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73" r:id="rId4"/>
    <p:sldId id="269" r:id="rId5"/>
    <p:sldId id="274" r:id="rId6"/>
    <p:sldId id="27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 第一个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知识回顾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6500858" cy="489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被集成到</a:t>
            </a:r>
            <a:r>
              <a:rPr lang="en-US" altLang="zh-CN" dirty="0" smtClean="0"/>
              <a:t>Spring Cloud Netflix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它是</a:t>
            </a:r>
            <a:r>
              <a:rPr lang="en-US" dirty="0" err="1" smtClean="0"/>
              <a:t>Github</a:t>
            </a:r>
            <a:r>
              <a:rPr lang="zh-CN" altLang="en-US" dirty="0" smtClean="0"/>
              <a:t>上面的一个开源项目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编写一个简单的</a:t>
            </a:r>
            <a:r>
              <a:rPr lang="en-US" altLang="zh-CN" dirty="0" smtClean="0"/>
              <a:t>CXF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/hello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/person/id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896</TotalTime>
  <Words>62</Words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第10讲 第一个Feign程序</vt:lpstr>
      <vt:lpstr>知识回顾</vt:lpstr>
      <vt:lpstr>Feign介绍</vt:lpstr>
      <vt:lpstr>使用CXF调用REST服务</vt:lpstr>
      <vt:lpstr>第一个Feign程序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163</cp:revision>
  <dcterms:created xsi:type="dcterms:W3CDTF">2017-09-24T07:15:45Z</dcterms:created>
  <dcterms:modified xsi:type="dcterms:W3CDTF">2017-09-30T23:16:13Z</dcterms:modified>
</cp:coreProperties>
</file>