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68" r:id="rId2"/>
    <p:sldId id="256" r:id="rId3"/>
    <p:sldId id="269" r:id="rId4"/>
    <p:sldId id="275" r:id="rId5"/>
    <p:sldId id="27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讲 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的使用</a:t>
            </a:r>
            <a:r>
              <a:rPr lang="zh-CN" altLang="en-US" dirty="0" smtClean="0"/>
              <a:t>（三）隔离与缓存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命令执行流程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1214"/>
            <a:ext cx="4954588" cy="543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endParaRPr lang="zh-CN" altLang="en-US" dirty="0" smtClean="0"/>
          </a:p>
          <a:p>
            <a:r>
              <a:rPr lang="en-US" dirty="0" smtClean="0"/>
              <a:t>SEMAPHORE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1269</TotalTime>
  <Words>31</Words>
  <PresentationFormat>全屏显示(4:3)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质朴</vt:lpstr>
      <vt:lpstr>配套书本</vt:lpstr>
      <vt:lpstr>第17讲 Hystrix的使用（三）隔离与缓存</vt:lpstr>
      <vt:lpstr>命令执行流程</vt:lpstr>
      <vt:lpstr>隔离策略</vt:lpstr>
      <vt:lpstr>缓存机制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238</cp:revision>
  <dcterms:created xsi:type="dcterms:W3CDTF">2017-09-24T07:15:45Z</dcterms:created>
  <dcterms:modified xsi:type="dcterms:W3CDTF">2017-10-05T08:05:48Z</dcterms:modified>
</cp:coreProperties>
</file>