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68" r:id="rId2"/>
    <p:sldId id="256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18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整合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（一）整合与配置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销售模块</a:t>
            </a:r>
            <a:endParaRPr lang="zh-CN" altLang="en-US" dirty="0" smtClean="0"/>
          </a:p>
          <a:p>
            <a:r>
              <a:rPr lang="zh-CN" altLang="en-US" dirty="0" smtClean="0"/>
              <a:t>会员模块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实现会员模块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添加会员查找服务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实现销售模块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添加依赖</a:t>
            </a:r>
            <a:endParaRPr lang="en-US" altLang="zh-CN" dirty="0" smtClean="0"/>
          </a:p>
          <a:p>
            <a:r>
              <a:rPr lang="zh-CN" altLang="en-US" dirty="0" smtClean="0"/>
              <a:t>新建服务类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一般的配置</a:t>
            </a:r>
            <a:endParaRPr lang="en-US" altLang="zh-CN" dirty="0" smtClean="0"/>
          </a:p>
          <a:p>
            <a:r>
              <a:rPr lang="zh-CN" altLang="en-US" dirty="0" smtClean="0"/>
              <a:t>默认配置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1416</TotalTime>
  <Words>52</Words>
  <PresentationFormat>全屏显示(4:3)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第18讲 Spring Cloud整合Hystrix（一）整合与配置</vt:lpstr>
      <vt:lpstr>准备项目</vt:lpstr>
      <vt:lpstr>实现会员模块</vt:lpstr>
      <vt:lpstr>实现销售模块</vt:lpstr>
      <vt:lpstr>命令的配置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251</cp:revision>
  <dcterms:created xsi:type="dcterms:W3CDTF">2017-09-24T07:15:45Z</dcterms:created>
  <dcterms:modified xsi:type="dcterms:W3CDTF">2017-10-05T11:48:37Z</dcterms:modified>
</cp:coreProperties>
</file>