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8" r:id="rId2"/>
    <p:sldId id="256" r:id="rId3"/>
    <p:sldId id="273" r:id="rId4"/>
    <p:sldId id="26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讲 </a:t>
            </a:r>
            <a:r>
              <a:rPr lang="en-US" altLang="zh-CN" dirty="0" err="1" smtClean="0"/>
              <a:t>RestTemplate</a:t>
            </a:r>
            <a:r>
              <a:rPr lang="zh-CN" altLang="en-US" dirty="0" smtClean="0"/>
              <a:t>负载均衡原理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知识回顾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Spring Cloud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Ribbon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LoadBalanced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zh-CN" altLang="en-US" dirty="0" smtClean="0"/>
              <a:t>实现一个</a:t>
            </a:r>
            <a:r>
              <a:rPr lang="en-US" altLang="zh-CN" dirty="0" err="1" smtClean="0"/>
              <a:t>LoadBalanced</a:t>
            </a:r>
            <a:r>
              <a:rPr lang="zh-CN" altLang="en-US" smtClean="0"/>
              <a:t>注解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854</TotalTime>
  <Words>34</Words>
  <PresentationFormat>全屏显示(4:3)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质朴</vt:lpstr>
      <vt:lpstr>配套书本</vt:lpstr>
      <vt:lpstr>第9讲 RestTemplate负载均衡原理</vt:lpstr>
      <vt:lpstr>知识回顾</vt:lpstr>
      <vt:lpstr>@LoadBalanced注解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151</cp:revision>
  <dcterms:created xsi:type="dcterms:W3CDTF">2017-09-24T07:15:45Z</dcterms:created>
  <dcterms:modified xsi:type="dcterms:W3CDTF">2017-09-30T03:40:57Z</dcterms:modified>
</cp:coreProperties>
</file>