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介绍与环境搭建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配置远程仓库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谢谢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500174"/>
            <a:ext cx="331129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71612"/>
            <a:ext cx="424837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单体应用优化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2643206" cy="505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643050"/>
            <a:ext cx="516969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ESB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58717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微服务架构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5572164" cy="451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Netflix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Netflix</a:t>
            </a:r>
            <a:r>
              <a:rPr lang="zh-CN" altLang="en-US" dirty="0" smtClean="0"/>
              <a:t>是一个互联网影片提供商，在几年前，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公司成立了自己的开源中心，名称为</a:t>
            </a:r>
            <a:r>
              <a:rPr lang="en-US" altLang="zh-CN" dirty="0" smtClean="0"/>
              <a:t>Netflix Open Source Software Center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Netflix OSS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 smtClean="0"/>
              <a:t>开源组织专注于大数据、云计算方面的技术，提供了多个开源框架，这些框架包括大数据工具、构建工具、基于云平台的服务工具等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是一个工具箱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，封装了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的框架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容器进行整合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</a:t>
            </a:r>
            <a:r>
              <a:rPr lang="zh-CN" altLang="en-US" dirty="0" smtClean="0"/>
              <a:t>整合的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r>
              <a:rPr lang="zh-CN" altLang="en-US" dirty="0" smtClean="0"/>
              <a:t>：基于</a:t>
            </a:r>
            <a:r>
              <a:rPr lang="en-US" dirty="0" smtClean="0"/>
              <a:t>REST</a:t>
            </a:r>
            <a:r>
              <a:rPr lang="zh-CN" altLang="en-US" dirty="0" smtClean="0"/>
              <a:t>服务的分布式中间件，主要用于服务管理。</a:t>
            </a:r>
          </a:p>
          <a:p>
            <a:r>
              <a:rPr lang="en-US" dirty="0" err="1" smtClean="0"/>
              <a:t>Hystrix</a:t>
            </a:r>
            <a:r>
              <a:rPr lang="zh-CN" altLang="en-US" dirty="0" smtClean="0"/>
              <a:t>：容错框架，通过添加延迟阀值以及容错的逻辑，来帮助我们控制分布式系统间组件的交互。</a:t>
            </a:r>
          </a:p>
          <a:p>
            <a:r>
              <a:rPr lang="en-US" dirty="0" smtClean="0"/>
              <a:t>Feign</a:t>
            </a:r>
            <a:r>
              <a:rPr lang="zh-CN" altLang="en-US" dirty="0" smtClean="0"/>
              <a:t>：一个</a:t>
            </a:r>
            <a:r>
              <a:rPr lang="en-US" dirty="0" smtClean="0"/>
              <a:t>REST</a:t>
            </a:r>
            <a:r>
              <a:rPr lang="zh-CN" altLang="en-US" dirty="0" smtClean="0"/>
              <a:t>客户端，目的是为了简化</a:t>
            </a:r>
            <a:r>
              <a:rPr lang="en-US" dirty="0" smtClean="0"/>
              <a:t>Web Service</a:t>
            </a:r>
            <a:r>
              <a:rPr lang="zh-CN" altLang="en-US" dirty="0" smtClean="0"/>
              <a:t>客户端的开发</a:t>
            </a:r>
          </a:p>
          <a:p>
            <a:r>
              <a:rPr lang="en-US" dirty="0" smtClean="0"/>
              <a:t>Ribbon</a:t>
            </a:r>
            <a:r>
              <a:rPr lang="zh-CN" altLang="en-US" dirty="0" smtClean="0"/>
              <a:t>：负载均衡</a:t>
            </a:r>
            <a:r>
              <a:rPr lang="zh-CN" altLang="en-US" dirty="0" smtClean="0"/>
              <a:t>框架。</a:t>
            </a:r>
            <a:endParaRPr lang="zh-CN" altLang="en-US" dirty="0" smtClean="0"/>
          </a:p>
          <a:p>
            <a:r>
              <a:rPr lang="en-US" dirty="0" err="1" smtClean="0"/>
              <a:t>Zuul</a:t>
            </a:r>
            <a:r>
              <a:rPr lang="zh-CN" altLang="en-US" dirty="0" smtClean="0"/>
              <a:t>：为微服务集群提供过代理、过滤、路由等功能。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Eclipse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Luna</a:t>
            </a:r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3.5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</TotalTime>
  <Words>218</Words>
  <PresentationFormat>全屏显示(4:3)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质朴</vt:lpstr>
      <vt:lpstr>第1讲 Spring Cloud介绍与环境搭建</vt:lpstr>
      <vt:lpstr>单体应用</vt:lpstr>
      <vt:lpstr>单体应用优化</vt:lpstr>
      <vt:lpstr>加入ESB</vt:lpstr>
      <vt:lpstr>微服务架构</vt:lpstr>
      <vt:lpstr>关于Netflix</vt:lpstr>
      <vt:lpstr>Spring Cloud</vt:lpstr>
      <vt:lpstr>Spring Cloud整合的Netflix框架</vt:lpstr>
      <vt:lpstr>搭建开发环境</vt:lpstr>
      <vt:lpstr>配置Maven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35</cp:revision>
  <dcterms:created xsi:type="dcterms:W3CDTF">2017-09-24T07:15:45Z</dcterms:created>
  <dcterms:modified xsi:type="dcterms:W3CDTF">2017-09-24T14:11:46Z</dcterms:modified>
</cp:coreProperties>
</file>