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1"/>
  </p:notesMasterIdLst>
  <p:sldIdLst>
    <p:sldId id="268" r:id="rId2"/>
    <p:sldId id="256" r:id="rId3"/>
    <p:sldId id="275" r:id="rId4"/>
    <p:sldId id="280" r:id="rId5"/>
    <p:sldId id="277" r:id="rId6"/>
    <p:sldId id="281" r:id="rId7"/>
    <p:sldId id="282" r:id="rId8"/>
    <p:sldId id="283" r:id="rId9"/>
    <p:sldId id="28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2BC44-587A-490F-933D-013C029C4338}" type="datetimeFigureOut">
              <a:rPr lang="zh-CN" altLang="en-US" smtClean="0"/>
              <a:pPr/>
              <a:t>2017/10/7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29F63-356C-41F1-922C-5CB7C80A89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pPr/>
              <a:t>2017/10/7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b="1" dirty="0" smtClean="0"/>
              <a:t>配套书本</a:t>
            </a:r>
            <a:endParaRPr lang="zh-CN" altLang="en-US" sz="4000" b="1" dirty="0"/>
          </a:p>
        </p:txBody>
      </p:sp>
      <p:sp>
        <p:nvSpPr>
          <p:cNvPr id="4" name="矩形 3"/>
          <p:cNvSpPr/>
          <p:nvPr/>
        </p:nvSpPr>
        <p:spPr>
          <a:xfrm>
            <a:off x="142876" y="2928934"/>
            <a:ext cx="86439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smtClean="0"/>
              <a:t>《</a:t>
            </a:r>
            <a:r>
              <a:rPr lang="zh-CN" altLang="en-US" sz="4000" b="1" dirty="0" smtClean="0"/>
              <a:t>疯狂</a:t>
            </a:r>
            <a:r>
              <a:rPr lang="en-US" altLang="zh-CN" sz="4000" b="1" dirty="0" smtClean="0"/>
              <a:t>Spring Cloud</a:t>
            </a:r>
            <a:r>
              <a:rPr lang="zh-CN" altLang="en-US" sz="4000" b="1" dirty="0" smtClean="0"/>
              <a:t>微服务架构实战</a:t>
            </a:r>
            <a:r>
              <a:rPr lang="en-US" altLang="zh-CN" sz="4000" b="1" dirty="0" smtClean="0"/>
              <a:t>》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23</a:t>
            </a:r>
            <a:r>
              <a:rPr lang="zh-CN" altLang="en-US" dirty="0" smtClean="0"/>
              <a:t>讲 网关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（三）路由配置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简单路由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SimpleHostRoutingFilter</a:t>
            </a:r>
            <a:endParaRPr lang="en-US" altLang="zh-CN" dirty="0" smtClean="0"/>
          </a:p>
          <a:p>
            <a:r>
              <a:rPr lang="zh-CN" altLang="en-US" dirty="0" smtClean="0"/>
              <a:t>配置连接池：</a:t>
            </a:r>
            <a:endParaRPr lang="en-US" altLang="zh-CN" dirty="0" smtClean="0"/>
          </a:p>
          <a:p>
            <a:pPr lvl="1"/>
            <a:r>
              <a:rPr lang="en-US" dirty="0" err="1" smtClean="0"/>
              <a:t>zuul.host.maxTotalConnections</a:t>
            </a:r>
            <a:r>
              <a:rPr lang="zh-CN" altLang="en-US" dirty="0" smtClean="0"/>
              <a:t>：目标主机的最大连接数，默认值为</a:t>
            </a:r>
            <a:r>
              <a:rPr lang="en-US" dirty="0" smtClean="0"/>
              <a:t>200</a:t>
            </a:r>
            <a:r>
              <a:rPr lang="zh-CN" altLang="en-US" dirty="0" smtClean="0"/>
              <a:t>。配置该项，相当于调用了</a:t>
            </a:r>
            <a:r>
              <a:rPr lang="en-US" dirty="0" err="1" smtClean="0"/>
              <a:t>PoolingHttpClientConnectionManager</a:t>
            </a:r>
            <a:r>
              <a:rPr lang="zh-CN" altLang="en-US" dirty="0" smtClean="0"/>
              <a:t>的</a:t>
            </a:r>
            <a:r>
              <a:rPr lang="en-US" dirty="0" err="1" smtClean="0"/>
              <a:t>setMaxTotal</a:t>
            </a:r>
            <a:r>
              <a:rPr lang="zh-CN" altLang="en-US" dirty="0" smtClean="0"/>
              <a:t>方法。</a:t>
            </a:r>
          </a:p>
          <a:p>
            <a:pPr lvl="1"/>
            <a:r>
              <a:rPr lang="en-US" dirty="0" err="1" smtClean="0"/>
              <a:t>zuul.host.maxPerRouteConnections</a:t>
            </a:r>
            <a:r>
              <a:rPr lang="zh-CN" altLang="en-US" dirty="0" smtClean="0"/>
              <a:t>：每个主机的初始连接数，默认值为</a:t>
            </a:r>
            <a:r>
              <a:rPr lang="en-US" dirty="0" smtClean="0"/>
              <a:t>20</a:t>
            </a:r>
            <a:r>
              <a:rPr lang="zh-CN" altLang="en-US" dirty="0" smtClean="0"/>
              <a:t>。配置该项，相当于调用了</a:t>
            </a:r>
            <a:r>
              <a:rPr lang="en-US" dirty="0" err="1" smtClean="0"/>
              <a:t>PoolingHttpClientConnectionManager</a:t>
            </a:r>
            <a:r>
              <a:rPr lang="zh-CN" altLang="en-US" dirty="0" smtClean="0"/>
              <a:t>的</a:t>
            </a:r>
            <a:r>
              <a:rPr lang="en-US" dirty="0" err="1" smtClean="0"/>
              <a:t>setDefaultMaxPerRoute</a:t>
            </a:r>
            <a:r>
              <a:rPr lang="zh-CN" altLang="en-US" dirty="0" smtClean="0"/>
              <a:t>方法。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请求生命周期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57364"/>
            <a:ext cx="8215370" cy="4494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跳转路由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SendForwardFilter</a:t>
            </a:r>
            <a:endParaRPr lang="en-US" altLang="zh-CN" dirty="0" smtClean="0"/>
          </a:p>
          <a:p>
            <a:r>
              <a:rPr lang="en-US" altLang="zh-CN" dirty="0" smtClean="0"/>
              <a:t>forward: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Ribbon</a:t>
            </a:r>
            <a:r>
              <a:rPr lang="zh-CN" altLang="en-US" dirty="0" smtClean="0"/>
              <a:t>路由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zuul</a:t>
            </a:r>
            <a:r>
              <a:rPr lang="en-US" altLang="zh-CN" dirty="0" smtClean="0"/>
              <a:t>: </a:t>
            </a:r>
          </a:p>
          <a:p>
            <a:r>
              <a:rPr lang="en-US" altLang="zh-CN" dirty="0" smtClean="0"/>
              <a:t>  routes:</a:t>
            </a:r>
          </a:p>
          <a:p>
            <a:r>
              <a:rPr lang="en-US" altLang="zh-CN" dirty="0" smtClean="0"/>
              <a:t>    sale:</a:t>
            </a:r>
          </a:p>
          <a:p>
            <a:r>
              <a:rPr lang="en-US" altLang="zh-CN" dirty="0" smtClean="0"/>
              <a:t>      path: /sale/**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serviceId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zuul</a:t>
            </a:r>
            <a:r>
              <a:rPr lang="en-US" altLang="zh-CN" dirty="0" smtClean="0"/>
              <a:t>-sale-service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自定义路由规则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PatternServiceRouteMapper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zuul.ignoredServices</a:t>
            </a:r>
            <a:endParaRPr lang="en-US" dirty="0" smtClean="0"/>
          </a:p>
          <a:p>
            <a:r>
              <a:rPr lang="en-US" dirty="0" err="1" smtClean="0"/>
              <a:t>zuul.ignoredPatterns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请求头配置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zuul</a:t>
            </a:r>
            <a:r>
              <a:rPr lang="en-US" dirty="0" smtClean="0"/>
              <a:t>:</a:t>
            </a:r>
            <a:endParaRPr lang="zh-CN" alt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sensitiveHeaders</a:t>
            </a:r>
            <a:r>
              <a:rPr lang="en-US" dirty="0" smtClean="0"/>
              <a:t>: accept-language, cookie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路由端点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Actuator</a:t>
            </a:r>
            <a:r>
              <a:rPr lang="zh-CN" altLang="en-US" dirty="0" smtClean="0"/>
              <a:t>依赖</a:t>
            </a:r>
            <a:endParaRPr lang="en-US" altLang="zh-CN" dirty="0" smtClean="0"/>
          </a:p>
          <a:p>
            <a:r>
              <a:rPr lang="en-US" altLang="zh-CN" dirty="0" err="1" smtClean="0"/>
              <a:t>management.security.enabled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false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1641</TotalTime>
  <Words>132</Words>
  <PresentationFormat>全屏显示(4:3)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质朴</vt:lpstr>
      <vt:lpstr>配套书本</vt:lpstr>
      <vt:lpstr>第23讲 网关Zuul（三）路由配置</vt:lpstr>
      <vt:lpstr>简单路由</vt:lpstr>
      <vt:lpstr>请求生命周期</vt:lpstr>
      <vt:lpstr>跳转路由</vt:lpstr>
      <vt:lpstr>Ribbon路由</vt:lpstr>
      <vt:lpstr>自定义路由规则</vt:lpstr>
      <vt:lpstr>请求头配置</vt:lpstr>
      <vt:lpstr>路由端点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Cloud介绍与环境搭建</dc:title>
  <dc:creator>AY</dc:creator>
  <cp:lastModifiedBy>AY</cp:lastModifiedBy>
  <cp:revision>298</cp:revision>
  <dcterms:created xsi:type="dcterms:W3CDTF">2017-09-24T07:15:45Z</dcterms:created>
  <dcterms:modified xsi:type="dcterms:W3CDTF">2017-10-07T13:57:38Z</dcterms:modified>
</cp:coreProperties>
</file>