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8" r:id="rId3"/>
    <p:sldId id="26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配套书本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疯狂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微服务架构实战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新项目的构建问题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smtClean="0"/>
              <a:t>Spring Boot</a:t>
            </a:r>
            <a:r>
              <a:rPr lang="zh-CN" altLang="en-US" dirty="0" smtClean="0"/>
              <a:t>可快速构建新项目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186</TotalTime>
  <Words>33</Words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质朴</vt:lpstr>
      <vt:lpstr>第2讲 Spring Boot使用</vt:lpstr>
      <vt:lpstr>配套书本</vt:lpstr>
      <vt:lpstr>Spring Boot简介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49</cp:revision>
  <dcterms:created xsi:type="dcterms:W3CDTF">2017-09-24T07:15:45Z</dcterms:created>
  <dcterms:modified xsi:type="dcterms:W3CDTF">2017-09-26T03:22:02Z</dcterms:modified>
</cp:coreProperties>
</file>