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8" r:id="rId3"/>
    <p:sldId id="267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讲 运行第一个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配套书本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疯狂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微服务架构实战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Eureka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提供了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服务器端与客户端</a:t>
            </a:r>
            <a:endParaRPr lang="en-US" altLang="zh-CN" dirty="0" smtClean="0"/>
          </a:p>
          <a:p>
            <a:r>
              <a:rPr lang="zh-CN" altLang="en-US" dirty="0" smtClean="0"/>
              <a:t>主要用于服务管理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1026" name="Picture 2" descr="D:\Spring Cloud\图片\03\3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427451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构建第一个应用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建立服务器端</a:t>
            </a:r>
            <a:endParaRPr lang="en-US" altLang="zh-CN" dirty="0" smtClean="0"/>
          </a:p>
          <a:p>
            <a:r>
              <a:rPr lang="zh-CN" altLang="en-US" dirty="0" smtClean="0"/>
              <a:t>建立服务提供者</a:t>
            </a:r>
            <a:endParaRPr lang="en-US" altLang="zh-CN" dirty="0" smtClean="0"/>
          </a:p>
          <a:p>
            <a:r>
              <a:rPr lang="zh-CN" altLang="en-US" dirty="0" smtClean="0"/>
              <a:t>建立服务调用者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最后的程序结构</a:t>
            </a:r>
            <a:endParaRPr lang="zh-CN" altLang="en-US" dirty="0"/>
          </a:p>
        </p:txBody>
      </p:sp>
      <p:pic>
        <p:nvPicPr>
          <p:cNvPr id="2050" name="Picture 2" descr="D:\Spring Cloud\图片\03\3-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627914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219</TotalTime>
  <Words>53</Words>
  <PresentationFormat>全屏显示(4:3)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质朴</vt:lpstr>
      <vt:lpstr>第3讲 运行第一个Eureka程序</vt:lpstr>
      <vt:lpstr>配套书本</vt:lpstr>
      <vt:lpstr>关于Eureka</vt:lpstr>
      <vt:lpstr>Eureka架构</vt:lpstr>
      <vt:lpstr>构建第一个应用</vt:lpstr>
      <vt:lpstr>最后的程序结构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62</cp:revision>
  <dcterms:created xsi:type="dcterms:W3CDTF">2017-09-24T07:15:45Z</dcterms:created>
  <dcterms:modified xsi:type="dcterms:W3CDTF">2017-09-26T12:24:19Z</dcterms:modified>
</cp:coreProperties>
</file>