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68" r:id="rId2"/>
    <p:sldId id="256" r:id="rId3"/>
    <p:sldId id="269" r:id="rId4"/>
    <p:sldId id="274" r:id="rId5"/>
    <p:sldId id="275" r:id="rId6"/>
    <p:sldId id="276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配套书本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142876" y="2928934"/>
            <a:ext cx="8643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/>
              <a:t>《</a:t>
            </a:r>
            <a:r>
              <a:rPr lang="zh-CN" altLang="en-US" sz="4000" b="1" dirty="0" smtClean="0"/>
              <a:t>疯狂</a:t>
            </a:r>
            <a:r>
              <a:rPr lang="en-US" altLang="zh-CN" sz="4000" b="1" dirty="0" smtClean="0"/>
              <a:t>Spring Cloud</a:t>
            </a:r>
            <a:r>
              <a:rPr lang="zh-CN" altLang="en-US" sz="4000" b="1" dirty="0" smtClean="0"/>
              <a:t>微服务架构实战</a:t>
            </a:r>
            <a:r>
              <a:rPr lang="en-US" altLang="zh-CN" sz="4000" b="1" dirty="0" smtClean="0"/>
              <a:t>》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讲 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编码器和解码器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编码器</a:t>
            </a:r>
            <a:endParaRPr lang="en-US" altLang="zh-CN" dirty="0" smtClean="0"/>
          </a:p>
          <a:p>
            <a:r>
              <a:rPr lang="zh-CN" altLang="en-US" dirty="0" smtClean="0"/>
              <a:t>解码器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的编码和解码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前面都是使用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来进行编码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自定义编码器和解码器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Decoder</a:t>
            </a:r>
          </a:p>
          <a:p>
            <a:r>
              <a:rPr lang="en-US" dirty="0" smtClean="0"/>
              <a:t>Encoder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默认使用</a:t>
            </a:r>
            <a:r>
              <a:rPr lang="en-US" dirty="0" err="1" smtClean="0"/>
              <a:t>HttpURLConnection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zh-CN" altLang="en-US" dirty="0" smtClean="0"/>
              <a:t>编写自定义客户端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932</TotalTime>
  <Words>50</Words>
  <PresentationFormat>全屏显示(4:3)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质朴</vt:lpstr>
      <vt:lpstr>配套书本</vt:lpstr>
      <vt:lpstr>第11讲 Feign使用</vt:lpstr>
      <vt:lpstr>编码器和解码器</vt:lpstr>
      <vt:lpstr>XML的编码和解码</vt:lpstr>
      <vt:lpstr>自定义编码器和解码器</vt:lpstr>
      <vt:lpstr>自定义Feign客户端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Cloud介绍与环境搭建</dc:title>
  <dc:creator>AY</dc:creator>
  <cp:lastModifiedBy>AY</cp:lastModifiedBy>
  <cp:revision>171</cp:revision>
  <dcterms:created xsi:type="dcterms:W3CDTF">2017-09-24T07:15:45Z</dcterms:created>
  <dcterms:modified xsi:type="dcterms:W3CDTF">2017-10-01T06:13:20Z</dcterms:modified>
</cp:coreProperties>
</file>