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6" r:id="rId3"/>
    <p:sldId id="269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Feign</a:t>
            </a:r>
            <a:r>
              <a:rPr lang="zh-CN" altLang="en-US" smtClean="0"/>
              <a:t>注解翻译器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JAXRS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自定义注解翻译器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979</TotalTime>
  <Words>31</Words>
  <PresentationFormat>全屏显示(4:3)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质朴</vt:lpstr>
      <vt:lpstr>配套书本</vt:lpstr>
      <vt:lpstr>第12讲 Feign注解翻译器</vt:lpstr>
      <vt:lpstr>使用JAXRS注解</vt:lpstr>
      <vt:lpstr>自定义注解翻译器</vt:lpstr>
      <vt:lpstr>请求拦截器</vt:lpstr>
      <vt:lpstr>接口日志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182</cp:revision>
  <dcterms:created xsi:type="dcterms:W3CDTF">2017-09-24T07:15:45Z</dcterms:created>
  <dcterms:modified xsi:type="dcterms:W3CDTF">2017-10-01T12:39:05Z</dcterms:modified>
</cp:coreProperties>
</file>