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sldIdLst>
    <p:sldId id="268" r:id="rId2"/>
    <p:sldId id="256" r:id="rId3"/>
    <p:sldId id="269" r:id="rId4"/>
    <p:sldId id="275" r:id="rId5"/>
    <p:sldId id="277" r:id="rId6"/>
    <p:sldId id="27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BC44-587A-490F-933D-013C029C4338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9F63-356C-41F1-922C-5CB7C80A89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讲 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的使用（一）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命令执行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toObservable</a:t>
            </a:r>
            <a:endParaRPr lang="en-US" altLang="zh-CN" dirty="0" smtClean="0"/>
          </a:p>
          <a:p>
            <a:r>
              <a:rPr lang="en-US" dirty="0" smtClean="0"/>
              <a:t>observe</a:t>
            </a:r>
          </a:p>
          <a:p>
            <a:r>
              <a:rPr lang="en-US" altLang="zh-CN" dirty="0" smtClean="0"/>
              <a:t>queue</a:t>
            </a:r>
          </a:p>
          <a:p>
            <a:r>
              <a:rPr lang="en-US" altLang="zh-CN" dirty="0" smtClean="0"/>
              <a:t>execute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配置超时时间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执行超时等失败情况</a:t>
            </a:r>
            <a:endParaRPr lang="en-US" altLang="zh-CN" dirty="0" smtClean="0"/>
          </a:p>
          <a:p>
            <a:r>
              <a:rPr lang="zh-CN" altLang="en-US" dirty="0" smtClean="0"/>
              <a:t>断路器打开</a:t>
            </a:r>
            <a:endParaRPr lang="en-US" altLang="zh-CN" dirty="0" smtClean="0"/>
          </a:p>
          <a:p>
            <a:r>
              <a:rPr lang="zh-CN" altLang="en-US" dirty="0" smtClean="0"/>
              <a:t>线程池满载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回退的模式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14488"/>
            <a:ext cx="630023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1136</TotalTime>
  <Words>46</Words>
  <PresentationFormat>全屏显示(4:3)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质朴</vt:lpstr>
      <vt:lpstr>配套书本</vt:lpstr>
      <vt:lpstr>第15讲 Hystrix的使用（一）</vt:lpstr>
      <vt:lpstr>命令执行</vt:lpstr>
      <vt:lpstr>Hystrix配置</vt:lpstr>
      <vt:lpstr>回退</vt:lpstr>
      <vt:lpstr>回退的模式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222</cp:revision>
  <dcterms:created xsi:type="dcterms:W3CDTF">2017-09-24T07:15:45Z</dcterms:created>
  <dcterms:modified xsi:type="dcterms:W3CDTF">2017-10-05T00:53:16Z</dcterms:modified>
</cp:coreProperties>
</file>