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8"/>
  </p:notesMasterIdLst>
  <p:sldIdLst>
    <p:sldId id="268" r:id="rId2"/>
    <p:sldId id="256" r:id="rId3"/>
    <p:sldId id="275" r:id="rId4"/>
    <p:sldId id="277" r:id="rId5"/>
    <p:sldId id="278" r:id="rId6"/>
    <p:sldId id="279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1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2BC44-587A-490F-933D-013C029C4338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9F63-356C-41F1-922C-5CB7C80A89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2017/10/6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000" b="1" dirty="0" smtClean="0"/>
              <a:t>配套书本</a:t>
            </a:r>
            <a:endParaRPr lang="zh-CN" altLang="en-US" sz="4000" b="1" dirty="0"/>
          </a:p>
        </p:txBody>
      </p:sp>
      <p:sp>
        <p:nvSpPr>
          <p:cNvPr id="4" name="矩形 3"/>
          <p:cNvSpPr/>
          <p:nvPr/>
        </p:nvSpPr>
        <p:spPr>
          <a:xfrm>
            <a:off x="142876" y="2928934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《</a:t>
            </a:r>
            <a:r>
              <a:rPr lang="zh-CN" altLang="en-US" sz="4000" b="1" dirty="0" smtClean="0"/>
              <a:t>疯狂</a:t>
            </a:r>
            <a:r>
              <a:rPr lang="en-US" altLang="zh-CN" sz="4000" b="1" dirty="0" smtClean="0"/>
              <a:t>Spring Cloud</a:t>
            </a:r>
            <a:r>
              <a:rPr lang="zh-CN" altLang="en-US" sz="4000" b="1" dirty="0" smtClean="0"/>
              <a:t>微服务架构实战</a:t>
            </a:r>
            <a:r>
              <a:rPr lang="en-US" altLang="zh-CN" sz="4000" b="1" dirty="0" smtClean="0"/>
              <a:t>》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/>
              <a:t>第</a:t>
            </a:r>
            <a:r>
              <a:rPr lang="en-US" altLang="zh-CN" dirty="0" smtClean="0"/>
              <a:t>21</a:t>
            </a:r>
            <a:r>
              <a:rPr lang="zh-CN" altLang="en-US" dirty="0" smtClean="0"/>
              <a:t>讲 </a:t>
            </a:r>
            <a:r>
              <a:rPr lang="zh-CN" altLang="en-US" dirty="0" smtClean="0"/>
              <a:t>网关</a:t>
            </a:r>
            <a:r>
              <a:rPr lang="en-US" altLang="zh-CN" dirty="0" err="1" smtClean="0"/>
              <a:t>Zuul</a:t>
            </a:r>
            <a:r>
              <a:rPr lang="zh-CN" altLang="en-US" dirty="0" smtClean="0"/>
              <a:t>（一）介绍与使用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的一个子项目</a:t>
            </a:r>
            <a:endParaRPr lang="en-US" altLang="zh-CN" dirty="0" smtClean="0"/>
          </a:p>
          <a:p>
            <a:r>
              <a:rPr lang="zh-CN" altLang="en-US" dirty="0" smtClean="0"/>
              <a:t>提供代理、过滤、路由等功能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编写第一个</a:t>
            </a:r>
            <a:r>
              <a:rPr lang="en-US" altLang="zh-CN" smtClean="0"/>
              <a:t>Zuul</a:t>
            </a:r>
            <a:r>
              <a:rPr lang="zh-CN" altLang="en-US" smtClean="0"/>
              <a:t>程序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建立服务项目</a:t>
            </a:r>
            <a:endParaRPr lang="en-US" altLang="zh-CN" dirty="0" smtClean="0"/>
          </a:p>
          <a:p>
            <a:r>
              <a:rPr lang="zh-CN" altLang="en-US" dirty="0" smtClean="0"/>
              <a:t>建立网关项目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项目结构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5929354" cy="455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Zuul</a:t>
            </a:r>
            <a:r>
              <a:rPr lang="zh-CN" altLang="en-US" dirty="0" smtClean="0"/>
              <a:t>过滤器运行机制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15436" cy="49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1555</TotalTime>
  <Words>54</Words>
  <PresentationFormat>全屏显示(4:3)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配套书本</vt:lpstr>
      <vt:lpstr>第21讲 网关Zuul（一）介绍与使用</vt:lpstr>
      <vt:lpstr>Zuul介绍</vt:lpstr>
      <vt:lpstr>编写第一个Zuul程序</vt:lpstr>
      <vt:lpstr>项目结构</vt:lpstr>
      <vt:lpstr>Zuul过滤器运行机制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Cloud介绍与环境搭建</dc:title>
  <dc:creator>AY</dc:creator>
  <cp:lastModifiedBy>AY</cp:lastModifiedBy>
  <cp:revision>285</cp:revision>
  <dcterms:created xsi:type="dcterms:W3CDTF">2017-09-24T07:15:45Z</dcterms:created>
  <dcterms:modified xsi:type="dcterms:W3CDTF">2017-10-06T11:49:03Z</dcterms:modified>
</cp:coreProperties>
</file>