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68" r:id="rId2"/>
    <p:sldId id="256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讲 </a:t>
            </a:r>
            <a:r>
              <a:rPr lang="zh-CN" altLang="en-US" dirty="0" smtClean="0"/>
              <a:t>网关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（二）集群中使用</a:t>
            </a:r>
            <a:r>
              <a:rPr lang="en-US" altLang="zh-CN" dirty="0" err="1" smtClean="0"/>
              <a:t>Zuul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原来的集群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26917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后的集群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28179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建立集群项目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r>
              <a:rPr lang="zh-CN" altLang="en-US" dirty="0" smtClean="0"/>
              <a:t>服务调用者</a:t>
            </a:r>
            <a:endParaRPr lang="en-US" altLang="zh-CN" dirty="0" smtClean="0"/>
          </a:p>
          <a:p>
            <a:r>
              <a:rPr lang="zh-CN" altLang="en-US" dirty="0" smtClean="0"/>
              <a:t>网关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更换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默认使用</a:t>
            </a: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r>
              <a:rPr lang="zh-CN" altLang="en-US" dirty="0" smtClean="0"/>
              <a:t>可更换</a:t>
            </a:r>
            <a:r>
              <a:rPr lang="en-US" altLang="zh-CN" dirty="0" err="1" smtClean="0"/>
              <a:t>OkHttpClient</a:t>
            </a:r>
            <a:endParaRPr lang="en-US" altLang="zh-CN" dirty="0" smtClean="0"/>
          </a:p>
          <a:p>
            <a:pPr lvl="1"/>
            <a:r>
              <a:rPr lang="en-US" dirty="0" err="1" smtClean="0"/>
              <a:t>ribbon.okhttp.enabled</a:t>
            </a:r>
            <a:r>
              <a:rPr lang="en-US" dirty="0" smtClean="0"/>
              <a:t>=true</a:t>
            </a:r>
            <a:endParaRPr lang="zh-CN" altLang="en-US" sz="2500" dirty="0" smtClean="0"/>
          </a:p>
          <a:p>
            <a:pPr lvl="1"/>
            <a:r>
              <a:rPr lang="en-US" sz="2500" dirty="0" smtClean="0"/>
              <a:t>&lt;</a:t>
            </a:r>
            <a:r>
              <a:rPr lang="en-US" sz="2500" dirty="0" err="1" smtClean="0"/>
              <a:t>groupId</a:t>
            </a:r>
            <a:r>
              <a:rPr lang="en-US" sz="2500" dirty="0" smtClean="0"/>
              <a:t>&gt;com.squareup.okhttp3&lt;/</a:t>
            </a:r>
            <a:r>
              <a:rPr lang="en-US" sz="2500" dirty="0" err="1" smtClean="0"/>
              <a:t>groupId</a:t>
            </a:r>
            <a:r>
              <a:rPr lang="en-US" sz="2500" dirty="0" smtClean="0"/>
              <a:t>&gt;</a:t>
            </a:r>
            <a:endParaRPr lang="zh-CN" altLang="en-US" sz="2500" dirty="0" smtClean="0"/>
          </a:p>
          <a:p>
            <a:pPr lvl="1"/>
            <a:r>
              <a:rPr lang="en-US" sz="2500" dirty="0" smtClean="0"/>
              <a:t>&lt;</a:t>
            </a:r>
            <a:r>
              <a:rPr lang="en-US" sz="2500" dirty="0" err="1" smtClean="0"/>
              <a:t>artifactId</a:t>
            </a:r>
            <a:r>
              <a:rPr lang="en-US" sz="2500" dirty="0" smtClean="0"/>
              <a:t>&gt;</a:t>
            </a:r>
            <a:r>
              <a:rPr lang="en-US" sz="2500" dirty="0" err="1" smtClean="0"/>
              <a:t>okhttp</a:t>
            </a:r>
            <a:r>
              <a:rPr lang="en-US" sz="2500" dirty="0" smtClean="0"/>
              <a:t>&lt;/</a:t>
            </a:r>
            <a:r>
              <a:rPr lang="en-US" sz="2500" dirty="0" err="1" smtClean="0"/>
              <a:t>artifactId</a:t>
            </a:r>
            <a:r>
              <a:rPr lang="en-US" sz="2500" dirty="0" smtClean="0"/>
              <a:t>&gt;</a:t>
            </a:r>
            <a:endParaRPr lang="zh-CN" altLang="en-US" sz="25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1596</TotalTime>
  <Words>62</Words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第22讲 网关Zuul（二）集群中使用Zuul</vt:lpstr>
      <vt:lpstr>原来的集群</vt:lpstr>
      <vt:lpstr>加入Zuul后的集群</vt:lpstr>
      <vt:lpstr>建立集群项目</vt:lpstr>
      <vt:lpstr>更换Http客户端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admin</cp:lastModifiedBy>
  <cp:revision>289</cp:revision>
  <dcterms:created xsi:type="dcterms:W3CDTF">2017-09-24T07:15:45Z</dcterms:created>
  <dcterms:modified xsi:type="dcterms:W3CDTF">2017-10-07T03:07:52Z</dcterms:modified>
</cp:coreProperties>
</file>