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6" r:id="rId3"/>
    <p:sldId id="273" r:id="rId4"/>
    <p:sldId id="269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讲 第一个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负载</a:t>
            </a:r>
            <a:r>
              <a:rPr lang="zh-CN" altLang="en-US" dirty="0" smtClean="0"/>
              <a:t>均衡框架，支持可插拔式的负载均衡规则</a:t>
            </a:r>
            <a:endParaRPr lang="en-US" altLang="zh-CN" dirty="0" smtClean="0"/>
          </a:p>
          <a:p>
            <a:r>
              <a:rPr lang="zh-CN" altLang="en-US" dirty="0" smtClean="0"/>
              <a:t>支持多种协议，如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提供负载均衡客户端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子模块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ribbon-core</a:t>
            </a:r>
          </a:p>
          <a:p>
            <a:r>
              <a:rPr lang="en-US" altLang="zh-CN" dirty="0" smtClean="0"/>
              <a:t>ribbon-eureka</a:t>
            </a:r>
          </a:p>
          <a:p>
            <a:r>
              <a:rPr lang="en-US" altLang="zh-CN" dirty="0" smtClean="0"/>
              <a:t>ribbon-</a:t>
            </a: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负载均衡器组件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一个负载均衡器，至少提供以下功能：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要维护各个服务器的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根据特定逻辑选取服务器</a:t>
            </a:r>
            <a:endParaRPr lang="en-US" altLang="zh-CN" dirty="0" smtClean="0"/>
          </a:p>
          <a:p>
            <a:r>
              <a:rPr lang="zh-CN" altLang="en-US" dirty="0" smtClean="0"/>
              <a:t>为了实现基本的负载均衡功能，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的负载均衡器有三大子模块：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Rule</a:t>
            </a:r>
          </a:p>
          <a:p>
            <a:pPr lvl="1"/>
            <a:r>
              <a:rPr lang="en-US" altLang="zh-CN" dirty="0" smtClean="0"/>
              <a:t>Ping</a:t>
            </a:r>
          </a:p>
          <a:p>
            <a:pPr lvl="1"/>
            <a:r>
              <a:rPr lang="en-US" altLang="zh-CN" dirty="0" err="1" smtClean="0"/>
              <a:t>ServerList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7" name="Picture 3" descr="D:\Spring Cloud\图片\04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370" y="1785926"/>
            <a:ext cx="8644630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实现第一个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编写服务</a:t>
            </a:r>
            <a:endParaRPr lang="en-US" altLang="zh-CN" dirty="0" smtClean="0"/>
          </a:p>
          <a:p>
            <a:r>
              <a:rPr lang="zh-CN" altLang="en-US" dirty="0" smtClean="0"/>
              <a:t>编写客户端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配置格式：</a:t>
            </a:r>
            <a:r>
              <a:rPr lang="en-US" altLang="zh-CN" dirty="0" err="1" smtClean="0"/>
              <a:t>client.nameSpace.property</a:t>
            </a:r>
            <a:r>
              <a:rPr lang="en-US" altLang="zh-CN" smtClean="0"/>
              <a:t>=value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648</TotalTime>
  <Words>118</Words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质朴</vt:lpstr>
      <vt:lpstr>配套书本</vt:lpstr>
      <vt:lpstr>第6讲 第一个Ribbon程序</vt:lpstr>
      <vt:lpstr>Ribbon简介</vt:lpstr>
      <vt:lpstr>Ribbon子模块</vt:lpstr>
      <vt:lpstr>负载均衡器组件</vt:lpstr>
      <vt:lpstr>第一个Ribbon程序</vt:lpstr>
      <vt:lpstr>实现第一个Ribbon程序</vt:lpstr>
      <vt:lpstr>配置Ribbon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117</cp:revision>
  <dcterms:created xsi:type="dcterms:W3CDTF">2017-09-24T07:15:45Z</dcterms:created>
  <dcterms:modified xsi:type="dcterms:W3CDTF">2017-09-28T06:23:09Z</dcterms:modified>
</cp:coreProperties>
</file>