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73" r:id="rId4"/>
    <p:sldId id="269" r:id="rId5"/>
    <p:sldId id="274" r:id="rId6"/>
    <p:sldId id="275" r:id="rId7"/>
    <p:sldId id="2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负载均衡机制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pic>
        <p:nvPicPr>
          <p:cNvPr id="5" name="Picture 3" descr="D:\Spring Cloud\图片\04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4463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负载均衡器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程序直接使用客户端发送请求</a:t>
            </a:r>
            <a:endParaRPr lang="en-US" altLang="zh-CN" dirty="0" smtClean="0"/>
          </a:p>
          <a:p>
            <a:r>
              <a:rPr lang="zh-CN" altLang="en-US" dirty="0" smtClean="0"/>
              <a:t>试用负载均衡器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自定义负载均衡规则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测试自定义负载均衡规则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内置的负载均衡规则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RoundRobinRule</a:t>
            </a:r>
            <a:endParaRPr lang="en-US" dirty="0" smtClean="0"/>
          </a:p>
          <a:p>
            <a:r>
              <a:rPr lang="en-US" dirty="0" err="1" smtClean="0"/>
              <a:t>AvailabilityFilteringRule</a:t>
            </a:r>
            <a:endParaRPr lang="en-US" dirty="0" smtClean="0"/>
          </a:p>
          <a:p>
            <a:r>
              <a:rPr lang="en-US" dirty="0" err="1" smtClean="0"/>
              <a:t>WeightedResponseTimeRule</a:t>
            </a:r>
            <a:endParaRPr lang="en-US" dirty="0" smtClean="0"/>
          </a:p>
          <a:p>
            <a:r>
              <a:rPr lang="en-US" dirty="0" err="1" smtClean="0"/>
              <a:t>ZoneAvoidanceRule</a:t>
            </a:r>
            <a:endParaRPr lang="en-US" dirty="0" smtClean="0"/>
          </a:p>
          <a:p>
            <a:r>
              <a:rPr lang="en-US" dirty="0" err="1" smtClean="0"/>
              <a:t>BestAvailableRule</a:t>
            </a:r>
            <a:endParaRPr lang="en-US" dirty="0" smtClean="0"/>
          </a:p>
          <a:p>
            <a:r>
              <a:rPr lang="en-US" dirty="0" err="1" smtClean="0"/>
              <a:t>RandomRule</a:t>
            </a:r>
            <a:endParaRPr lang="en-US" dirty="0" smtClean="0"/>
          </a:p>
          <a:p>
            <a:r>
              <a:rPr lang="en-US" dirty="0" err="1" smtClean="0"/>
              <a:t>RetryRule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NFLoadBalancerPingClassName</a:t>
            </a:r>
            <a:endParaRPr lang="en-US" dirty="0" smtClean="0"/>
          </a:p>
          <a:p>
            <a:r>
              <a:rPr lang="en-US" dirty="0" err="1" smtClean="0"/>
              <a:t>NFLoadBalancerClassName</a:t>
            </a:r>
            <a:endParaRPr lang="en-US" dirty="0" smtClean="0"/>
          </a:p>
          <a:p>
            <a:r>
              <a:rPr lang="en-US" dirty="0" err="1" smtClean="0"/>
              <a:t>NIWSServerListClassName</a:t>
            </a:r>
            <a:endParaRPr lang="en-US" dirty="0" smtClean="0"/>
          </a:p>
          <a:p>
            <a:r>
              <a:rPr lang="en-US" dirty="0" err="1" smtClean="0"/>
              <a:t>NIWSServerListFilterClassName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722</TotalTime>
  <Words>66</Words>
  <PresentationFormat>全屏显示(4:3)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配套书本</vt:lpstr>
      <vt:lpstr>第7讲 Ribbon负载均衡机制</vt:lpstr>
      <vt:lpstr>第一个Ribbon程序结构</vt:lpstr>
      <vt:lpstr>Ribbon负载均衡器</vt:lpstr>
      <vt:lpstr>自定义负载均衡规则</vt:lpstr>
      <vt:lpstr>Ribbon内置的负载均衡规则</vt:lpstr>
      <vt:lpstr>其他配置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133</cp:revision>
  <dcterms:created xsi:type="dcterms:W3CDTF">2017-09-24T07:15:45Z</dcterms:created>
  <dcterms:modified xsi:type="dcterms:W3CDTF">2017-10-01T02:23:32Z</dcterms:modified>
</cp:coreProperties>
</file>