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7"/>
  </p:notesMasterIdLst>
  <p:sldIdLst>
    <p:sldId id="268" r:id="rId2"/>
    <p:sldId id="256" r:id="rId3"/>
    <p:sldId id="275" r:id="rId4"/>
    <p:sldId id="277" r:id="rId5"/>
    <p:sldId id="278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1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2BC44-587A-490F-933D-013C029C4338}" type="datetimeFigureOut">
              <a:rPr lang="zh-CN" altLang="en-US" smtClean="0"/>
              <a:pPr/>
              <a:t>2017/10/6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29F63-356C-41F1-922C-5CB7C80A89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30820CF-B880-4189-942D-D702A7CBA730}" type="datetimeFigureOut">
              <a:rPr lang="zh-CN" altLang="en-US" smtClean="0"/>
              <a:pPr/>
              <a:t>2017/10/6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2017/10/6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b="1" dirty="0" smtClean="0"/>
              <a:t>配套书本</a:t>
            </a:r>
            <a:endParaRPr lang="zh-CN" altLang="en-US" sz="4000" b="1" dirty="0"/>
          </a:p>
        </p:txBody>
      </p:sp>
      <p:sp>
        <p:nvSpPr>
          <p:cNvPr id="4" name="矩形 3"/>
          <p:cNvSpPr/>
          <p:nvPr/>
        </p:nvSpPr>
        <p:spPr>
          <a:xfrm>
            <a:off x="142876" y="2928934"/>
            <a:ext cx="86439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 smtClean="0"/>
              <a:t>《</a:t>
            </a:r>
            <a:r>
              <a:rPr lang="zh-CN" altLang="en-US" sz="4000" b="1" dirty="0" smtClean="0"/>
              <a:t>疯狂</a:t>
            </a:r>
            <a:r>
              <a:rPr lang="en-US" altLang="zh-CN" sz="4000" b="1" dirty="0" smtClean="0"/>
              <a:t>Spring Cloud</a:t>
            </a:r>
            <a:r>
              <a:rPr lang="zh-CN" altLang="en-US" sz="4000" b="1" dirty="0" smtClean="0"/>
              <a:t>微服务架构实战</a:t>
            </a:r>
            <a:r>
              <a:rPr lang="en-US" altLang="zh-CN" sz="4000" b="1" dirty="0" smtClean="0"/>
              <a:t>》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20</a:t>
            </a:r>
            <a:r>
              <a:rPr lang="zh-CN" altLang="en-US" dirty="0" smtClean="0"/>
              <a:t>讲 </a:t>
            </a:r>
            <a:r>
              <a:rPr lang="en-US" altLang="zh-CN" dirty="0" smtClean="0"/>
              <a:t>Spring Cloud</a:t>
            </a:r>
            <a:r>
              <a:rPr lang="zh-CN" altLang="en-US" dirty="0" smtClean="0"/>
              <a:t>整合</a:t>
            </a:r>
            <a:r>
              <a:rPr lang="en-US" altLang="zh-CN" dirty="0" err="1" smtClean="0"/>
              <a:t>Hystrix</a:t>
            </a:r>
            <a:r>
              <a:rPr lang="zh-CN" altLang="en-US" dirty="0" smtClean="0"/>
              <a:t>（ 三）整合</a:t>
            </a:r>
            <a:r>
              <a:rPr lang="en-US" altLang="zh-CN" dirty="0" smtClean="0"/>
              <a:t>Feign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Feign</a:t>
            </a:r>
            <a:r>
              <a:rPr lang="zh-CN" altLang="en-US" dirty="0" smtClean="0"/>
              <a:t>整合</a:t>
            </a:r>
            <a:r>
              <a:rPr lang="en-US" altLang="zh-CN" dirty="0" err="1" smtClean="0"/>
              <a:t>Hystrix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添加依赖</a:t>
            </a:r>
            <a:endParaRPr lang="zh-CN" altLang="en-US" dirty="0" smtClean="0"/>
          </a:p>
          <a:p>
            <a:r>
              <a:rPr lang="zh-CN" altLang="en-US" dirty="0" smtClean="0"/>
              <a:t>编写接口与实现回退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测试断路器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配置超时时间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Hystrix</a:t>
            </a:r>
            <a:r>
              <a:rPr lang="zh-CN" altLang="en-US" dirty="0" smtClean="0"/>
              <a:t>监控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客户端加入</a:t>
            </a:r>
            <a:r>
              <a:rPr lang="en-US" altLang="zh-CN" dirty="0" smtClean="0"/>
              <a:t>Actuator</a:t>
            </a:r>
          </a:p>
          <a:p>
            <a:r>
              <a:rPr lang="zh-CN" altLang="en-US" smtClean="0"/>
              <a:t>新建监控项目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1527</TotalTime>
  <Words>45</Words>
  <PresentationFormat>全屏显示(4:3)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质朴</vt:lpstr>
      <vt:lpstr>配套书本</vt:lpstr>
      <vt:lpstr>第20讲 Spring Cloud整合Hystrix（ 三）整合Feign</vt:lpstr>
      <vt:lpstr>Feign整合Hystrix</vt:lpstr>
      <vt:lpstr>测试断路器</vt:lpstr>
      <vt:lpstr>Hystrix监控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Cloud介绍与环境搭建</dc:title>
  <dc:creator>AY</dc:creator>
  <cp:lastModifiedBy>AY</cp:lastModifiedBy>
  <cp:revision>273</cp:revision>
  <dcterms:created xsi:type="dcterms:W3CDTF">2017-09-24T07:15:45Z</dcterms:created>
  <dcterms:modified xsi:type="dcterms:W3CDTF">2017-10-06T06:54:32Z</dcterms:modified>
</cp:coreProperties>
</file>