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68" r:id="rId2"/>
    <p:sldId id="256" r:id="rId3"/>
    <p:sldId id="274" r:id="rId4"/>
    <p:sldId id="269" r:id="rId5"/>
    <p:sldId id="275" r:id="rId6"/>
    <p:sldId id="276" r:id="rId7"/>
    <p:sldId id="277" r:id="rId8"/>
    <p:sldId id="278" r:id="rId9"/>
    <p:sldId id="27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t>2017/10/2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9F63-356C-41F1-922C-5CB7C80A893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讲 </a:t>
            </a:r>
            <a:r>
              <a:rPr lang="en-US" altLang="zh-CN" dirty="0" smtClean="0"/>
              <a:t>Spring Cloud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服务提供者</a:t>
            </a:r>
            <a:endParaRPr lang="en-US" altLang="zh-CN" dirty="0" smtClean="0"/>
          </a:p>
          <a:p>
            <a:r>
              <a:rPr lang="zh-CN" altLang="en-US" dirty="0" smtClean="0"/>
              <a:t>服务调用者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Cloud</a:t>
            </a:r>
            <a:r>
              <a:rPr lang="zh-CN" altLang="en-US" dirty="0" smtClean="0"/>
              <a:t>整合</a:t>
            </a:r>
            <a:r>
              <a:rPr lang="en-US" altLang="zh-CN" dirty="0" smtClean="0"/>
              <a:t>Feign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r>
              <a:rPr lang="zh-CN" altLang="en-US" dirty="0" smtClean="0"/>
              <a:t>开启客户端</a:t>
            </a:r>
            <a:endParaRPr lang="en-US" altLang="zh-CN" dirty="0" smtClean="0"/>
          </a:p>
          <a:p>
            <a:r>
              <a:rPr lang="zh-CN" altLang="en-US" dirty="0" smtClean="0"/>
              <a:t>编写接口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的负载均衡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Feign</a:t>
            </a:r>
            <a:r>
              <a:rPr lang="zh-CN" altLang="en-US" dirty="0" smtClean="0"/>
              <a:t>默认配置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解码器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Decoder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feignDecoder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ResponseEntityDecoder</a:t>
            </a:r>
            <a:r>
              <a:rPr lang="zh-CN" altLang="en-US" dirty="0" smtClean="0"/>
              <a:t>类，</a:t>
            </a:r>
          </a:p>
          <a:p>
            <a:r>
              <a:rPr lang="zh-CN" altLang="en-US" dirty="0" smtClean="0"/>
              <a:t>编码器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feignEecoder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SpringEncoder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日志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Logger</a:t>
            </a:r>
            <a:r>
              <a:rPr lang="zh-CN" altLang="en-US" dirty="0" smtClean="0"/>
              <a:t>）：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feignLogger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Slf4jLogger</a:t>
            </a:r>
            <a:r>
              <a:rPr lang="zh-CN" altLang="en-US" dirty="0" smtClean="0"/>
              <a:t>类。</a:t>
            </a:r>
          </a:p>
          <a:p>
            <a:r>
              <a:rPr lang="zh-CN" altLang="en-US" dirty="0" smtClean="0"/>
              <a:t>注解</a:t>
            </a:r>
            <a:r>
              <a:rPr lang="zh-CN" altLang="en-US" dirty="0" smtClean="0"/>
              <a:t>翻译器（</a:t>
            </a:r>
            <a:r>
              <a:rPr lang="en-US" altLang="zh-CN" dirty="0" smtClean="0"/>
              <a:t>Contract</a:t>
            </a:r>
            <a:r>
              <a:rPr lang="zh-CN" altLang="en-US" dirty="0" smtClean="0"/>
              <a:t>）： 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feignContract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SpringMvcContract</a:t>
            </a:r>
            <a:r>
              <a:rPr lang="zh-CN" altLang="en-US" dirty="0" smtClean="0"/>
              <a:t>类。</a:t>
            </a:r>
          </a:p>
          <a:p>
            <a:r>
              <a:rPr lang="en-US" altLang="zh-CN" dirty="0" smtClean="0"/>
              <a:t>Feign</a:t>
            </a:r>
            <a:r>
              <a:rPr lang="zh-CN" altLang="en-US" dirty="0" smtClean="0"/>
              <a:t>实例的创建者（</a:t>
            </a:r>
            <a:r>
              <a:rPr lang="en-US" altLang="zh-CN" dirty="0" err="1" smtClean="0"/>
              <a:t>Feign.Builder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feignBuilder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HystrixFeign.Builder</a:t>
            </a:r>
            <a:r>
              <a:rPr lang="zh-CN" altLang="en-US" dirty="0" smtClean="0"/>
              <a:t>类。</a:t>
            </a:r>
            <a:r>
              <a:rPr lang="en-US" altLang="zh-CN" dirty="0" err="1" smtClean="0"/>
              <a:t>Hystrix</a:t>
            </a:r>
            <a:r>
              <a:rPr lang="zh-CN" altLang="en-US" dirty="0" smtClean="0"/>
              <a:t>框架将在后面章节中讲述。</a:t>
            </a:r>
          </a:p>
          <a:p>
            <a:r>
              <a:rPr lang="en-US" altLang="zh-CN" dirty="0" smtClean="0"/>
              <a:t>Feign</a:t>
            </a:r>
            <a:r>
              <a:rPr lang="zh-CN" altLang="en-US" dirty="0" smtClean="0"/>
              <a:t>客户端（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名称为</a:t>
            </a:r>
            <a:r>
              <a:rPr lang="en-US" altLang="zh-CN" dirty="0" err="1" smtClean="0"/>
              <a:t>feignClient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LoadBalancerFeignClient</a:t>
            </a:r>
            <a:r>
              <a:rPr lang="zh-CN" altLang="en-US" dirty="0" smtClean="0"/>
              <a:t>类。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可选配置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Logger.Level</a:t>
            </a:r>
            <a:r>
              <a:rPr lang="zh-CN" altLang="en-US" dirty="0" smtClean="0"/>
              <a:t>：接口日志的记录级别，相当于调用了</a:t>
            </a:r>
            <a:r>
              <a:rPr lang="en-US" altLang="zh-CN" dirty="0" err="1" smtClean="0"/>
              <a:t>Fiegn.Builder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logLevel</a:t>
            </a:r>
            <a:r>
              <a:rPr lang="zh-CN" altLang="en-US" dirty="0" smtClean="0"/>
              <a:t>方法，请见</a:t>
            </a:r>
            <a:r>
              <a:rPr lang="en-US" altLang="zh-CN" dirty="0" smtClean="0"/>
              <a:t>5.2.9</a:t>
            </a:r>
            <a:r>
              <a:rPr lang="zh-CN" altLang="en-US" dirty="0" smtClean="0"/>
              <a:t>章节。</a:t>
            </a:r>
          </a:p>
          <a:p>
            <a:r>
              <a:rPr lang="en-US" altLang="zh-CN" dirty="0" err="1" smtClean="0"/>
              <a:t>Retryer</a:t>
            </a:r>
            <a:r>
              <a:rPr lang="zh-CN" altLang="en-US" dirty="0" smtClean="0"/>
              <a:t>：重试处理器，相当于调用了</a:t>
            </a:r>
            <a:r>
              <a:rPr lang="en-US" altLang="zh-CN" dirty="0" err="1" smtClean="0"/>
              <a:t>Fiegn.Builder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retryer</a:t>
            </a:r>
            <a:r>
              <a:rPr lang="zh-CN" altLang="en-US" dirty="0" smtClean="0"/>
              <a:t>方法。</a:t>
            </a:r>
          </a:p>
          <a:p>
            <a:r>
              <a:rPr lang="en-US" altLang="zh-CN" dirty="0" err="1" smtClean="0"/>
              <a:t>ErrorDecoder</a:t>
            </a:r>
            <a:r>
              <a:rPr lang="zh-CN" altLang="en-US" dirty="0" smtClean="0"/>
              <a:t>：异常解码器，相当于调用了</a:t>
            </a:r>
            <a:r>
              <a:rPr lang="en-US" altLang="zh-CN" dirty="0" err="1" smtClean="0"/>
              <a:t>Fiegn.Builder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errorDecoder</a:t>
            </a:r>
            <a:r>
              <a:rPr lang="zh-CN" altLang="en-US" dirty="0" smtClean="0"/>
              <a:t>方法。</a:t>
            </a:r>
          </a:p>
          <a:p>
            <a:r>
              <a:rPr lang="en-US" altLang="zh-CN" dirty="0" err="1" smtClean="0"/>
              <a:t>Request.Options</a:t>
            </a:r>
            <a:r>
              <a:rPr lang="zh-CN" altLang="en-US" dirty="0" smtClean="0"/>
              <a:t>：设置请求的配置项，相当于调用了</a:t>
            </a:r>
            <a:r>
              <a:rPr lang="en-US" altLang="zh-CN" dirty="0" err="1" smtClean="0"/>
              <a:t>Fiegn.Builder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方法。</a:t>
            </a:r>
          </a:p>
          <a:p>
            <a:r>
              <a:rPr lang="en-US" altLang="zh-CN" dirty="0" smtClean="0"/>
              <a:t>Collection&lt;</a:t>
            </a:r>
            <a:r>
              <a:rPr lang="en-US" altLang="zh-CN" dirty="0" err="1" smtClean="0"/>
              <a:t>RequestInterceptor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：设置请求拦截器，相当于调用了</a:t>
            </a:r>
            <a:r>
              <a:rPr lang="en-US" altLang="zh-CN" dirty="0" err="1" smtClean="0"/>
              <a:t>Fiegn.Builder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requestInterceptors</a:t>
            </a:r>
            <a:r>
              <a:rPr lang="zh-CN" altLang="en-US" dirty="0" smtClean="0"/>
              <a:t>方法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配置多个拦截器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 @Bean</a:t>
            </a:r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RequestInterceptor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getRequestInterceptorsA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	return new </a:t>
            </a:r>
            <a:r>
              <a:rPr lang="en-US" altLang="zh-CN" dirty="0" err="1" smtClean="0"/>
              <a:t>RequestInterceptor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			public void apply(</a:t>
            </a:r>
            <a:r>
              <a:rPr lang="en-US" altLang="zh-CN" dirty="0" err="1" smtClean="0"/>
              <a:t>RequestTemplate</a:t>
            </a:r>
            <a:r>
              <a:rPr lang="en-US" altLang="zh-CN" dirty="0" smtClean="0"/>
              <a:t> template)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这是第一个请求拦截器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	}    		</a:t>
            </a:r>
          </a:p>
          <a:p>
            <a:r>
              <a:rPr lang="en-US" altLang="zh-CN" dirty="0" smtClean="0"/>
              <a:t>    	};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@Bean</a:t>
            </a:r>
          </a:p>
          <a:p>
            <a:r>
              <a:rPr lang="en-US" altLang="zh-CN" dirty="0" smtClean="0"/>
              <a:t>    public </a:t>
            </a:r>
            <a:r>
              <a:rPr lang="en-US" altLang="zh-CN" dirty="0" err="1" smtClean="0"/>
              <a:t>RequestInterceptor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getRequestInterceptorsB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    	return new </a:t>
            </a:r>
            <a:r>
              <a:rPr lang="en-US" altLang="zh-CN" dirty="0" err="1" smtClean="0"/>
              <a:t>RequestInterceptor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			public void apply(</a:t>
            </a:r>
            <a:r>
              <a:rPr lang="en-US" altLang="zh-CN" dirty="0" err="1" smtClean="0"/>
              <a:t>RequestTemplate</a:t>
            </a:r>
            <a:r>
              <a:rPr lang="en-US" altLang="zh-CN" dirty="0" smtClean="0"/>
              <a:t> template) {</a:t>
            </a:r>
          </a:p>
          <a:p>
            <a:r>
              <a:rPr lang="en-US" altLang="zh-CN" dirty="0" smtClean="0"/>
              <a:t>	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</a:t>
            </a:r>
            <a:r>
              <a:rPr lang="zh-CN" altLang="en-US" dirty="0" smtClean="0"/>
              <a:t>这是第二个请求拦截器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		}    		</a:t>
            </a:r>
          </a:p>
          <a:p>
            <a:r>
              <a:rPr lang="en-US" altLang="zh-CN" dirty="0" smtClean="0"/>
              <a:t>    	};</a:t>
            </a:r>
          </a:p>
          <a:p>
            <a:r>
              <a:rPr lang="en-US" altLang="zh-CN" dirty="0" smtClean="0"/>
              <a:t>    }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压缩配置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feign.compression.request.enabled</a:t>
            </a:r>
            <a:r>
              <a:rPr lang="zh-CN" altLang="en-US" dirty="0" smtClean="0"/>
              <a:t>：设置为</a:t>
            </a:r>
            <a:r>
              <a:rPr lang="en-US" dirty="0" smtClean="0"/>
              <a:t>true</a:t>
            </a:r>
            <a:r>
              <a:rPr lang="zh-CN" altLang="en-US" dirty="0" smtClean="0"/>
              <a:t>开启请求压缩。</a:t>
            </a:r>
          </a:p>
          <a:p>
            <a:r>
              <a:rPr lang="en-US" dirty="0" err="1" smtClean="0"/>
              <a:t>feign.compression.response.enabled</a:t>
            </a:r>
            <a:r>
              <a:rPr lang="zh-CN" altLang="en-US" dirty="0" smtClean="0"/>
              <a:t>：设置为</a:t>
            </a:r>
            <a:r>
              <a:rPr lang="en-US" dirty="0" smtClean="0"/>
              <a:t>true</a:t>
            </a:r>
            <a:r>
              <a:rPr lang="zh-CN" altLang="en-US" dirty="0" smtClean="0"/>
              <a:t>开户响应压缩。</a:t>
            </a:r>
          </a:p>
          <a:p>
            <a:r>
              <a:rPr lang="en-US" dirty="0" err="1" smtClean="0"/>
              <a:t>feign.compression.request.mime</a:t>
            </a:r>
            <a:r>
              <a:rPr lang="en-US" dirty="0" smtClean="0"/>
              <a:t>-types</a:t>
            </a:r>
            <a:r>
              <a:rPr lang="zh-CN" altLang="en-US" dirty="0" smtClean="0"/>
              <a:t>：数据类型列表，默认值为</a:t>
            </a:r>
            <a:r>
              <a:rPr lang="en-US" dirty="0" smtClean="0"/>
              <a:t>text/xml, application/xml, application/</a:t>
            </a:r>
            <a:r>
              <a:rPr lang="en-US" dirty="0" err="1" smtClean="0"/>
              <a:t>json</a:t>
            </a:r>
            <a:r>
              <a:rPr lang="zh-CN" altLang="en-US" dirty="0" smtClean="0"/>
              <a:t>。</a:t>
            </a:r>
          </a:p>
          <a:p>
            <a:r>
              <a:rPr lang="en-US" dirty="0" err="1" smtClean="0"/>
              <a:t>feign.compression.request.min</a:t>
            </a:r>
            <a:r>
              <a:rPr lang="en-US" dirty="0" smtClean="0"/>
              <a:t>-request-size</a:t>
            </a:r>
            <a:r>
              <a:rPr lang="zh-CN" altLang="en-US" dirty="0" smtClean="0"/>
              <a:t>：设置请求内容的</a:t>
            </a:r>
            <a:r>
              <a:rPr lang="zh-CN" altLang="en-US" dirty="0" smtClean="0"/>
              <a:t>最小阀</a:t>
            </a:r>
            <a:r>
              <a:rPr lang="zh-CN" altLang="en-US" dirty="0" smtClean="0"/>
              <a:t>值，默认值为</a:t>
            </a:r>
            <a:r>
              <a:rPr lang="en-US" dirty="0" smtClean="0"/>
              <a:t>2048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1034</TotalTime>
  <Words>285</Words>
  <PresentationFormat>全屏显示(4:3)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质朴</vt:lpstr>
      <vt:lpstr>配套书本</vt:lpstr>
      <vt:lpstr>第13讲 Spring Cloud整合Feign</vt:lpstr>
      <vt:lpstr>准备项目</vt:lpstr>
      <vt:lpstr>Spring Cloud整合Feign</vt:lpstr>
      <vt:lpstr>Feign的负载均衡</vt:lpstr>
      <vt:lpstr>Feign默认配置</vt:lpstr>
      <vt:lpstr>可选配置</vt:lpstr>
      <vt:lpstr>配置多个拦截器</vt:lpstr>
      <vt:lpstr>压缩配置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197</cp:revision>
  <dcterms:created xsi:type="dcterms:W3CDTF">2017-09-24T07:15:45Z</dcterms:created>
  <dcterms:modified xsi:type="dcterms:W3CDTF">2017-10-02T06:43:11Z</dcterms:modified>
</cp:coreProperties>
</file>