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68" r:id="rId2"/>
    <p:sldId id="256" r:id="rId3"/>
    <p:sldId id="275" r:id="rId4"/>
    <p:sldId id="280" r:id="rId5"/>
    <p:sldId id="277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24</a:t>
            </a:r>
            <a:r>
              <a:rPr lang="zh-CN" altLang="en-US" dirty="0" smtClean="0"/>
              <a:t>讲 网关</a:t>
            </a:r>
            <a:r>
              <a:rPr lang="en-US" altLang="zh-CN" dirty="0" err="1" smtClean="0"/>
              <a:t>Zuul</a:t>
            </a:r>
            <a:r>
              <a:rPr lang="zh-CN" altLang="en-US" smtClean="0"/>
              <a:t>（四）</a:t>
            </a:r>
            <a:r>
              <a:rPr lang="zh-CN" altLang="en-US" dirty="0" smtClean="0"/>
              <a:t>功能进阶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过滤器优先级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83" y="1785926"/>
            <a:ext cx="911481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shouldFilter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过滤器动态加载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org.codehaus.groovy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&gt;groovy-all&lt;/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EnableZuulServer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dirty="0" smtClean="0"/>
              <a:t>@</a:t>
            </a:r>
            <a:r>
              <a:rPr lang="en-US" dirty="0" err="1" smtClean="0"/>
              <a:t>EnableZuulProxy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EnableZuulProxy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83" y="1785926"/>
            <a:ext cx="911481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EnableZuulServer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07826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配置文件同步</a:t>
            </a:r>
            <a:endParaRPr lang="en-US" altLang="zh-CN" dirty="0" smtClean="0"/>
          </a:p>
          <a:p>
            <a:r>
              <a:rPr lang="zh-CN" altLang="en-US" dirty="0" smtClean="0"/>
              <a:t>配置动态加载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1594</TotalTime>
  <Words>60</Words>
  <PresentationFormat>全屏显示(4:3)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质朴</vt:lpstr>
      <vt:lpstr>配套书本</vt:lpstr>
      <vt:lpstr>第24讲 网关Zuul（四）功能进阶</vt:lpstr>
      <vt:lpstr>过滤器优先级</vt:lpstr>
      <vt:lpstr>自定义过滤器</vt:lpstr>
      <vt:lpstr>过滤器动态加载</vt:lpstr>
      <vt:lpstr>@EnableZuulServer注解</vt:lpstr>
      <vt:lpstr>@EnableZuulProxy</vt:lpstr>
      <vt:lpstr>@EnableZuulServer</vt:lpstr>
      <vt:lpstr>动态路由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297</cp:revision>
  <dcterms:created xsi:type="dcterms:W3CDTF">2017-09-24T07:15:45Z</dcterms:created>
  <dcterms:modified xsi:type="dcterms:W3CDTF">2017-10-07T12:46:37Z</dcterms:modified>
</cp:coreProperties>
</file>