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161A1E-8414-49CD-B3D8-BEC5C19CA9F2}" v="4" dt="2022-12-31T09:21:37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u Yuan" userId="c0882a8355f44a4d" providerId="LiveId" clId="{9A161A1E-8414-49CD-B3D8-BEC5C19CA9F2}"/>
    <pc:docChg chg="custSel addSld delSld modSld">
      <pc:chgData name="Zhou Yuan" userId="c0882a8355f44a4d" providerId="LiveId" clId="{9A161A1E-8414-49CD-B3D8-BEC5C19CA9F2}" dt="2022-12-31T09:19:15.981" v="33" actId="1076"/>
      <pc:docMkLst>
        <pc:docMk/>
      </pc:docMkLst>
      <pc:sldChg chg="addSp delSp modSp new mod">
        <pc:chgData name="Zhou Yuan" userId="c0882a8355f44a4d" providerId="LiveId" clId="{9A161A1E-8414-49CD-B3D8-BEC5C19CA9F2}" dt="2022-12-31T09:19:15.981" v="33" actId="1076"/>
        <pc:sldMkLst>
          <pc:docMk/>
          <pc:sldMk cId="1771466344" sldId="256"/>
        </pc:sldMkLst>
        <pc:spChg chg="del">
          <ac:chgData name="Zhou Yuan" userId="c0882a8355f44a4d" providerId="LiveId" clId="{9A161A1E-8414-49CD-B3D8-BEC5C19CA9F2}" dt="2022-12-31T09:17:54.974" v="3" actId="478"/>
          <ac:spMkLst>
            <pc:docMk/>
            <pc:sldMk cId="1771466344" sldId="256"/>
            <ac:spMk id="2" creationId="{CB6AA571-2EDD-F8FF-4A01-10F024BE9998}"/>
          </ac:spMkLst>
        </pc:spChg>
        <pc:spChg chg="del">
          <ac:chgData name="Zhou Yuan" userId="c0882a8355f44a4d" providerId="LiveId" clId="{9A161A1E-8414-49CD-B3D8-BEC5C19CA9F2}" dt="2022-12-31T09:17:58.048" v="4" actId="478"/>
          <ac:spMkLst>
            <pc:docMk/>
            <pc:sldMk cId="1771466344" sldId="256"/>
            <ac:spMk id="3" creationId="{2A607E9B-B82A-3FBF-93A8-EA1D97E2750A}"/>
          </ac:spMkLst>
        </pc:spChg>
        <pc:picChg chg="add mod">
          <ac:chgData name="Zhou Yuan" userId="c0882a8355f44a4d" providerId="LiveId" clId="{9A161A1E-8414-49CD-B3D8-BEC5C19CA9F2}" dt="2022-12-31T09:19:12.522" v="32" actId="14100"/>
          <ac:picMkLst>
            <pc:docMk/>
            <pc:sldMk cId="1771466344" sldId="256"/>
            <ac:picMk id="5" creationId="{B360CE24-5A43-6B16-25E3-DA9AE7CFFC4F}"/>
          </ac:picMkLst>
        </pc:picChg>
        <pc:picChg chg="add mod">
          <ac:chgData name="Zhou Yuan" userId="c0882a8355f44a4d" providerId="LiveId" clId="{9A161A1E-8414-49CD-B3D8-BEC5C19CA9F2}" dt="2022-12-31T09:19:15.981" v="33" actId="1076"/>
          <ac:picMkLst>
            <pc:docMk/>
            <pc:sldMk cId="1771466344" sldId="256"/>
            <ac:picMk id="7" creationId="{27FF69CF-F3C3-47C9-0497-A284A8BDC0E1}"/>
          </ac:picMkLst>
        </pc:picChg>
      </pc:sldChg>
      <pc:sldChg chg="new del">
        <pc:chgData name="Zhou Yuan" userId="c0882a8355f44a4d" providerId="LiveId" clId="{9A161A1E-8414-49CD-B3D8-BEC5C19CA9F2}" dt="2022-12-31T09:17:51.809" v="2" actId="2696"/>
        <pc:sldMkLst>
          <pc:docMk/>
          <pc:sldMk cId="3604995462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6CC9-2A6E-F6F7-3C07-F93E97A39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11B5A-08F4-2EC5-1E54-C9B2F6512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35A60-1858-F5E9-DEA3-829A0F78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2E4E-7483-480C-A60C-C8DD928090FE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6EFFA-DEBE-F059-3052-45D2692D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92B93-AFEF-25C9-E9B2-8E2F3531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4F65-06C1-4E07-A6A7-B9C96E8B1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4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9859-7FE4-6E6C-541D-DEF0034E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0D1AA-AD86-9B6C-811F-669BD0948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66C6A-185B-4918-DF8B-EC9A78E0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2E4E-7483-480C-A60C-C8DD928090FE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0CEE6-099C-88D6-2286-BB324945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5C2A1-5AAA-2505-97B0-E7DF2A12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4F65-06C1-4E07-A6A7-B9C96E8B1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5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2D464D-B083-AF10-A910-B0990AC59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3D5AD-DA70-4F6E-9AAA-BAD2B2D55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8171F-0C97-BCE3-8884-04F085C1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2E4E-7483-480C-A60C-C8DD928090FE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B4040-74ED-D6FF-EF38-5512208F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64DD9-427B-503D-7E9E-83924F69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4F65-06C1-4E07-A6A7-B9C96E8B1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2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0C9E-5CF8-364A-664C-6123DE9F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007B4-263C-990A-B3D1-BC1567A31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818B8-82E2-7053-8DC2-336BFDAC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2E4E-7483-480C-A60C-C8DD928090FE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06F12-75AE-7A9E-DFC3-ABB2F9C8A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FF8EE-1A40-F1FF-95FA-F563E8C2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4F65-06C1-4E07-A6A7-B9C96E8B1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4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1783-4701-6027-815E-D06B683A7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ADCA1-6BC2-56C7-2722-8566A25B0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03F45-5AA5-76D3-783E-78BE9BA4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2E4E-7483-480C-A60C-C8DD928090FE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A9CC9-A950-13C7-E39B-C631EB48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825D6-F860-8B04-E283-06DCC167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4F65-06C1-4E07-A6A7-B9C96E8B1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1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D48F-0DCC-EDF1-D320-11468FB8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4298D-FBE9-0B16-0BD3-17F805B3E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47948-5512-65F1-0C54-1FE342FD7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6E1DB-0B51-01AD-61A8-8A3AC72F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2E4E-7483-480C-A60C-C8DD928090FE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31681-7229-B2EF-29C8-9EB50F11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7E056-9549-FE9D-45E5-8E75DA9E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4F65-06C1-4E07-A6A7-B9C96E8B1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9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C9F3-8987-C088-EEBF-C0F03B75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95B7E-CA48-0C48-EE4B-CF848EB8B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455AE-C89B-30C6-EA9B-EE2C6ABE0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CBF55-0FB6-DE1E-0374-A22240BD4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E8C0C-F6C4-2A1B-7C7E-A9E18BC2E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A97660-CC88-6D99-0425-D1A23850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2E4E-7483-480C-A60C-C8DD928090FE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42B9F-603C-18C1-47F3-27C1560B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4F0373-BB90-F1AB-F88A-64289053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4F65-06C1-4E07-A6A7-B9C96E8B1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09DA-A736-F846-8D68-A237949F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5EFBA-90FA-FE9C-ECE7-DB5404F6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2E4E-7483-480C-A60C-C8DD928090FE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07E8F-5104-8E3D-6CD9-40C9DC30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4DCEA-1D12-998B-6BB6-C5D9F2A1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4F65-06C1-4E07-A6A7-B9C96E8B1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0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4A725-ABFD-14C5-597D-B9E7A17B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2E4E-7483-480C-A60C-C8DD928090FE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D0BA9-699D-5E70-D1A9-0F529984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42261-287D-A076-86C1-56E0E51F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4F65-06C1-4E07-A6A7-B9C96E8B1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8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25C0-4C1A-044A-0B4B-B22C9155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CFB01-0E3D-986E-3A43-8969A4FE0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B7F50-3A89-37AB-98AB-B27089D20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0D69C-B4AD-75AB-22A8-71794111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2E4E-7483-480C-A60C-C8DD928090FE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EDD68-9C97-4A3E-798D-D660C31D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504CF-F797-5B29-589B-30DE7D12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4F65-06C1-4E07-A6A7-B9C96E8B1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9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8B2B1-55F4-A46E-EA02-A62AAE23C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02DD25-8DAF-AECE-89B1-AD927886A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D5266-014B-449E-9113-294D1409E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45721-BAF7-0FF7-EF5C-30474ADB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2E4E-7483-480C-A60C-C8DD928090FE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DF8A1-DD21-E9A4-ECCE-7640C6ED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42439-4D11-C0C1-6F87-DB11A7E3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4F65-06C1-4E07-A6A7-B9C96E8B1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6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A7B65-0815-0D4D-FF52-191362C7A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2BADE-6A39-2A96-23A2-B4F7EB4D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79DA6-6C01-4F1F-26D5-11C6E7E28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F2E4E-7483-480C-A60C-C8DD928090FE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91F0F-8303-5152-68D5-713A241E3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39C40-8524-91DB-D024-4DA9B4918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34F65-06C1-4E07-A6A7-B9C96E8B1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1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360CE24-5A43-6B16-25E3-DA9AE7CFF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443" y="126212"/>
            <a:ext cx="5597529" cy="2245069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7FF69CF-F3C3-47C9-0497-A284A8BDC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70" y="2769061"/>
            <a:ext cx="5597529" cy="396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6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Yuan</dc:creator>
  <cp:lastModifiedBy>Zhou Yuan</cp:lastModifiedBy>
  <cp:revision>1</cp:revision>
  <dcterms:created xsi:type="dcterms:W3CDTF">2022-12-31T09:17:44Z</dcterms:created>
  <dcterms:modified xsi:type="dcterms:W3CDTF">2022-12-31T09:21:48Z</dcterms:modified>
</cp:coreProperties>
</file>