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88" r:id="rId3"/>
    <p:sldId id="289" r:id="rId4"/>
    <p:sldId id="290" r:id="rId5"/>
    <p:sldId id="291" r:id="rId6"/>
    <p:sldId id="292" r:id="rId7"/>
    <p:sldId id="269" r:id="rId8"/>
    <p:sldId id="294" r:id="rId9"/>
    <p:sldId id="285" r:id="rId10"/>
    <p:sldId id="272" r:id="rId11"/>
    <p:sldId id="271" r:id="rId12"/>
    <p:sldId id="293" r:id="rId13"/>
    <p:sldId id="274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5"/>
    <p:restoredTop sz="94719"/>
  </p:normalViewPr>
  <p:slideViewPr>
    <p:cSldViewPr snapToGrid="0" showGuides="1">
      <p:cViewPr varScale="1">
        <p:scale>
          <a:sx n="140" d="100"/>
          <a:sy n="140" d="100"/>
        </p:scale>
        <p:origin x="232" y="440"/>
      </p:cViewPr>
      <p:guideLst>
        <p:guide orient="horz" pos="2160"/>
        <p:guide pos="3840"/>
        <p:guide pos="551"/>
        <p:guide pos="7129"/>
        <p:guide orient="horz" pos="799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79492-F4CE-46A1-9E71-D5D026C690F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FE5D-58F8-4632-9DFF-B78068E3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85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16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00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23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5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0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4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66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54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47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81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E1525E-0D15-4E84-8BB4-A6C90420B72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857F3B-258B-41F3-BC1D-820CE44BD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6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54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30514" y="2691226"/>
            <a:ext cx="1553835" cy="1475549"/>
          </a:xfrm>
          <a:custGeom>
            <a:avLst/>
            <a:gdLst>
              <a:gd name="connsiteX0" fmla="*/ 1412216 w 1553835"/>
              <a:gd name="connsiteY0" fmla="*/ 727 h 1475549"/>
              <a:gd name="connsiteX1" fmla="*/ 1506036 w 1553835"/>
              <a:gd name="connsiteY1" fmla="*/ 38193 h 1475549"/>
              <a:gd name="connsiteX2" fmla="*/ 1529926 w 1553835"/>
              <a:gd name="connsiteY2" fmla="*/ 433296 h 1475549"/>
              <a:gd name="connsiteX3" fmla="*/ 1553816 w 1553835"/>
              <a:gd name="connsiteY3" fmla="*/ 671720 h 1475549"/>
              <a:gd name="connsiteX4" fmla="*/ 1525944 w 1553835"/>
              <a:gd name="connsiteY4" fmla="*/ 937392 h 1475549"/>
              <a:gd name="connsiteX5" fmla="*/ 1525944 w 1553835"/>
              <a:gd name="connsiteY5" fmla="*/ 1359744 h 1475549"/>
              <a:gd name="connsiteX6" fmla="*/ 1466218 w 1553835"/>
              <a:gd name="connsiteY6" fmla="*/ 1407428 h 1475549"/>
              <a:gd name="connsiteX7" fmla="*/ 1318894 w 1553835"/>
              <a:gd name="connsiteY7" fmla="*/ 1441488 h 1475549"/>
              <a:gd name="connsiteX8" fmla="*/ 1083972 w 1553835"/>
              <a:gd name="connsiteY8" fmla="*/ 1421053 h 1475549"/>
              <a:gd name="connsiteX9" fmla="*/ 777379 w 1553835"/>
              <a:gd name="connsiteY9" fmla="*/ 1475549 h 1475549"/>
              <a:gd name="connsiteX10" fmla="*/ 482731 w 1553835"/>
              <a:gd name="connsiteY10" fmla="*/ 1421053 h 1475549"/>
              <a:gd name="connsiteX11" fmla="*/ 148265 w 1553835"/>
              <a:gd name="connsiteY11" fmla="*/ 1441488 h 1475549"/>
              <a:gd name="connsiteX12" fmla="*/ 16868 w 1553835"/>
              <a:gd name="connsiteY12" fmla="*/ 1400616 h 1475549"/>
              <a:gd name="connsiteX13" fmla="*/ 12886 w 1553835"/>
              <a:gd name="connsiteY13" fmla="*/ 1134943 h 1475549"/>
              <a:gd name="connsiteX14" fmla="*/ 941 w 1553835"/>
              <a:gd name="connsiteY14" fmla="*/ 903332 h 1475549"/>
              <a:gd name="connsiteX15" fmla="*/ 40758 w 1553835"/>
              <a:gd name="connsiteY15" fmla="*/ 508229 h 1475549"/>
              <a:gd name="connsiteX16" fmla="*/ 28814 w 1553835"/>
              <a:gd name="connsiteY16" fmla="*/ 194872 h 1475549"/>
              <a:gd name="connsiteX17" fmla="*/ 68631 w 1553835"/>
              <a:gd name="connsiteY17" fmla="*/ 72254 h 1475549"/>
              <a:gd name="connsiteX18" fmla="*/ 303553 w 1553835"/>
              <a:gd name="connsiteY18" fmla="*/ 17757 h 1475549"/>
              <a:gd name="connsiteX19" fmla="*/ 514585 w 1553835"/>
              <a:gd name="connsiteY19" fmla="*/ 72254 h 1475549"/>
              <a:gd name="connsiteX20" fmla="*/ 729598 w 1553835"/>
              <a:gd name="connsiteY20" fmla="*/ 10945 h 1475549"/>
              <a:gd name="connsiteX21" fmla="*/ 1048136 w 1553835"/>
              <a:gd name="connsiteY21" fmla="*/ 58630 h 1475549"/>
              <a:gd name="connsiteX22" fmla="*/ 1291022 w 1553835"/>
              <a:gd name="connsiteY22" fmla="*/ 17757 h 1475549"/>
              <a:gd name="connsiteX23" fmla="*/ 1412216 w 1553835"/>
              <a:gd name="connsiteY23" fmla="*/ 727 h 14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3835" h="1475549">
                <a:moveTo>
                  <a:pt x="1412216" y="727"/>
                </a:moveTo>
                <a:cubicBezTo>
                  <a:pt x="1451453" y="-2396"/>
                  <a:pt x="1486127" y="3565"/>
                  <a:pt x="1506036" y="38193"/>
                </a:cubicBezTo>
                <a:cubicBezTo>
                  <a:pt x="1545853" y="107450"/>
                  <a:pt x="1521962" y="327708"/>
                  <a:pt x="1529926" y="433296"/>
                </a:cubicBezTo>
                <a:cubicBezTo>
                  <a:pt x="1537889" y="538884"/>
                  <a:pt x="1554480" y="587703"/>
                  <a:pt x="1553816" y="671720"/>
                </a:cubicBezTo>
                <a:cubicBezTo>
                  <a:pt x="1553153" y="755736"/>
                  <a:pt x="1530589" y="822722"/>
                  <a:pt x="1525944" y="937392"/>
                </a:cubicBezTo>
                <a:cubicBezTo>
                  <a:pt x="1521298" y="1052063"/>
                  <a:pt x="1535898" y="1281405"/>
                  <a:pt x="1525944" y="1359744"/>
                </a:cubicBezTo>
                <a:cubicBezTo>
                  <a:pt x="1515990" y="1438083"/>
                  <a:pt x="1500727" y="1393804"/>
                  <a:pt x="1466218" y="1407428"/>
                </a:cubicBezTo>
                <a:cubicBezTo>
                  <a:pt x="1431710" y="1421053"/>
                  <a:pt x="1382602" y="1439218"/>
                  <a:pt x="1318894" y="1441488"/>
                </a:cubicBezTo>
                <a:cubicBezTo>
                  <a:pt x="1255186" y="1443759"/>
                  <a:pt x="1174225" y="1415376"/>
                  <a:pt x="1083972" y="1421053"/>
                </a:cubicBezTo>
                <a:cubicBezTo>
                  <a:pt x="993720" y="1426729"/>
                  <a:pt x="877586" y="1475549"/>
                  <a:pt x="777379" y="1475549"/>
                </a:cubicBezTo>
                <a:cubicBezTo>
                  <a:pt x="677172" y="1475549"/>
                  <a:pt x="587583" y="1426729"/>
                  <a:pt x="482731" y="1421053"/>
                </a:cubicBezTo>
                <a:cubicBezTo>
                  <a:pt x="377878" y="1415376"/>
                  <a:pt x="225909" y="1444894"/>
                  <a:pt x="148265" y="1441488"/>
                </a:cubicBezTo>
                <a:cubicBezTo>
                  <a:pt x="70622" y="1438083"/>
                  <a:pt x="39431" y="1451707"/>
                  <a:pt x="16868" y="1400616"/>
                </a:cubicBezTo>
                <a:cubicBezTo>
                  <a:pt x="-5695" y="1349525"/>
                  <a:pt x="15541" y="1217824"/>
                  <a:pt x="12886" y="1134943"/>
                </a:cubicBezTo>
                <a:cubicBezTo>
                  <a:pt x="10232" y="1052063"/>
                  <a:pt x="-3704" y="1007784"/>
                  <a:pt x="941" y="903332"/>
                </a:cubicBezTo>
                <a:cubicBezTo>
                  <a:pt x="5587" y="798879"/>
                  <a:pt x="36113" y="626306"/>
                  <a:pt x="40758" y="508229"/>
                </a:cubicBezTo>
                <a:cubicBezTo>
                  <a:pt x="45404" y="390152"/>
                  <a:pt x="26159" y="264128"/>
                  <a:pt x="28814" y="194872"/>
                </a:cubicBezTo>
                <a:cubicBezTo>
                  <a:pt x="31468" y="125615"/>
                  <a:pt x="22841" y="101773"/>
                  <a:pt x="68631" y="72254"/>
                </a:cubicBezTo>
                <a:cubicBezTo>
                  <a:pt x="114420" y="42735"/>
                  <a:pt x="229227" y="17757"/>
                  <a:pt x="303553" y="17757"/>
                </a:cubicBezTo>
                <a:cubicBezTo>
                  <a:pt x="377878" y="17757"/>
                  <a:pt x="443577" y="73389"/>
                  <a:pt x="514585" y="72254"/>
                </a:cubicBezTo>
                <a:cubicBezTo>
                  <a:pt x="585592" y="71118"/>
                  <a:pt x="640673" y="13215"/>
                  <a:pt x="729598" y="10945"/>
                </a:cubicBezTo>
                <a:cubicBezTo>
                  <a:pt x="818523" y="8674"/>
                  <a:pt x="954566" y="57494"/>
                  <a:pt x="1048136" y="58630"/>
                </a:cubicBezTo>
                <a:cubicBezTo>
                  <a:pt x="1141707" y="59765"/>
                  <a:pt x="1214706" y="21163"/>
                  <a:pt x="1291022" y="17757"/>
                </a:cubicBezTo>
                <a:cubicBezTo>
                  <a:pt x="1329180" y="16054"/>
                  <a:pt x="1372980" y="3849"/>
                  <a:pt x="1412216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89560" y="2691226"/>
            <a:ext cx="1553835" cy="1475549"/>
          </a:xfrm>
          <a:custGeom>
            <a:avLst/>
            <a:gdLst>
              <a:gd name="connsiteX0" fmla="*/ 1412216 w 1553835"/>
              <a:gd name="connsiteY0" fmla="*/ 727 h 1475549"/>
              <a:gd name="connsiteX1" fmla="*/ 1506036 w 1553835"/>
              <a:gd name="connsiteY1" fmla="*/ 38193 h 1475549"/>
              <a:gd name="connsiteX2" fmla="*/ 1529926 w 1553835"/>
              <a:gd name="connsiteY2" fmla="*/ 433296 h 1475549"/>
              <a:gd name="connsiteX3" fmla="*/ 1553816 w 1553835"/>
              <a:gd name="connsiteY3" fmla="*/ 671720 h 1475549"/>
              <a:gd name="connsiteX4" fmla="*/ 1525944 w 1553835"/>
              <a:gd name="connsiteY4" fmla="*/ 937392 h 1475549"/>
              <a:gd name="connsiteX5" fmla="*/ 1525944 w 1553835"/>
              <a:gd name="connsiteY5" fmla="*/ 1359744 h 1475549"/>
              <a:gd name="connsiteX6" fmla="*/ 1466218 w 1553835"/>
              <a:gd name="connsiteY6" fmla="*/ 1407428 h 1475549"/>
              <a:gd name="connsiteX7" fmla="*/ 1318894 w 1553835"/>
              <a:gd name="connsiteY7" fmla="*/ 1441488 h 1475549"/>
              <a:gd name="connsiteX8" fmla="*/ 1083972 w 1553835"/>
              <a:gd name="connsiteY8" fmla="*/ 1421053 h 1475549"/>
              <a:gd name="connsiteX9" fmla="*/ 777379 w 1553835"/>
              <a:gd name="connsiteY9" fmla="*/ 1475549 h 1475549"/>
              <a:gd name="connsiteX10" fmla="*/ 482731 w 1553835"/>
              <a:gd name="connsiteY10" fmla="*/ 1421053 h 1475549"/>
              <a:gd name="connsiteX11" fmla="*/ 148265 w 1553835"/>
              <a:gd name="connsiteY11" fmla="*/ 1441488 h 1475549"/>
              <a:gd name="connsiteX12" fmla="*/ 16868 w 1553835"/>
              <a:gd name="connsiteY12" fmla="*/ 1400616 h 1475549"/>
              <a:gd name="connsiteX13" fmla="*/ 12886 w 1553835"/>
              <a:gd name="connsiteY13" fmla="*/ 1134943 h 1475549"/>
              <a:gd name="connsiteX14" fmla="*/ 941 w 1553835"/>
              <a:gd name="connsiteY14" fmla="*/ 903332 h 1475549"/>
              <a:gd name="connsiteX15" fmla="*/ 40759 w 1553835"/>
              <a:gd name="connsiteY15" fmla="*/ 508229 h 1475549"/>
              <a:gd name="connsiteX16" fmla="*/ 28814 w 1553835"/>
              <a:gd name="connsiteY16" fmla="*/ 194872 h 1475549"/>
              <a:gd name="connsiteX17" fmla="*/ 68631 w 1553835"/>
              <a:gd name="connsiteY17" fmla="*/ 72254 h 1475549"/>
              <a:gd name="connsiteX18" fmla="*/ 303553 w 1553835"/>
              <a:gd name="connsiteY18" fmla="*/ 17757 h 1475549"/>
              <a:gd name="connsiteX19" fmla="*/ 514585 w 1553835"/>
              <a:gd name="connsiteY19" fmla="*/ 72254 h 1475549"/>
              <a:gd name="connsiteX20" fmla="*/ 729598 w 1553835"/>
              <a:gd name="connsiteY20" fmla="*/ 10945 h 1475549"/>
              <a:gd name="connsiteX21" fmla="*/ 1048136 w 1553835"/>
              <a:gd name="connsiteY21" fmla="*/ 58630 h 1475549"/>
              <a:gd name="connsiteX22" fmla="*/ 1291022 w 1553835"/>
              <a:gd name="connsiteY22" fmla="*/ 17757 h 1475549"/>
              <a:gd name="connsiteX23" fmla="*/ 1412216 w 1553835"/>
              <a:gd name="connsiteY23" fmla="*/ 727 h 14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3835" h="1475549">
                <a:moveTo>
                  <a:pt x="1412216" y="727"/>
                </a:moveTo>
                <a:cubicBezTo>
                  <a:pt x="1451453" y="-2396"/>
                  <a:pt x="1486127" y="3565"/>
                  <a:pt x="1506036" y="38193"/>
                </a:cubicBezTo>
                <a:cubicBezTo>
                  <a:pt x="1545853" y="107450"/>
                  <a:pt x="1521962" y="327708"/>
                  <a:pt x="1529926" y="433296"/>
                </a:cubicBezTo>
                <a:cubicBezTo>
                  <a:pt x="1537889" y="538884"/>
                  <a:pt x="1554480" y="587703"/>
                  <a:pt x="1553816" y="671720"/>
                </a:cubicBezTo>
                <a:cubicBezTo>
                  <a:pt x="1553153" y="755736"/>
                  <a:pt x="1530589" y="822722"/>
                  <a:pt x="1525944" y="937392"/>
                </a:cubicBezTo>
                <a:cubicBezTo>
                  <a:pt x="1521298" y="1052063"/>
                  <a:pt x="1535898" y="1281405"/>
                  <a:pt x="1525944" y="1359744"/>
                </a:cubicBezTo>
                <a:cubicBezTo>
                  <a:pt x="1515990" y="1438083"/>
                  <a:pt x="1500727" y="1393804"/>
                  <a:pt x="1466218" y="1407428"/>
                </a:cubicBezTo>
                <a:cubicBezTo>
                  <a:pt x="1431710" y="1421053"/>
                  <a:pt x="1382602" y="1439218"/>
                  <a:pt x="1318894" y="1441488"/>
                </a:cubicBezTo>
                <a:cubicBezTo>
                  <a:pt x="1255186" y="1443759"/>
                  <a:pt x="1174225" y="1415376"/>
                  <a:pt x="1083972" y="1421053"/>
                </a:cubicBezTo>
                <a:cubicBezTo>
                  <a:pt x="993720" y="1426729"/>
                  <a:pt x="877586" y="1475549"/>
                  <a:pt x="777379" y="1475549"/>
                </a:cubicBezTo>
                <a:cubicBezTo>
                  <a:pt x="677172" y="1475549"/>
                  <a:pt x="587583" y="1426729"/>
                  <a:pt x="482731" y="1421053"/>
                </a:cubicBezTo>
                <a:cubicBezTo>
                  <a:pt x="377878" y="1415376"/>
                  <a:pt x="225909" y="1444894"/>
                  <a:pt x="148265" y="1441488"/>
                </a:cubicBezTo>
                <a:cubicBezTo>
                  <a:pt x="70621" y="1438083"/>
                  <a:pt x="39431" y="1451707"/>
                  <a:pt x="16868" y="1400616"/>
                </a:cubicBezTo>
                <a:cubicBezTo>
                  <a:pt x="-5695" y="1349525"/>
                  <a:pt x="15541" y="1217824"/>
                  <a:pt x="12886" y="1134943"/>
                </a:cubicBezTo>
                <a:cubicBezTo>
                  <a:pt x="10232" y="1052063"/>
                  <a:pt x="-3704" y="1007784"/>
                  <a:pt x="941" y="903332"/>
                </a:cubicBezTo>
                <a:cubicBezTo>
                  <a:pt x="5587" y="798879"/>
                  <a:pt x="36113" y="626306"/>
                  <a:pt x="40759" y="508229"/>
                </a:cubicBezTo>
                <a:cubicBezTo>
                  <a:pt x="45404" y="390152"/>
                  <a:pt x="26159" y="264128"/>
                  <a:pt x="28814" y="194872"/>
                </a:cubicBezTo>
                <a:cubicBezTo>
                  <a:pt x="31468" y="125615"/>
                  <a:pt x="22841" y="101773"/>
                  <a:pt x="68631" y="72254"/>
                </a:cubicBezTo>
                <a:cubicBezTo>
                  <a:pt x="114420" y="42735"/>
                  <a:pt x="229227" y="17757"/>
                  <a:pt x="303553" y="17757"/>
                </a:cubicBezTo>
                <a:cubicBezTo>
                  <a:pt x="377878" y="17757"/>
                  <a:pt x="443577" y="73389"/>
                  <a:pt x="514585" y="72254"/>
                </a:cubicBezTo>
                <a:cubicBezTo>
                  <a:pt x="585592" y="71118"/>
                  <a:pt x="640673" y="13215"/>
                  <a:pt x="729598" y="10945"/>
                </a:cubicBezTo>
                <a:cubicBezTo>
                  <a:pt x="818523" y="8674"/>
                  <a:pt x="954566" y="57494"/>
                  <a:pt x="1048136" y="58630"/>
                </a:cubicBezTo>
                <a:cubicBezTo>
                  <a:pt x="1141707" y="59765"/>
                  <a:pt x="1214706" y="21163"/>
                  <a:pt x="1291022" y="17757"/>
                </a:cubicBezTo>
                <a:cubicBezTo>
                  <a:pt x="1329181" y="16054"/>
                  <a:pt x="1372980" y="3849"/>
                  <a:pt x="1412216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748607" y="2691226"/>
            <a:ext cx="1553834" cy="1475549"/>
          </a:xfrm>
          <a:custGeom>
            <a:avLst/>
            <a:gdLst>
              <a:gd name="connsiteX0" fmla="*/ 1412215 w 1553834"/>
              <a:gd name="connsiteY0" fmla="*/ 727 h 1475549"/>
              <a:gd name="connsiteX1" fmla="*/ 1506035 w 1553834"/>
              <a:gd name="connsiteY1" fmla="*/ 38193 h 1475549"/>
              <a:gd name="connsiteX2" fmla="*/ 1529925 w 1553834"/>
              <a:gd name="connsiteY2" fmla="*/ 433296 h 1475549"/>
              <a:gd name="connsiteX3" fmla="*/ 1553815 w 1553834"/>
              <a:gd name="connsiteY3" fmla="*/ 671720 h 1475549"/>
              <a:gd name="connsiteX4" fmla="*/ 1525943 w 1553834"/>
              <a:gd name="connsiteY4" fmla="*/ 937392 h 1475549"/>
              <a:gd name="connsiteX5" fmla="*/ 1525943 w 1553834"/>
              <a:gd name="connsiteY5" fmla="*/ 1359744 h 1475549"/>
              <a:gd name="connsiteX6" fmla="*/ 1466217 w 1553834"/>
              <a:gd name="connsiteY6" fmla="*/ 1407428 h 1475549"/>
              <a:gd name="connsiteX7" fmla="*/ 1318893 w 1553834"/>
              <a:gd name="connsiteY7" fmla="*/ 1441488 h 1475549"/>
              <a:gd name="connsiteX8" fmla="*/ 1083971 w 1553834"/>
              <a:gd name="connsiteY8" fmla="*/ 1421053 h 1475549"/>
              <a:gd name="connsiteX9" fmla="*/ 777378 w 1553834"/>
              <a:gd name="connsiteY9" fmla="*/ 1475549 h 1475549"/>
              <a:gd name="connsiteX10" fmla="*/ 482730 w 1553834"/>
              <a:gd name="connsiteY10" fmla="*/ 1421053 h 1475549"/>
              <a:gd name="connsiteX11" fmla="*/ 148264 w 1553834"/>
              <a:gd name="connsiteY11" fmla="*/ 1441488 h 1475549"/>
              <a:gd name="connsiteX12" fmla="*/ 16867 w 1553834"/>
              <a:gd name="connsiteY12" fmla="*/ 1400616 h 1475549"/>
              <a:gd name="connsiteX13" fmla="*/ 12886 w 1553834"/>
              <a:gd name="connsiteY13" fmla="*/ 1134943 h 1475549"/>
              <a:gd name="connsiteX14" fmla="*/ 941 w 1553834"/>
              <a:gd name="connsiteY14" fmla="*/ 903332 h 1475549"/>
              <a:gd name="connsiteX15" fmla="*/ 40758 w 1553834"/>
              <a:gd name="connsiteY15" fmla="*/ 508229 h 1475549"/>
              <a:gd name="connsiteX16" fmla="*/ 28813 w 1553834"/>
              <a:gd name="connsiteY16" fmla="*/ 194872 h 1475549"/>
              <a:gd name="connsiteX17" fmla="*/ 68630 w 1553834"/>
              <a:gd name="connsiteY17" fmla="*/ 72254 h 1475549"/>
              <a:gd name="connsiteX18" fmla="*/ 303552 w 1553834"/>
              <a:gd name="connsiteY18" fmla="*/ 17757 h 1475549"/>
              <a:gd name="connsiteX19" fmla="*/ 514584 w 1553834"/>
              <a:gd name="connsiteY19" fmla="*/ 72254 h 1475549"/>
              <a:gd name="connsiteX20" fmla="*/ 729597 w 1553834"/>
              <a:gd name="connsiteY20" fmla="*/ 10945 h 1475549"/>
              <a:gd name="connsiteX21" fmla="*/ 1048135 w 1553834"/>
              <a:gd name="connsiteY21" fmla="*/ 58630 h 1475549"/>
              <a:gd name="connsiteX22" fmla="*/ 1291021 w 1553834"/>
              <a:gd name="connsiteY22" fmla="*/ 17757 h 1475549"/>
              <a:gd name="connsiteX23" fmla="*/ 1412215 w 1553834"/>
              <a:gd name="connsiteY23" fmla="*/ 727 h 14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3834" h="1475549">
                <a:moveTo>
                  <a:pt x="1412215" y="727"/>
                </a:moveTo>
                <a:cubicBezTo>
                  <a:pt x="1451452" y="-2396"/>
                  <a:pt x="1486126" y="3565"/>
                  <a:pt x="1506035" y="38193"/>
                </a:cubicBezTo>
                <a:cubicBezTo>
                  <a:pt x="1545852" y="107450"/>
                  <a:pt x="1521961" y="327708"/>
                  <a:pt x="1529925" y="433296"/>
                </a:cubicBezTo>
                <a:cubicBezTo>
                  <a:pt x="1537888" y="538884"/>
                  <a:pt x="1554479" y="587703"/>
                  <a:pt x="1553815" y="671720"/>
                </a:cubicBezTo>
                <a:cubicBezTo>
                  <a:pt x="1553152" y="755736"/>
                  <a:pt x="1530588" y="822722"/>
                  <a:pt x="1525943" y="937392"/>
                </a:cubicBezTo>
                <a:cubicBezTo>
                  <a:pt x="1521297" y="1052063"/>
                  <a:pt x="1535897" y="1281405"/>
                  <a:pt x="1525943" y="1359744"/>
                </a:cubicBezTo>
                <a:cubicBezTo>
                  <a:pt x="1515989" y="1438083"/>
                  <a:pt x="1500726" y="1393804"/>
                  <a:pt x="1466217" y="1407428"/>
                </a:cubicBezTo>
                <a:cubicBezTo>
                  <a:pt x="1431709" y="1421053"/>
                  <a:pt x="1382601" y="1439218"/>
                  <a:pt x="1318893" y="1441488"/>
                </a:cubicBezTo>
                <a:cubicBezTo>
                  <a:pt x="1255185" y="1443759"/>
                  <a:pt x="1174224" y="1415376"/>
                  <a:pt x="1083971" y="1421053"/>
                </a:cubicBezTo>
                <a:cubicBezTo>
                  <a:pt x="993719" y="1426729"/>
                  <a:pt x="877585" y="1475549"/>
                  <a:pt x="777378" y="1475549"/>
                </a:cubicBezTo>
                <a:cubicBezTo>
                  <a:pt x="677171" y="1475549"/>
                  <a:pt x="587582" y="1426729"/>
                  <a:pt x="482730" y="1421053"/>
                </a:cubicBezTo>
                <a:cubicBezTo>
                  <a:pt x="377877" y="1415376"/>
                  <a:pt x="225908" y="1444894"/>
                  <a:pt x="148264" y="1441488"/>
                </a:cubicBezTo>
                <a:cubicBezTo>
                  <a:pt x="70621" y="1438083"/>
                  <a:pt x="39430" y="1451707"/>
                  <a:pt x="16867" y="1400616"/>
                </a:cubicBezTo>
                <a:cubicBezTo>
                  <a:pt x="-5696" y="1349525"/>
                  <a:pt x="15540" y="1217824"/>
                  <a:pt x="12886" y="1134943"/>
                </a:cubicBezTo>
                <a:cubicBezTo>
                  <a:pt x="10231" y="1052063"/>
                  <a:pt x="-3705" y="1007784"/>
                  <a:pt x="941" y="903332"/>
                </a:cubicBezTo>
                <a:cubicBezTo>
                  <a:pt x="5586" y="798879"/>
                  <a:pt x="36112" y="626306"/>
                  <a:pt x="40758" y="508229"/>
                </a:cubicBezTo>
                <a:cubicBezTo>
                  <a:pt x="45403" y="390152"/>
                  <a:pt x="26158" y="264128"/>
                  <a:pt x="28813" y="194872"/>
                </a:cubicBezTo>
                <a:cubicBezTo>
                  <a:pt x="31467" y="125615"/>
                  <a:pt x="22840" y="101773"/>
                  <a:pt x="68630" y="72254"/>
                </a:cubicBezTo>
                <a:cubicBezTo>
                  <a:pt x="114420" y="42735"/>
                  <a:pt x="229226" y="17757"/>
                  <a:pt x="303552" y="17757"/>
                </a:cubicBezTo>
                <a:cubicBezTo>
                  <a:pt x="377877" y="17757"/>
                  <a:pt x="443576" y="73389"/>
                  <a:pt x="514584" y="72254"/>
                </a:cubicBezTo>
                <a:cubicBezTo>
                  <a:pt x="585591" y="71118"/>
                  <a:pt x="640672" y="13215"/>
                  <a:pt x="729597" y="10945"/>
                </a:cubicBezTo>
                <a:cubicBezTo>
                  <a:pt x="818522" y="8674"/>
                  <a:pt x="954565" y="57494"/>
                  <a:pt x="1048135" y="58630"/>
                </a:cubicBezTo>
                <a:cubicBezTo>
                  <a:pt x="1141706" y="59765"/>
                  <a:pt x="1214705" y="21163"/>
                  <a:pt x="1291021" y="17757"/>
                </a:cubicBezTo>
                <a:cubicBezTo>
                  <a:pt x="1329179" y="16054"/>
                  <a:pt x="1372979" y="3849"/>
                  <a:pt x="1412215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607651" y="2691226"/>
            <a:ext cx="1553835" cy="1475549"/>
          </a:xfrm>
          <a:custGeom>
            <a:avLst/>
            <a:gdLst>
              <a:gd name="connsiteX0" fmla="*/ 1412216 w 1553835"/>
              <a:gd name="connsiteY0" fmla="*/ 727 h 1475549"/>
              <a:gd name="connsiteX1" fmla="*/ 1506035 w 1553835"/>
              <a:gd name="connsiteY1" fmla="*/ 38193 h 1475549"/>
              <a:gd name="connsiteX2" fmla="*/ 1529926 w 1553835"/>
              <a:gd name="connsiteY2" fmla="*/ 433296 h 1475549"/>
              <a:gd name="connsiteX3" fmla="*/ 1553816 w 1553835"/>
              <a:gd name="connsiteY3" fmla="*/ 671720 h 1475549"/>
              <a:gd name="connsiteX4" fmla="*/ 1525944 w 1553835"/>
              <a:gd name="connsiteY4" fmla="*/ 937392 h 1475549"/>
              <a:gd name="connsiteX5" fmla="*/ 1525944 w 1553835"/>
              <a:gd name="connsiteY5" fmla="*/ 1359744 h 1475549"/>
              <a:gd name="connsiteX6" fmla="*/ 1466218 w 1553835"/>
              <a:gd name="connsiteY6" fmla="*/ 1407428 h 1475549"/>
              <a:gd name="connsiteX7" fmla="*/ 1318894 w 1553835"/>
              <a:gd name="connsiteY7" fmla="*/ 1441488 h 1475549"/>
              <a:gd name="connsiteX8" fmla="*/ 1083972 w 1553835"/>
              <a:gd name="connsiteY8" fmla="*/ 1421053 h 1475549"/>
              <a:gd name="connsiteX9" fmla="*/ 777379 w 1553835"/>
              <a:gd name="connsiteY9" fmla="*/ 1475549 h 1475549"/>
              <a:gd name="connsiteX10" fmla="*/ 482731 w 1553835"/>
              <a:gd name="connsiteY10" fmla="*/ 1421053 h 1475549"/>
              <a:gd name="connsiteX11" fmla="*/ 148265 w 1553835"/>
              <a:gd name="connsiteY11" fmla="*/ 1441488 h 1475549"/>
              <a:gd name="connsiteX12" fmla="*/ 16868 w 1553835"/>
              <a:gd name="connsiteY12" fmla="*/ 1400616 h 1475549"/>
              <a:gd name="connsiteX13" fmla="*/ 12886 w 1553835"/>
              <a:gd name="connsiteY13" fmla="*/ 1134943 h 1475549"/>
              <a:gd name="connsiteX14" fmla="*/ 941 w 1553835"/>
              <a:gd name="connsiteY14" fmla="*/ 903332 h 1475549"/>
              <a:gd name="connsiteX15" fmla="*/ 40758 w 1553835"/>
              <a:gd name="connsiteY15" fmla="*/ 508229 h 1475549"/>
              <a:gd name="connsiteX16" fmla="*/ 28813 w 1553835"/>
              <a:gd name="connsiteY16" fmla="*/ 194872 h 1475549"/>
              <a:gd name="connsiteX17" fmla="*/ 68631 w 1553835"/>
              <a:gd name="connsiteY17" fmla="*/ 72254 h 1475549"/>
              <a:gd name="connsiteX18" fmla="*/ 303553 w 1553835"/>
              <a:gd name="connsiteY18" fmla="*/ 17757 h 1475549"/>
              <a:gd name="connsiteX19" fmla="*/ 514585 w 1553835"/>
              <a:gd name="connsiteY19" fmla="*/ 72254 h 1475549"/>
              <a:gd name="connsiteX20" fmla="*/ 729598 w 1553835"/>
              <a:gd name="connsiteY20" fmla="*/ 10945 h 1475549"/>
              <a:gd name="connsiteX21" fmla="*/ 1048136 w 1553835"/>
              <a:gd name="connsiteY21" fmla="*/ 58630 h 1475549"/>
              <a:gd name="connsiteX22" fmla="*/ 1291022 w 1553835"/>
              <a:gd name="connsiteY22" fmla="*/ 17757 h 1475549"/>
              <a:gd name="connsiteX23" fmla="*/ 1412216 w 1553835"/>
              <a:gd name="connsiteY23" fmla="*/ 727 h 14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53835" h="1475549">
                <a:moveTo>
                  <a:pt x="1412216" y="727"/>
                </a:moveTo>
                <a:cubicBezTo>
                  <a:pt x="1451453" y="-2396"/>
                  <a:pt x="1486127" y="3565"/>
                  <a:pt x="1506035" y="38193"/>
                </a:cubicBezTo>
                <a:cubicBezTo>
                  <a:pt x="1545853" y="107450"/>
                  <a:pt x="1521962" y="327708"/>
                  <a:pt x="1529926" y="433296"/>
                </a:cubicBezTo>
                <a:cubicBezTo>
                  <a:pt x="1537889" y="538884"/>
                  <a:pt x="1554479" y="587703"/>
                  <a:pt x="1553816" y="671720"/>
                </a:cubicBezTo>
                <a:cubicBezTo>
                  <a:pt x="1553152" y="755736"/>
                  <a:pt x="1530589" y="822722"/>
                  <a:pt x="1525944" y="937392"/>
                </a:cubicBezTo>
                <a:cubicBezTo>
                  <a:pt x="1521298" y="1052063"/>
                  <a:pt x="1535898" y="1281405"/>
                  <a:pt x="1525944" y="1359744"/>
                </a:cubicBezTo>
                <a:cubicBezTo>
                  <a:pt x="1515990" y="1438083"/>
                  <a:pt x="1500726" y="1393804"/>
                  <a:pt x="1466218" y="1407428"/>
                </a:cubicBezTo>
                <a:cubicBezTo>
                  <a:pt x="1431709" y="1421053"/>
                  <a:pt x="1382601" y="1439218"/>
                  <a:pt x="1318894" y="1441488"/>
                </a:cubicBezTo>
                <a:cubicBezTo>
                  <a:pt x="1255186" y="1443759"/>
                  <a:pt x="1174224" y="1415376"/>
                  <a:pt x="1083972" y="1421053"/>
                </a:cubicBezTo>
                <a:cubicBezTo>
                  <a:pt x="993720" y="1426729"/>
                  <a:pt x="877586" y="1475549"/>
                  <a:pt x="777379" y="1475549"/>
                </a:cubicBezTo>
                <a:cubicBezTo>
                  <a:pt x="677172" y="1475549"/>
                  <a:pt x="587583" y="1426729"/>
                  <a:pt x="482731" y="1421053"/>
                </a:cubicBezTo>
                <a:cubicBezTo>
                  <a:pt x="377878" y="1415376"/>
                  <a:pt x="225909" y="1444894"/>
                  <a:pt x="148265" y="1441488"/>
                </a:cubicBezTo>
                <a:cubicBezTo>
                  <a:pt x="70621" y="1438083"/>
                  <a:pt x="39431" y="1451707"/>
                  <a:pt x="16868" y="1400616"/>
                </a:cubicBezTo>
                <a:cubicBezTo>
                  <a:pt x="-5695" y="1349525"/>
                  <a:pt x="15541" y="1217824"/>
                  <a:pt x="12886" y="1134943"/>
                </a:cubicBezTo>
                <a:cubicBezTo>
                  <a:pt x="10232" y="1052063"/>
                  <a:pt x="-3704" y="1007784"/>
                  <a:pt x="941" y="903332"/>
                </a:cubicBezTo>
                <a:cubicBezTo>
                  <a:pt x="5587" y="798879"/>
                  <a:pt x="36113" y="626306"/>
                  <a:pt x="40758" y="508229"/>
                </a:cubicBezTo>
                <a:cubicBezTo>
                  <a:pt x="45404" y="390152"/>
                  <a:pt x="26159" y="264128"/>
                  <a:pt x="28813" y="194872"/>
                </a:cubicBezTo>
                <a:cubicBezTo>
                  <a:pt x="31468" y="125615"/>
                  <a:pt x="22841" y="101773"/>
                  <a:pt x="68631" y="72254"/>
                </a:cubicBezTo>
                <a:cubicBezTo>
                  <a:pt x="114420" y="42735"/>
                  <a:pt x="229227" y="17757"/>
                  <a:pt x="303553" y="17757"/>
                </a:cubicBezTo>
                <a:cubicBezTo>
                  <a:pt x="377878" y="17757"/>
                  <a:pt x="443577" y="73389"/>
                  <a:pt x="514585" y="72254"/>
                </a:cubicBezTo>
                <a:cubicBezTo>
                  <a:pt x="585592" y="71118"/>
                  <a:pt x="640673" y="13215"/>
                  <a:pt x="729598" y="10945"/>
                </a:cubicBezTo>
                <a:cubicBezTo>
                  <a:pt x="818523" y="8674"/>
                  <a:pt x="954565" y="57494"/>
                  <a:pt x="1048136" y="58630"/>
                </a:cubicBezTo>
                <a:cubicBezTo>
                  <a:pt x="1141707" y="59765"/>
                  <a:pt x="1214705" y="21163"/>
                  <a:pt x="1291022" y="17757"/>
                </a:cubicBezTo>
                <a:cubicBezTo>
                  <a:pt x="1329181" y="16054"/>
                  <a:pt x="1372980" y="3849"/>
                  <a:pt x="1412216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6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87033" y="1626780"/>
            <a:ext cx="3895061" cy="1545907"/>
          </a:xfrm>
          <a:custGeom>
            <a:avLst/>
            <a:gdLst>
              <a:gd name="connsiteX0" fmla="*/ 3540059 w 3895061"/>
              <a:gd name="connsiteY0" fmla="*/ 761 h 1545907"/>
              <a:gd name="connsiteX1" fmla="*/ 3775240 w 3895061"/>
              <a:gd name="connsiteY1" fmla="*/ 40014 h 1545907"/>
              <a:gd name="connsiteX2" fmla="*/ 3835127 w 3895061"/>
              <a:gd name="connsiteY2" fmla="*/ 453957 h 1545907"/>
              <a:gd name="connsiteX3" fmla="*/ 3895013 w 3895061"/>
              <a:gd name="connsiteY3" fmla="*/ 703749 h 1545907"/>
              <a:gd name="connsiteX4" fmla="*/ 3825145 w 3895061"/>
              <a:gd name="connsiteY4" fmla="*/ 982089 h 1545907"/>
              <a:gd name="connsiteX5" fmla="*/ 3825145 w 3895061"/>
              <a:gd name="connsiteY5" fmla="*/ 1424580 h 1545907"/>
              <a:gd name="connsiteX6" fmla="*/ 3675428 w 3895061"/>
              <a:gd name="connsiteY6" fmla="*/ 1474538 h 1545907"/>
              <a:gd name="connsiteX7" fmla="*/ 3306124 w 3895061"/>
              <a:gd name="connsiteY7" fmla="*/ 1510222 h 1545907"/>
              <a:gd name="connsiteX8" fmla="*/ 2717236 w 3895061"/>
              <a:gd name="connsiteY8" fmla="*/ 1488812 h 1545907"/>
              <a:gd name="connsiteX9" fmla="*/ 1948686 w 3895061"/>
              <a:gd name="connsiteY9" fmla="*/ 1545907 h 1545907"/>
              <a:gd name="connsiteX10" fmla="*/ 1210079 w 3895061"/>
              <a:gd name="connsiteY10" fmla="*/ 1488812 h 1545907"/>
              <a:gd name="connsiteX11" fmla="*/ 371661 w 3895061"/>
              <a:gd name="connsiteY11" fmla="*/ 1510222 h 1545907"/>
              <a:gd name="connsiteX12" fmla="*/ 42283 w 3895061"/>
              <a:gd name="connsiteY12" fmla="*/ 1467401 h 1545907"/>
              <a:gd name="connsiteX13" fmla="*/ 32301 w 3895061"/>
              <a:gd name="connsiteY13" fmla="*/ 1189060 h 1545907"/>
              <a:gd name="connsiteX14" fmla="*/ 2358 w 3895061"/>
              <a:gd name="connsiteY14" fmla="*/ 946405 h 1545907"/>
              <a:gd name="connsiteX15" fmla="*/ 102169 w 3895061"/>
              <a:gd name="connsiteY15" fmla="*/ 532463 h 1545907"/>
              <a:gd name="connsiteX16" fmla="*/ 72227 w 3895061"/>
              <a:gd name="connsiteY16" fmla="*/ 204164 h 1545907"/>
              <a:gd name="connsiteX17" fmla="*/ 172038 w 3895061"/>
              <a:gd name="connsiteY17" fmla="*/ 75699 h 1545907"/>
              <a:gd name="connsiteX18" fmla="*/ 760927 w 3895061"/>
              <a:gd name="connsiteY18" fmla="*/ 18604 h 1545907"/>
              <a:gd name="connsiteX19" fmla="*/ 1289929 w 3895061"/>
              <a:gd name="connsiteY19" fmla="*/ 75699 h 1545907"/>
              <a:gd name="connsiteX20" fmla="*/ 1828912 w 3895061"/>
              <a:gd name="connsiteY20" fmla="*/ 11466 h 1545907"/>
              <a:gd name="connsiteX21" fmla="*/ 2627405 w 3895061"/>
              <a:gd name="connsiteY21" fmla="*/ 61425 h 1545907"/>
              <a:gd name="connsiteX22" fmla="*/ 3236257 w 3895061"/>
              <a:gd name="connsiteY22" fmla="*/ 18604 h 1545907"/>
              <a:gd name="connsiteX23" fmla="*/ 3540059 w 3895061"/>
              <a:gd name="connsiteY23" fmla="*/ 761 h 154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95061" h="1545907">
                <a:moveTo>
                  <a:pt x="3540059" y="761"/>
                </a:moveTo>
                <a:cubicBezTo>
                  <a:pt x="3638415" y="-2510"/>
                  <a:pt x="3725335" y="3734"/>
                  <a:pt x="3775240" y="40014"/>
                </a:cubicBezTo>
                <a:cubicBezTo>
                  <a:pt x="3875051" y="112573"/>
                  <a:pt x="3815164" y="343334"/>
                  <a:pt x="3835127" y="453957"/>
                </a:cubicBezTo>
                <a:cubicBezTo>
                  <a:pt x="3855089" y="564579"/>
                  <a:pt x="3896677" y="615727"/>
                  <a:pt x="3895013" y="703749"/>
                </a:cubicBezTo>
                <a:cubicBezTo>
                  <a:pt x="3893350" y="791771"/>
                  <a:pt x="3836790" y="861951"/>
                  <a:pt x="3825145" y="982089"/>
                </a:cubicBezTo>
                <a:cubicBezTo>
                  <a:pt x="3813500" y="1102228"/>
                  <a:pt x="3850098" y="1342505"/>
                  <a:pt x="3825145" y="1424580"/>
                </a:cubicBezTo>
                <a:cubicBezTo>
                  <a:pt x="3800192" y="1506654"/>
                  <a:pt x="3761931" y="1460264"/>
                  <a:pt x="3675428" y="1474538"/>
                </a:cubicBezTo>
                <a:cubicBezTo>
                  <a:pt x="3588924" y="1488812"/>
                  <a:pt x="3465823" y="1507844"/>
                  <a:pt x="3306124" y="1510222"/>
                </a:cubicBezTo>
                <a:cubicBezTo>
                  <a:pt x="3146426" y="1512601"/>
                  <a:pt x="2943475" y="1482865"/>
                  <a:pt x="2717236" y="1488812"/>
                </a:cubicBezTo>
                <a:cubicBezTo>
                  <a:pt x="2490997" y="1494759"/>
                  <a:pt x="2199879" y="1545907"/>
                  <a:pt x="1948686" y="1545907"/>
                </a:cubicBezTo>
                <a:cubicBezTo>
                  <a:pt x="1697494" y="1545907"/>
                  <a:pt x="1472917" y="1494759"/>
                  <a:pt x="1210079" y="1488812"/>
                </a:cubicBezTo>
                <a:cubicBezTo>
                  <a:pt x="947241" y="1482865"/>
                  <a:pt x="566294" y="1513791"/>
                  <a:pt x="371661" y="1510222"/>
                </a:cubicBezTo>
                <a:cubicBezTo>
                  <a:pt x="177028" y="1506654"/>
                  <a:pt x="98842" y="1520928"/>
                  <a:pt x="42283" y="1467401"/>
                </a:cubicBezTo>
                <a:cubicBezTo>
                  <a:pt x="-14277" y="1413874"/>
                  <a:pt x="38955" y="1275893"/>
                  <a:pt x="32301" y="1189060"/>
                </a:cubicBezTo>
                <a:cubicBezTo>
                  <a:pt x="25647" y="1102228"/>
                  <a:pt x="-9287" y="1055837"/>
                  <a:pt x="2358" y="946405"/>
                </a:cubicBezTo>
                <a:cubicBezTo>
                  <a:pt x="14003" y="836972"/>
                  <a:pt x="90524" y="656170"/>
                  <a:pt x="102169" y="532463"/>
                </a:cubicBezTo>
                <a:cubicBezTo>
                  <a:pt x="113814" y="408756"/>
                  <a:pt x="65573" y="276723"/>
                  <a:pt x="72227" y="204164"/>
                </a:cubicBezTo>
                <a:cubicBezTo>
                  <a:pt x="78880" y="131605"/>
                  <a:pt x="57255" y="106625"/>
                  <a:pt x="172038" y="75699"/>
                </a:cubicBezTo>
                <a:cubicBezTo>
                  <a:pt x="286821" y="44772"/>
                  <a:pt x="574612" y="18604"/>
                  <a:pt x="760927" y="18604"/>
                </a:cubicBezTo>
                <a:cubicBezTo>
                  <a:pt x="947241" y="18604"/>
                  <a:pt x="1111932" y="76888"/>
                  <a:pt x="1289929" y="75699"/>
                </a:cubicBezTo>
                <a:cubicBezTo>
                  <a:pt x="1467927" y="74509"/>
                  <a:pt x="1606000" y="13845"/>
                  <a:pt x="1828912" y="11466"/>
                </a:cubicBezTo>
                <a:cubicBezTo>
                  <a:pt x="2051824" y="9088"/>
                  <a:pt x="2392847" y="60236"/>
                  <a:pt x="2627405" y="61425"/>
                </a:cubicBezTo>
                <a:cubicBezTo>
                  <a:pt x="2861962" y="62614"/>
                  <a:pt x="3044951" y="22172"/>
                  <a:pt x="3236257" y="18604"/>
                </a:cubicBezTo>
                <a:cubicBezTo>
                  <a:pt x="3331910" y="16820"/>
                  <a:pt x="3441703" y="4032"/>
                  <a:pt x="3540059" y="7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609908" y="1626780"/>
            <a:ext cx="3895061" cy="1545907"/>
          </a:xfrm>
          <a:custGeom>
            <a:avLst/>
            <a:gdLst>
              <a:gd name="connsiteX0" fmla="*/ 3540059 w 3895061"/>
              <a:gd name="connsiteY0" fmla="*/ 761 h 1545907"/>
              <a:gd name="connsiteX1" fmla="*/ 3775240 w 3895061"/>
              <a:gd name="connsiteY1" fmla="*/ 40014 h 1545907"/>
              <a:gd name="connsiteX2" fmla="*/ 3835127 w 3895061"/>
              <a:gd name="connsiteY2" fmla="*/ 453957 h 1545907"/>
              <a:gd name="connsiteX3" fmla="*/ 3895013 w 3895061"/>
              <a:gd name="connsiteY3" fmla="*/ 703749 h 1545907"/>
              <a:gd name="connsiteX4" fmla="*/ 3825145 w 3895061"/>
              <a:gd name="connsiteY4" fmla="*/ 982089 h 1545907"/>
              <a:gd name="connsiteX5" fmla="*/ 3825145 w 3895061"/>
              <a:gd name="connsiteY5" fmla="*/ 1424580 h 1545907"/>
              <a:gd name="connsiteX6" fmla="*/ 3675428 w 3895061"/>
              <a:gd name="connsiteY6" fmla="*/ 1474538 h 1545907"/>
              <a:gd name="connsiteX7" fmla="*/ 3306124 w 3895061"/>
              <a:gd name="connsiteY7" fmla="*/ 1510222 h 1545907"/>
              <a:gd name="connsiteX8" fmla="*/ 2717236 w 3895061"/>
              <a:gd name="connsiteY8" fmla="*/ 1488812 h 1545907"/>
              <a:gd name="connsiteX9" fmla="*/ 1948686 w 3895061"/>
              <a:gd name="connsiteY9" fmla="*/ 1545907 h 1545907"/>
              <a:gd name="connsiteX10" fmla="*/ 1210079 w 3895061"/>
              <a:gd name="connsiteY10" fmla="*/ 1488812 h 1545907"/>
              <a:gd name="connsiteX11" fmla="*/ 371661 w 3895061"/>
              <a:gd name="connsiteY11" fmla="*/ 1510222 h 1545907"/>
              <a:gd name="connsiteX12" fmla="*/ 42283 w 3895061"/>
              <a:gd name="connsiteY12" fmla="*/ 1467401 h 1545907"/>
              <a:gd name="connsiteX13" fmla="*/ 32301 w 3895061"/>
              <a:gd name="connsiteY13" fmla="*/ 1189060 h 1545907"/>
              <a:gd name="connsiteX14" fmla="*/ 2358 w 3895061"/>
              <a:gd name="connsiteY14" fmla="*/ 946405 h 1545907"/>
              <a:gd name="connsiteX15" fmla="*/ 102170 w 3895061"/>
              <a:gd name="connsiteY15" fmla="*/ 532463 h 1545907"/>
              <a:gd name="connsiteX16" fmla="*/ 72227 w 3895061"/>
              <a:gd name="connsiteY16" fmla="*/ 204164 h 1545907"/>
              <a:gd name="connsiteX17" fmla="*/ 172038 w 3895061"/>
              <a:gd name="connsiteY17" fmla="*/ 75699 h 1545907"/>
              <a:gd name="connsiteX18" fmla="*/ 760927 w 3895061"/>
              <a:gd name="connsiteY18" fmla="*/ 18604 h 1545907"/>
              <a:gd name="connsiteX19" fmla="*/ 1289929 w 3895061"/>
              <a:gd name="connsiteY19" fmla="*/ 75699 h 1545907"/>
              <a:gd name="connsiteX20" fmla="*/ 1828912 w 3895061"/>
              <a:gd name="connsiteY20" fmla="*/ 11466 h 1545907"/>
              <a:gd name="connsiteX21" fmla="*/ 2627405 w 3895061"/>
              <a:gd name="connsiteY21" fmla="*/ 61425 h 1545907"/>
              <a:gd name="connsiteX22" fmla="*/ 3236257 w 3895061"/>
              <a:gd name="connsiteY22" fmla="*/ 18604 h 1545907"/>
              <a:gd name="connsiteX23" fmla="*/ 3540059 w 3895061"/>
              <a:gd name="connsiteY23" fmla="*/ 761 h 154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95061" h="1545907">
                <a:moveTo>
                  <a:pt x="3540059" y="761"/>
                </a:moveTo>
                <a:cubicBezTo>
                  <a:pt x="3638415" y="-2510"/>
                  <a:pt x="3725334" y="3734"/>
                  <a:pt x="3775240" y="40014"/>
                </a:cubicBezTo>
                <a:cubicBezTo>
                  <a:pt x="3875051" y="112573"/>
                  <a:pt x="3815164" y="343334"/>
                  <a:pt x="3835127" y="453957"/>
                </a:cubicBezTo>
                <a:cubicBezTo>
                  <a:pt x="3855089" y="564579"/>
                  <a:pt x="3896677" y="615727"/>
                  <a:pt x="3895013" y="703749"/>
                </a:cubicBezTo>
                <a:cubicBezTo>
                  <a:pt x="3893350" y="791771"/>
                  <a:pt x="3836790" y="861951"/>
                  <a:pt x="3825145" y="982089"/>
                </a:cubicBezTo>
                <a:cubicBezTo>
                  <a:pt x="3813500" y="1102228"/>
                  <a:pt x="3850097" y="1342505"/>
                  <a:pt x="3825145" y="1424580"/>
                </a:cubicBezTo>
                <a:cubicBezTo>
                  <a:pt x="3800192" y="1506654"/>
                  <a:pt x="3761931" y="1460264"/>
                  <a:pt x="3675428" y="1474538"/>
                </a:cubicBezTo>
                <a:cubicBezTo>
                  <a:pt x="3588924" y="1488812"/>
                  <a:pt x="3465823" y="1507844"/>
                  <a:pt x="3306124" y="1510222"/>
                </a:cubicBezTo>
                <a:cubicBezTo>
                  <a:pt x="3146425" y="1512601"/>
                  <a:pt x="2943475" y="1482865"/>
                  <a:pt x="2717236" y="1488812"/>
                </a:cubicBezTo>
                <a:cubicBezTo>
                  <a:pt x="2490997" y="1494759"/>
                  <a:pt x="2199879" y="1545907"/>
                  <a:pt x="1948686" y="1545907"/>
                </a:cubicBezTo>
                <a:cubicBezTo>
                  <a:pt x="1697494" y="1545907"/>
                  <a:pt x="1472917" y="1494759"/>
                  <a:pt x="1210079" y="1488812"/>
                </a:cubicBezTo>
                <a:cubicBezTo>
                  <a:pt x="947242" y="1482865"/>
                  <a:pt x="566294" y="1513791"/>
                  <a:pt x="371661" y="1510222"/>
                </a:cubicBezTo>
                <a:cubicBezTo>
                  <a:pt x="177028" y="1506654"/>
                  <a:pt x="98843" y="1520928"/>
                  <a:pt x="42283" y="1467401"/>
                </a:cubicBezTo>
                <a:cubicBezTo>
                  <a:pt x="-14277" y="1413874"/>
                  <a:pt x="38955" y="1275893"/>
                  <a:pt x="32301" y="1189060"/>
                </a:cubicBezTo>
                <a:cubicBezTo>
                  <a:pt x="25648" y="1102228"/>
                  <a:pt x="-9287" y="1055837"/>
                  <a:pt x="2358" y="946405"/>
                </a:cubicBezTo>
                <a:cubicBezTo>
                  <a:pt x="14003" y="836972"/>
                  <a:pt x="90525" y="656170"/>
                  <a:pt x="102170" y="532463"/>
                </a:cubicBezTo>
                <a:cubicBezTo>
                  <a:pt x="113815" y="408756"/>
                  <a:pt x="65573" y="276723"/>
                  <a:pt x="72227" y="204164"/>
                </a:cubicBezTo>
                <a:cubicBezTo>
                  <a:pt x="78880" y="131605"/>
                  <a:pt x="57255" y="106625"/>
                  <a:pt x="172038" y="75699"/>
                </a:cubicBezTo>
                <a:cubicBezTo>
                  <a:pt x="286821" y="44772"/>
                  <a:pt x="574612" y="18604"/>
                  <a:pt x="760927" y="18604"/>
                </a:cubicBezTo>
                <a:cubicBezTo>
                  <a:pt x="947242" y="18604"/>
                  <a:pt x="1111932" y="76888"/>
                  <a:pt x="1289929" y="75699"/>
                </a:cubicBezTo>
                <a:cubicBezTo>
                  <a:pt x="1467927" y="74509"/>
                  <a:pt x="1606000" y="13845"/>
                  <a:pt x="1828912" y="11466"/>
                </a:cubicBezTo>
                <a:cubicBezTo>
                  <a:pt x="2051824" y="9088"/>
                  <a:pt x="2392847" y="60236"/>
                  <a:pt x="2627405" y="61425"/>
                </a:cubicBezTo>
                <a:cubicBezTo>
                  <a:pt x="2861962" y="62614"/>
                  <a:pt x="3044951" y="22172"/>
                  <a:pt x="3236257" y="18604"/>
                </a:cubicBezTo>
                <a:cubicBezTo>
                  <a:pt x="3331910" y="16820"/>
                  <a:pt x="3441703" y="4032"/>
                  <a:pt x="3540059" y="7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687033" y="4008474"/>
            <a:ext cx="3895061" cy="1545907"/>
          </a:xfrm>
          <a:custGeom>
            <a:avLst/>
            <a:gdLst>
              <a:gd name="connsiteX0" fmla="*/ 3540059 w 3895061"/>
              <a:gd name="connsiteY0" fmla="*/ 761 h 1545907"/>
              <a:gd name="connsiteX1" fmla="*/ 3775240 w 3895061"/>
              <a:gd name="connsiteY1" fmla="*/ 40014 h 1545907"/>
              <a:gd name="connsiteX2" fmla="*/ 3835127 w 3895061"/>
              <a:gd name="connsiteY2" fmla="*/ 453957 h 1545907"/>
              <a:gd name="connsiteX3" fmla="*/ 3895013 w 3895061"/>
              <a:gd name="connsiteY3" fmla="*/ 703749 h 1545907"/>
              <a:gd name="connsiteX4" fmla="*/ 3825145 w 3895061"/>
              <a:gd name="connsiteY4" fmla="*/ 982090 h 1545907"/>
              <a:gd name="connsiteX5" fmla="*/ 3825145 w 3895061"/>
              <a:gd name="connsiteY5" fmla="*/ 1424580 h 1545907"/>
              <a:gd name="connsiteX6" fmla="*/ 3675428 w 3895061"/>
              <a:gd name="connsiteY6" fmla="*/ 1474538 h 1545907"/>
              <a:gd name="connsiteX7" fmla="*/ 3306124 w 3895061"/>
              <a:gd name="connsiteY7" fmla="*/ 1510222 h 1545907"/>
              <a:gd name="connsiteX8" fmla="*/ 2717236 w 3895061"/>
              <a:gd name="connsiteY8" fmla="*/ 1488812 h 1545907"/>
              <a:gd name="connsiteX9" fmla="*/ 1948686 w 3895061"/>
              <a:gd name="connsiteY9" fmla="*/ 1545907 h 1545907"/>
              <a:gd name="connsiteX10" fmla="*/ 1210079 w 3895061"/>
              <a:gd name="connsiteY10" fmla="*/ 1488812 h 1545907"/>
              <a:gd name="connsiteX11" fmla="*/ 371661 w 3895061"/>
              <a:gd name="connsiteY11" fmla="*/ 1510222 h 1545907"/>
              <a:gd name="connsiteX12" fmla="*/ 42283 w 3895061"/>
              <a:gd name="connsiteY12" fmla="*/ 1467401 h 1545907"/>
              <a:gd name="connsiteX13" fmla="*/ 32301 w 3895061"/>
              <a:gd name="connsiteY13" fmla="*/ 1189060 h 1545907"/>
              <a:gd name="connsiteX14" fmla="*/ 2358 w 3895061"/>
              <a:gd name="connsiteY14" fmla="*/ 946405 h 1545907"/>
              <a:gd name="connsiteX15" fmla="*/ 102169 w 3895061"/>
              <a:gd name="connsiteY15" fmla="*/ 532463 h 1545907"/>
              <a:gd name="connsiteX16" fmla="*/ 72227 w 3895061"/>
              <a:gd name="connsiteY16" fmla="*/ 204164 h 1545907"/>
              <a:gd name="connsiteX17" fmla="*/ 172038 w 3895061"/>
              <a:gd name="connsiteY17" fmla="*/ 75699 h 1545907"/>
              <a:gd name="connsiteX18" fmla="*/ 760927 w 3895061"/>
              <a:gd name="connsiteY18" fmla="*/ 18604 h 1545907"/>
              <a:gd name="connsiteX19" fmla="*/ 1289929 w 3895061"/>
              <a:gd name="connsiteY19" fmla="*/ 75699 h 1545907"/>
              <a:gd name="connsiteX20" fmla="*/ 1828912 w 3895061"/>
              <a:gd name="connsiteY20" fmla="*/ 11466 h 1545907"/>
              <a:gd name="connsiteX21" fmla="*/ 2627405 w 3895061"/>
              <a:gd name="connsiteY21" fmla="*/ 61425 h 1545907"/>
              <a:gd name="connsiteX22" fmla="*/ 3236257 w 3895061"/>
              <a:gd name="connsiteY22" fmla="*/ 18604 h 1545907"/>
              <a:gd name="connsiteX23" fmla="*/ 3540059 w 3895061"/>
              <a:gd name="connsiteY23" fmla="*/ 761 h 154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95061" h="1545907">
                <a:moveTo>
                  <a:pt x="3540059" y="761"/>
                </a:moveTo>
                <a:cubicBezTo>
                  <a:pt x="3638415" y="-2510"/>
                  <a:pt x="3725335" y="3735"/>
                  <a:pt x="3775240" y="40014"/>
                </a:cubicBezTo>
                <a:cubicBezTo>
                  <a:pt x="3875051" y="112573"/>
                  <a:pt x="3815164" y="343334"/>
                  <a:pt x="3835127" y="453957"/>
                </a:cubicBezTo>
                <a:cubicBezTo>
                  <a:pt x="3855089" y="564579"/>
                  <a:pt x="3896677" y="615727"/>
                  <a:pt x="3895013" y="703749"/>
                </a:cubicBezTo>
                <a:cubicBezTo>
                  <a:pt x="3893350" y="791771"/>
                  <a:pt x="3836790" y="861951"/>
                  <a:pt x="3825145" y="982090"/>
                </a:cubicBezTo>
                <a:cubicBezTo>
                  <a:pt x="3813500" y="1102228"/>
                  <a:pt x="3850098" y="1342505"/>
                  <a:pt x="3825145" y="1424580"/>
                </a:cubicBezTo>
                <a:cubicBezTo>
                  <a:pt x="3800192" y="1506654"/>
                  <a:pt x="3761931" y="1460264"/>
                  <a:pt x="3675428" y="1474538"/>
                </a:cubicBezTo>
                <a:cubicBezTo>
                  <a:pt x="3588924" y="1488812"/>
                  <a:pt x="3465823" y="1507844"/>
                  <a:pt x="3306124" y="1510222"/>
                </a:cubicBezTo>
                <a:cubicBezTo>
                  <a:pt x="3146426" y="1512601"/>
                  <a:pt x="2943475" y="1482865"/>
                  <a:pt x="2717236" y="1488812"/>
                </a:cubicBezTo>
                <a:cubicBezTo>
                  <a:pt x="2490997" y="1494759"/>
                  <a:pt x="2199879" y="1545907"/>
                  <a:pt x="1948686" y="1545907"/>
                </a:cubicBezTo>
                <a:cubicBezTo>
                  <a:pt x="1697494" y="1545907"/>
                  <a:pt x="1472917" y="1494759"/>
                  <a:pt x="1210079" y="1488812"/>
                </a:cubicBezTo>
                <a:cubicBezTo>
                  <a:pt x="947241" y="1482865"/>
                  <a:pt x="566294" y="1513791"/>
                  <a:pt x="371661" y="1510222"/>
                </a:cubicBezTo>
                <a:cubicBezTo>
                  <a:pt x="177028" y="1506654"/>
                  <a:pt x="98842" y="1520928"/>
                  <a:pt x="42283" y="1467401"/>
                </a:cubicBezTo>
                <a:cubicBezTo>
                  <a:pt x="-14277" y="1413874"/>
                  <a:pt x="38955" y="1275893"/>
                  <a:pt x="32301" y="1189060"/>
                </a:cubicBezTo>
                <a:cubicBezTo>
                  <a:pt x="25647" y="1102228"/>
                  <a:pt x="-9287" y="1055837"/>
                  <a:pt x="2358" y="946405"/>
                </a:cubicBezTo>
                <a:cubicBezTo>
                  <a:pt x="14003" y="836972"/>
                  <a:pt x="90524" y="656170"/>
                  <a:pt x="102169" y="532463"/>
                </a:cubicBezTo>
                <a:cubicBezTo>
                  <a:pt x="113814" y="408756"/>
                  <a:pt x="65573" y="276723"/>
                  <a:pt x="72227" y="204164"/>
                </a:cubicBezTo>
                <a:cubicBezTo>
                  <a:pt x="78880" y="131605"/>
                  <a:pt x="57255" y="106625"/>
                  <a:pt x="172038" y="75699"/>
                </a:cubicBezTo>
                <a:cubicBezTo>
                  <a:pt x="286821" y="44772"/>
                  <a:pt x="574612" y="18604"/>
                  <a:pt x="760927" y="18604"/>
                </a:cubicBezTo>
                <a:cubicBezTo>
                  <a:pt x="947241" y="18604"/>
                  <a:pt x="1111932" y="76888"/>
                  <a:pt x="1289929" y="75699"/>
                </a:cubicBezTo>
                <a:cubicBezTo>
                  <a:pt x="1467927" y="74509"/>
                  <a:pt x="1606000" y="13845"/>
                  <a:pt x="1828912" y="11466"/>
                </a:cubicBezTo>
                <a:cubicBezTo>
                  <a:pt x="2051824" y="9088"/>
                  <a:pt x="2392847" y="60236"/>
                  <a:pt x="2627405" y="61425"/>
                </a:cubicBezTo>
                <a:cubicBezTo>
                  <a:pt x="2861962" y="62614"/>
                  <a:pt x="3044951" y="22172"/>
                  <a:pt x="3236257" y="18604"/>
                </a:cubicBezTo>
                <a:cubicBezTo>
                  <a:pt x="3331910" y="16820"/>
                  <a:pt x="3441703" y="4032"/>
                  <a:pt x="3540059" y="7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609908" y="4008474"/>
            <a:ext cx="3895061" cy="1545907"/>
          </a:xfrm>
          <a:custGeom>
            <a:avLst/>
            <a:gdLst>
              <a:gd name="connsiteX0" fmla="*/ 3540059 w 3895061"/>
              <a:gd name="connsiteY0" fmla="*/ 761 h 1545907"/>
              <a:gd name="connsiteX1" fmla="*/ 3775240 w 3895061"/>
              <a:gd name="connsiteY1" fmla="*/ 40014 h 1545907"/>
              <a:gd name="connsiteX2" fmla="*/ 3835127 w 3895061"/>
              <a:gd name="connsiteY2" fmla="*/ 453957 h 1545907"/>
              <a:gd name="connsiteX3" fmla="*/ 3895013 w 3895061"/>
              <a:gd name="connsiteY3" fmla="*/ 703749 h 1545907"/>
              <a:gd name="connsiteX4" fmla="*/ 3825145 w 3895061"/>
              <a:gd name="connsiteY4" fmla="*/ 982090 h 1545907"/>
              <a:gd name="connsiteX5" fmla="*/ 3825145 w 3895061"/>
              <a:gd name="connsiteY5" fmla="*/ 1424580 h 1545907"/>
              <a:gd name="connsiteX6" fmla="*/ 3675428 w 3895061"/>
              <a:gd name="connsiteY6" fmla="*/ 1474538 h 1545907"/>
              <a:gd name="connsiteX7" fmla="*/ 3306124 w 3895061"/>
              <a:gd name="connsiteY7" fmla="*/ 1510222 h 1545907"/>
              <a:gd name="connsiteX8" fmla="*/ 2717236 w 3895061"/>
              <a:gd name="connsiteY8" fmla="*/ 1488812 h 1545907"/>
              <a:gd name="connsiteX9" fmla="*/ 1948686 w 3895061"/>
              <a:gd name="connsiteY9" fmla="*/ 1545907 h 1545907"/>
              <a:gd name="connsiteX10" fmla="*/ 1210079 w 3895061"/>
              <a:gd name="connsiteY10" fmla="*/ 1488812 h 1545907"/>
              <a:gd name="connsiteX11" fmla="*/ 371661 w 3895061"/>
              <a:gd name="connsiteY11" fmla="*/ 1510222 h 1545907"/>
              <a:gd name="connsiteX12" fmla="*/ 42283 w 3895061"/>
              <a:gd name="connsiteY12" fmla="*/ 1467401 h 1545907"/>
              <a:gd name="connsiteX13" fmla="*/ 32301 w 3895061"/>
              <a:gd name="connsiteY13" fmla="*/ 1189060 h 1545907"/>
              <a:gd name="connsiteX14" fmla="*/ 2358 w 3895061"/>
              <a:gd name="connsiteY14" fmla="*/ 946405 h 1545907"/>
              <a:gd name="connsiteX15" fmla="*/ 102170 w 3895061"/>
              <a:gd name="connsiteY15" fmla="*/ 532463 h 1545907"/>
              <a:gd name="connsiteX16" fmla="*/ 72227 w 3895061"/>
              <a:gd name="connsiteY16" fmla="*/ 204164 h 1545907"/>
              <a:gd name="connsiteX17" fmla="*/ 172038 w 3895061"/>
              <a:gd name="connsiteY17" fmla="*/ 75699 h 1545907"/>
              <a:gd name="connsiteX18" fmla="*/ 760927 w 3895061"/>
              <a:gd name="connsiteY18" fmla="*/ 18604 h 1545907"/>
              <a:gd name="connsiteX19" fmla="*/ 1289929 w 3895061"/>
              <a:gd name="connsiteY19" fmla="*/ 75699 h 1545907"/>
              <a:gd name="connsiteX20" fmla="*/ 1828912 w 3895061"/>
              <a:gd name="connsiteY20" fmla="*/ 11466 h 1545907"/>
              <a:gd name="connsiteX21" fmla="*/ 2627405 w 3895061"/>
              <a:gd name="connsiteY21" fmla="*/ 61425 h 1545907"/>
              <a:gd name="connsiteX22" fmla="*/ 3236257 w 3895061"/>
              <a:gd name="connsiteY22" fmla="*/ 18604 h 1545907"/>
              <a:gd name="connsiteX23" fmla="*/ 3540059 w 3895061"/>
              <a:gd name="connsiteY23" fmla="*/ 761 h 154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95061" h="1545907">
                <a:moveTo>
                  <a:pt x="3540059" y="761"/>
                </a:moveTo>
                <a:cubicBezTo>
                  <a:pt x="3638415" y="-2510"/>
                  <a:pt x="3725334" y="3735"/>
                  <a:pt x="3775240" y="40014"/>
                </a:cubicBezTo>
                <a:cubicBezTo>
                  <a:pt x="3875051" y="112573"/>
                  <a:pt x="3815164" y="343334"/>
                  <a:pt x="3835127" y="453957"/>
                </a:cubicBezTo>
                <a:cubicBezTo>
                  <a:pt x="3855089" y="564579"/>
                  <a:pt x="3896677" y="615727"/>
                  <a:pt x="3895013" y="703749"/>
                </a:cubicBezTo>
                <a:cubicBezTo>
                  <a:pt x="3893350" y="791771"/>
                  <a:pt x="3836790" y="861951"/>
                  <a:pt x="3825145" y="982090"/>
                </a:cubicBezTo>
                <a:cubicBezTo>
                  <a:pt x="3813500" y="1102228"/>
                  <a:pt x="3850097" y="1342505"/>
                  <a:pt x="3825145" y="1424580"/>
                </a:cubicBezTo>
                <a:cubicBezTo>
                  <a:pt x="3800192" y="1506654"/>
                  <a:pt x="3761931" y="1460264"/>
                  <a:pt x="3675428" y="1474538"/>
                </a:cubicBezTo>
                <a:cubicBezTo>
                  <a:pt x="3588924" y="1488812"/>
                  <a:pt x="3465823" y="1507844"/>
                  <a:pt x="3306124" y="1510222"/>
                </a:cubicBezTo>
                <a:cubicBezTo>
                  <a:pt x="3146425" y="1512601"/>
                  <a:pt x="2943475" y="1482865"/>
                  <a:pt x="2717236" y="1488812"/>
                </a:cubicBezTo>
                <a:cubicBezTo>
                  <a:pt x="2490997" y="1494759"/>
                  <a:pt x="2199879" y="1545907"/>
                  <a:pt x="1948686" y="1545907"/>
                </a:cubicBezTo>
                <a:cubicBezTo>
                  <a:pt x="1697494" y="1545907"/>
                  <a:pt x="1472917" y="1494759"/>
                  <a:pt x="1210079" y="1488812"/>
                </a:cubicBezTo>
                <a:cubicBezTo>
                  <a:pt x="947242" y="1482865"/>
                  <a:pt x="566294" y="1513791"/>
                  <a:pt x="371661" y="1510222"/>
                </a:cubicBezTo>
                <a:cubicBezTo>
                  <a:pt x="177028" y="1506654"/>
                  <a:pt x="98843" y="1520928"/>
                  <a:pt x="42283" y="1467401"/>
                </a:cubicBezTo>
                <a:cubicBezTo>
                  <a:pt x="-14277" y="1413874"/>
                  <a:pt x="38955" y="1275893"/>
                  <a:pt x="32301" y="1189060"/>
                </a:cubicBezTo>
                <a:cubicBezTo>
                  <a:pt x="25648" y="1102228"/>
                  <a:pt x="-9287" y="1055837"/>
                  <a:pt x="2358" y="946405"/>
                </a:cubicBezTo>
                <a:cubicBezTo>
                  <a:pt x="14003" y="836972"/>
                  <a:pt x="90525" y="656170"/>
                  <a:pt x="102170" y="532463"/>
                </a:cubicBezTo>
                <a:cubicBezTo>
                  <a:pt x="113815" y="408756"/>
                  <a:pt x="65573" y="276723"/>
                  <a:pt x="72227" y="204164"/>
                </a:cubicBezTo>
                <a:cubicBezTo>
                  <a:pt x="78880" y="131605"/>
                  <a:pt x="57255" y="106625"/>
                  <a:pt x="172038" y="75699"/>
                </a:cubicBezTo>
                <a:cubicBezTo>
                  <a:pt x="286821" y="44772"/>
                  <a:pt x="574612" y="18604"/>
                  <a:pt x="760927" y="18604"/>
                </a:cubicBezTo>
                <a:cubicBezTo>
                  <a:pt x="947242" y="18604"/>
                  <a:pt x="1111932" y="76888"/>
                  <a:pt x="1289929" y="75699"/>
                </a:cubicBezTo>
                <a:cubicBezTo>
                  <a:pt x="1467927" y="74509"/>
                  <a:pt x="1606000" y="13845"/>
                  <a:pt x="1828912" y="11466"/>
                </a:cubicBezTo>
                <a:cubicBezTo>
                  <a:pt x="2051824" y="9088"/>
                  <a:pt x="2392847" y="60236"/>
                  <a:pt x="2627405" y="61425"/>
                </a:cubicBezTo>
                <a:cubicBezTo>
                  <a:pt x="2861962" y="62614"/>
                  <a:pt x="3044951" y="22172"/>
                  <a:pt x="3236257" y="18604"/>
                </a:cubicBezTo>
                <a:cubicBezTo>
                  <a:pt x="3331910" y="16820"/>
                  <a:pt x="3441703" y="4032"/>
                  <a:pt x="3540059" y="7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7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4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8035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8"/>
          <a:srcRect t="15951" b="15951"/>
          <a:stretch/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7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4" r:id="rId3"/>
    <p:sldLayoutId id="2147483663" r:id="rId4"/>
    <p:sldLayoutId id="2147483659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ckgeeks.com/guides/solidity/" TargetMode="External"/><Relationship Id="rId5" Type="http://schemas.openxmlformats.org/officeDocument/2006/relationships/hyperlink" Target="https://iopscience.iop.org/article/10.1088/1755-1315/93/1/012065/meta" TargetMode="External"/><Relationship Id="rId4" Type="http://schemas.openxmlformats.org/officeDocument/2006/relationships/hyperlink" Target="https://doi.org/10.1007/s00450-017-0360-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3201103" y="2495226"/>
            <a:ext cx="9723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Blockchain based electricity market system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思想气泡: 云 1"/>
          <p:cNvSpPr/>
          <p:nvPr/>
        </p:nvSpPr>
        <p:spPr>
          <a:xfrm>
            <a:off x="9319047" y="815454"/>
            <a:ext cx="1253703" cy="923605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student-graduation-cap-shape_52041"/>
          <p:cNvSpPr>
            <a:spLocks noChangeAspect="1"/>
          </p:cNvSpPr>
          <p:nvPr/>
        </p:nvSpPr>
        <p:spPr bwMode="auto">
          <a:xfrm>
            <a:off x="827115" y="2012737"/>
            <a:ext cx="2494749" cy="1534331"/>
          </a:xfrm>
          <a:custGeom>
            <a:avLst/>
            <a:gdLst>
              <a:gd name="T0" fmla="*/ 242 w 256"/>
              <a:gd name="T1" fmla="*/ 115 h 158"/>
              <a:gd name="T2" fmla="*/ 238 w 256"/>
              <a:gd name="T3" fmla="*/ 108 h 158"/>
              <a:gd name="T4" fmla="*/ 238 w 256"/>
              <a:gd name="T5" fmla="*/ 71 h 158"/>
              <a:gd name="T6" fmla="*/ 256 w 256"/>
              <a:gd name="T7" fmla="*/ 62 h 158"/>
              <a:gd name="T8" fmla="*/ 128 w 256"/>
              <a:gd name="T9" fmla="*/ 0 h 158"/>
              <a:gd name="T10" fmla="*/ 0 w 256"/>
              <a:gd name="T11" fmla="*/ 62 h 158"/>
              <a:gd name="T12" fmla="*/ 57 w 256"/>
              <a:gd name="T13" fmla="*/ 90 h 158"/>
              <a:gd name="T14" fmla="*/ 57 w 256"/>
              <a:gd name="T15" fmla="*/ 134 h 158"/>
              <a:gd name="T16" fmla="*/ 129 w 256"/>
              <a:gd name="T17" fmla="*/ 158 h 158"/>
              <a:gd name="T18" fmla="*/ 199 w 256"/>
              <a:gd name="T19" fmla="*/ 134 h 158"/>
              <a:gd name="T20" fmla="*/ 199 w 256"/>
              <a:gd name="T21" fmla="*/ 90 h 158"/>
              <a:gd name="T22" fmla="*/ 230 w 256"/>
              <a:gd name="T23" fmla="*/ 75 h 158"/>
              <a:gd name="T24" fmla="*/ 230 w 256"/>
              <a:gd name="T25" fmla="*/ 108 h 158"/>
              <a:gd name="T26" fmla="*/ 226 w 256"/>
              <a:gd name="T27" fmla="*/ 115 h 158"/>
              <a:gd name="T28" fmla="*/ 229 w 256"/>
              <a:gd name="T29" fmla="*/ 121 h 158"/>
              <a:gd name="T30" fmla="*/ 225 w 256"/>
              <a:gd name="T31" fmla="*/ 147 h 158"/>
              <a:gd name="T32" fmla="*/ 244 w 256"/>
              <a:gd name="T33" fmla="*/ 147 h 158"/>
              <a:gd name="T34" fmla="*/ 239 w 256"/>
              <a:gd name="T35" fmla="*/ 121 h 158"/>
              <a:gd name="T36" fmla="*/ 242 w 256"/>
              <a:gd name="T37" fmla="*/ 115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158">
                <a:moveTo>
                  <a:pt x="242" y="115"/>
                </a:moveTo>
                <a:cubicBezTo>
                  <a:pt x="242" y="112"/>
                  <a:pt x="241" y="109"/>
                  <a:pt x="238" y="108"/>
                </a:cubicBezTo>
                <a:cubicBezTo>
                  <a:pt x="238" y="71"/>
                  <a:pt x="238" y="71"/>
                  <a:pt x="238" y="71"/>
                </a:cubicBezTo>
                <a:cubicBezTo>
                  <a:pt x="256" y="62"/>
                  <a:pt x="256" y="62"/>
                  <a:pt x="256" y="62"/>
                </a:cubicBezTo>
                <a:cubicBezTo>
                  <a:pt x="128" y="0"/>
                  <a:pt x="128" y="0"/>
                  <a:pt x="128" y="0"/>
                </a:cubicBezTo>
                <a:cubicBezTo>
                  <a:pt x="0" y="62"/>
                  <a:pt x="0" y="62"/>
                  <a:pt x="0" y="62"/>
                </a:cubicBezTo>
                <a:cubicBezTo>
                  <a:pt x="57" y="90"/>
                  <a:pt x="57" y="90"/>
                  <a:pt x="57" y="90"/>
                </a:cubicBezTo>
                <a:cubicBezTo>
                  <a:pt x="57" y="134"/>
                  <a:pt x="57" y="134"/>
                  <a:pt x="57" y="134"/>
                </a:cubicBezTo>
                <a:cubicBezTo>
                  <a:pt x="57" y="134"/>
                  <a:pt x="83" y="158"/>
                  <a:pt x="129" y="158"/>
                </a:cubicBezTo>
                <a:cubicBezTo>
                  <a:pt x="175" y="158"/>
                  <a:pt x="199" y="134"/>
                  <a:pt x="199" y="134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30" y="75"/>
                  <a:pt x="230" y="75"/>
                  <a:pt x="230" y="75"/>
                </a:cubicBezTo>
                <a:cubicBezTo>
                  <a:pt x="230" y="108"/>
                  <a:pt x="230" y="108"/>
                  <a:pt x="230" y="108"/>
                </a:cubicBezTo>
                <a:cubicBezTo>
                  <a:pt x="228" y="109"/>
                  <a:pt x="226" y="112"/>
                  <a:pt x="226" y="115"/>
                </a:cubicBezTo>
                <a:cubicBezTo>
                  <a:pt x="226" y="118"/>
                  <a:pt x="227" y="120"/>
                  <a:pt x="229" y="121"/>
                </a:cubicBezTo>
                <a:cubicBezTo>
                  <a:pt x="225" y="147"/>
                  <a:pt x="225" y="147"/>
                  <a:pt x="225" y="147"/>
                </a:cubicBezTo>
                <a:cubicBezTo>
                  <a:pt x="244" y="147"/>
                  <a:pt x="244" y="147"/>
                  <a:pt x="244" y="147"/>
                </a:cubicBezTo>
                <a:cubicBezTo>
                  <a:pt x="239" y="121"/>
                  <a:pt x="239" y="121"/>
                  <a:pt x="239" y="121"/>
                </a:cubicBezTo>
                <a:cubicBezTo>
                  <a:pt x="241" y="120"/>
                  <a:pt x="242" y="118"/>
                  <a:pt x="242" y="115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5" name="任意多边形: 形状 4"/>
          <p:cNvSpPr/>
          <p:nvPr/>
        </p:nvSpPr>
        <p:spPr>
          <a:xfrm>
            <a:off x="3794578" y="3128106"/>
            <a:ext cx="5820229" cy="190941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903418" y="3319047"/>
            <a:ext cx="5980811" cy="335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stral" panose="03090702030407020403" pitchFamily="66" charset="0"/>
                <a:ea typeface="等线" panose="02010600030101010101" pitchFamily="2" charset="-122"/>
              </a:rPr>
              <a:t>Basic backend implementation</a:t>
            </a:r>
            <a:endParaRPr kumimoji="0" lang="zh-CN" altLang="en-US" sz="16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istral" panose="03090702030407020403" pitchFamily="66" charset="0"/>
              <a:ea typeface="等线" panose="02010600030101010101" pitchFamily="2" charset="-122"/>
            </a:endParaRPr>
          </a:p>
        </p:txBody>
      </p:sp>
      <p:sp>
        <p:nvSpPr>
          <p:cNvPr id="27" name="student-graduation-cap-shape_52041"/>
          <p:cNvSpPr>
            <a:spLocks noChangeAspect="1"/>
          </p:cNvSpPr>
          <p:nvPr/>
        </p:nvSpPr>
        <p:spPr bwMode="auto">
          <a:xfrm>
            <a:off x="4684881" y="5367147"/>
            <a:ext cx="290672" cy="350126"/>
          </a:xfrm>
          <a:custGeom>
            <a:avLst/>
            <a:gdLst>
              <a:gd name="connsiteX0" fmla="*/ 56671 w 279400"/>
              <a:gd name="connsiteY0" fmla="*/ 192087 h 336550"/>
              <a:gd name="connsiteX1" fmla="*/ 224047 w 279400"/>
              <a:gd name="connsiteY1" fmla="*/ 192087 h 336550"/>
              <a:gd name="connsiteX2" fmla="*/ 279400 w 279400"/>
              <a:gd name="connsiteY2" fmla="*/ 247752 h 336550"/>
              <a:gd name="connsiteX3" fmla="*/ 279400 w 279400"/>
              <a:gd name="connsiteY3" fmla="*/ 336550 h 336550"/>
              <a:gd name="connsiteX4" fmla="*/ 176602 w 279400"/>
              <a:gd name="connsiteY4" fmla="*/ 336550 h 336550"/>
              <a:gd name="connsiteX5" fmla="*/ 158151 w 279400"/>
              <a:gd name="connsiteY5" fmla="*/ 245101 h 336550"/>
              <a:gd name="connsiteX6" fmla="*/ 151562 w 279400"/>
              <a:gd name="connsiteY6" fmla="*/ 239800 h 336550"/>
              <a:gd name="connsiteX7" fmla="*/ 167377 w 279400"/>
              <a:gd name="connsiteY7" fmla="*/ 213293 h 336550"/>
              <a:gd name="connsiteX8" fmla="*/ 167377 w 279400"/>
              <a:gd name="connsiteY8" fmla="*/ 209317 h 336550"/>
              <a:gd name="connsiteX9" fmla="*/ 163423 w 279400"/>
              <a:gd name="connsiteY9" fmla="*/ 207991 h 336550"/>
              <a:gd name="connsiteX10" fmla="*/ 121249 w 279400"/>
              <a:gd name="connsiteY10" fmla="*/ 207991 h 336550"/>
              <a:gd name="connsiteX11" fmla="*/ 118613 w 279400"/>
              <a:gd name="connsiteY11" fmla="*/ 209317 h 336550"/>
              <a:gd name="connsiteX12" fmla="*/ 118613 w 279400"/>
              <a:gd name="connsiteY12" fmla="*/ 213293 h 336550"/>
              <a:gd name="connsiteX13" fmla="*/ 134429 w 279400"/>
              <a:gd name="connsiteY13" fmla="*/ 239800 h 336550"/>
              <a:gd name="connsiteX14" fmla="*/ 126521 w 279400"/>
              <a:gd name="connsiteY14" fmla="*/ 245101 h 336550"/>
              <a:gd name="connsiteX15" fmla="*/ 110706 w 279400"/>
              <a:gd name="connsiteY15" fmla="*/ 336550 h 336550"/>
              <a:gd name="connsiteX16" fmla="*/ 0 w 279400"/>
              <a:gd name="connsiteY16" fmla="*/ 336550 h 336550"/>
              <a:gd name="connsiteX17" fmla="*/ 0 w 279400"/>
              <a:gd name="connsiteY17" fmla="*/ 247752 h 336550"/>
              <a:gd name="connsiteX18" fmla="*/ 56671 w 279400"/>
              <a:gd name="connsiteY18" fmla="*/ 192087 h 336550"/>
              <a:gd name="connsiteX19" fmla="*/ 138907 w 279400"/>
              <a:gd name="connsiteY19" fmla="*/ 0 h 336550"/>
              <a:gd name="connsiteX20" fmla="*/ 219076 w 279400"/>
              <a:gd name="connsiteY20" fmla="*/ 80169 h 336550"/>
              <a:gd name="connsiteX21" fmla="*/ 138907 w 279400"/>
              <a:gd name="connsiteY21" fmla="*/ 160338 h 336550"/>
              <a:gd name="connsiteX22" fmla="*/ 58738 w 279400"/>
              <a:gd name="connsiteY22" fmla="*/ 80169 h 336550"/>
              <a:gd name="connsiteX23" fmla="*/ 138907 w 279400"/>
              <a:gd name="connsiteY2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9400" h="336550">
                <a:moveTo>
                  <a:pt x="56671" y="192087"/>
                </a:moveTo>
                <a:cubicBezTo>
                  <a:pt x="56671" y="192087"/>
                  <a:pt x="56671" y="192087"/>
                  <a:pt x="224047" y="192087"/>
                </a:cubicBezTo>
                <a:cubicBezTo>
                  <a:pt x="254360" y="192087"/>
                  <a:pt x="279400" y="217269"/>
                  <a:pt x="279400" y="247752"/>
                </a:cubicBezTo>
                <a:cubicBezTo>
                  <a:pt x="279400" y="247752"/>
                  <a:pt x="279400" y="247752"/>
                  <a:pt x="279400" y="336550"/>
                </a:cubicBezTo>
                <a:cubicBezTo>
                  <a:pt x="279400" y="336550"/>
                  <a:pt x="279400" y="336550"/>
                  <a:pt x="176602" y="336550"/>
                </a:cubicBezTo>
                <a:cubicBezTo>
                  <a:pt x="176602" y="336550"/>
                  <a:pt x="176602" y="336550"/>
                  <a:pt x="158151" y="245101"/>
                </a:cubicBezTo>
                <a:cubicBezTo>
                  <a:pt x="158151" y="242450"/>
                  <a:pt x="154197" y="239800"/>
                  <a:pt x="151562" y="239800"/>
                </a:cubicBezTo>
                <a:cubicBezTo>
                  <a:pt x="151562" y="239800"/>
                  <a:pt x="151562" y="239800"/>
                  <a:pt x="167377" y="213293"/>
                </a:cubicBezTo>
                <a:cubicBezTo>
                  <a:pt x="167377" y="211967"/>
                  <a:pt x="167377" y="210642"/>
                  <a:pt x="167377" y="209317"/>
                </a:cubicBezTo>
                <a:cubicBezTo>
                  <a:pt x="166059" y="207991"/>
                  <a:pt x="164741" y="207991"/>
                  <a:pt x="163423" y="207991"/>
                </a:cubicBezTo>
                <a:cubicBezTo>
                  <a:pt x="163423" y="207991"/>
                  <a:pt x="163423" y="207991"/>
                  <a:pt x="121249" y="207991"/>
                </a:cubicBezTo>
                <a:cubicBezTo>
                  <a:pt x="119931" y="207991"/>
                  <a:pt x="118613" y="207991"/>
                  <a:pt x="118613" y="209317"/>
                </a:cubicBezTo>
                <a:cubicBezTo>
                  <a:pt x="117296" y="210642"/>
                  <a:pt x="117296" y="211967"/>
                  <a:pt x="118613" y="213293"/>
                </a:cubicBezTo>
                <a:cubicBezTo>
                  <a:pt x="118613" y="213293"/>
                  <a:pt x="118613" y="213293"/>
                  <a:pt x="134429" y="239800"/>
                </a:cubicBezTo>
                <a:cubicBezTo>
                  <a:pt x="130475" y="239800"/>
                  <a:pt x="127839" y="242450"/>
                  <a:pt x="126521" y="245101"/>
                </a:cubicBezTo>
                <a:cubicBezTo>
                  <a:pt x="126521" y="245101"/>
                  <a:pt x="126521" y="245101"/>
                  <a:pt x="110706" y="336550"/>
                </a:cubicBezTo>
                <a:cubicBezTo>
                  <a:pt x="110706" y="336550"/>
                  <a:pt x="110706" y="336550"/>
                  <a:pt x="0" y="336550"/>
                </a:cubicBezTo>
                <a:cubicBezTo>
                  <a:pt x="0" y="336550"/>
                  <a:pt x="0" y="336550"/>
                  <a:pt x="0" y="247752"/>
                </a:cubicBezTo>
                <a:cubicBezTo>
                  <a:pt x="0" y="217269"/>
                  <a:pt x="25040" y="192087"/>
                  <a:pt x="56671" y="192087"/>
                </a:cubicBezTo>
                <a:close/>
                <a:moveTo>
                  <a:pt x="138907" y="0"/>
                </a:moveTo>
                <a:cubicBezTo>
                  <a:pt x="183183" y="0"/>
                  <a:pt x="219076" y="35893"/>
                  <a:pt x="219076" y="80169"/>
                </a:cubicBezTo>
                <a:cubicBezTo>
                  <a:pt x="219076" y="124445"/>
                  <a:pt x="183183" y="160338"/>
                  <a:pt x="138907" y="160338"/>
                </a:cubicBezTo>
                <a:cubicBezTo>
                  <a:pt x="94631" y="160338"/>
                  <a:pt x="58738" y="124445"/>
                  <a:pt x="58738" y="80169"/>
                </a:cubicBezTo>
                <a:cubicBezTo>
                  <a:pt x="58738" y="35893"/>
                  <a:pt x="94631" y="0"/>
                  <a:pt x="138907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141919" y="5367146"/>
            <a:ext cx="2548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err="1">
                <a:solidFill>
                  <a:srgbClr val="404F6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Yuxie</a:t>
            </a:r>
            <a:r>
              <a:rPr lang="en-US" altLang="zh-CN" sz="1600" dirty="0">
                <a:solidFill>
                  <a:srgbClr val="404F6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Zhou 116010328</a:t>
            </a:r>
            <a:endParaRPr kumimoji="0" lang="zh-CN" altLang="en-US" sz="16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student-graduation-cap-shape_52041"/>
          <p:cNvSpPr>
            <a:spLocks noChangeAspect="1"/>
          </p:cNvSpPr>
          <p:nvPr/>
        </p:nvSpPr>
        <p:spPr bwMode="auto">
          <a:xfrm>
            <a:off x="5037516" y="5941914"/>
            <a:ext cx="350126" cy="346838"/>
          </a:xfrm>
          <a:custGeom>
            <a:avLst/>
            <a:gdLst>
              <a:gd name="connsiteX0" fmla="*/ 248024 w 338138"/>
              <a:gd name="connsiteY0" fmla="*/ 246062 h 334963"/>
              <a:gd name="connsiteX1" fmla="*/ 266327 w 338138"/>
              <a:gd name="connsiteY1" fmla="*/ 246062 h 334963"/>
              <a:gd name="connsiteX2" fmla="*/ 279400 w 338138"/>
              <a:gd name="connsiteY2" fmla="*/ 260350 h 334963"/>
              <a:gd name="connsiteX3" fmla="*/ 266327 w 338138"/>
              <a:gd name="connsiteY3" fmla="*/ 274637 h 334963"/>
              <a:gd name="connsiteX4" fmla="*/ 248024 w 338138"/>
              <a:gd name="connsiteY4" fmla="*/ 274637 h 334963"/>
              <a:gd name="connsiteX5" fmla="*/ 234950 w 338138"/>
              <a:gd name="connsiteY5" fmla="*/ 260350 h 334963"/>
              <a:gd name="connsiteX6" fmla="*/ 248024 w 338138"/>
              <a:gd name="connsiteY6" fmla="*/ 246062 h 334963"/>
              <a:gd name="connsiteX7" fmla="*/ 160519 w 338138"/>
              <a:gd name="connsiteY7" fmla="*/ 246062 h 334963"/>
              <a:gd name="connsiteX8" fmla="*/ 177619 w 338138"/>
              <a:gd name="connsiteY8" fmla="*/ 246062 h 334963"/>
              <a:gd name="connsiteX9" fmla="*/ 192088 w 338138"/>
              <a:gd name="connsiteY9" fmla="*/ 260350 h 334963"/>
              <a:gd name="connsiteX10" fmla="*/ 177619 w 338138"/>
              <a:gd name="connsiteY10" fmla="*/ 274637 h 334963"/>
              <a:gd name="connsiteX11" fmla="*/ 160519 w 338138"/>
              <a:gd name="connsiteY11" fmla="*/ 274637 h 334963"/>
              <a:gd name="connsiteX12" fmla="*/ 146050 w 338138"/>
              <a:gd name="connsiteY12" fmla="*/ 260350 h 334963"/>
              <a:gd name="connsiteX13" fmla="*/ 160519 w 338138"/>
              <a:gd name="connsiteY13" fmla="*/ 246062 h 334963"/>
              <a:gd name="connsiteX14" fmla="*/ 71811 w 338138"/>
              <a:gd name="connsiteY14" fmla="*/ 246062 h 334963"/>
              <a:gd name="connsiteX15" fmla="*/ 90114 w 338138"/>
              <a:gd name="connsiteY15" fmla="*/ 246062 h 334963"/>
              <a:gd name="connsiteX16" fmla="*/ 103188 w 338138"/>
              <a:gd name="connsiteY16" fmla="*/ 260350 h 334963"/>
              <a:gd name="connsiteX17" fmla="*/ 90114 w 338138"/>
              <a:gd name="connsiteY17" fmla="*/ 274637 h 334963"/>
              <a:gd name="connsiteX18" fmla="*/ 71811 w 338138"/>
              <a:gd name="connsiteY18" fmla="*/ 274637 h 334963"/>
              <a:gd name="connsiteX19" fmla="*/ 58738 w 338138"/>
              <a:gd name="connsiteY19" fmla="*/ 260350 h 334963"/>
              <a:gd name="connsiteX20" fmla="*/ 71811 w 338138"/>
              <a:gd name="connsiteY20" fmla="*/ 246062 h 334963"/>
              <a:gd name="connsiteX21" fmla="*/ 248024 w 338138"/>
              <a:gd name="connsiteY21" fmla="*/ 185737 h 334963"/>
              <a:gd name="connsiteX22" fmla="*/ 266327 w 338138"/>
              <a:gd name="connsiteY22" fmla="*/ 185737 h 334963"/>
              <a:gd name="connsiteX23" fmla="*/ 279400 w 338138"/>
              <a:gd name="connsiteY23" fmla="*/ 200024 h 334963"/>
              <a:gd name="connsiteX24" fmla="*/ 266327 w 338138"/>
              <a:gd name="connsiteY24" fmla="*/ 214312 h 334963"/>
              <a:gd name="connsiteX25" fmla="*/ 248024 w 338138"/>
              <a:gd name="connsiteY25" fmla="*/ 214312 h 334963"/>
              <a:gd name="connsiteX26" fmla="*/ 234950 w 338138"/>
              <a:gd name="connsiteY26" fmla="*/ 200024 h 334963"/>
              <a:gd name="connsiteX27" fmla="*/ 248024 w 338138"/>
              <a:gd name="connsiteY27" fmla="*/ 185737 h 334963"/>
              <a:gd name="connsiteX28" fmla="*/ 160519 w 338138"/>
              <a:gd name="connsiteY28" fmla="*/ 185737 h 334963"/>
              <a:gd name="connsiteX29" fmla="*/ 177619 w 338138"/>
              <a:gd name="connsiteY29" fmla="*/ 185737 h 334963"/>
              <a:gd name="connsiteX30" fmla="*/ 192088 w 338138"/>
              <a:gd name="connsiteY30" fmla="*/ 200024 h 334963"/>
              <a:gd name="connsiteX31" fmla="*/ 177619 w 338138"/>
              <a:gd name="connsiteY31" fmla="*/ 214312 h 334963"/>
              <a:gd name="connsiteX32" fmla="*/ 160519 w 338138"/>
              <a:gd name="connsiteY32" fmla="*/ 214312 h 334963"/>
              <a:gd name="connsiteX33" fmla="*/ 146050 w 338138"/>
              <a:gd name="connsiteY33" fmla="*/ 200024 h 334963"/>
              <a:gd name="connsiteX34" fmla="*/ 160519 w 338138"/>
              <a:gd name="connsiteY34" fmla="*/ 185737 h 334963"/>
              <a:gd name="connsiteX35" fmla="*/ 71811 w 338138"/>
              <a:gd name="connsiteY35" fmla="*/ 185737 h 334963"/>
              <a:gd name="connsiteX36" fmla="*/ 90114 w 338138"/>
              <a:gd name="connsiteY36" fmla="*/ 185737 h 334963"/>
              <a:gd name="connsiteX37" fmla="*/ 103188 w 338138"/>
              <a:gd name="connsiteY37" fmla="*/ 200024 h 334963"/>
              <a:gd name="connsiteX38" fmla="*/ 90114 w 338138"/>
              <a:gd name="connsiteY38" fmla="*/ 214312 h 334963"/>
              <a:gd name="connsiteX39" fmla="*/ 71811 w 338138"/>
              <a:gd name="connsiteY39" fmla="*/ 214312 h 334963"/>
              <a:gd name="connsiteX40" fmla="*/ 58738 w 338138"/>
              <a:gd name="connsiteY40" fmla="*/ 200024 h 334963"/>
              <a:gd name="connsiteX41" fmla="*/ 71811 w 338138"/>
              <a:gd name="connsiteY41" fmla="*/ 185737 h 334963"/>
              <a:gd name="connsiteX42" fmla="*/ 248024 w 338138"/>
              <a:gd name="connsiteY42" fmla="*/ 125412 h 334963"/>
              <a:gd name="connsiteX43" fmla="*/ 266327 w 338138"/>
              <a:gd name="connsiteY43" fmla="*/ 125412 h 334963"/>
              <a:gd name="connsiteX44" fmla="*/ 279400 w 338138"/>
              <a:gd name="connsiteY44" fmla="*/ 139699 h 334963"/>
              <a:gd name="connsiteX45" fmla="*/ 266327 w 338138"/>
              <a:gd name="connsiteY45" fmla="*/ 153987 h 334963"/>
              <a:gd name="connsiteX46" fmla="*/ 248024 w 338138"/>
              <a:gd name="connsiteY46" fmla="*/ 153987 h 334963"/>
              <a:gd name="connsiteX47" fmla="*/ 234950 w 338138"/>
              <a:gd name="connsiteY47" fmla="*/ 139699 h 334963"/>
              <a:gd name="connsiteX48" fmla="*/ 248024 w 338138"/>
              <a:gd name="connsiteY48" fmla="*/ 125412 h 334963"/>
              <a:gd name="connsiteX49" fmla="*/ 160519 w 338138"/>
              <a:gd name="connsiteY49" fmla="*/ 125412 h 334963"/>
              <a:gd name="connsiteX50" fmla="*/ 177619 w 338138"/>
              <a:gd name="connsiteY50" fmla="*/ 125412 h 334963"/>
              <a:gd name="connsiteX51" fmla="*/ 192088 w 338138"/>
              <a:gd name="connsiteY51" fmla="*/ 139699 h 334963"/>
              <a:gd name="connsiteX52" fmla="*/ 177619 w 338138"/>
              <a:gd name="connsiteY52" fmla="*/ 153987 h 334963"/>
              <a:gd name="connsiteX53" fmla="*/ 160519 w 338138"/>
              <a:gd name="connsiteY53" fmla="*/ 153987 h 334963"/>
              <a:gd name="connsiteX54" fmla="*/ 146050 w 338138"/>
              <a:gd name="connsiteY54" fmla="*/ 139699 h 334963"/>
              <a:gd name="connsiteX55" fmla="*/ 160519 w 338138"/>
              <a:gd name="connsiteY55" fmla="*/ 125412 h 334963"/>
              <a:gd name="connsiteX56" fmla="*/ 71811 w 338138"/>
              <a:gd name="connsiteY56" fmla="*/ 125412 h 334963"/>
              <a:gd name="connsiteX57" fmla="*/ 90114 w 338138"/>
              <a:gd name="connsiteY57" fmla="*/ 125412 h 334963"/>
              <a:gd name="connsiteX58" fmla="*/ 103188 w 338138"/>
              <a:gd name="connsiteY58" fmla="*/ 139699 h 334963"/>
              <a:gd name="connsiteX59" fmla="*/ 90114 w 338138"/>
              <a:gd name="connsiteY59" fmla="*/ 153987 h 334963"/>
              <a:gd name="connsiteX60" fmla="*/ 71811 w 338138"/>
              <a:gd name="connsiteY60" fmla="*/ 153987 h 334963"/>
              <a:gd name="connsiteX61" fmla="*/ 58738 w 338138"/>
              <a:gd name="connsiteY61" fmla="*/ 139699 h 334963"/>
              <a:gd name="connsiteX62" fmla="*/ 71811 w 338138"/>
              <a:gd name="connsiteY62" fmla="*/ 125412 h 334963"/>
              <a:gd name="connsiteX63" fmla="*/ 51107 w 338138"/>
              <a:gd name="connsiteY63" fmla="*/ 52387 h 334963"/>
              <a:gd name="connsiteX64" fmla="*/ 28575 w 338138"/>
              <a:gd name="connsiteY64" fmla="*/ 73466 h 334963"/>
              <a:gd name="connsiteX65" fmla="*/ 28575 w 338138"/>
              <a:gd name="connsiteY65" fmla="*/ 285578 h 334963"/>
              <a:gd name="connsiteX66" fmla="*/ 51107 w 338138"/>
              <a:gd name="connsiteY66" fmla="*/ 307975 h 334963"/>
              <a:gd name="connsiteX67" fmla="*/ 287031 w 338138"/>
              <a:gd name="connsiteY67" fmla="*/ 307975 h 334963"/>
              <a:gd name="connsiteX68" fmla="*/ 309563 w 338138"/>
              <a:gd name="connsiteY68" fmla="*/ 285578 h 334963"/>
              <a:gd name="connsiteX69" fmla="*/ 309563 w 338138"/>
              <a:gd name="connsiteY69" fmla="*/ 74784 h 334963"/>
              <a:gd name="connsiteX70" fmla="*/ 287031 w 338138"/>
              <a:gd name="connsiteY70" fmla="*/ 52387 h 334963"/>
              <a:gd name="connsiteX71" fmla="*/ 264499 w 338138"/>
              <a:gd name="connsiteY71" fmla="*/ 52387 h 334963"/>
              <a:gd name="connsiteX72" fmla="*/ 264499 w 338138"/>
              <a:gd name="connsiteY72" fmla="*/ 61609 h 334963"/>
              <a:gd name="connsiteX73" fmla="*/ 249919 w 338138"/>
              <a:gd name="connsiteY73" fmla="*/ 74784 h 334963"/>
              <a:gd name="connsiteX74" fmla="*/ 235340 w 338138"/>
              <a:gd name="connsiteY74" fmla="*/ 61609 h 334963"/>
              <a:gd name="connsiteX75" fmla="*/ 235340 w 338138"/>
              <a:gd name="connsiteY75" fmla="*/ 52387 h 334963"/>
              <a:gd name="connsiteX76" fmla="*/ 101473 w 338138"/>
              <a:gd name="connsiteY76" fmla="*/ 52387 h 334963"/>
              <a:gd name="connsiteX77" fmla="*/ 101473 w 338138"/>
              <a:gd name="connsiteY77" fmla="*/ 61609 h 334963"/>
              <a:gd name="connsiteX78" fmla="*/ 86893 w 338138"/>
              <a:gd name="connsiteY78" fmla="*/ 74784 h 334963"/>
              <a:gd name="connsiteX79" fmla="*/ 73639 w 338138"/>
              <a:gd name="connsiteY79" fmla="*/ 61609 h 334963"/>
              <a:gd name="connsiteX80" fmla="*/ 73639 w 338138"/>
              <a:gd name="connsiteY80" fmla="*/ 52387 h 334963"/>
              <a:gd name="connsiteX81" fmla="*/ 51107 w 338138"/>
              <a:gd name="connsiteY81" fmla="*/ 52387 h 334963"/>
              <a:gd name="connsiteX82" fmla="*/ 87176 w 338138"/>
              <a:gd name="connsiteY82" fmla="*/ 0 h 334963"/>
              <a:gd name="connsiteX83" fmla="*/ 101706 w 338138"/>
              <a:gd name="connsiteY83" fmla="*/ 14449 h 334963"/>
              <a:gd name="connsiteX84" fmla="*/ 101706 w 338138"/>
              <a:gd name="connsiteY84" fmla="*/ 23644 h 334963"/>
              <a:gd name="connsiteX85" fmla="*/ 235112 w 338138"/>
              <a:gd name="connsiteY85" fmla="*/ 23644 h 334963"/>
              <a:gd name="connsiteX86" fmla="*/ 235112 w 338138"/>
              <a:gd name="connsiteY86" fmla="*/ 14449 h 334963"/>
              <a:gd name="connsiteX87" fmla="*/ 249641 w 338138"/>
              <a:gd name="connsiteY87" fmla="*/ 0 h 334963"/>
              <a:gd name="connsiteX88" fmla="*/ 264170 w 338138"/>
              <a:gd name="connsiteY88" fmla="*/ 14449 h 334963"/>
              <a:gd name="connsiteX89" fmla="*/ 264170 w 338138"/>
              <a:gd name="connsiteY89" fmla="*/ 23644 h 334963"/>
              <a:gd name="connsiteX90" fmla="*/ 286625 w 338138"/>
              <a:gd name="connsiteY90" fmla="*/ 23644 h 334963"/>
              <a:gd name="connsiteX91" fmla="*/ 338138 w 338138"/>
              <a:gd name="connsiteY91" fmla="*/ 74874 h 334963"/>
              <a:gd name="connsiteX92" fmla="*/ 338138 w 338138"/>
              <a:gd name="connsiteY92" fmla="*/ 285047 h 334963"/>
              <a:gd name="connsiteX93" fmla="*/ 286625 w 338138"/>
              <a:gd name="connsiteY93" fmla="*/ 334963 h 334963"/>
              <a:gd name="connsiteX94" fmla="*/ 51513 w 338138"/>
              <a:gd name="connsiteY94" fmla="*/ 334963 h 334963"/>
              <a:gd name="connsiteX95" fmla="*/ 0 w 338138"/>
              <a:gd name="connsiteY95" fmla="*/ 285047 h 334963"/>
              <a:gd name="connsiteX96" fmla="*/ 0 w 338138"/>
              <a:gd name="connsiteY96" fmla="*/ 74874 h 334963"/>
              <a:gd name="connsiteX97" fmla="*/ 51513 w 338138"/>
              <a:gd name="connsiteY97" fmla="*/ 23644 h 334963"/>
              <a:gd name="connsiteX98" fmla="*/ 73968 w 338138"/>
              <a:gd name="connsiteY98" fmla="*/ 23644 h 334963"/>
              <a:gd name="connsiteX99" fmla="*/ 73968 w 338138"/>
              <a:gd name="connsiteY99" fmla="*/ 14449 h 334963"/>
              <a:gd name="connsiteX100" fmla="*/ 87176 w 338138"/>
              <a:gd name="connsiteY100" fmla="*/ 0 h 33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38138" h="334963">
                <a:moveTo>
                  <a:pt x="248024" y="246062"/>
                </a:moveTo>
                <a:cubicBezTo>
                  <a:pt x="248024" y="246062"/>
                  <a:pt x="248024" y="246062"/>
                  <a:pt x="266327" y="246062"/>
                </a:cubicBezTo>
                <a:cubicBezTo>
                  <a:pt x="272863" y="246062"/>
                  <a:pt x="279400" y="252557"/>
                  <a:pt x="279400" y="260350"/>
                </a:cubicBezTo>
                <a:cubicBezTo>
                  <a:pt x="279400" y="268143"/>
                  <a:pt x="272863" y="274637"/>
                  <a:pt x="266327" y="274637"/>
                </a:cubicBezTo>
                <a:cubicBezTo>
                  <a:pt x="266327" y="274637"/>
                  <a:pt x="266327" y="274637"/>
                  <a:pt x="248024" y="274637"/>
                </a:cubicBezTo>
                <a:cubicBezTo>
                  <a:pt x="241487" y="274637"/>
                  <a:pt x="234950" y="268143"/>
                  <a:pt x="234950" y="260350"/>
                </a:cubicBezTo>
                <a:cubicBezTo>
                  <a:pt x="234950" y="252557"/>
                  <a:pt x="241487" y="246062"/>
                  <a:pt x="248024" y="246062"/>
                </a:cubicBezTo>
                <a:close/>
                <a:moveTo>
                  <a:pt x="160519" y="246062"/>
                </a:moveTo>
                <a:cubicBezTo>
                  <a:pt x="160519" y="246062"/>
                  <a:pt x="160519" y="246062"/>
                  <a:pt x="177619" y="246062"/>
                </a:cubicBezTo>
                <a:cubicBezTo>
                  <a:pt x="185511" y="246062"/>
                  <a:pt x="192088" y="252557"/>
                  <a:pt x="192088" y="260350"/>
                </a:cubicBezTo>
                <a:cubicBezTo>
                  <a:pt x="192088" y="268143"/>
                  <a:pt x="185511" y="274637"/>
                  <a:pt x="177619" y="274637"/>
                </a:cubicBezTo>
                <a:cubicBezTo>
                  <a:pt x="177619" y="274637"/>
                  <a:pt x="177619" y="274637"/>
                  <a:pt x="160519" y="274637"/>
                </a:cubicBezTo>
                <a:cubicBezTo>
                  <a:pt x="152627" y="274637"/>
                  <a:pt x="146050" y="268143"/>
                  <a:pt x="146050" y="260350"/>
                </a:cubicBezTo>
                <a:cubicBezTo>
                  <a:pt x="146050" y="252557"/>
                  <a:pt x="152627" y="246062"/>
                  <a:pt x="160519" y="246062"/>
                </a:cubicBezTo>
                <a:close/>
                <a:moveTo>
                  <a:pt x="71811" y="246062"/>
                </a:moveTo>
                <a:cubicBezTo>
                  <a:pt x="71811" y="246062"/>
                  <a:pt x="71811" y="246062"/>
                  <a:pt x="90114" y="246062"/>
                </a:cubicBezTo>
                <a:cubicBezTo>
                  <a:pt x="96651" y="246062"/>
                  <a:pt x="103188" y="252557"/>
                  <a:pt x="103188" y="260350"/>
                </a:cubicBezTo>
                <a:cubicBezTo>
                  <a:pt x="103188" y="268143"/>
                  <a:pt x="96651" y="274637"/>
                  <a:pt x="90114" y="274637"/>
                </a:cubicBezTo>
                <a:cubicBezTo>
                  <a:pt x="90114" y="274637"/>
                  <a:pt x="90114" y="274637"/>
                  <a:pt x="71811" y="274637"/>
                </a:cubicBezTo>
                <a:cubicBezTo>
                  <a:pt x="65275" y="274637"/>
                  <a:pt x="58738" y="268143"/>
                  <a:pt x="58738" y="260350"/>
                </a:cubicBezTo>
                <a:cubicBezTo>
                  <a:pt x="58738" y="252557"/>
                  <a:pt x="65275" y="246062"/>
                  <a:pt x="71811" y="246062"/>
                </a:cubicBezTo>
                <a:close/>
                <a:moveTo>
                  <a:pt x="248024" y="185737"/>
                </a:moveTo>
                <a:cubicBezTo>
                  <a:pt x="248024" y="185737"/>
                  <a:pt x="248024" y="185737"/>
                  <a:pt x="266327" y="185737"/>
                </a:cubicBezTo>
                <a:cubicBezTo>
                  <a:pt x="272863" y="185737"/>
                  <a:pt x="279400" y="192231"/>
                  <a:pt x="279400" y="200024"/>
                </a:cubicBezTo>
                <a:cubicBezTo>
                  <a:pt x="279400" y="209116"/>
                  <a:pt x="272863" y="214312"/>
                  <a:pt x="266327" y="214312"/>
                </a:cubicBezTo>
                <a:cubicBezTo>
                  <a:pt x="266327" y="214312"/>
                  <a:pt x="266327" y="214312"/>
                  <a:pt x="248024" y="214312"/>
                </a:cubicBezTo>
                <a:cubicBezTo>
                  <a:pt x="241487" y="214312"/>
                  <a:pt x="234950" y="207817"/>
                  <a:pt x="234950" y="200024"/>
                </a:cubicBezTo>
                <a:cubicBezTo>
                  <a:pt x="234950" y="192231"/>
                  <a:pt x="241487" y="185737"/>
                  <a:pt x="248024" y="185737"/>
                </a:cubicBezTo>
                <a:close/>
                <a:moveTo>
                  <a:pt x="160519" y="185737"/>
                </a:moveTo>
                <a:cubicBezTo>
                  <a:pt x="160519" y="185737"/>
                  <a:pt x="160519" y="185737"/>
                  <a:pt x="177619" y="185737"/>
                </a:cubicBezTo>
                <a:cubicBezTo>
                  <a:pt x="185511" y="185737"/>
                  <a:pt x="192088" y="192231"/>
                  <a:pt x="192088" y="200024"/>
                </a:cubicBezTo>
                <a:cubicBezTo>
                  <a:pt x="192088" y="209116"/>
                  <a:pt x="185511" y="214312"/>
                  <a:pt x="177619" y="214312"/>
                </a:cubicBezTo>
                <a:cubicBezTo>
                  <a:pt x="177619" y="214312"/>
                  <a:pt x="177619" y="214312"/>
                  <a:pt x="160519" y="214312"/>
                </a:cubicBezTo>
                <a:cubicBezTo>
                  <a:pt x="152627" y="214312"/>
                  <a:pt x="146050" y="207817"/>
                  <a:pt x="146050" y="200024"/>
                </a:cubicBezTo>
                <a:cubicBezTo>
                  <a:pt x="146050" y="192231"/>
                  <a:pt x="152627" y="185737"/>
                  <a:pt x="160519" y="185737"/>
                </a:cubicBezTo>
                <a:close/>
                <a:moveTo>
                  <a:pt x="71811" y="185737"/>
                </a:moveTo>
                <a:cubicBezTo>
                  <a:pt x="71811" y="185737"/>
                  <a:pt x="71811" y="185737"/>
                  <a:pt x="90114" y="185737"/>
                </a:cubicBezTo>
                <a:cubicBezTo>
                  <a:pt x="96651" y="185737"/>
                  <a:pt x="103188" y="192231"/>
                  <a:pt x="103188" y="200024"/>
                </a:cubicBezTo>
                <a:cubicBezTo>
                  <a:pt x="103188" y="209116"/>
                  <a:pt x="96651" y="214312"/>
                  <a:pt x="90114" y="214312"/>
                </a:cubicBezTo>
                <a:cubicBezTo>
                  <a:pt x="90114" y="214312"/>
                  <a:pt x="90114" y="214312"/>
                  <a:pt x="71811" y="214312"/>
                </a:cubicBezTo>
                <a:cubicBezTo>
                  <a:pt x="65275" y="214312"/>
                  <a:pt x="58738" y="207817"/>
                  <a:pt x="58738" y="200024"/>
                </a:cubicBezTo>
                <a:cubicBezTo>
                  <a:pt x="58738" y="192231"/>
                  <a:pt x="65275" y="185737"/>
                  <a:pt x="71811" y="185737"/>
                </a:cubicBezTo>
                <a:close/>
                <a:moveTo>
                  <a:pt x="248024" y="125412"/>
                </a:moveTo>
                <a:cubicBezTo>
                  <a:pt x="248024" y="125412"/>
                  <a:pt x="248024" y="125412"/>
                  <a:pt x="266327" y="125412"/>
                </a:cubicBezTo>
                <a:cubicBezTo>
                  <a:pt x="272863" y="125412"/>
                  <a:pt x="279400" y="131906"/>
                  <a:pt x="279400" y="139699"/>
                </a:cubicBezTo>
                <a:cubicBezTo>
                  <a:pt x="279400" y="147492"/>
                  <a:pt x="272863" y="153987"/>
                  <a:pt x="266327" y="153987"/>
                </a:cubicBezTo>
                <a:cubicBezTo>
                  <a:pt x="266327" y="153987"/>
                  <a:pt x="266327" y="153987"/>
                  <a:pt x="248024" y="153987"/>
                </a:cubicBezTo>
                <a:cubicBezTo>
                  <a:pt x="241487" y="153987"/>
                  <a:pt x="234950" y="147492"/>
                  <a:pt x="234950" y="139699"/>
                </a:cubicBezTo>
                <a:cubicBezTo>
                  <a:pt x="234950" y="131906"/>
                  <a:pt x="241487" y="125412"/>
                  <a:pt x="248024" y="125412"/>
                </a:cubicBezTo>
                <a:close/>
                <a:moveTo>
                  <a:pt x="160519" y="125412"/>
                </a:moveTo>
                <a:cubicBezTo>
                  <a:pt x="160519" y="125412"/>
                  <a:pt x="160519" y="125412"/>
                  <a:pt x="177619" y="125412"/>
                </a:cubicBezTo>
                <a:cubicBezTo>
                  <a:pt x="185511" y="125412"/>
                  <a:pt x="192088" y="131906"/>
                  <a:pt x="192088" y="139699"/>
                </a:cubicBezTo>
                <a:cubicBezTo>
                  <a:pt x="192088" y="147492"/>
                  <a:pt x="185511" y="153987"/>
                  <a:pt x="177619" y="153987"/>
                </a:cubicBezTo>
                <a:cubicBezTo>
                  <a:pt x="177619" y="153987"/>
                  <a:pt x="177619" y="153987"/>
                  <a:pt x="160519" y="153987"/>
                </a:cubicBezTo>
                <a:cubicBezTo>
                  <a:pt x="152627" y="153987"/>
                  <a:pt x="146050" y="147492"/>
                  <a:pt x="146050" y="139699"/>
                </a:cubicBezTo>
                <a:cubicBezTo>
                  <a:pt x="146050" y="131906"/>
                  <a:pt x="152627" y="125412"/>
                  <a:pt x="160519" y="125412"/>
                </a:cubicBezTo>
                <a:close/>
                <a:moveTo>
                  <a:pt x="71811" y="125412"/>
                </a:moveTo>
                <a:cubicBezTo>
                  <a:pt x="71811" y="125412"/>
                  <a:pt x="71811" y="125412"/>
                  <a:pt x="90114" y="125412"/>
                </a:cubicBezTo>
                <a:cubicBezTo>
                  <a:pt x="96651" y="125412"/>
                  <a:pt x="103188" y="131906"/>
                  <a:pt x="103188" y="139699"/>
                </a:cubicBezTo>
                <a:cubicBezTo>
                  <a:pt x="103188" y="147492"/>
                  <a:pt x="96651" y="153987"/>
                  <a:pt x="90114" y="153987"/>
                </a:cubicBezTo>
                <a:cubicBezTo>
                  <a:pt x="90114" y="153987"/>
                  <a:pt x="90114" y="153987"/>
                  <a:pt x="71811" y="153987"/>
                </a:cubicBezTo>
                <a:cubicBezTo>
                  <a:pt x="65275" y="153987"/>
                  <a:pt x="58738" y="147492"/>
                  <a:pt x="58738" y="139699"/>
                </a:cubicBezTo>
                <a:cubicBezTo>
                  <a:pt x="58738" y="131906"/>
                  <a:pt x="65275" y="125412"/>
                  <a:pt x="71811" y="125412"/>
                </a:cubicBezTo>
                <a:close/>
                <a:moveTo>
                  <a:pt x="51107" y="52387"/>
                </a:moveTo>
                <a:cubicBezTo>
                  <a:pt x="39178" y="52387"/>
                  <a:pt x="28575" y="61609"/>
                  <a:pt x="28575" y="73466"/>
                </a:cubicBezTo>
                <a:cubicBezTo>
                  <a:pt x="28575" y="73466"/>
                  <a:pt x="28575" y="73466"/>
                  <a:pt x="28575" y="285578"/>
                </a:cubicBezTo>
                <a:cubicBezTo>
                  <a:pt x="28575" y="297436"/>
                  <a:pt x="39178" y="307975"/>
                  <a:pt x="51107" y="307975"/>
                </a:cubicBezTo>
                <a:cubicBezTo>
                  <a:pt x="51107" y="307975"/>
                  <a:pt x="51107" y="307975"/>
                  <a:pt x="287031" y="307975"/>
                </a:cubicBezTo>
                <a:cubicBezTo>
                  <a:pt x="298960" y="307975"/>
                  <a:pt x="309563" y="297436"/>
                  <a:pt x="309563" y="285578"/>
                </a:cubicBezTo>
                <a:cubicBezTo>
                  <a:pt x="309563" y="285578"/>
                  <a:pt x="309563" y="285578"/>
                  <a:pt x="309563" y="74784"/>
                </a:cubicBezTo>
                <a:cubicBezTo>
                  <a:pt x="309563" y="62926"/>
                  <a:pt x="298960" y="52387"/>
                  <a:pt x="287031" y="52387"/>
                </a:cubicBezTo>
                <a:cubicBezTo>
                  <a:pt x="287031" y="52387"/>
                  <a:pt x="287031" y="52387"/>
                  <a:pt x="264499" y="52387"/>
                </a:cubicBezTo>
                <a:cubicBezTo>
                  <a:pt x="264499" y="52387"/>
                  <a:pt x="264499" y="52387"/>
                  <a:pt x="264499" y="61609"/>
                </a:cubicBezTo>
                <a:cubicBezTo>
                  <a:pt x="263174" y="69514"/>
                  <a:pt x="256546" y="74784"/>
                  <a:pt x="249919" y="74784"/>
                </a:cubicBezTo>
                <a:cubicBezTo>
                  <a:pt x="241967" y="74784"/>
                  <a:pt x="235340" y="69514"/>
                  <a:pt x="235340" y="61609"/>
                </a:cubicBezTo>
                <a:cubicBezTo>
                  <a:pt x="235340" y="61609"/>
                  <a:pt x="235340" y="61609"/>
                  <a:pt x="235340" y="52387"/>
                </a:cubicBezTo>
                <a:cubicBezTo>
                  <a:pt x="235340" y="52387"/>
                  <a:pt x="235340" y="52387"/>
                  <a:pt x="101473" y="52387"/>
                </a:cubicBezTo>
                <a:cubicBezTo>
                  <a:pt x="101473" y="52387"/>
                  <a:pt x="101473" y="52387"/>
                  <a:pt x="101473" y="61609"/>
                </a:cubicBezTo>
                <a:cubicBezTo>
                  <a:pt x="101473" y="69514"/>
                  <a:pt x="94846" y="74784"/>
                  <a:pt x="86893" y="74784"/>
                </a:cubicBezTo>
                <a:cubicBezTo>
                  <a:pt x="80266" y="74784"/>
                  <a:pt x="73639" y="68196"/>
                  <a:pt x="73639" y="61609"/>
                </a:cubicBezTo>
                <a:cubicBezTo>
                  <a:pt x="73639" y="61609"/>
                  <a:pt x="73639" y="61609"/>
                  <a:pt x="73639" y="52387"/>
                </a:cubicBezTo>
                <a:cubicBezTo>
                  <a:pt x="73639" y="52387"/>
                  <a:pt x="73639" y="52387"/>
                  <a:pt x="51107" y="52387"/>
                </a:cubicBezTo>
                <a:close/>
                <a:moveTo>
                  <a:pt x="87176" y="0"/>
                </a:moveTo>
                <a:cubicBezTo>
                  <a:pt x="95101" y="0"/>
                  <a:pt x="101706" y="6568"/>
                  <a:pt x="101706" y="14449"/>
                </a:cubicBezTo>
                <a:cubicBezTo>
                  <a:pt x="101706" y="14449"/>
                  <a:pt x="101706" y="14449"/>
                  <a:pt x="101706" y="23644"/>
                </a:cubicBezTo>
                <a:cubicBezTo>
                  <a:pt x="101706" y="23644"/>
                  <a:pt x="101706" y="23644"/>
                  <a:pt x="235112" y="23644"/>
                </a:cubicBezTo>
                <a:cubicBezTo>
                  <a:pt x="235112" y="23644"/>
                  <a:pt x="235112" y="23644"/>
                  <a:pt x="235112" y="14449"/>
                </a:cubicBezTo>
                <a:cubicBezTo>
                  <a:pt x="235112" y="6568"/>
                  <a:pt x="241716" y="0"/>
                  <a:pt x="249641" y="0"/>
                </a:cubicBezTo>
                <a:cubicBezTo>
                  <a:pt x="257566" y="0"/>
                  <a:pt x="264170" y="6568"/>
                  <a:pt x="264170" y="14449"/>
                </a:cubicBezTo>
                <a:cubicBezTo>
                  <a:pt x="264170" y="14449"/>
                  <a:pt x="264170" y="14449"/>
                  <a:pt x="264170" y="23644"/>
                </a:cubicBezTo>
                <a:cubicBezTo>
                  <a:pt x="264170" y="23644"/>
                  <a:pt x="264170" y="23644"/>
                  <a:pt x="286625" y="23644"/>
                </a:cubicBezTo>
                <a:cubicBezTo>
                  <a:pt x="314363" y="23644"/>
                  <a:pt x="338138" y="47289"/>
                  <a:pt x="338138" y="74874"/>
                </a:cubicBezTo>
                <a:cubicBezTo>
                  <a:pt x="338138" y="74874"/>
                  <a:pt x="338138" y="74874"/>
                  <a:pt x="338138" y="285047"/>
                </a:cubicBezTo>
                <a:cubicBezTo>
                  <a:pt x="336817" y="312632"/>
                  <a:pt x="314363" y="334963"/>
                  <a:pt x="286625" y="334963"/>
                </a:cubicBezTo>
                <a:cubicBezTo>
                  <a:pt x="286625" y="334963"/>
                  <a:pt x="286625" y="334963"/>
                  <a:pt x="51513" y="334963"/>
                </a:cubicBezTo>
                <a:cubicBezTo>
                  <a:pt x="23775" y="334963"/>
                  <a:pt x="0" y="312632"/>
                  <a:pt x="0" y="285047"/>
                </a:cubicBezTo>
                <a:cubicBezTo>
                  <a:pt x="0" y="285047"/>
                  <a:pt x="0" y="285047"/>
                  <a:pt x="0" y="74874"/>
                </a:cubicBezTo>
                <a:cubicBezTo>
                  <a:pt x="0" y="47289"/>
                  <a:pt x="23775" y="23644"/>
                  <a:pt x="51513" y="23644"/>
                </a:cubicBezTo>
                <a:cubicBezTo>
                  <a:pt x="51513" y="23644"/>
                  <a:pt x="51513" y="23644"/>
                  <a:pt x="73968" y="23644"/>
                </a:cubicBezTo>
                <a:cubicBezTo>
                  <a:pt x="73968" y="23644"/>
                  <a:pt x="73968" y="23644"/>
                  <a:pt x="73968" y="14449"/>
                </a:cubicBezTo>
                <a:cubicBezTo>
                  <a:pt x="73968" y="6568"/>
                  <a:pt x="79251" y="0"/>
                  <a:pt x="87176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20224" y="5964720"/>
            <a:ext cx="2548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2020/12</a:t>
            </a:r>
            <a:r>
              <a:rPr lang="en-US" altLang="zh-CN" sz="1600" dirty="0">
                <a:solidFill>
                  <a:srgbClr val="404F6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/7</a:t>
            </a:r>
            <a:endParaRPr kumimoji="0" lang="zh-CN" altLang="en-US" sz="16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7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思想气泡: 云 10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960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8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64688" y="372395"/>
            <a:ext cx="387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Conclusion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6DD58AF7-A04F-984F-86A2-B2C1949A3124}"/>
              </a:ext>
            </a:extLst>
          </p:cNvPr>
          <p:cNvSpPr/>
          <p:nvPr/>
        </p:nvSpPr>
        <p:spPr>
          <a:xfrm>
            <a:off x="2222586" y="2063107"/>
            <a:ext cx="82780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 have designed a basic working model of  A Blockchain-based Application for an electricity market system.</a:t>
            </a:r>
          </a:p>
        </p:txBody>
      </p:sp>
      <p:grpSp>
        <p:nvGrpSpPr>
          <p:cNvPr id="28" name="组合 7">
            <a:extLst>
              <a:ext uri="{FF2B5EF4-FFF2-40B4-BE49-F238E27FC236}">
                <a16:creationId xmlns:a16="http://schemas.microsoft.com/office/drawing/2014/main" id="{DC0C59E9-F54D-8D47-9777-56F77890C27C}"/>
              </a:ext>
            </a:extLst>
          </p:cNvPr>
          <p:cNvGrpSpPr/>
          <p:nvPr/>
        </p:nvGrpSpPr>
        <p:grpSpPr>
          <a:xfrm>
            <a:off x="1255020" y="2155934"/>
            <a:ext cx="711200" cy="645344"/>
            <a:chOff x="1346460" y="2202383"/>
            <a:chExt cx="711200" cy="645344"/>
          </a:xfrm>
        </p:grpSpPr>
        <p:sp>
          <p:nvSpPr>
            <p:cNvPr id="29" name="favourites-mark_73501">
              <a:extLst>
                <a:ext uri="{FF2B5EF4-FFF2-40B4-BE49-F238E27FC236}">
                  <a16:creationId xmlns:a16="http://schemas.microsoft.com/office/drawing/2014/main" id="{648BFF57-6C23-0F47-866D-EEE54084571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60308" y="2202383"/>
              <a:ext cx="676672" cy="645344"/>
            </a:xfrm>
            <a:custGeom>
              <a:avLst/>
              <a:gdLst>
                <a:gd name="T0" fmla="*/ 257 w 260"/>
                <a:gd name="T1" fmla="*/ 92 h 248"/>
                <a:gd name="T2" fmla="*/ 235 w 260"/>
                <a:gd name="T3" fmla="*/ 74 h 248"/>
                <a:gd name="T4" fmla="*/ 179 w 260"/>
                <a:gd name="T5" fmla="*/ 66 h 248"/>
                <a:gd name="T6" fmla="*/ 154 w 260"/>
                <a:gd name="T7" fmla="*/ 15 h 248"/>
                <a:gd name="T8" fmla="*/ 130 w 260"/>
                <a:gd name="T9" fmla="*/ 0 h 248"/>
                <a:gd name="T10" fmla="*/ 106 w 260"/>
                <a:gd name="T11" fmla="*/ 15 h 248"/>
                <a:gd name="T12" fmla="*/ 81 w 260"/>
                <a:gd name="T13" fmla="*/ 66 h 248"/>
                <a:gd name="T14" fmla="*/ 25 w 260"/>
                <a:gd name="T15" fmla="*/ 74 h 248"/>
                <a:gd name="T16" fmla="*/ 3 w 260"/>
                <a:gd name="T17" fmla="*/ 92 h 248"/>
                <a:gd name="T18" fmla="*/ 10 w 260"/>
                <a:gd name="T19" fmla="*/ 119 h 248"/>
                <a:gd name="T20" fmla="*/ 51 w 260"/>
                <a:gd name="T21" fmla="*/ 159 h 248"/>
                <a:gd name="T22" fmla="*/ 41 w 260"/>
                <a:gd name="T23" fmla="*/ 215 h 248"/>
                <a:gd name="T24" fmla="*/ 52 w 260"/>
                <a:gd name="T25" fmla="*/ 241 h 248"/>
                <a:gd name="T26" fmla="*/ 80 w 260"/>
                <a:gd name="T27" fmla="*/ 243 h 248"/>
                <a:gd name="T28" fmla="*/ 130 w 260"/>
                <a:gd name="T29" fmla="*/ 216 h 248"/>
                <a:gd name="T30" fmla="*/ 180 w 260"/>
                <a:gd name="T31" fmla="*/ 243 h 248"/>
                <a:gd name="T32" fmla="*/ 193 w 260"/>
                <a:gd name="T33" fmla="*/ 246 h 248"/>
                <a:gd name="T34" fmla="*/ 208 w 260"/>
                <a:gd name="T35" fmla="*/ 241 h 248"/>
                <a:gd name="T36" fmla="*/ 219 w 260"/>
                <a:gd name="T37" fmla="*/ 215 h 248"/>
                <a:gd name="T38" fmla="*/ 209 w 260"/>
                <a:gd name="T39" fmla="*/ 159 h 248"/>
                <a:gd name="T40" fmla="*/ 250 w 260"/>
                <a:gd name="T41" fmla="*/ 119 h 248"/>
                <a:gd name="T42" fmla="*/ 257 w 260"/>
                <a:gd name="T43" fmla="*/ 9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0" h="248">
                  <a:moveTo>
                    <a:pt x="257" y="92"/>
                  </a:moveTo>
                  <a:cubicBezTo>
                    <a:pt x="254" y="82"/>
                    <a:pt x="245" y="75"/>
                    <a:pt x="235" y="74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49" y="6"/>
                    <a:pt x="140" y="0"/>
                    <a:pt x="130" y="0"/>
                  </a:cubicBezTo>
                  <a:cubicBezTo>
                    <a:pt x="120" y="0"/>
                    <a:pt x="111" y="6"/>
                    <a:pt x="106" y="1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15" y="75"/>
                    <a:pt x="6" y="82"/>
                    <a:pt x="3" y="92"/>
                  </a:cubicBezTo>
                  <a:cubicBezTo>
                    <a:pt x="0" y="102"/>
                    <a:pt x="3" y="112"/>
                    <a:pt x="10" y="119"/>
                  </a:cubicBezTo>
                  <a:cubicBezTo>
                    <a:pt x="51" y="159"/>
                    <a:pt x="51" y="159"/>
                    <a:pt x="51" y="159"/>
                  </a:cubicBezTo>
                  <a:cubicBezTo>
                    <a:pt x="41" y="215"/>
                    <a:pt x="41" y="215"/>
                    <a:pt x="41" y="215"/>
                  </a:cubicBezTo>
                  <a:cubicBezTo>
                    <a:pt x="39" y="225"/>
                    <a:pt x="44" y="235"/>
                    <a:pt x="52" y="241"/>
                  </a:cubicBezTo>
                  <a:cubicBezTo>
                    <a:pt x="60" y="247"/>
                    <a:pt x="71" y="248"/>
                    <a:pt x="80" y="243"/>
                  </a:cubicBezTo>
                  <a:cubicBezTo>
                    <a:pt x="130" y="216"/>
                    <a:pt x="130" y="216"/>
                    <a:pt x="130" y="216"/>
                  </a:cubicBezTo>
                  <a:cubicBezTo>
                    <a:pt x="180" y="243"/>
                    <a:pt x="180" y="243"/>
                    <a:pt x="180" y="243"/>
                  </a:cubicBezTo>
                  <a:cubicBezTo>
                    <a:pt x="184" y="245"/>
                    <a:pt x="189" y="246"/>
                    <a:pt x="193" y="246"/>
                  </a:cubicBezTo>
                  <a:cubicBezTo>
                    <a:pt x="198" y="246"/>
                    <a:pt x="204" y="244"/>
                    <a:pt x="208" y="241"/>
                  </a:cubicBezTo>
                  <a:cubicBezTo>
                    <a:pt x="216" y="235"/>
                    <a:pt x="221" y="225"/>
                    <a:pt x="219" y="215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50" y="119"/>
                    <a:pt x="250" y="119"/>
                    <a:pt x="250" y="119"/>
                  </a:cubicBezTo>
                  <a:cubicBezTo>
                    <a:pt x="257" y="112"/>
                    <a:pt x="260" y="102"/>
                    <a:pt x="257" y="92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30" name="文本框 24">
              <a:extLst>
                <a:ext uri="{FF2B5EF4-FFF2-40B4-BE49-F238E27FC236}">
                  <a16:creationId xmlns:a16="http://schemas.microsoft.com/office/drawing/2014/main" id="{27B1D3A0-0CD7-5F4D-B078-E92541988F5D}"/>
                </a:ext>
              </a:extLst>
            </p:cNvPr>
            <p:cNvSpPr txBox="1"/>
            <p:nvPr/>
          </p:nvSpPr>
          <p:spPr>
            <a:xfrm>
              <a:off x="1346460" y="2341667"/>
              <a:ext cx="71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764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思想气泡: 云 2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960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10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64688" y="372395"/>
            <a:ext cx="387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Reference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7BE31-09A7-564D-9D13-A40C1A19D773}"/>
              </a:ext>
            </a:extLst>
          </p:cNvPr>
          <p:cNvSpPr txBox="1"/>
          <p:nvPr/>
        </p:nvSpPr>
        <p:spPr>
          <a:xfrm>
            <a:off x="685801" y="1792224"/>
            <a:ext cx="91074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Mengelkamp</a:t>
            </a:r>
            <a:r>
              <a:rPr lang="en-US" dirty="0"/>
              <a:t>, E., </a:t>
            </a:r>
            <a:r>
              <a:rPr lang="en-US" dirty="0" err="1"/>
              <a:t>Notheisen</a:t>
            </a:r>
            <a:r>
              <a:rPr lang="en-US" dirty="0"/>
              <a:t>, B., Beer, C. </a:t>
            </a:r>
            <a:r>
              <a:rPr lang="en-US" i="1" dirty="0"/>
              <a:t>et al.</a:t>
            </a:r>
            <a:r>
              <a:rPr lang="en-US" dirty="0"/>
              <a:t> A blockchain-based smart grid: towards sustainable local energy markets. </a:t>
            </a:r>
            <a:r>
              <a:rPr lang="en-US" i="1" dirty="0" err="1"/>
              <a:t>Comput</a:t>
            </a:r>
            <a:r>
              <a:rPr lang="en-US" i="1" dirty="0"/>
              <a:t> Sci Res Dev</a:t>
            </a:r>
            <a:r>
              <a:rPr lang="en-US" dirty="0"/>
              <a:t> </a:t>
            </a:r>
            <a:r>
              <a:rPr lang="en-US" b="1" dirty="0"/>
              <a:t>33, </a:t>
            </a:r>
            <a:r>
              <a:rPr lang="en-US" dirty="0"/>
              <a:t>207–214 (2018). </a:t>
            </a:r>
            <a:r>
              <a:rPr lang="en-US" dirty="0">
                <a:hlinkClick r:id="rId4"/>
              </a:rPr>
              <a:t>https://doi.org/10.1007/s00450-017-0360-9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 Cheng, B Zeng, Y Z Huang, Research on application model of blockchain technology in distributed electricity market.</a:t>
            </a:r>
            <a:r>
              <a:rPr lang="zh-CN" altLang="en-US" dirty="0"/>
              <a:t> </a:t>
            </a:r>
            <a:r>
              <a:rPr lang="en-US" altLang="zh-CN" dirty="0">
                <a:hlinkClick r:id="rId5"/>
              </a:rPr>
              <a:t>https://iopscience.iop.org/article/10.1088/1755-1315/93/1/012065/meta</a:t>
            </a:r>
            <a:r>
              <a:rPr lang="en-US" altLang="zh-CN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https://</a:t>
            </a:r>
            <a:r>
              <a:rPr lang="en-IN" dirty="0" err="1"/>
              <a:t>medium.com</a:t>
            </a:r>
            <a:r>
              <a:rPr lang="en-IN" dirty="0"/>
              <a:t>/@</a:t>
            </a:r>
            <a:r>
              <a:rPr lang="en-IN" dirty="0" err="1"/>
              <a:t>robbertvermeulen</a:t>
            </a:r>
            <a:r>
              <a:rPr lang="en-IN" dirty="0"/>
              <a:t>/learn-solidity-the-</a:t>
            </a:r>
            <a:r>
              <a:rPr lang="en-IN" dirty="0" err="1"/>
              <a:t>ethereum</a:t>
            </a:r>
            <a:r>
              <a:rPr lang="en-IN" dirty="0"/>
              <a:t>---smart-contract-programming-language-7f106fc26d6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hlinkClick r:id="rId6"/>
              </a:rPr>
              <a:t>https://blockgeeks.com/guides/solidity/</a:t>
            </a:r>
            <a:endParaRPr lang="en-IN" dirty="0"/>
          </a:p>
          <a:p>
            <a:pPr marL="342900" indent="-342900">
              <a:buFontTx/>
              <a:buAutoNum type="arabicPeriod"/>
            </a:pPr>
            <a:r>
              <a:rPr lang="en-IN" dirty="0"/>
              <a:t>http://</a:t>
            </a:r>
            <a:r>
              <a:rPr lang="en-IN" dirty="0" err="1"/>
              <a:t>solidity.readthedocs.io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/v0.4.24/units-and-global-</a:t>
            </a:r>
            <a:r>
              <a:rPr lang="en-IN" dirty="0" err="1"/>
              <a:t>variables.html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1863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思想气泡: 云 10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960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64688" y="372395"/>
            <a:ext cx="4735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Future Enhancement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96C72A-6061-CA40-AA61-93268C88DEAE}"/>
              </a:ext>
            </a:extLst>
          </p:cNvPr>
          <p:cNvSpPr txBox="1">
            <a:spLocks/>
          </p:cNvSpPr>
          <p:nvPr/>
        </p:nvSpPr>
        <p:spPr>
          <a:xfrm>
            <a:off x="549318" y="1897750"/>
            <a:ext cx="10350330" cy="38807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a GUI.</a:t>
            </a:r>
          </a:p>
          <a:p>
            <a:r>
              <a:rPr lang="en-US" dirty="0"/>
              <a:t>Add more sophisticated and efficient programming.</a:t>
            </a:r>
          </a:p>
          <a:p>
            <a:r>
              <a:rPr lang="en-US" dirty="0"/>
              <a:t>Add a periodic function to simulate the scenario instead of manually typing everything in.</a:t>
            </a:r>
          </a:p>
        </p:txBody>
      </p:sp>
    </p:spTree>
    <p:extLst>
      <p:ext uri="{BB962C8B-B14F-4D97-AF65-F5344CB8AC3E}">
        <p14:creationId xmlns:p14="http://schemas.microsoft.com/office/powerpoint/2010/main" val="3692350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4EFAD25-2768-FD4D-AED7-2EAF98BFF03F}"/>
              </a:ext>
            </a:extLst>
          </p:cNvPr>
          <p:cNvSpPr txBox="1">
            <a:spLocks/>
          </p:cNvSpPr>
          <p:nvPr/>
        </p:nvSpPr>
        <p:spPr>
          <a:xfrm>
            <a:off x="1546014" y="1488613"/>
            <a:ext cx="8596668" cy="388077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dirty="0">
              <a:latin typeface="+mj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Thank you..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6478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思想气泡: 云 10"/>
          <p:cNvSpPr/>
          <p:nvPr/>
        </p:nvSpPr>
        <p:spPr>
          <a:xfrm>
            <a:off x="3067830" y="307394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23421" y="391601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3551425" y="1144791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450939" y="396638"/>
            <a:ext cx="569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Introduction</a:t>
            </a:r>
            <a:endParaRPr lang="en-US" altLang="zh-CN" sz="3200" dirty="0">
              <a:solidFill>
                <a:srgbClr val="404F6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83024" y="2314211"/>
            <a:ext cx="8278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Blockchain</a:t>
            </a:r>
            <a:r>
              <a:rPr lang="en-IN" dirty="0"/>
              <a:t> can be defined as a distributed ledger technology that can record transactions between parties in a secure and permanent manner.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183024" y="3429000"/>
            <a:ext cx="7791687" cy="681560"/>
            <a:chOff x="2012848" y="1986390"/>
            <a:chExt cx="4860252" cy="681560"/>
          </a:xfrm>
        </p:grpSpPr>
        <p:sp>
          <p:nvSpPr>
            <p:cNvPr id="17" name="矩形 16"/>
            <p:cNvSpPr/>
            <p:nvPr/>
          </p:nvSpPr>
          <p:spPr>
            <a:xfrm>
              <a:off x="2012850" y="2339014"/>
              <a:ext cx="3327636" cy="32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1400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12848" y="1986390"/>
              <a:ext cx="48602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IN" dirty="0"/>
                <a:t> Using the solidity programming language we are developing a Electricity Market </a:t>
              </a:r>
              <a:r>
                <a:rPr lang="en-IN" b="1" dirty="0"/>
                <a:t>Application</a:t>
              </a:r>
              <a:r>
                <a:rPr lang="en-IN" dirty="0"/>
                <a:t>.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46460" y="2202383"/>
            <a:ext cx="711200" cy="645344"/>
            <a:chOff x="1346460" y="2202383"/>
            <a:chExt cx="711200" cy="645344"/>
          </a:xfrm>
        </p:grpSpPr>
        <p:sp>
          <p:nvSpPr>
            <p:cNvPr id="2" name="favourites-mark_73501"/>
            <p:cNvSpPr>
              <a:spLocks noChangeAspect="1"/>
            </p:cNvSpPr>
            <p:nvPr/>
          </p:nvSpPr>
          <p:spPr bwMode="auto">
            <a:xfrm>
              <a:off x="1360308" y="2202383"/>
              <a:ext cx="676672" cy="645344"/>
            </a:xfrm>
            <a:custGeom>
              <a:avLst/>
              <a:gdLst>
                <a:gd name="T0" fmla="*/ 257 w 260"/>
                <a:gd name="T1" fmla="*/ 92 h 248"/>
                <a:gd name="T2" fmla="*/ 235 w 260"/>
                <a:gd name="T3" fmla="*/ 74 h 248"/>
                <a:gd name="T4" fmla="*/ 179 w 260"/>
                <a:gd name="T5" fmla="*/ 66 h 248"/>
                <a:gd name="T6" fmla="*/ 154 w 260"/>
                <a:gd name="T7" fmla="*/ 15 h 248"/>
                <a:gd name="T8" fmla="*/ 130 w 260"/>
                <a:gd name="T9" fmla="*/ 0 h 248"/>
                <a:gd name="T10" fmla="*/ 106 w 260"/>
                <a:gd name="T11" fmla="*/ 15 h 248"/>
                <a:gd name="T12" fmla="*/ 81 w 260"/>
                <a:gd name="T13" fmla="*/ 66 h 248"/>
                <a:gd name="T14" fmla="*/ 25 w 260"/>
                <a:gd name="T15" fmla="*/ 74 h 248"/>
                <a:gd name="T16" fmla="*/ 3 w 260"/>
                <a:gd name="T17" fmla="*/ 92 h 248"/>
                <a:gd name="T18" fmla="*/ 10 w 260"/>
                <a:gd name="T19" fmla="*/ 119 h 248"/>
                <a:gd name="T20" fmla="*/ 51 w 260"/>
                <a:gd name="T21" fmla="*/ 159 h 248"/>
                <a:gd name="T22" fmla="*/ 41 w 260"/>
                <a:gd name="T23" fmla="*/ 215 h 248"/>
                <a:gd name="T24" fmla="*/ 52 w 260"/>
                <a:gd name="T25" fmla="*/ 241 h 248"/>
                <a:gd name="T26" fmla="*/ 80 w 260"/>
                <a:gd name="T27" fmla="*/ 243 h 248"/>
                <a:gd name="T28" fmla="*/ 130 w 260"/>
                <a:gd name="T29" fmla="*/ 216 h 248"/>
                <a:gd name="T30" fmla="*/ 180 w 260"/>
                <a:gd name="T31" fmla="*/ 243 h 248"/>
                <a:gd name="T32" fmla="*/ 193 w 260"/>
                <a:gd name="T33" fmla="*/ 246 h 248"/>
                <a:gd name="T34" fmla="*/ 208 w 260"/>
                <a:gd name="T35" fmla="*/ 241 h 248"/>
                <a:gd name="T36" fmla="*/ 219 w 260"/>
                <a:gd name="T37" fmla="*/ 215 h 248"/>
                <a:gd name="T38" fmla="*/ 209 w 260"/>
                <a:gd name="T39" fmla="*/ 159 h 248"/>
                <a:gd name="T40" fmla="*/ 250 w 260"/>
                <a:gd name="T41" fmla="*/ 119 h 248"/>
                <a:gd name="T42" fmla="*/ 257 w 260"/>
                <a:gd name="T43" fmla="*/ 9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0" h="248">
                  <a:moveTo>
                    <a:pt x="257" y="92"/>
                  </a:moveTo>
                  <a:cubicBezTo>
                    <a:pt x="254" y="82"/>
                    <a:pt x="245" y="75"/>
                    <a:pt x="235" y="74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49" y="6"/>
                    <a:pt x="140" y="0"/>
                    <a:pt x="130" y="0"/>
                  </a:cubicBezTo>
                  <a:cubicBezTo>
                    <a:pt x="120" y="0"/>
                    <a:pt x="111" y="6"/>
                    <a:pt x="106" y="1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15" y="75"/>
                    <a:pt x="6" y="82"/>
                    <a:pt x="3" y="92"/>
                  </a:cubicBezTo>
                  <a:cubicBezTo>
                    <a:pt x="0" y="102"/>
                    <a:pt x="3" y="112"/>
                    <a:pt x="10" y="119"/>
                  </a:cubicBezTo>
                  <a:cubicBezTo>
                    <a:pt x="51" y="159"/>
                    <a:pt x="51" y="159"/>
                    <a:pt x="51" y="159"/>
                  </a:cubicBezTo>
                  <a:cubicBezTo>
                    <a:pt x="41" y="215"/>
                    <a:pt x="41" y="215"/>
                    <a:pt x="41" y="215"/>
                  </a:cubicBezTo>
                  <a:cubicBezTo>
                    <a:pt x="39" y="225"/>
                    <a:pt x="44" y="235"/>
                    <a:pt x="52" y="241"/>
                  </a:cubicBezTo>
                  <a:cubicBezTo>
                    <a:pt x="60" y="247"/>
                    <a:pt x="71" y="248"/>
                    <a:pt x="80" y="243"/>
                  </a:cubicBezTo>
                  <a:cubicBezTo>
                    <a:pt x="130" y="216"/>
                    <a:pt x="130" y="216"/>
                    <a:pt x="130" y="216"/>
                  </a:cubicBezTo>
                  <a:cubicBezTo>
                    <a:pt x="180" y="243"/>
                    <a:pt x="180" y="243"/>
                    <a:pt x="180" y="243"/>
                  </a:cubicBezTo>
                  <a:cubicBezTo>
                    <a:pt x="184" y="245"/>
                    <a:pt x="189" y="246"/>
                    <a:pt x="193" y="246"/>
                  </a:cubicBezTo>
                  <a:cubicBezTo>
                    <a:pt x="198" y="246"/>
                    <a:pt x="204" y="244"/>
                    <a:pt x="208" y="241"/>
                  </a:cubicBezTo>
                  <a:cubicBezTo>
                    <a:pt x="216" y="235"/>
                    <a:pt x="221" y="225"/>
                    <a:pt x="219" y="215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50" y="119"/>
                    <a:pt x="250" y="119"/>
                    <a:pt x="250" y="119"/>
                  </a:cubicBezTo>
                  <a:cubicBezTo>
                    <a:pt x="257" y="112"/>
                    <a:pt x="260" y="102"/>
                    <a:pt x="257" y="92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25" name="文本框 24"/>
            <p:cNvSpPr txBox="1"/>
            <p:nvPr/>
          </p:nvSpPr>
          <p:spPr>
            <a:xfrm>
              <a:off x="1346460" y="2341667"/>
              <a:ext cx="71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01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360308" y="3321559"/>
            <a:ext cx="711200" cy="645344"/>
            <a:chOff x="6564331" y="2202383"/>
            <a:chExt cx="711200" cy="645344"/>
          </a:xfrm>
        </p:grpSpPr>
        <p:sp>
          <p:nvSpPr>
            <p:cNvPr id="4" name="favourites-mark_73501"/>
            <p:cNvSpPr>
              <a:spLocks noChangeAspect="1"/>
            </p:cNvSpPr>
            <p:nvPr/>
          </p:nvSpPr>
          <p:spPr bwMode="auto">
            <a:xfrm>
              <a:off x="6581595" y="2202383"/>
              <a:ext cx="676672" cy="645344"/>
            </a:xfrm>
            <a:custGeom>
              <a:avLst/>
              <a:gdLst>
                <a:gd name="T0" fmla="*/ 257 w 260"/>
                <a:gd name="T1" fmla="*/ 92 h 248"/>
                <a:gd name="T2" fmla="*/ 235 w 260"/>
                <a:gd name="T3" fmla="*/ 74 h 248"/>
                <a:gd name="T4" fmla="*/ 179 w 260"/>
                <a:gd name="T5" fmla="*/ 66 h 248"/>
                <a:gd name="T6" fmla="*/ 154 w 260"/>
                <a:gd name="T7" fmla="*/ 15 h 248"/>
                <a:gd name="T8" fmla="*/ 130 w 260"/>
                <a:gd name="T9" fmla="*/ 0 h 248"/>
                <a:gd name="T10" fmla="*/ 106 w 260"/>
                <a:gd name="T11" fmla="*/ 15 h 248"/>
                <a:gd name="T12" fmla="*/ 81 w 260"/>
                <a:gd name="T13" fmla="*/ 66 h 248"/>
                <a:gd name="T14" fmla="*/ 25 w 260"/>
                <a:gd name="T15" fmla="*/ 74 h 248"/>
                <a:gd name="T16" fmla="*/ 3 w 260"/>
                <a:gd name="T17" fmla="*/ 92 h 248"/>
                <a:gd name="T18" fmla="*/ 10 w 260"/>
                <a:gd name="T19" fmla="*/ 119 h 248"/>
                <a:gd name="T20" fmla="*/ 51 w 260"/>
                <a:gd name="T21" fmla="*/ 159 h 248"/>
                <a:gd name="T22" fmla="*/ 41 w 260"/>
                <a:gd name="T23" fmla="*/ 215 h 248"/>
                <a:gd name="T24" fmla="*/ 52 w 260"/>
                <a:gd name="T25" fmla="*/ 241 h 248"/>
                <a:gd name="T26" fmla="*/ 80 w 260"/>
                <a:gd name="T27" fmla="*/ 243 h 248"/>
                <a:gd name="T28" fmla="*/ 130 w 260"/>
                <a:gd name="T29" fmla="*/ 216 h 248"/>
                <a:gd name="T30" fmla="*/ 180 w 260"/>
                <a:gd name="T31" fmla="*/ 243 h 248"/>
                <a:gd name="T32" fmla="*/ 193 w 260"/>
                <a:gd name="T33" fmla="*/ 246 h 248"/>
                <a:gd name="T34" fmla="*/ 208 w 260"/>
                <a:gd name="T35" fmla="*/ 241 h 248"/>
                <a:gd name="T36" fmla="*/ 219 w 260"/>
                <a:gd name="T37" fmla="*/ 215 h 248"/>
                <a:gd name="T38" fmla="*/ 209 w 260"/>
                <a:gd name="T39" fmla="*/ 159 h 248"/>
                <a:gd name="T40" fmla="*/ 250 w 260"/>
                <a:gd name="T41" fmla="*/ 119 h 248"/>
                <a:gd name="T42" fmla="*/ 257 w 260"/>
                <a:gd name="T43" fmla="*/ 9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0" h="248">
                  <a:moveTo>
                    <a:pt x="257" y="92"/>
                  </a:moveTo>
                  <a:cubicBezTo>
                    <a:pt x="254" y="82"/>
                    <a:pt x="245" y="75"/>
                    <a:pt x="235" y="74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49" y="6"/>
                    <a:pt x="140" y="0"/>
                    <a:pt x="130" y="0"/>
                  </a:cubicBezTo>
                  <a:cubicBezTo>
                    <a:pt x="120" y="0"/>
                    <a:pt x="111" y="6"/>
                    <a:pt x="106" y="1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15" y="75"/>
                    <a:pt x="6" y="82"/>
                    <a:pt x="3" y="92"/>
                  </a:cubicBezTo>
                  <a:cubicBezTo>
                    <a:pt x="0" y="102"/>
                    <a:pt x="3" y="112"/>
                    <a:pt x="10" y="119"/>
                  </a:cubicBezTo>
                  <a:cubicBezTo>
                    <a:pt x="51" y="159"/>
                    <a:pt x="51" y="159"/>
                    <a:pt x="51" y="159"/>
                  </a:cubicBezTo>
                  <a:cubicBezTo>
                    <a:pt x="41" y="215"/>
                    <a:pt x="41" y="215"/>
                    <a:pt x="41" y="215"/>
                  </a:cubicBezTo>
                  <a:cubicBezTo>
                    <a:pt x="39" y="225"/>
                    <a:pt x="44" y="235"/>
                    <a:pt x="52" y="241"/>
                  </a:cubicBezTo>
                  <a:cubicBezTo>
                    <a:pt x="60" y="247"/>
                    <a:pt x="71" y="248"/>
                    <a:pt x="80" y="243"/>
                  </a:cubicBezTo>
                  <a:cubicBezTo>
                    <a:pt x="130" y="216"/>
                    <a:pt x="130" y="216"/>
                    <a:pt x="130" y="216"/>
                  </a:cubicBezTo>
                  <a:cubicBezTo>
                    <a:pt x="180" y="243"/>
                    <a:pt x="180" y="243"/>
                    <a:pt x="180" y="243"/>
                  </a:cubicBezTo>
                  <a:cubicBezTo>
                    <a:pt x="184" y="245"/>
                    <a:pt x="189" y="246"/>
                    <a:pt x="193" y="246"/>
                  </a:cubicBezTo>
                  <a:cubicBezTo>
                    <a:pt x="198" y="246"/>
                    <a:pt x="204" y="244"/>
                    <a:pt x="208" y="241"/>
                  </a:cubicBezTo>
                  <a:cubicBezTo>
                    <a:pt x="216" y="235"/>
                    <a:pt x="221" y="225"/>
                    <a:pt x="219" y="215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50" y="119"/>
                    <a:pt x="250" y="119"/>
                    <a:pt x="250" y="119"/>
                  </a:cubicBezTo>
                  <a:cubicBezTo>
                    <a:pt x="257" y="112"/>
                    <a:pt x="260" y="102"/>
                    <a:pt x="257" y="92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>
              <a:noFill/>
            </a:ln>
          </p:spPr>
        </p:sp>
        <p:sp>
          <p:nvSpPr>
            <p:cNvPr id="26" name="文本框 25"/>
            <p:cNvSpPr txBox="1"/>
            <p:nvPr/>
          </p:nvSpPr>
          <p:spPr>
            <a:xfrm>
              <a:off x="6564331" y="2341667"/>
              <a:ext cx="71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02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8">
            <a:extLst>
              <a:ext uri="{FF2B5EF4-FFF2-40B4-BE49-F238E27FC236}">
                <a16:creationId xmlns:a16="http://schemas.microsoft.com/office/drawing/2014/main" id="{C2C349EF-BFBF-6F45-BCBD-A6EFA25E3EDC}"/>
              </a:ext>
            </a:extLst>
          </p:cNvPr>
          <p:cNvGrpSpPr/>
          <p:nvPr/>
        </p:nvGrpSpPr>
        <p:grpSpPr>
          <a:xfrm>
            <a:off x="1395249" y="4474069"/>
            <a:ext cx="711200" cy="645344"/>
            <a:chOff x="1346460" y="4488383"/>
            <a:chExt cx="711200" cy="645344"/>
          </a:xfrm>
        </p:grpSpPr>
        <p:sp>
          <p:nvSpPr>
            <p:cNvPr id="20" name="favourites-mark_73501">
              <a:extLst>
                <a:ext uri="{FF2B5EF4-FFF2-40B4-BE49-F238E27FC236}">
                  <a16:creationId xmlns:a16="http://schemas.microsoft.com/office/drawing/2014/main" id="{0AAD8E9A-5AF2-3A43-AB2D-A9C2F237B0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60308" y="4488383"/>
              <a:ext cx="676672" cy="645344"/>
            </a:xfrm>
            <a:custGeom>
              <a:avLst/>
              <a:gdLst>
                <a:gd name="T0" fmla="*/ 257 w 260"/>
                <a:gd name="T1" fmla="*/ 92 h 248"/>
                <a:gd name="T2" fmla="*/ 235 w 260"/>
                <a:gd name="T3" fmla="*/ 74 h 248"/>
                <a:gd name="T4" fmla="*/ 179 w 260"/>
                <a:gd name="T5" fmla="*/ 66 h 248"/>
                <a:gd name="T6" fmla="*/ 154 w 260"/>
                <a:gd name="T7" fmla="*/ 15 h 248"/>
                <a:gd name="T8" fmla="*/ 130 w 260"/>
                <a:gd name="T9" fmla="*/ 0 h 248"/>
                <a:gd name="T10" fmla="*/ 106 w 260"/>
                <a:gd name="T11" fmla="*/ 15 h 248"/>
                <a:gd name="T12" fmla="*/ 81 w 260"/>
                <a:gd name="T13" fmla="*/ 66 h 248"/>
                <a:gd name="T14" fmla="*/ 25 w 260"/>
                <a:gd name="T15" fmla="*/ 74 h 248"/>
                <a:gd name="T16" fmla="*/ 3 w 260"/>
                <a:gd name="T17" fmla="*/ 92 h 248"/>
                <a:gd name="T18" fmla="*/ 10 w 260"/>
                <a:gd name="T19" fmla="*/ 119 h 248"/>
                <a:gd name="T20" fmla="*/ 51 w 260"/>
                <a:gd name="T21" fmla="*/ 159 h 248"/>
                <a:gd name="T22" fmla="*/ 41 w 260"/>
                <a:gd name="T23" fmla="*/ 215 h 248"/>
                <a:gd name="T24" fmla="*/ 52 w 260"/>
                <a:gd name="T25" fmla="*/ 241 h 248"/>
                <a:gd name="T26" fmla="*/ 80 w 260"/>
                <a:gd name="T27" fmla="*/ 243 h 248"/>
                <a:gd name="T28" fmla="*/ 130 w 260"/>
                <a:gd name="T29" fmla="*/ 216 h 248"/>
                <a:gd name="T30" fmla="*/ 180 w 260"/>
                <a:gd name="T31" fmla="*/ 243 h 248"/>
                <a:gd name="T32" fmla="*/ 193 w 260"/>
                <a:gd name="T33" fmla="*/ 246 h 248"/>
                <a:gd name="T34" fmla="*/ 208 w 260"/>
                <a:gd name="T35" fmla="*/ 241 h 248"/>
                <a:gd name="T36" fmla="*/ 219 w 260"/>
                <a:gd name="T37" fmla="*/ 215 h 248"/>
                <a:gd name="T38" fmla="*/ 209 w 260"/>
                <a:gd name="T39" fmla="*/ 159 h 248"/>
                <a:gd name="T40" fmla="*/ 250 w 260"/>
                <a:gd name="T41" fmla="*/ 119 h 248"/>
                <a:gd name="T42" fmla="*/ 257 w 260"/>
                <a:gd name="T43" fmla="*/ 9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0" h="248">
                  <a:moveTo>
                    <a:pt x="257" y="92"/>
                  </a:moveTo>
                  <a:cubicBezTo>
                    <a:pt x="254" y="82"/>
                    <a:pt x="245" y="75"/>
                    <a:pt x="235" y="74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49" y="6"/>
                    <a:pt x="140" y="0"/>
                    <a:pt x="130" y="0"/>
                  </a:cubicBezTo>
                  <a:cubicBezTo>
                    <a:pt x="120" y="0"/>
                    <a:pt x="111" y="6"/>
                    <a:pt x="106" y="1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15" y="75"/>
                    <a:pt x="6" y="82"/>
                    <a:pt x="3" y="92"/>
                  </a:cubicBezTo>
                  <a:cubicBezTo>
                    <a:pt x="0" y="102"/>
                    <a:pt x="3" y="112"/>
                    <a:pt x="10" y="119"/>
                  </a:cubicBezTo>
                  <a:cubicBezTo>
                    <a:pt x="51" y="159"/>
                    <a:pt x="51" y="159"/>
                    <a:pt x="51" y="159"/>
                  </a:cubicBezTo>
                  <a:cubicBezTo>
                    <a:pt x="41" y="215"/>
                    <a:pt x="41" y="215"/>
                    <a:pt x="41" y="215"/>
                  </a:cubicBezTo>
                  <a:cubicBezTo>
                    <a:pt x="39" y="225"/>
                    <a:pt x="44" y="235"/>
                    <a:pt x="52" y="241"/>
                  </a:cubicBezTo>
                  <a:cubicBezTo>
                    <a:pt x="60" y="247"/>
                    <a:pt x="71" y="248"/>
                    <a:pt x="80" y="243"/>
                  </a:cubicBezTo>
                  <a:cubicBezTo>
                    <a:pt x="130" y="216"/>
                    <a:pt x="130" y="216"/>
                    <a:pt x="130" y="216"/>
                  </a:cubicBezTo>
                  <a:cubicBezTo>
                    <a:pt x="180" y="243"/>
                    <a:pt x="180" y="243"/>
                    <a:pt x="180" y="243"/>
                  </a:cubicBezTo>
                  <a:cubicBezTo>
                    <a:pt x="184" y="245"/>
                    <a:pt x="189" y="246"/>
                    <a:pt x="193" y="246"/>
                  </a:cubicBezTo>
                  <a:cubicBezTo>
                    <a:pt x="198" y="246"/>
                    <a:pt x="204" y="244"/>
                    <a:pt x="208" y="241"/>
                  </a:cubicBezTo>
                  <a:cubicBezTo>
                    <a:pt x="216" y="235"/>
                    <a:pt x="221" y="225"/>
                    <a:pt x="219" y="215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50" y="119"/>
                    <a:pt x="250" y="119"/>
                    <a:pt x="250" y="119"/>
                  </a:cubicBezTo>
                  <a:cubicBezTo>
                    <a:pt x="257" y="112"/>
                    <a:pt x="260" y="102"/>
                    <a:pt x="257" y="92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  <a:ln>
              <a:noFill/>
            </a:ln>
          </p:spPr>
        </p:sp>
        <p:sp>
          <p:nvSpPr>
            <p:cNvPr id="21" name="文本框 26">
              <a:extLst>
                <a:ext uri="{FF2B5EF4-FFF2-40B4-BE49-F238E27FC236}">
                  <a16:creationId xmlns:a16="http://schemas.microsoft.com/office/drawing/2014/main" id="{8CEC2046-B1EB-0F43-8015-AF9EBBC33F15}"/>
                </a:ext>
              </a:extLst>
            </p:cNvPr>
            <p:cNvSpPr txBox="1"/>
            <p:nvPr/>
          </p:nvSpPr>
          <p:spPr>
            <a:xfrm>
              <a:off x="1346460" y="4610910"/>
              <a:ext cx="71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03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8">
            <a:extLst>
              <a:ext uri="{FF2B5EF4-FFF2-40B4-BE49-F238E27FC236}">
                <a16:creationId xmlns:a16="http://schemas.microsoft.com/office/drawing/2014/main" id="{98AE50A2-7243-624A-9770-0286AEDBEBF1}"/>
              </a:ext>
            </a:extLst>
          </p:cNvPr>
          <p:cNvGrpSpPr/>
          <p:nvPr/>
        </p:nvGrpSpPr>
        <p:grpSpPr>
          <a:xfrm>
            <a:off x="1346460" y="4488383"/>
            <a:ext cx="711200" cy="645344"/>
            <a:chOff x="1346460" y="4488383"/>
            <a:chExt cx="711200" cy="645344"/>
          </a:xfrm>
        </p:grpSpPr>
        <p:sp>
          <p:nvSpPr>
            <p:cNvPr id="23" name="favourites-mark_73501">
              <a:extLst>
                <a:ext uri="{FF2B5EF4-FFF2-40B4-BE49-F238E27FC236}">
                  <a16:creationId xmlns:a16="http://schemas.microsoft.com/office/drawing/2014/main" id="{272D7ABA-7992-6545-9E72-8AE9E75854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60308" y="4488383"/>
              <a:ext cx="676672" cy="645344"/>
            </a:xfrm>
            <a:custGeom>
              <a:avLst/>
              <a:gdLst>
                <a:gd name="T0" fmla="*/ 257 w 260"/>
                <a:gd name="T1" fmla="*/ 92 h 248"/>
                <a:gd name="T2" fmla="*/ 235 w 260"/>
                <a:gd name="T3" fmla="*/ 74 h 248"/>
                <a:gd name="T4" fmla="*/ 179 w 260"/>
                <a:gd name="T5" fmla="*/ 66 h 248"/>
                <a:gd name="T6" fmla="*/ 154 w 260"/>
                <a:gd name="T7" fmla="*/ 15 h 248"/>
                <a:gd name="T8" fmla="*/ 130 w 260"/>
                <a:gd name="T9" fmla="*/ 0 h 248"/>
                <a:gd name="T10" fmla="*/ 106 w 260"/>
                <a:gd name="T11" fmla="*/ 15 h 248"/>
                <a:gd name="T12" fmla="*/ 81 w 260"/>
                <a:gd name="T13" fmla="*/ 66 h 248"/>
                <a:gd name="T14" fmla="*/ 25 w 260"/>
                <a:gd name="T15" fmla="*/ 74 h 248"/>
                <a:gd name="T16" fmla="*/ 3 w 260"/>
                <a:gd name="T17" fmla="*/ 92 h 248"/>
                <a:gd name="T18" fmla="*/ 10 w 260"/>
                <a:gd name="T19" fmla="*/ 119 h 248"/>
                <a:gd name="T20" fmla="*/ 51 w 260"/>
                <a:gd name="T21" fmla="*/ 159 h 248"/>
                <a:gd name="T22" fmla="*/ 41 w 260"/>
                <a:gd name="T23" fmla="*/ 215 h 248"/>
                <a:gd name="T24" fmla="*/ 52 w 260"/>
                <a:gd name="T25" fmla="*/ 241 h 248"/>
                <a:gd name="T26" fmla="*/ 80 w 260"/>
                <a:gd name="T27" fmla="*/ 243 h 248"/>
                <a:gd name="T28" fmla="*/ 130 w 260"/>
                <a:gd name="T29" fmla="*/ 216 h 248"/>
                <a:gd name="T30" fmla="*/ 180 w 260"/>
                <a:gd name="T31" fmla="*/ 243 h 248"/>
                <a:gd name="T32" fmla="*/ 193 w 260"/>
                <a:gd name="T33" fmla="*/ 246 h 248"/>
                <a:gd name="T34" fmla="*/ 208 w 260"/>
                <a:gd name="T35" fmla="*/ 241 h 248"/>
                <a:gd name="T36" fmla="*/ 219 w 260"/>
                <a:gd name="T37" fmla="*/ 215 h 248"/>
                <a:gd name="T38" fmla="*/ 209 w 260"/>
                <a:gd name="T39" fmla="*/ 159 h 248"/>
                <a:gd name="T40" fmla="*/ 250 w 260"/>
                <a:gd name="T41" fmla="*/ 119 h 248"/>
                <a:gd name="T42" fmla="*/ 257 w 260"/>
                <a:gd name="T43" fmla="*/ 9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0" h="248">
                  <a:moveTo>
                    <a:pt x="257" y="92"/>
                  </a:moveTo>
                  <a:cubicBezTo>
                    <a:pt x="254" y="82"/>
                    <a:pt x="245" y="75"/>
                    <a:pt x="235" y="74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49" y="6"/>
                    <a:pt x="140" y="0"/>
                    <a:pt x="130" y="0"/>
                  </a:cubicBezTo>
                  <a:cubicBezTo>
                    <a:pt x="120" y="0"/>
                    <a:pt x="111" y="6"/>
                    <a:pt x="106" y="1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15" y="75"/>
                    <a:pt x="6" y="82"/>
                    <a:pt x="3" y="92"/>
                  </a:cubicBezTo>
                  <a:cubicBezTo>
                    <a:pt x="0" y="102"/>
                    <a:pt x="3" y="112"/>
                    <a:pt x="10" y="119"/>
                  </a:cubicBezTo>
                  <a:cubicBezTo>
                    <a:pt x="51" y="159"/>
                    <a:pt x="51" y="159"/>
                    <a:pt x="51" y="159"/>
                  </a:cubicBezTo>
                  <a:cubicBezTo>
                    <a:pt x="41" y="215"/>
                    <a:pt x="41" y="215"/>
                    <a:pt x="41" y="215"/>
                  </a:cubicBezTo>
                  <a:cubicBezTo>
                    <a:pt x="39" y="225"/>
                    <a:pt x="44" y="235"/>
                    <a:pt x="52" y="241"/>
                  </a:cubicBezTo>
                  <a:cubicBezTo>
                    <a:pt x="60" y="247"/>
                    <a:pt x="71" y="248"/>
                    <a:pt x="80" y="243"/>
                  </a:cubicBezTo>
                  <a:cubicBezTo>
                    <a:pt x="130" y="216"/>
                    <a:pt x="130" y="216"/>
                    <a:pt x="130" y="216"/>
                  </a:cubicBezTo>
                  <a:cubicBezTo>
                    <a:pt x="180" y="243"/>
                    <a:pt x="180" y="243"/>
                    <a:pt x="180" y="243"/>
                  </a:cubicBezTo>
                  <a:cubicBezTo>
                    <a:pt x="184" y="245"/>
                    <a:pt x="189" y="246"/>
                    <a:pt x="193" y="246"/>
                  </a:cubicBezTo>
                  <a:cubicBezTo>
                    <a:pt x="198" y="246"/>
                    <a:pt x="204" y="244"/>
                    <a:pt x="208" y="241"/>
                  </a:cubicBezTo>
                  <a:cubicBezTo>
                    <a:pt x="216" y="235"/>
                    <a:pt x="221" y="225"/>
                    <a:pt x="219" y="215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50" y="119"/>
                    <a:pt x="250" y="119"/>
                    <a:pt x="250" y="119"/>
                  </a:cubicBezTo>
                  <a:cubicBezTo>
                    <a:pt x="257" y="112"/>
                    <a:pt x="260" y="102"/>
                    <a:pt x="257" y="92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  <a:ln>
              <a:noFill/>
            </a:ln>
          </p:spPr>
        </p:sp>
        <p:sp>
          <p:nvSpPr>
            <p:cNvPr id="24" name="文本框 26">
              <a:extLst>
                <a:ext uri="{FF2B5EF4-FFF2-40B4-BE49-F238E27FC236}">
                  <a16:creationId xmlns:a16="http://schemas.microsoft.com/office/drawing/2014/main" id="{993D25EE-40FE-1347-88C1-18941AFAC1CE}"/>
                </a:ext>
              </a:extLst>
            </p:cNvPr>
            <p:cNvSpPr txBox="1"/>
            <p:nvPr/>
          </p:nvSpPr>
          <p:spPr>
            <a:xfrm>
              <a:off x="1346460" y="4610910"/>
              <a:ext cx="71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03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矩形 17">
            <a:extLst>
              <a:ext uri="{FF2B5EF4-FFF2-40B4-BE49-F238E27FC236}">
                <a16:creationId xmlns:a16="http://schemas.microsoft.com/office/drawing/2014/main" id="{F9A09175-D3F2-0342-9458-4A6D8EC9E966}"/>
              </a:ext>
            </a:extLst>
          </p:cNvPr>
          <p:cNvSpPr/>
          <p:nvPr/>
        </p:nvSpPr>
        <p:spPr>
          <a:xfrm>
            <a:off x="2183024" y="4596596"/>
            <a:ext cx="798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A Electricity market consists of many producers, providers, consumers and their transactions of energy and respective funds. I have made an  application which keeps a track of these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73680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9273606" y="2101627"/>
            <a:ext cx="2118643" cy="3037639"/>
          </a:xfrm>
          <a:custGeom>
            <a:avLst/>
            <a:gdLst>
              <a:gd name="connsiteX0" fmla="*/ 1864938 w 2362415"/>
              <a:gd name="connsiteY0" fmla="*/ 299 h 2445723"/>
              <a:gd name="connsiteX1" fmla="*/ 2143714 w 2362415"/>
              <a:gd name="connsiteY1" fmla="*/ 97732 h 2445723"/>
              <a:gd name="connsiteX2" fmla="*/ 2191785 w 2362415"/>
              <a:gd name="connsiteY2" fmla="*/ 598122 h 2445723"/>
              <a:gd name="connsiteX3" fmla="*/ 2201394 w 2362415"/>
              <a:gd name="connsiteY3" fmla="*/ 617371 h 2445723"/>
              <a:gd name="connsiteX4" fmla="*/ 2355208 w 2362415"/>
              <a:gd name="connsiteY4" fmla="*/ 800203 h 2445723"/>
              <a:gd name="connsiteX5" fmla="*/ 2355208 w 2362415"/>
              <a:gd name="connsiteY5" fmla="*/ 857942 h 2445723"/>
              <a:gd name="connsiteX6" fmla="*/ 1691905 w 2362415"/>
              <a:gd name="connsiteY6" fmla="*/ 1627775 h 2445723"/>
              <a:gd name="connsiteX7" fmla="*/ 1595772 w 2362415"/>
              <a:gd name="connsiteY7" fmla="*/ 1550796 h 2445723"/>
              <a:gd name="connsiteX8" fmla="*/ 2230238 w 2362415"/>
              <a:gd name="connsiteY8" fmla="*/ 819452 h 2445723"/>
              <a:gd name="connsiteX9" fmla="*/ 2153331 w 2362415"/>
              <a:gd name="connsiteY9" fmla="*/ 732848 h 2445723"/>
              <a:gd name="connsiteX10" fmla="*/ 894016 w 2362415"/>
              <a:gd name="connsiteY10" fmla="*/ 2070427 h 2445723"/>
              <a:gd name="connsiteX11" fmla="*/ 884406 w 2362415"/>
              <a:gd name="connsiteY11" fmla="*/ 2080051 h 2445723"/>
              <a:gd name="connsiteX12" fmla="*/ 67290 w 2362415"/>
              <a:gd name="connsiteY12" fmla="*/ 2445723 h 2445723"/>
              <a:gd name="connsiteX13" fmla="*/ 0 w 2362415"/>
              <a:gd name="connsiteY13" fmla="*/ 2397609 h 2445723"/>
              <a:gd name="connsiteX14" fmla="*/ 0 w 2362415"/>
              <a:gd name="connsiteY14" fmla="*/ 2359119 h 2445723"/>
              <a:gd name="connsiteX15" fmla="*/ 259557 w 2362415"/>
              <a:gd name="connsiteY15" fmla="*/ 1531547 h 2445723"/>
              <a:gd name="connsiteX16" fmla="*/ 269167 w 2362415"/>
              <a:gd name="connsiteY16" fmla="*/ 1521923 h 2445723"/>
              <a:gd name="connsiteX17" fmla="*/ 1528482 w 2362415"/>
              <a:gd name="connsiteY17" fmla="*/ 107357 h 2445723"/>
              <a:gd name="connsiteX18" fmla="*/ 1586162 w 2362415"/>
              <a:gd name="connsiteY18" fmla="*/ 97732 h 2445723"/>
              <a:gd name="connsiteX19" fmla="*/ 1864938 w 2362415"/>
              <a:gd name="connsiteY19" fmla="*/ 299 h 2445723"/>
              <a:gd name="connsiteX20" fmla="*/ 1843454 w 2362415"/>
              <a:gd name="connsiteY20" fmla="*/ 133372 h 2445723"/>
              <a:gd name="connsiteX21" fmla="*/ 1704056 w 2362415"/>
              <a:gd name="connsiteY21" fmla="*/ 177735 h 2445723"/>
              <a:gd name="connsiteX22" fmla="*/ 2106984 w 2362415"/>
              <a:gd name="connsiteY22" fmla="*/ 521413 h 2445723"/>
              <a:gd name="connsiteX23" fmla="*/ 1889780 w 2362415"/>
              <a:gd name="connsiteY23" fmla="*/ 133433 h 2445723"/>
              <a:gd name="connsiteX24" fmla="*/ 1843454 w 2362415"/>
              <a:gd name="connsiteY24" fmla="*/ 133372 h 2445723"/>
              <a:gd name="connsiteX25" fmla="*/ 1571317 w 2362415"/>
              <a:gd name="connsiteY25" fmla="*/ 220015 h 2445723"/>
              <a:gd name="connsiteX26" fmla="*/ 394136 w 2362415"/>
              <a:gd name="connsiteY26" fmla="*/ 1553118 h 2445723"/>
              <a:gd name="connsiteX27" fmla="*/ 837993 w 2362415"/>
              <a:gd name="connsiteY27" fmla="*/ 1958850 h 2445723"/>
              <a:gd name="connsiteX28" fmla="*/ 2063419 w 2362415"/>
              <a:gd name="connsiteY28" fmla="*/ 645061 h 2445723"/>
              <a:gd name="connsiteX29" fmla="*/ 1571317 w 2362415"/>
              <a:gd name="connsiteY29" fmla="*/ 220015 h 2445723"/>
              <a:gd name="connsiteX30" fmla="*/ 321509 w 2362415"/>
              <a:gd name="connsiteY30" fmla="*/ 1645856 h 2445723"/>
              <a:gd name="connsiteX31" fmla="*/ 139107 w 2362415"/>
              <a:gd name="connsiteY31" fmla="*/ 2177170 h 2445723"/>
              <a:gd name="connsiteX32" fmla="*/ 158305 w 2362415"/>
              <a:gd name="connsiteY32" fmla="*/ 2186831 h 2445723"/>
              <a:gd name="connsiteX33" fmla="*/ 263909 w 2362415"/>
              <a:gd name="connsiteY33" fmla="*/ 2283432 h 2445723"/>
              <a:gd name="connsiteX34" fmla="*/ 753500 w 2362415"/>
              <a:gd name="connsiteY34" fmla="*/ 2041927 h 2445723"/>
              <a:gd name="connsiteX35" fmla="*/ 321509 w 2362415"/>
              <a:gd name="connsiteY35" fmla="*/ 1645856 h 244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362415" h="2445723">
                <a:moveTo>
                  <a:pt x="1864938" y="299"/>
                </a:moveTo>
                <a:cubicBezTo>
                  <a:pt x="1963474" y="-3308"/>
                  <a:pt x="2062003" y="25565"/>
                  <a:pt x="2143714" y="97732"/>
                </a:cubicBezTo>
                <a:cubicBezTo>
                  <a:pt x="2297528" y="242075"/>
                  <a:pt x="2307137" y="434539"/>
                  <a:pt x="2191785" y="598122"/>
                </a:cubicBezTo>
                <a:cubicBezTo>
                  <a:pt x="2201394" y="607747"/>
                  <a:pt x="2201394" y="607747"/>
                  <a:pt x="2201394" y="617371"/>
                </a:cubicBezTo>
                <a:cubicBezTo>
                  <a:pt x="2268684" y="665485"/>
                  <a:pt x="2316754" y="723224"/>
                  <a:pt x="2355208" y="800203"/>
                </a:cubicBezTo>
                <a:cubicBezTo>
                  <a:pt x="2364818" y="809828"/>
                  <a:pt x="2364818" y="838700"/>
                  <a:pt x="2355208" y="857942"/>
                </a:cubicBezTo>
                <a:cubicBezTo>
                  <a:pt x="2143714" y="1127385"/>
                  <a:pt x="1922618" y="1377580"/>
                  <a:pt x="1691905" y="1627775"/>
                </a:cubicBezTo>
                <a:cubicBezTo>
                  <a:pt x="1643835" y="1685514"/>
                  <a:pt x="1547709" y="1608527"/>
                  <a:pt x="1595772" y="1550796"/>
                </a:cubicBezTo>
                <a:cubicBezTo>
                  <a:pt x="1816875" y="1319842"/>
                  <a:pt x="2028361" y="1069647"/>
                  <a:pt x="2230238" y="819452"/>
                </a:cubicBezTo>
                <a:cubicBezTo>
                  <a:pt x="2211011" y="780962"/>
                  <a:pt x="2182168" y="761713"/>
                  <a:pt x="2153331" y="732848"/>
                </a:cubicBezTo>
                <a:cubicBezTo>
                  <a:pt x="1768805" y="1204365"/>
                  <a:pt x="1336215" y="1637400"/>
                  <a:pt x="894016" y="2070427"/>
                </a:cubicBezTo>
                <a:cubicBezTo>
                  <a:pt x="894016" y="2070427"/>
                  <a:pt x="894016" y="2080051"/>
                  <a:pt x="884406" y="2080051"/>
                </a:cubicBezTo>
                <a:cubicBezTo>
                  <a:pt x="672913" y="2311005"/>
                  <a:pt x="374910" y="2387985"/>
                  <a:pt x="67290" y="2445723"/>
                </a:cubicBezTo>
                <a:cubicBezTo>
                  <a:pt x="28837" y="2445723"/>
                  <a:pt x="9610" y="2426475"/>
                  <a:pt x="0" y="2397609"/>
                </a:cubicBezTo>
                <a:cubicBezTo>
                  <a:pt x="0" y="2387985"/>
                  <a:pt x="0" y="2368743"/>
                  <a:pt x="0" y="2359119"/>
                </a:cubicBezTo>
                <a:cubicBezTo>
                  <a:pt x="38454" y="2070427"/>
                  <a:pt x="105743" y="1791366"/>
                  <a:pt x="259557" y="1531547"/>
                </a:cubicBezTo>
                <a:cubicBezTo>
                  <a:pt x="259557" y="1531547"/>
                  <a:pt x="259557" y="1531547"/>
                  <a:pt x="269167" y="1521923"/>
                </a:cubicBezTo>
                <a:cubicBezTo>
                  <a:pt x="663303" y="1021533"/>
                  <a:pt x="1076666" y="550008"/>
                  <a:pt x="1528482" y="107357"/>
                </a:cubicBezTo>
                <a:cubicBezTo>
                  <a:pt x="1547709" y="88108"/>
                  <a:pt x="1566935" y="88108"/>
                  <a:pt x="1586162" y="97732"/>
                </a:cubicBezTo>
                <a:cubicBezTo>
                  <a:pt x="1667866" y="39994"/>
                  <a:pt x="1766402" y="3906"/>
                  <a:pt x="1864938" y="299"/>
                </a:cubicBezTo>
                <a:close/>
                <a:moveTo>
                  <a:pt x="1843454" y="133372"/>
                </a:moveTo>
                <a:cubicBezTo>
                  <a:pt x="1796692" y="136792"/>
                  <a:pt x="1749025" y="150889"/>
                  <a:pt x="1704056" y="177735"/>
                </a:cubicBezTo>
                <a:cubicBezTo>
                  <a:pt x="1838366" y="282748"/>
                  <a:pt x="1972675" y="406856"/>
                  <a:pt x="2106984" y="521413"/>
                </a:cubicBezTo>
                <a:cubicBezTo>
                  <a:pt x="2222111" y="320938"/>
                  <a:pt x="2072810" y="147307"/>
                  <a:pt x="1889780" y="133433"/>
                </a:cubicBezTo>
                <a:cubicBezTo>
                  <a:pt x="1874528" y="132278"/>
                  <a:pt x="1859041" y="132232"/>
                  <a:pt x="1843454" y="133372"/>
                </a:cubicBezTo>
                <a:close/>
                <a:moveTo>
                  <a:pt x="1571317" y="220015"/>
                </a:moveTo>
                <a:cubicBezTo>
                  <a:pt x="1146760" y="645061"/>
                  <a:pt x="760802" y="1089429"/>
                  <a:pt x="394136" y="1553118"/>
                </a:cubicBezTo>
                <a:cubicBezTo>
                  <a:pt x="529220" y="1698022"/>
                  <a:pt x="683610" y="1823606"/>
                  <a:pt x="837993" y="1958850"/>
                </a:cubicBezTo>
                <a:cubicBezTo>
                  <a:pt x="1262551" y="1533803"/>
                  <a:pt x="1687108" y="1108750"/>
                  <a:pt x="2063419" y="645061"/>
                </a:cubicBezTo>
                <a:cubicBezTo>
                  <a:pt x="1899383" y="500164"/>
                  <a:pt x="1745000" y="355259"/>
                  <a:pt x="1571317" y="220015"/>
                </a:cubicBezTo>
                <a:close/>
                <a:moveTo>
                  <a:pt x="321509" y="1645856"/>
                </a:moveTo>
                <a:cubicBezTo>
                  <a:pt x="235109" y="1819743"/>
                  <a:pt x="177509" y="1993623"/>
                  <a:pt x="139107" y="2177170"/>
                </a:cubicBezTo>
                <a:cubicBezTo>
                  <a:pt x="148710" y="2186831"/>
                  <a:pt x="148710" y="2186831"/>
                  <a:pt x="158305" y="2186831"/>
                </a:cubicBezTo>
                <a:cubicBezTo>
                  <a:pt x="187105" y="2225467"/>
                  <a:pt x="225507" y="2254449"/>
                  <a:pt x="263909" y="2283432"/>
                </a:cubicBezTo>
                <a:cubicBezTo>
                  <a:pt x="446303" y="2235128"/>
                  <a:pt x="619103" y="2167510"/>
                  <a:pt x="753500" y="2041927"/>
                </a:cubicBezTo>
                <a:cubicBezTo>
                  <a:pt x="609500" y="1916343"/>
                  <a:pt x="455906" y="1790760"/>
                  <a:pt x="321509" y="1645856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思想气泡: 云 10"/>
          <p:cNvSpPr/>
          <p:nvPr/>
        </p:nvSpPr>
        <p:spPr>
          <a:xfrm>
            <a:off x="3361744" y="257756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17335" y="341963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3845339" y="1095153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63476" y="342013"/>
            <a:ext cx="5048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rgbClr val="404F6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Objective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612CA1E-209B-6B4B-92BC-AD09C33DD8B6}"/>
              </a:ext>
            </a:extLst>
          </p:cNvPr>
          <p:cNvSpPr txBox="1">
            <a:spLocks/>
          </p:cNvSpPr>
          <p:nvPr/>
        </p:nvSpPr>
        <p:spPr>
          <a:xfrm>
            <a:off x="493164" y="1809744"/>
            <a:ext cx="10058400" cy="402336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develop 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Decentralized Autonomous System for an Electricity Market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develop a Supply Chain for Energy and Funds Transfer.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Increasing the trust between various participants and bringing transparency in the supply chain.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of money should be secure and it should use any type of Digital Currency.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</a:t>
            </a:r>
            <a:r>
              <a:rPr lang="en-I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BlockChain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technology in Smart Grid application can achieve cost savings by more automated, error-free and less paper work processes.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manage the ownership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digital assets and facilitate asset transfers.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0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思想气泡: 云 10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960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64687" y="372395"/>
            <a:ext cx="533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Why need blockchain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A9EE97-EE97-0147-9B37-8A3FFDB12921}"/>
              </a:ext>
            </a:extLst>
          </p:cNvPr>
          <p:cNvSpPr txBox="1"/>
          <p:nvPr/>
        </p:nvSpPr>
        <p:spPr>
          <a:xfrm>
            <a:off x="915527" y="1579778"/>
            <a:ext cx="99649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BLOCK CHAIN TECHNOLOGY IS –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Transparent and Tractable.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Secure and Authorized Transactions and digital ledgers.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Creates trust among several individuals and entities.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Keeps the track and information about product to every stake holder.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Less paperwork.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Decentralized system.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21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思想气泡: 云 5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2960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4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64687" y="372395"/>
            <a:ext cx="510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rgbClr val="404F6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Simple Model Layout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A99236-C858-DA4F-AF21-9242D64D8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119" y="1457118"/>
            <a:ext cx="6457761" cy="424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0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udents-teacher-and-blackboard_42968"/>
          <p:cNvSpPr>
            <a:spLocks noChangeAspect="1"/>
          </p:cNvSpPr>
          <p:nvPr/>
        </p:nvSpPr>
        <p:spPr bwMode="auto">
          <a:xfrm>
            <a:off x="7967938" y="1995935"/>
            <a:ext cx="3987231" cy="3548442"/>
          </a:xfrm>
          <a:custGeom>
            <a:avLst/>
            <a:gdLst>
              <a:gd name="connsiteX0" fmla="*/ 276225 w 331788"/>
              <a:gd name="connsiteY0" fmla="*/ 217487 h 295275"/>
              <a:gd name="connsiteX1" fmla="*/ 314325 w 331788"/>
              <a:gd name="connsiteY1" fmla="*/ 256381 h 295275"/>
              <a:gd name="connsiteX2" fmla="*/ 276225 w 331788"/>
              <a:gd name="connsiteY2" fmla="*/ 295275 h 295275"/>
              <a:gd name="connsiteX3" fmla="*/ 238125 w 331788"/>
              <a:gd name="connsiteY3" fmla="*/ 256381 h 295275"/>
              <a:gd name="connsiteX4" fmla="*/ 276225 w 331788"/>
              <a:gd name="connsiteY4" fmla="*/ 217487 h 295275"/>
              <a:gd name="connsiteX5" fmla="*/ 166687 w 331788"/>
              <a:gd name="connsiteY5" fmla="*/ 217487 h 295275"/>
              <a:gd name="connsiteX6" fmla="*/ 204787 w 331788"/>
              <a:gd name="connsiteY6" fmla="*/ 256381 h 295275"/>
              <a:gd name="connsiteX7" fmla="*/ 166687 w 331788"/>
              <a:gd name="connsiteY7" fmla="*/ 295275 h 295275"/>
              <a:gd name="connsiteX8" fmla="*/ 128587 w 331788"/>
              <a:gd name="connsiteY8" fmla="*/ 256381 h 295275"/>
              <a:gd name="connsiteX9" fmla="*/ 166687 w 331788"/>
              <a:gd name="connsiteY9" fmla="*/ 217487 h 295275"/>
              <a:gd name="connsiteX10" fmla="*/ 55562 w 331788"/>
              <a:gd name="connsiteY10" fmla="*/ 217487 h 295275"/>
              <a:gd name="connsiteX11" fmla="*/ 93662 w 331788"/>
              <a:gd name="connsiteY11" fmla="*/ 256381 h 295275"/>
              <a:gd name="connsiteX12" fmla="*/ 55562 w 331788"/>
              <a:gd name="connsiteY12" fmla="*/ 295275 h 295275"/>
              <a:gd name="connsiteX13" fmla="*/ 17462 w 331788"/>
              <a:gd name="connsiteY13" fmla="*/ 256381 h 295275"/>
              <a:gd name="connsiteX14" fmla="*/ 55562 w 331788"/>
              <a:gd name="connsiteY14" fmla="*/ 217487 h 295275"/>
              <a:gd name="connsiteX15" fmla="*/ 255587 w 331788"/>
              <a:gd name="connsiteY15" fmla="*/ 174625 h 295275"/>
              <a:gd name="connsiteX16" fmla="*/ 263525 w 331788"/>
              <a:gd name="connsiteY16" fmla="*/ 174625 h 295275"/>
              <a:gd name="connsiteX17" fmla="*/ 263525 w 331788"/>
              <a:gd name="connsiteY17" fmla="*/ 192088 h 295275"/>
              <a:gd name="connsiteX18" fmla="*/ 255587 w 331788"/>
              <a:gd name="connsiteY18" fmla="*/ 192088 h 295275"/>
              <a:gd name="connsiteX19" fmla="*/ 259556 w 331788"/>
              <a:gd name="connsiteY19" fmla="*/ 19050 h 295275"/>
              <a:gd name="connsiteX20" fmla="*/ 227012 w 331788"/>
              <a:gd name="connsiteY20" fmla="*/ 51594 h 295275"/>
              <a:gd name="connsiteX21" fmla="*/ 259556 w 331788"/>
              <a:gd name="connsiteY21" fmla="*/ 84138 h 295275"/>
              <a:gd name="connsiteX22" fmla="*/ 292100 w 331788"/>
              <a:gd name="connsiteY22" fmla="*/ 51594 h 295275"/>
              <a:gd name="connsiteX23" fmla="*/ 259556 w 331788"/>
              <a:gd name="connsiteY23" fmla="*/ 19050 h 295275"/>
              <a:gd name="connsiteX24" fmla="*/ 0 w 331788"/>
              <a:gd name="connsiteY24" fmla="*/ 0 h 295275"/>
              <a:gd name="connsiteX25" fmla="*/ 331788 w 331788"/>
              <a:gd name="connsiteY25" fmla="*/ 0 h 295275"/>
              <a:gd name="connsiteX26" fmla="*/ 331788 w 331788"/>
              <a:gd name="connsiteY26" fmla="*/ 192088 h 295275"/>
              <a:gd name="connsiteX27" fmla="*/ 287338 w 331788"/>
              <a:gd name="connsiteY27" fmla="*/ 192088 h 295275"/>
              <a:gd name="connsiteX28" fmla="*/ 287338 w 331788"/>
              <a:gd name="connsiteY28" fmla="*/ 161925 h 295275"/>
              <a:gd name="connsiteX29" fmla="*/ 288926 w 331788"/>
              <a:gd name="connsiteY29" fmla="*/ 161925 h 295275"/>
              <a:gd name="connsiteX30" fmla="*/ 290513 w 331788"/>
              <a:gd name="connsiteY30" fmla="*/ 150813 h 295275"/>
              <a:gd name="connsiteX31" fmla="*/ 300038 w 331788"/>
              <a:gd name="connsiteY31" fmla="*/ 150813 h 295275"/>
              <a:gd name="connsiteX32" fmla="*/ 298451 w 331788"/>
              <a:gd name="connsiteY32" fmla="*/ 90488 h 295275"/>
              <a:gd name="connsiteX33" fmla="*/ 273051 w 331788"/>
              <a:gd name="connsiteY33" fmla="*/ 87313 h 295275"/>
              <a:gd name="connsiteX34" fmla="*/ 261938 w 331788"/>
              <a:gd name="connsiteY34" fmla="*/ 103188 h 295275"/>
              <a:gd name="connsiteX35" fmla="*/ 247651 w 331788"/>
              <a:gd name="connsiteY35" fmla="*/ 87313 h 295275"/>
              <a:gd name="connsiteX36" fmla="*/ 171450 w 331788"/>
              <a:gd name="connsiteY36" fmla="*/ 87313 h 295275"/>
              <a:gd name="connsiteX37" fmla="*/ 171450 w 331788"/>
              <a:gd name="connsiteY37" fmla="*/ 104775 h 295275"/>
              <a:gd name="connsiteX38" fmla="*/ 227013 w 331788"/>
              <a:gd name="connsiteY38" fmla="*/ 104775 h 295275"/>
              <a:gd name="connsiteX39" fmla="*/ 230188 w 331788"/>
              <a:gd name="connsiteY39" fmla="*/ 161925 h 295275"/>
              <a:gd name="connsiteX40" fmla="*/ 233363 w 331788"/>
              <a:gd name="connsiteY40" fmla="*/ 161925 h 295275"/>
              <a:gd name="connsiteX41" fmla="*/ 233363 w 331788"/>
              <a:gd name="connsiteY41" fmla="*/ 192088 h 295275"/>
              <a:gd name="connsiteX42" fmla="*/ 0 w 331788"/>
              <a:gd name="connsiteY42" fmla="*/ 192088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1788" h="295275">
                <a:moveTo>
                  <a:pt x="276225" y="217487"/>
                </a:moveTo>
                <a:cubicBezTo>
                  <a:pt x="297267" y="217487"/>
                  <a:pt x="314325" y="234900"/>
                  <a:pt x="314325" y="256381"/>
                </a:cubicBezTo>
                <a:cubicBezTo>
                  <a:pt x="314325" y="277862"/>
                  <a:pt x="297267" y="295275"/>
                  <a:pt x="276225" y="295275"/>
                </a:cubicBezTo>
                <a:cubicBezTo>
                  <a:pt x="255183" y="295275"/>
                  <a:pt x="238125" y="277862"/>
                  <a:pt x="238125" y="256381"/>
                </a:cubicBezTo>
                <a:cubicBezTo>
                  <a:pt x="238125" y="234900"/>
                  <a:pt x="255183" y="217487"/>
                  <a:pt x="276225" y="217487"/>
                </a:cubicBezTo>
                <a:close/>
                <a:moveTo>
                  <a:pt x="166687" y="217487"/>
                </a:moveTo>
                <a:cubicBezTo>
                  <a:pt x="187729" y="217487"/>
                  <a:pt x="204787" y="234900"/>
                  <a:pt x="204787" y="256381"/>
                </a:cubicBezTo>
                <a:cubicBezTo>
                  <a:pt x="204787" y="277862"/>
                  <a:pt x="187729" y="295275"/>
                  <a:pt x="166687" y="295275"/>
                </a:cubicBezTo>
                <a:cubicBezTo>
                  <a:pt x="145645" y="295275"/>
                  <a:pt x="128587" y="277862"/>
                  <a:pt x="128587" y="256381"/>
                </a:cubicBezTo>
                <a:cubicBezTo>
                  <a:pt x="128587" y="234900"/>
                  <a:pt x="145645" y="217487"/>
                  <a:pt x="166687" y="217487"/>
                </a:cubicBezTo>
                <a:close/>
                <a:moveTo>
                  <a:pt x="55562" y="217487"/>
                </a:moveTo>
                <a:cubicBezTo>
                  <a:pt x="76604" y="217487"/>
                  <a:pt x="93662" y="234900"/>
                  <a:pt x="93662" y="256381"/>
                </a:cubicBezTo>
                <a:cubicBezTo>
                  <a:pt x="93662" y="277862"/>
                  <a:pt x="76604" y="295275"/>
                  <a:pt x="55562" y="295275"/>
                </a:cubicBezTo>
                <a:cubicBezTo>
                  <a:pt x="34520" y="295275"/>
                  <a:pt x="17462" y="277862"/>
                  <a:pt x="17462" y="256381"/>
                </a:cubicBezTo>
                <a:cubicBezTo>
                  <a:pt x="17462" y="234900"/>
                  <a:pt x="34520" y="217487"/>
                  <a:pt x="55562" y="217487"/>
                </a:cubicBezTo>
                <a:close/>
                <a:moveTo>
                  <a:pt x="255587" y="174625"/>
                </a:moveTo>
                <a:lnTo>
                  <a:pt x="263525" y="174625"/>
                </a:lnTo>
                <a:lnTo>
                  <a:pt x="263525" y="192088"/>
                </a:lnTo>
                <a:lnTo>
                  <a:pt x="255587" y="192088"/>
                </a:lnTo>
                <a:close/>
                <a:moveTo>
                  <a:pt x="259556" y="19050"/>
                </a:moveTo>
                <a:cubicBezTo>
                  <a:pt x="241582" y="19050"/>
                  <a:pt x="227012" y="33620"/>
                  <a:pt x="227012" y="51594"/>
                </a:cubicBezTo>
                <a:cubicBezTo>
                  <a:pt x="227012" y="69568"/>
                  <a:pt x="241582" y="84138"/>
                  <a:pt x="259556" y="84138"/>
                </a:cubicBezTo>
                <a:cubicBezTo>
                  <a:pt x="277530" y="84138"/>
                  <a:pt x="292100" y="69568"/>
                  <a:pt x="292100" y="51594"/>
                </a:cubicBezTo>
                <a:cubicBezTo>
                  <a:pt x="292100" y="33620"/>
                  <a:pt x="277530" y="19050"/>
                  <a:pt x="259556" y="19050"/>
                </a:cubicBezTo>
                <a:close/>
                <a:moveTo>
                  <a:pt x="0" y="0"/>
                </a:moveTo>
                <a:lnTo>
                  <a:pt x="331788" y="0"/>
                </a:lnTo>
                <a:lnTo>
                  <a:pt x="331788" y="192088"/>
                </a:lnTo>
                <a:lnTo>
                  <a:pt x="287338" y="192088"/>
                </a:lnTo>
                <a:lnTo>
                  <a:pt x="287338" y="161925"/>
                </a:lnTo>
                <a:lnTo>
                  <a:pt x="288926" y="161925"/>
                </a:lnTo>
                <a:lnTo>
                  <a:pt x="290513" y="150813"/>
                </a:lnTo>
                <a:lnTo>
                  <a:pt x="300038" y="150813"/>
                </a:lnTo>
                <a:lnTo>
                  <a:pt x="298451" y="90488"/>
                </a:lnTo>
                <a:lnTo>
                  <a:pt x="273051" y="87313"/>
                </a:lnTo>
                <a:lnTo>
                  <a:pt x="261938" y="103188"/>
                </a:lnTo>
                <a:lnTo>
                  <a:pt x="247651" y="87313"/>
                </a:lnTo>
                <a:lnTo>
                  <a:pt x="171450" y="87313"/>
                </a:lnTo>
                <a:lnTo>
                  <a:pt x="171450" y="104775"/>
                </a:lnTo>
                <a:lnTo>
                  <a:pt x="227013" y="104775"/>
                </a:lnTo>
                <a:lnTo>
                  <a:pt x="230188" y="161925"/>
                </a:lnTo>
                <a:lnTo>
                  <a:pt x="233363" y="161925"/>
                </a:lnTo>
                <a:lnTo>
                  <a:pt x="233363" y="192088"/>
                </a:lnTo>
                <a:lnTo>
                  <a:pt x="0" y="192088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" name="思想气泡: 云 5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2960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5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87895" y="410495"/>
            <a:ext cx="387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rgbClr val="404F6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Proposed System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C65165-1D7D-2B41-9981-0812383F6F40}"/>
              </a:ext>
            </a:extLst>
          </p:cNvPr>
          <p:cNvSpPr txBox="1"/>
          <p:nvPr/>
        </p:nvSpPr>
        <p:spPr>
          <a:xfrm>
            <a:off x="378572" y="2034051"/>
            <a:ext cx="9330612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What we are proposing –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A  Decentralized autonomous system for tracking the fund and energy transfer between different entities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Multiple entities with different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Permission rights and authentication for every entities are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All entities work on a global platform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Whole process is governed by smart contracts.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Payments through the cryptocurrencies can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Automatically change of ownership of product from one entity to another. </a:t>
            </a:r>
          </a:p>
          <a:p>
            <a:r>
              <a:rPr lang="en-IN" sz="19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156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思想气泡: 云 10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9605" y="326287"/>
            <a:ext cx="866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6-1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64687" y="372395"/>
            <a:ext cx="5687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Functionality of Users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47CF441-B8E6-B349-BC62-9005DC2BB79F}"/>
              </a:ext>
            </a:extLst>
          </p:cNvPr>
          <p:cNvSpPr txBox="1">
            <a:spLocks/>
          </p:cNvSpPr>
          <p:nvPr/>
        </p:nvSpPr>
        <p:spPr>
          <a:xfrm>
            <a:off x="222561" y="1246893"/>
            <a:ext cx="8596668" cy="38807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Clr>
                <a:schemeClr val="accent1"/>
              </a:buClr>
              <a:buSzPct val="8000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Producer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a unique Cost Per Unit.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a maximum production capacity.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an account to keep a tab on the funds remaining.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 time energy is transferred, it is written on the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BlockChain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the sole right to produce Energy.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a tab for every time energy is produced.</a:t>
            </a:r>
          </a:p>
          <a:p>
            <a:pPr marL="0" indent="0" defTabSz="457200">
              <a:buClr>
                <a:schemeClr val="accent1"/>
              </a:buClr>
              <a:buSzPct val="8000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Provider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a unique Cost Per Unit.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a maximum storage capacity.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an account to keep a tab on the funds remaining.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 time energy is transferred, it is written on the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BlockChain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defTabSz="457200">
              <a:buClr>
                <a:schemeClr val="accent1"/>
              </a:buClr>
              <a:buSzPct val="8000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Consumer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the sole right to consume energy.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a maximum storage capacity.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an account to keep a tab on the funds remaining.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 time energy is transferred, it is written on the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BlockChain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a tab for every time energy is consumed.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Consumer runs out of energy, energy is automatically transferred from the Provider to the Consumer at a hiked price.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2" name="Picture 31" descr="Text&#10;&#10;Description automatically generated">
            <a:extLst>
              <a:ext uri="{FF2B5EF4-FFF2-40B4-BE49-F238E27FC236}">
                <a16:creationId xmlns:a16="http://schemas.microsoft.com/office/drawing/2014/main" id="{9FE942DF-EBFE-3D46-8268-DD8AD9A9B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74" y="957170"/>
            <a:ext cx="2024465" cy="3592348"/>
          </a:xfrm>
          <a:prstGeom prst="rect">
            <a:avLst/>
          </a:prstGeom>
        </p:spPr>
      </p:pic>
      <p:pic>
        <p:nvPicPr>
          <p:cNvPr id="34" name="Picture 3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973B3C6F-3ACA-2F47-90E7-AB6754CBB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73" y="4549518"/>
            <a:ext cx="6357366" cy="18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6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思想气泡: 云 33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44275" y="333204"/>
            <a:ext cx="952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6-2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932584" y="345829"/>
            <a:ext cx="5558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	Available Functions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DFAAA0-E2B2-D44E-A972-B69DAF59F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86" y="1527234"/>
            <a:ext cx="4117414" cy="4958371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92FCB6-927A-314B-A57A-26278BE773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" y="1479249"/>
            <a:ext cx="46228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思想气泡: 云 33"/>
          <p:cNvSpPr/>
          <p:nvPr/>
        </p:nvSpPr>
        <p:spPr>
          <a:xfrm>
            <a:off x="3574015" y="242080"/>
            <a:ext cx="1022382" cy="753190"/>
          </a:xfrm>
          <a:prstGeom prst="cloudCallout">
            <a:avLst>
              <a:gd name="adj1" fmla="val -41183"/>
              <a:gd name="adj2" fmla="val 6401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29606" y="32628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7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4057610" y="1079477"/>
            <a:ext cx="4608000" cy="7200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2225" cap="rnd">
            <a:solidFill>
              <a:schemeClr val="accent6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764688" y="372395"/>
            <a:ext cx="387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Technology Used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404F64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86B0037-466F-8341-BEAB-C8BC385F664F}"/>
              </a:ext>
            </a:extLst>
          </p:cNvPr>
          <p:cNvSpPr>
            <a:spLocks noGrp="1"/>
          </p:cNvSpPr>
          <p:nvPr/>
        </p:nvSpPr>
        <p:spPr>
          <a:xfrm>
            <a:off x="1057002" y="189775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r>
              <a:rPr lang="en-IN" sz="2400" dirty="0"/>
              <a:t>Solidity programming:</a:t>
            </a:r>
          </a:p>
          <a:p>
            <a:pPr>
              <a:buNone/>
            </a:pPr>
            <a:r>
              <a:rPr lang="en-IN" sz="2400" dirty="0"/>
              <a:t>     -Used to design and code  various contracts .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zh-CN" altLang="en-US" sz="2400" dirty="0"/>
              <a:t> </a:t>
            </a:r>
            <a:r>
              <a:rPr lang="en-US" altLang="zh-CN" sz="2400" dirty="0"/>
              <a:t>-IDE used: Remix</a:t>
            </a:r>
          </a:p>
          <a:p>
            <a:pPr>
              <a:buNone/>
            </a:pPr>
            <a:r>
              <a:rPr lang="en-US" sz="2400" dirty="0"/>
              <a:t>	</a:t>
            </a:r>
            <a:endParaRPr lang="en-IN" sz="2400" dirty="0"/>
          </a:p>
          <a:p>
            <a:r>
              <a:rPr lang="en-IN" sz="2400" dirty="0"/>
              <a:t>Digital payment transfer.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931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7FB34C"/>
      </a:accent1>
      <a:accent2>
        <a:srgbClr val="F5992D"/>
      </a:accent2>
      <a:accent3>
        <a:srgbClr val="EB223D"/>
      </a:accent3>
      <a:accent4>
        <a:srgbClr val="3891DE"/>
      </a:accent4>
      <a:accent5>
        <a:srgbClr val="313F49"/>
      </a:accent5>
      <a:accent6>
        <a:srgbClr val="404F64"/>
      </a:accent6>
      <a:hlink>
        <a:srgbClr val="7FB34C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692</Words>
  <Application>Microsoft Macintosh PowerPoint</Application>
  <PresentationFormat>Widescreen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等线</vt:lpstr>
      <vt:lpstr>幼圆</vt:lpstr>
      <vt:lpstr>Arial</vt:lpstr>
      <vt:lpstr>Mistral</vt:lpstr>
      <vt:lpstr>Wingdings</vt:lpstr>
      <vt:lpstr>Wingdings 3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Yuxie Zhou (116010328)</cp:lastModifiedBy>
  <cp:revision>62</cp:revision>
  <dcterms:created xsi:type="dcterms:W3CDTF">2017-04-21T07:01:03Z</dcterms:created>
  <dcterms:modified xsi:type="dcterms:W3CDTF">2020-11-30T13:49:39Z</dcterms:modified>
</cp:coreProperties>
</file>