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3-0A44-8342-AFA17D91C7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53-0A44-8342-AFA17D91C7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53-0A44-8342-AFA17D91C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93254575"/>
        <c:axId val="1694243407"/>
        <c:axId val="0"/>
      </c:bar3DChart>
      <c:catAx>
        <c:axId val="169325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4243407"/>
        <c:crosses val="autoZero"/>
        <c:auto val="1"/>
        <c:lblAlgn val="ctr"/>
        <c:lblOffset val="100"/>
        <c:noMultiLvlLbl val="0"/>
      </c:catAx>
      <c:valAx>
        <c:axId val="169424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93254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E187-1BF7-024E-989F-99D4766CA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PPT</a:t>
            </a:r>
            <a:r>
              <a:rPr kumimoji="1" lang="zh-CN" altLang="en-US" dirty="0"/>
              <a:t>预览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DF5C63-9E7F-464A-BC79-AAB89CDB1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泽飞</a:t>
            </a:r>
          </a:p>
        </p:txBody>
      </p:sp>
    </p:spTree>
    <p:extLst>
      <p:ext uri="{BB962C8B-B14F-4D97-AF65-F5344CB8AC3E}">
        <p14:creationId xmlns:p14="http://schemas.microsoft.com/office/powerpoint/2010/main" val="21372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FB620-88A6-3E4F-86E4-D7524E91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不知道写点啥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6D85A3E-BD21-2847-B260-A695DAD54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41729"/>
              </p:ext>
            </p:extLst>
          </p:nvPr>
        </p:nvGraphicFramePr>
        <p:xfrm>
          <a:off x="2773363" y="2052638"/>
          <a:ext cx="77962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42">
                  <a:extLst>
                    <a:ext uri="{9D8B030D-6E8A-4147-A177-3AD203B41FA5}">
                      <a16:colId xmlns:a16="http://schemas.microsoft.com/office/drawing/2014/main" val="3788038652"/>
                    </a:ext>
                  </a:extLst>
                </a:gridCol>
                <a:gridCol w="1559242">
                  <a:extLst>
                    <a:ext uri="{9D8B030D-6E8A-4147-A177-3AD203B41FA5}">
                      <a16:colId xmlns:a16="http://schemas.microsoft.com/office/drawing/2014/main" val="2157874638"/>
                    </a:ext>
                  </a:extLst>
                </a:gridCol>
                <a:gridCol w="1559242">
                  <a:extLst>
                    <a:ext uri="{9D8B030D-6E8A-4147-A177-3AD203B41FA5}">
                      <a16:colId xmlns:a16="http://schemas.microsoft.com/office/drawing/2014/main" val="724697920"/>
                    </a:ext>
                  </a:extLst>
                </a:gridCol>
                <a:gridCol w="1559242">
                  <a:extLst>
                    <a:ext uri="{9D8B030D-6E8A-4147-A177-3AD203B41FA5}">
                      <a16:colId xmlns:a16="http://schemas.microsoft.com/office/drawing/2014/main" val="2871557487"/>
                    </a:ext>
                  </a:extLst>
                </a:gridCol>
                <a:gridCol w="1559242">
                  <a:extLst>
                    <a:ext uri="{9D8B030D-6E8A-4147-A177-3AD203B41FA5}">
                      <a16:colId xmlns:a16="http://schemas.microsoft.com/office/drawing/2014/main" val="287998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3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0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1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0F5B-C671-194D-A1F5-9E1588CF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数据预览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65E4EFD-8EB2-7C4F-B64A-A36D5EA1A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5256"/>
              </p:ext>
            </p:extLst>
          </p:nvPr>
        </p:nvGraphicFramePr>
        <p:xfrm>
          <a:off x="2773363" y="2052638"/>
          <a:ext cx="7796212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782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1</TotalTime>
  <Words>17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MS Shell Dlg 2</vt:lpstr>
      <vt:lpstr>Arial</vt:lpstr>
      <vt:lpstr>Wingdings</vt:lpstr>
      <vt:lpstr>Wingdings 3</vt:lpstr>
      <vt:lpstr>麦迪逊</vt:lpstr>
      <vt:lpstr>PPT预览</vt:lpstr>
      <vt:lpstr>不知道写点啥</vt:lpstr>
      <vt:lpstr>数据预览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PPT预览</dc:title>
  <dc:creator>Microsoft Office User</dc:creator>
  <cp:lastModifiedBy>Microsoft Office User</cp:lastModifiedBy>
  <cp:revision>1</cp:revision>
  <dcterms:created xsi:type="dcterms:W3CDTF">2019-09-30T09:36:55Z</dcterms:created>
  <dcterms:modified xsi:type="dcterms:W3CDTF">2019-09-30T09:38:20Z</dcterms:modified>
</cp:coreProperties>
</file>