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04" autoAdjust="0"/>
    <p:restoredTop sz="96357" autoAdjust="0"/>
  </p:normalViewPr>
  <p:slideViewPr>
    <p:cSldViewPr snapToGrid="0" snapToObjects="1">
      <p:cViewPr varScale="1">
        <p:scale>
          <a:sx n="114" d="100"/>
          <a:sy n="114" d="100"/>
        </p:scale>
        <p:origin x="171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11/30/2021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406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9144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44229"/>
            <a:ext cx="8229600" cy="1061186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Smart Eraser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48000"/>
            <a:ext cx="8229599" cy="126517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Lixu Wang, </a:t>
            </a:r>
            <a:r>
              <a:rPr lang="en-US" sz="2000" dirty="0" err="1">
                <a:solidFill>
                  <a:srgbClr val="FFFFFF"/>
                </a:solidFill>
              </a:rPr>
              <a:t>Zhengbo</a:t>
            </a:r>
            <a:r>
              <a:rPr lang="en-US" sz="2000" dirty="0">
                <a:solidFill>
                  <a:srgbClr val="FFFFFF"/>
                </a:solidFill>
              </a:rPr>
              <a:t> Zhou</a:t>
            </a:r>
          </a:p>
          <a:p>
            <a:r>
              <a:rPr lang="en-US" sz="2000" dirty="0">
                <a:solidFill>
                  <a:srgbClr val="FFFFFF"/>
                </a:solidFill>
              </a:rPr>
              <a:t>Final Project for ELEC_ENG 332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21120-BF1C-D943-AE4B-2B2E3D8D4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D053C1-7243-3346-B307-8DDC2B4CD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3F2554-B1DB-564F-B36E-CC4641786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98B72E-FE71-BD43-94F7-CA09E88A0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14" y="498586"/>
            <a:ext cx="8018585" cy="4796895"/>
          </a:xfrm>
        </p:spPr>
        <p:txBody>
          <a:bodyPr/>
          <a:lstStyle/>
          <a:p>
            <a:pPr algn="l"/>
            <a:r>
              <a:rPr lang="en-US" dirty="0"/>
              <a:t>Outline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Project Background</a:t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 Idea &amp; Implementation</a:t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 Results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04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FF75F-5146-7E49-8575-C3F379392E9B}"/>
              </a:ext>
            </a:extLst>
          </p:cNvPr>
          <p:cNvSpPr txBox="1"/>
          <p:nvPr/>
        </p:nvSpPr>
        <p:spPr>
          <a:xfrm>
            <a:off x="452176" y="321547"/>
            <a:ext cx="4241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Deep Recurrent Q</a:t>
            </a:r>
            <a:r>
              <a:rPr lang="en-US" altLang="zh-CN" sz="2800" dirty="0"/>
              <a:t>-</a:t>
            </a:r>
            <a:r>
              <a:rPr lang="en-US" sz="2800" dirty="0"/>
              <a:t>Network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951817-12FF-1D4B-B3CD-6A523DAE5EAC}"/>
              </a:ext>
            </a:extLst>
          </p:cNvPr>
          <p:cNvSpPr txBox="1"/>
          <p:nvPr/>
        </p:nvSpPr>
        <p:spPr>
          <a:xfrm>
            <a:off x="834013" y="12660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872574-9707-C944-AF71-677A9BAC712A}"/>
              </a:ext>
            </a:extLst>
          </p:cNvPr>
          <p:cNvSpPr txBox="1"/>
          <p:nvPr/>
        </p:nvSpPr>
        <p:spPr>
          <a:xfrm>
            <a:off x="472943" y="1450758"/>
            <a:ext cx="7991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Objective of Q-learning</a:t>
            </a:r>
          </a:p>
          <a:p>
            <a:r>
              <a:rPr lang="en-US" altLang="zh-CN" sz="2400" dirty="0"/>
              <a:t>     an optimal policy that maximizes the reward</a:t>
            </a:r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DQN: </a:t>
            </a:r>
            <a:r>
              <a:rPr lang="en-US" altLang="zh-CN" sz="2400" dirty="0"/>
              <a:t>Use Deep Neural Networks as approximator.</a:t>
            </a:r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DRQN: </a:t>
            </a:r>
            <a:r>
              <a:rPr lang="en-US" altLang="zh-CN" sz="2400" dirty="0"/>
              <a:t>Deep Recurrent Network</a:t>
            </a:r>
          </a:p>
        </p:txBody>
      </p:sp>
    </p:spTree>
    <p:extLst>
      <p:ext uri="{BB962C8B-B14F-4D97-AF65-F5344CB8AC3E}">
        <p14:creationId xmlns:p14="http://schemas.microsoft.com/office/powerpoint/2010/main" val="1417500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5467</TotalTime>
  <Words>56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Smart Eraser</vt:lpstr>
      <vt:lpstr>Outline  Project Background Main Idea &amp; Implementation Experiment 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Lixu Wang</cp:lastModifiedBy>
  <cp:revision>143</cp:revision>
  <dcterms:created xsi:type="dcterms:W3CDTF">2015-07-21T16:44:10Z</dcterms:created>
  <dcterms:modified xsi:type="dcterms:W3CDTF">2021-12-01T01:45:29Z</dcterms:modified>
</cp:coreProperties>
</file>