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2" r:id="rId4"/>
    <p:sldId id="271" r:id="rId5"/>
    <p:sldId id="268" r:id="rId6"/>
    <p:sldId id="259" r:id="rId7"/>
    <p:sldId id="264" r:id="rId8"/>
    <p:sldId id="260" r:id="rId9"/>
    <p:sldId id="265" r:id="rId10"/>
    <p:sldId id="261" r:id="rId11"/>
    <p:sldId id="266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55D47E-ACBE-4168-B1C3-B16C5AFA510B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985AD6A-EDA7-425F-A9F6-2C9C896DDB10}">
      <dgm:prSet/>
      <dgm:spPr/>
      <dgm:t>
        <a:bodyPr/>
        <a:lstStyle/>
        <a:p>
          <a:r>
            <a:rPr lang="zh-CN"/>
            <a:t>点击预估问题</a:t>
          </a:r>
          <a:r>
            <a:rPr lang="en-US"/>
            <a:t>, </a:t>
          </a:r>
          <a:r>
            <a:rPr lang="zh-CN"/>
            <a:t>有监督</a:t>
          </a:r>
          <a:r>
            <a:rPr lang="en-US"/>
            <a:t>, </a:t>
          </a:r>
          <a:r>
            <a:rPr lang="zh-CN"/>
            <a:t>二分类</a:t>
          </a:r>
          <a:endParaRPr lang="en-US"/>
        </a:p>
      </dgm:t>
    </dgm:pt>
    <dgm:pt modelId="{838FD745-F4A1-4637-8CC1-BC1875F356A2}" type="parTrans" cxnId="{F97D2952-2D35-4BF4-92B8-10B1DAD1ACCB}">
      <dgm:prSet/>
      <dgm:spPr/>
      <dgm:t>
        <a:bodyPr/>
        <a:lstStyle/>
        <a:p>
          <a:endParaRPr lang="en-US"/>
        </a:p>
      </dgm:t>
    </dgm:pt>
    <dgm:pt modelId="{901CC03D-3BD0-4942-BED7-26E4F97044DB}" type="sibTrans" cxnId="{F97D2952-2D35-4BF4-92B8-10B1DAD1ACCB}">
      <dgm:prSet/>
      <dgm:spPr/>
      <dgm:t>
        <a:bodyPr/>
        <a:lstStyle/>
        <a:p>
          <a:endParaRPr lang="en-US"/>
        </a:p>
      </dgm:t>
    </dgm:pt>
    <dgm:pt modelId="{FAD30168-BD24-4B69-B907-8F081AF10658}">
      <dgm:prSet/>
      <dgm:spPr/>
      <dgm:t>
        <a:bodyPr/>
        <a:lstStyle/>
        <a:p>
          <a:r>
            <a:rPr lang="zh-CN"/>
            <a:t>评价指标</a:t>
          </a:r>
          <a:r>
            <a:rPr lang="en-US"/>
            <a:t>: logloss</a:t>
          </a:r>
        </a:p>
      </dgm:t>
    </dgm:pt>
    <dgm:pt modelId="{EE43154F-372C-45A4-A904-C345C56704B1}" type="parTrans" cxnId="{1616AA1A-BF29-49F0-BAB6-60E4D8F12A3B}">
      <dgm:prSet/>
      <dgm:spPr/>
      <dgm:t>
        <a:bodyPr/>
        <a:lstStyle/>
        <a:p>
          <a:endParaRPr lang="en-US"/>
        </a:p>
      </dgm:t>
    </dgm:pt>
    <dgm:pt modelId="{EF0DF0DC-E9CD-4AB3-BC8F-232BD8332065}" type="sibTrans" cxnId="{1616AA1A-BF29-49F0-BAB6-60E4D8F12A3B}">
      <dgm:prSet/>
      <dgm:spPr/>
      <dgm:t>
        <a:bodyPr/>
        <a:lstStyle/>
        <a:p>
          <a:endParaRPr lang="en-US"/>
        </a:p>
      </dgm:t>
    </dgm:pt>
    <dgm:pt modelId="{177B55BD-697B-4480-8F94-2316C2057EE1}">
      <dgm:prSet/>
      <dgm:spPr/>
      <dgm:t>
        <a:bodyPr/>
        <a:lstStyle/>
        <a:p>
          <a:r>
            <a:rPr lang="zh-CN"/>
            <a:t>输出</a:t>
          </a:r>
          <a:r>
            <a:rPr lang="en-US"/>
            <a:t>: </a:t>
          </a:r>
          <a:r>
            <a:rPr lang="zh-CN"/>
            <a:t>点击的概率</a:t>
          </a:r>
          <a:endParaRPr lang="en-US"/>
        </a:p>
      </dgm:t>
    </dgm:pt>
    <dgm:pt modelId="{999AD608-9976-426C-85EA-EA123AD4792C}" type="parTrans" cxnId="{CC059BB8-EFC3-42DD-BE73-7BE7730B649C}">
      <dgm:prSet/>
      <dgm:spPr/>
      <dgm:t>
        <a:bodyPr/>
        <a:lstStyle/>
        <a:p>
          <a:endParaRPr lang="en-US"/>
        </a:p>
      </dgm:t>
    </dgm:pt>
    <dgm:pt modelId="{58CE5CE7-10DC-4B5A-AEA2-EBC8431B1329}" type="sibTrans" cxnId="{CC059BB8-EFC3-42DD-BE73-7BE7730B649C}">
      <dgm:prSet/>
      <dgm:spPr/>
      <dgm:t>
        <a:bodyPr/>
        <a:lstStyle/>
        <a:p>
          <a:endParaRPr lang="en-US"/>
        </a:p>
      </dgm:t>
    </dgm:pt>
    <dgm:pt modelId="{28CA149F-BF42-4262-8016-C5320F68B3AA}" type="pres">
      <dgm:prSet presAssocID="{AA55D47E-ACBE-4168-B1C3-B16C5AFA510B}" presName="linear" presStyleCnt="0">
        <dgm:presLayoutVars>
          <dgm:dir/>
          <dgm:animLvl val="lvl"/>
          <dgm:resizeHandles val="exact"/>
        </dgm:presLayoutVars>
      </dgm:prSet>
      <dgm:spPr/>
    </dgm:pt>
    <dgm:pt modelId="{7F060023-0471-4FF1-A3EE-8BE27BB75405}" type="pres">
      <dgm:prSet presAssocID="{2985AD6A-EDA7-425F-A9F6-2C9C896DDB10}" presName="parentLin" presStyleCnt="0"/>
      <dgm:spPr/>
    </dgm:pt>
    <dgm:pt modelId="{66A436F4-1466-41FF-BC1E-2C569FDA41DF}" type="pres">
      <dgm:prSet presAssocID="{2985AD6A-EDA7-425F-A9F6-2C9C896DDB10}" presName="parentLeftMargin" presStyleLbl="node1" presStyleIdx="0" presStyleCnt="3"/>
      <dgm:spPr/>
    </dgm:pt>
    <dgm:pt modelId="{88B41C80-949B-4802-9E4C-DBD10A8EEAC3}" type="pres">
      <dgm:prSet presAssocID="{2985AD6A-EDA7-425F-A9F6-2C9C896DDB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E7C521-A1C2-4644-905B-1264D41BCB1D}" type="pres">
      <dgm:prSet presAssocID="{2985AD6A-EDA7-425F-A9F6-2C9C896DDB10}" presName="negativeSpace" presStyleCnt="0"/>
      <dgm:spPr/>
    </dgm:pt>
    <dgm:pt modelId="{6BF18B8E-D40B-4EB0-B59D-A7F9055F2F04}" type="pres">
      <dgm:prSet presAssocID="{2985AD6A-EDA7-425F-A9F6-2C9C896DDB10}" presName="childText" presStyleLbl="conFgAcc1" presStyleIdx="0" presStyleCnt="3">
        <dgm:presLayoutVars>
          <dgm:bulletEnabled val="1"/>
        </dgm:presLayoutVars>
      </dgm:prSet>
      <dgm:spPr/>
    </dgm:pt>
    <dgm:pt modelId="{379A9419-5094-4877-A434-D31FB8EF063C}" type="pres">
      <dgm:prSet presAssocID="{901CC03D-3BD0-4942-BED7-26E4F97044DB}" presName="spaceBetweenRectangles" presStyleCnt="0"/>
      <dgm:spPr/>
    </dgm:pt>
    <dgm:pt modelId="{88BA893E-2E05-4864-B538-84173415EB44}" type="pres">
      <dgm:prSet presAssocID="{FAD30168-BD24-4B69-B907-8F081AF10658}" presName="parentLin" presStyleCnt="0"/>
      <dgm:spPr/>
    </dgm:pt>
    <dgm:pt modelId="{8056A64B-BA20-422C-8168-503E0371337F}" type="pres">
      <dgm:prSet presAssocID="{FAD30168-BD24-4B69-B907-8F081AF10658}" presName="parentLeftMargin" presStyleLbl="node1" presStyleIdx="0" presStyleCnt="3"/>
      <dgm:spPr/>
    </dgm:pt>
    <dgm:pt modelId="{199D2C54-9D0C-4E17-9222-1CECB48A03AD}" type="pres">
      <dgm:prSet presAssocID="{FAD30168-BD24-4B69-B907-8F081AF106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CBB12FE-9AB3-4430-81B0-0C99C67BCB1F}" type="pres">
      <dgm:prSet presAssocID="{FAD30168-BD24-4B69-B907-8F081AF10658}" presName="negativeSpace" presStyleCnt="0"/>
      <dgm:spPr/>
    </dgm:pt>
    <dgm:pt modelId="{33CE7B7E-DF7B-47ED-98A6-A1B1BF2889D7}" type="pres">
      <dgm:prSet presAssocID="{FAD30168-BD24-4B69-B907-8F081AF10658}" presName="childText" presStyleLbl="conFgAcc1" presStyleIdx="1" presStyleCnt="3">
        <dgm:presLayoutVars>
          <dgm:bulletEnabled val="1"/>
        </dgm:presLayoutVars>
      </dgm:prSet>
      <dgm:spPr/>
    </dgm:pt>
    <dgm:pt modelId="{1E679EEE-7169-45DD-9F23-3BAAA937E0EC}" type="pres">
      <dgm:prSet presAssocID="{EF0DF0DC-E9CD-4AB3-BC8F-232BD8332065}" presName="spaceBetweenRectangles" presStyleCnt="0"/>
      <dgm:spPr/>
    </dgm:pt>
    <dgm:pt modelId="{1CB3431D-9B97-446F-9CB5-81EA2791B894}" type="pres">
      <dgm:prSet presAssocID="{177B55BD-697B-4480-8F94-2316C2057EE1}" presName="parentLin" presStyleCnt="0"/>
      <dgm:spPr/>
    </dgm:pt>
    <dgm:pt modelId="{C4D4EFE0-EE58-4446-9726-529C12CD8A4B}" type="pres">
      <dgm:prSet presAssocID="{177B55BD-697B-4480-8F94-2316C2057EE1}" presName="parentLeftMargin" presStyleLbl="node1" presStyleIdx="1" presStyleCnt="3"/>
      <dgm:spPr/>
    </dgm:pt>
    <dgm:pt modelId="{A45B395C-66E5-42E6-94D0-3B5AF4C9262D}" type="pres">
      <dgm:prSet presAssocID="{177B55BD-697B-4480-8F94-2316C2057EE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8B8393B-31A6-4AFE-AA1E-375545E5729F}" type="pres">
      <dgm:prSet presAssocID="{177B55BD-697B-4480-8F94-2316C2057EE1}" presName="negativeSpace" presStyleCnt="0"/>
      <dgm:spPr/>
    </dgm:pt>
    <dgm:pt modelId="{CAA6D009-9F4A-4D59-B1E1-50D5BAF9CEF2}" type="pres">
      <dgm:prSet presAssocID="{177B55BD-697B-4480-8F94-2316C2057EE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B584C03-F201-49C1-B3CE-F05A7AF2FF70}" type="presOf" srcId="{2985AD6A-EDA7-425F-A9F6-2C9C896DDB10}" destId="{66A436F4-1466-41FF-BC1E-2C569FDA41DF}" srcOrd="0" destOrd="0" presId="urn:microsoft.com/office/officeart/2005/8/layout/list1"/>
    <dgm:cxn modelId="{9D21310D-C8E3-40CE-9891-54C725678E8E}" type="presOf" srcId="{177B55BD-697B-4480-8F94-2316C2057EE1}" destId="{C4D4EFE0-EE58-4446-9726-529C12CD8A4B}" srcOrd="0" destOrd="0" presId="urn:microsoft.com/office/officeart/2005/8/layout/list1"/>
    <dgm:cxn modelId="{1616AA1A-BF29-49F0-BAB6-60E4D8F12A3B}" srcId="{AA55D47E-ACBE-4168-B1C3-B16C5AFA510B}" destId="{FAD30168-BD24-4B69-B907-8F081AF10658}" srcOrd="1" destOrd="0" parTransId="{EE43154F-372C-45A4-A904-C345C56704B1}" sibTransId="{EF0DF0DC-E9CD-4AB3-BC8F-232BD8332065}"/>
    <dgm:cxn modelId="{CB84F439-E945-4FD2-8019-1834383D10E8}" type="presOf" srcId="{FAD30168-BD24-4B69-B907-8F081AF10658}" destId="{199D2C54-9D0C-4E17-9222-1CECB48A03AD}" srcOrd="1" destOrd="0" presId="urn:microsoft.com/office/officeart/2005/8/layout/list1"/>
    <dgm:cxn modelId="{7B67164A-7E77-449B-AC66-CA0E2B0515ED}" type="presOf" srcId="{FAD30168-BD24-4B69-B907-8F081AF10658}" destId="{8056A64B-BA20-422C-8168-503E0371337F}" srcOrd="0" destOrd="0" presId="urn:microsoft.com/office/officeart/2005/8/layout/list1"/>
    <dgm:cxn modelId="{F97D2952-2D35-4BF4-92B8-10B1DAD1ACCB}" srcId="{AA55D47E-ACBE-4168-B1C3-B16C5AFA510B}" destId="{2985AD6A-EDA7-425F-A9F6-2C9C896DDB10}" srcOrd="0" destOrd="0" parTransId="{838FD745-F4A1-4637-8CC1-BC1875F356A2}" sibTransId="{901CC03D-3BD0-4942-BED7-26E4F97044DB}"/>
    <dgm:cxn modelId="{094FD272-5486-49E6-BADC-A6563589AFEB}" type="presOf" srcId="{2985AD6A-EDA7-425F-A9F6-2C9C896DDB10}" destId="{88B41C80-949B-4802-9E4C-DBD10A8EEAC3}" srcOrd="1" destOrd="0" presId="urn:microsoft.com/office/officeart/2005/8/layout/list1"/>
    <dgm:cxn modelId="{3071EC55-7E82-410E-BF26-647689F08D99}" type="presOf" srcId="{AA55D47E-ACBE-4168-B1C3-B16C5AFA510B}" destId="{28CA149F-BF42-4262-8016-C5320F68B3AA}" srcOrd="0" destOrd="0" presId="urn:microsoft.com/office/officeart/2005/8/layout/list1"/>
    <dgm:cxn modelId="{CC059BB8-EFC3-42DD-BE73-7BE7730B649C}" srcId="{AA55D47E-ACBE-4168-B1C3-B16C5AFA510B}" destId="{177B55BD-697B-4480-8F94-2316C2057EE1}" srcOrd="2" destOrd="0" parTransId="{999AD608-9976-426C-85EA-EA123AD4792C}" sibTransId="{58CE5CE7-10DC-4B5A-AEA2-EBC8431B1329}"/>
    <dgm:cxn modelId="{9D5D15CA-F362-4352-B034-DE545984A100}" type="presOf" srcId="{177B55BD-697B-4480-8F94-2316C2057EE1}" destId="{A45B395C-66E5-42E6-94D0-3B5AF4C9262D}" srcOrd="1" destOrd="0" presId="urn:microsoft.com/office/officeart/2005/8/layout/list1"/>
    <dgm:cxn modelId="{AB8529EC-78B7-4479-AB3A-542D03974B46}" type="presParOf" srcId="{28CA149F-BF42-4262-8016-C5320F68B3AA}" destId="{7F060023-0471-4FF1-A3EE-8BE27BB75405}" srcOrd="0" destOrd="0" presId="urn:microsoft.com/office/officeart/2005/8/layout/list1"/>
    <dgm:cxn modelId="{4B1B8374-BF8B-45D7-8F4D-A57AED5C6681}" type="presParOf" srcId="{7F060023-0471-4FF1-A3EE-8BE27BB75405}" destId="{66A436F4-1466-41FF-BC1E-2C569FDA41DF}" srcOrd="0" destOrd="0" presId="urn:microsoft.com/office/officeart/2005/8/layout/list1"/>
    <dgm:cxn modelId="{DB729C07-FCAC-4B75-A1C0-895CC209F4E7}" type="presParOf" srcId="{7F060023-0471-4FF1-A3EE-8BE27BB75405}" destId="{88B41C80-949B-4802-9E4C-DBD10A8EEAC3}" srcOrd="1" destOrd="0" presId="urn:microsoft.com/office/officeart/2005/8/layout/list1"/>
    <dgm:cxn modelId="{2C2C8320-3BAB-447C-9732-5A873F9C0646}" type="presParOf" srcId="{28CA149F-BF42-4262-8016-C5320F68B3AA}" destId="{18E7C521-A1C2-4644-905B-1264D41BCB1D}" srcOrd="1" destOrd="0" presId="urn:microsoft.com/office/officeart/2005/8/layout/list1"/>
    <dgm:cxn modelId="{5E58FBCE-0984-4D72-901E-2028917009ED}" type="presParOf" srcId="{28CA149F-BF42-4262-8016-C5320F68B3AA}" destId="{6BF18B8E-D40B-4EB0-B59D-A7F9055F2F04}" srcOrd="2" destOrd="0" presId="urn:microsoft.com/office/officeart/2005/8/layout/list1"/>
    <dgm:cxn modelId="{81ECCF17-A2E6-4C38-9F4D-95F637A027C4}" type="presParOf" srcId="{28CA149F-BF42-4262-8016-C5320F68B3AA}" destId="{379A9419-5094-4877-A434-D31FB8EF063C}" srcOrd="3" destOrd="0" presId="urn:microsoft.com/office/officeart/2005/8/layout/list1"/>
    <dgm:cxn modelId="{E70EE484-68E3-48AC-A4F4-A0CFFB502E2D}" type="presParOf" srcId="{28CA149F-BF42-4262-8016-C5320F68B3AA}" destId="{88BA893E-2E05-4864-B538-84173415EB44}" srcOrd="4" destOrd="0" presId="urn:microsoft.com/office/officeart/2005/8/layout/list1"/>
    <dgm:cxn modelId="{1B262F8B-CCE4-4210-9197-6B8C6498C947}" type="presParOf" srcId="{88BA893E-2E05-4864-B538-84173415EB44}" destId="{8056A64B-BA20-422C-8168-503E0371337F}" srcOrd="0" destOrd="0" presId="urn:microsoft.com/office/officeart/2005/8/layout/list1"/>
    <dgm:cxn modelId="{A859D749-0223-4CF2-920C-048122171F7E}" type="presParOf" srcId="{88BA893E-2E05-4864-B538-84173415EB44}" destId="{199D2C54-9D0C-4E17-9222-1CECB48A03AD}" srcOrd="1" destOrd="0" presId="urn:microsoft.com/office/officeart/2005/8/layout/list1"/>
    <dgm:cxn modelId="{2DCA35D8-E07A-495F-8BA7-9C3FFC67A6B8}" type="presParOf" srcId="{28CA149F-BF42-4262-8016-C5320F68B3AA}" destId="{9CBB12FE-9AB3-4430-81B0-0C99C67BCB1F}" srcOrd="5" destOrd="0" presId="urn:microsoft.com/office/officeart/2005/8/layout/list1"/>
    <dgm:cxn modelId="{DBD38CC7-2836-453C-9239-E21250681658}" type="presParOf" srcId="{28CA149F-BF42-4262-8016-C5320F68B3AA}" destId="{33CE7B7E-DF7B-47ED-98A6-A1B1BF2889D7}" srcOrd="6" destOrd="0" presId="urn:microsoft.com/office/officeart/2005/8/layout/list1"/>
    <dgm:cxn modelId="{5F473A3D-DFC1-4805-B164-CCD56F4B0029}" type="presParOf" srcId="{28CA149F-BF42-4262-8016-C5320F68B3AA}" destId="{1E679EEE-7169-45DD-9F23-3BAAA937E0EC}" srcOrd="7" destOrd="0" presId="urn:microsoft.com/office/officeart/2005/8/layout/list1"/>
    <dgm:cxn modelId="{C97A573F-9B8A-464A-AAEE-A06697E21E10}" type="presParOf" srcId="{28CA149F-BF42-4262-8016-C5320F68B3AA}" destId="{1CB3431D-9B97-446F-9CB5-81EA2791B894}" srcOrd="8" destOrd="0" presId="urn:microsoft.com/office/officeart/2005/8/layout/list1"/>
    <dgm:cxn modelId="{07A55FCD-E07F-45AF-A243-DA6F0388987E}" type="presParOf" srcId="{1CB3431D-9B97-446F-9CB5-81EA2791B894}" destId="{C4D4EFE0-EE58-4446-9726-529C12CD8A4B}" srcOrd="0" destOrd="0" presId="urn:microsoft.com/office/officeart/2005/8/layout/list1"/>
    <dgm:cxn modelId="{4AA71B04-7CD3-4C22-A4D9-3C4D76659FEF}" type="presParOf" srcId="{1CB3431D-9B97-446F-9CB5-81EA2791B894}" destId="{A45B395C-66E5-42E6-94D0-3B5AF4C9262D}" srcOrd="1" destOrd="0" presId="urn:microsoft.com/office/officeart/2005/8/layout/list1"/>
    <dgm:cxn modelId="{002F4E20-AC4E-429B-8A2D-805221A1F5BF}" type="presParOf" srcId="{28CA149F-BF42-4262-8016-C5320F68B3AA}" destId="{88B8393B-31A6-4AFE-AA1E-375545E5729F}" srcOrd="9" destOrd="0" presId="urn:microsoft.com/office/officeart/2005/8/layout/list1"/>
    <dgm:cxn modelId="{1DEB6996-45C4-4D79-B362-04ACED83CB4B}" type="presParOf" srcId="{28CA149F-BF42-4262-8016-C5320F68B3AA}" destId="{CAA6D009-9F4A-4D59-B1E1-50D5BAF9CEF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156D38-F92B-4F60-9787-347E64F5270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691CA5-0F3A-4ECC-9491-514842912D73}">
      <dgm:prSet phldrT="[文本]" custT="1"/>
      <dgm:spPr>
        <a:xfrm>
          <a:off x="1986412" y="787"/>
          <a:ext cx="1759446" cy="644675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zh-CN" altLang="en-US" sz="140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原始数据</a:t>
          </a:r>
          <a:r>
            <a:rPr lang="en-US" altLang="en-US" sz="14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, </a:t>
          </a:r>
          <a:endParaRPr lang="zh-CN" altLang="en-US" sz="14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  <a:p>
          <a:pPr>
            <a:buNone/>
          </a:pPr>
          <a:r>
            <a:rPr lang="en-US" altLang="en-US" sz="14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train.csv</a:t>
          </a:r>
          <a:endParaRPr lang="zh-CN" altLang="en-US" sz="14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78957EEA-95EC-4AB3-AA70-B6529A7F6208}" type="parTrans" cxnId="{6AF304F4-FF1E-4466-9521-B29F15B46559}">
      <dgm:prSet/>
      <dgm:spPr/>
      <dgm:t>
        <a:bodyPr/>
        <a:lstStyle/>
        <a:p>
          <a:endParaRPr lang="zh-CN" altLang="en-US" sz="1400"/>
        </a:p>
      </dgm:t>
    </dgm:pt>
    <dgm:pt modelId="{9FC40A54-E6B8-436A-9004-A2155E2970E3}" type="sibTrans" cxnId="{6AF304F4-FF1E-4466-9521-B29F15B46559}">
      <dgm:prSet custT="1"/>
      <dgm:spPr>
        <a:xfrm rot="5400000">
          <a:off x="2745259" y="661579"/>
          <a:ext cx="241753" cy="290103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zh-CN" altLang="en-US" sz="14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5A9DF169-B996-4540-A700-E29B37B8AEBB}">
      <dgm:prSet phldrT="[文本]" custT="1"/>
      <dgm:spPr>
        <a:xfrm>
          <a:off x="1986412" y="967799"/>
          <a:ext cx="1759446" cy="644675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zh-CN" altLang="en-US" sz="1400" b="0" i="0" u="none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随机采样</a:t>
          </a:r>
          <a:r>
            <a:rPr lang="en-US" altLang="zh-CN" sz="1400" b="0" i="0" u="none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(10%), </a:t>
          </a:r>
          <a:br>
            <a:rPr lang="en-US" altLang="zh-CN" sz="1400" b="0" i="0" u="none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</a:br>
          <a:r>
            <a:rPr lang="en-US" sz="1400" b="0" i="0" u="none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minitrain.csv</a:t>
          </a:r>
          <a:endParaRPr lang="zh-CN" altLang="en-US" sz="14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1DA33FFC-AFFF-4430-9A56-94B02ABC2980}" type="parTrans" cxnId="{820CAC1B-2EB7-4E30-A790-F568FD750D27}">
      <dgm:prSet/>
      <dgm:spPr/>
      <dgm:t>
        <a:bodyPr/>
        <a:lstStyle/>
        <a:p>
          <a:endParaRPr lang="zh-CN" altLang="en-US" sz="1400"/>
        </a:p>
      </dgm:t>
    </dgm:pt>
    <dgm:pt modelId="{FB3704D3-18D1-4157-97C6-A52A4A635B40}" type="sibTrans" cxnId="{820CAC1B-2EB7-4E30-A790-F568FD750D27}">
      <dgm:prSet custT="1"/>
      <dgm:spPr>
        <a:xfrm rot="5400000">
          <a:off x="2745259" y="1628591"/>
          <a:ext cx="241753" cy="290103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zh-CN" altLang="en-US" sz="14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0EA21FC5-C5B0-4091-8737-4E65E27463AD}">
      <dgm:prSet phldrT="[文本]" custT="1"/>
      <dgm:spPr>
        <a:xfrm>
          <a:off x="1986412" y="1934812"/>
          <a:ext cx="1759446" cy="644675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400" b="0" i="0" u="none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A_</a:t>
          </a:r>
          <a:r>
            <a:rPr lang="zh-CN" altLang="en-US" sz="1400" b="0" i="0" u="none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类别特征</a:t>
          </a:r>
          <a:r>
            <a:rPr lang="en-US" altLang="zh-CN" sz="1400" b="0" i="0" u="none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, </a:t>
          </a:r>
          <a:br>
            <a:rPr lang="en-US" altLang="zh-CN" sz="1400" b="0" i="0" u="none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</a:br>
          <a:r>
            <a:rPr lang="en-US" sz="1400" b="0" i="0" u="none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A_cat</a:t>
          </a:r>
          <a:endParaRPr lang="zh-CN" altLang="en-US" sz="14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A31F24FC-31B6-4082-A4E8-C56E0CE662AB}" type="parTrans" cxnId="{21C2F01D-23FB-40FF-A298-650FFF2F54EF}">
      <dgm:prSet/>
      <dgm:spPr/>
      <dgm:t>
        <a:bodyPr/>
        <a:lstStyle/>
        <a:p>
          <a:endParaRPr lang="zh-CN" altLang="en-US" sz="1400"/>
        </a:p>
      </dgm:t>
    </dgm:pt>
    <dgm:pt modelId="{A62457B0-BCEA-4220-9219-D304DC243812}" type="sibTrans" cxnId="{21C2F01D-23FB-40FF-A298-650FFF2F54EF}">
      <dgm:prSet custT="1"/>
      <dgm:spPr>
        <a:xfrm rot="5400000">
          <a:off x="2852416" y="2452728"/>
          <a:ext cx="27438" cy="290103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zh-CN" altLang="en-US" sz="14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F46E3323-7CCB-444B-980F-80488D693EEF}">
      <dgm:prSet phldrT="[文本]" custT="1"/>
      <dgm:spPr>
        <a:xfrm>
          <a:off x="1986412" y="2616072"/>
          <a:ext cx="1759446" cy="644675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zh-CN" altLang="en-US" sz="14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E64EB21F-6672-44CE-B1C3-E6713AFA9808}" type="parTrans" cxnId="{79262AD6-F994-47CA-8FF3-AE52D932771B}">
      <dgm:prSet/>
      <dgm:spPr/>
      <dgm:t>
        <a:bodyPr/>
        <a:lstStyle/>
        <a:p>
          <a:endParaRPr lang="zh-CN" altLang="en-US" sz="1400"/>
        </a:p>
      </dgm:t>
    </dgm:pt>
    <dgm:pt modelId="{44561446-64AB-4950-B5B3-5F3A2B0A127D}" type="sibTrans" cxnId="{79262AD6-F994-47CA-8FF3-AE52D932771B}">
      <dgm:prSet custT="1"/>
      <dgm:spPr>
        <a:xfrm rot="5400000">
          <a:off x="2638102" y="3419740"/>
          <a:ext cx="456067" cy="290103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zh-CN" altLang="en-US" sz="14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44B9258C-7960-496B-9CFE-E872A895CCBC}">
      <dgm:prSet phldrT="[文本]" custT="1"/>
      <dgm:spPr>
        <a:xfrm>
          <a:off x="1986412" y="3868837"/>
          <a:ext cx="1759446" cy="644675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400" b="0" i="0" u="none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LR, xgboost</a:t>
          </a:r>
          <a:endParaRPr lang="zh-CN" altLang="en-US" sz="14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CEB54B68-39D6-4DC5-A159-7D51469B6E1F}" type="parTrans" cxnId="{5E62A083-8998-49A3-98BB-D706405DA7FE}">
      <dgm:prSet/>
      <dgm:spPr/>
      <dgm:t>
        <a:bodyPr/>
        <a:lstStyle/>
        <a:p>
          <a:endParaRPr lang="zh-CN" altLang="en-US" sz="1400"/>
        </a:p>
      </dgm:t>
    </dgm:pt>
    <dgm:pt modelId="{95083149-1248-4CDC-9369-F623CDDFC6DC}" type="sibTrans" cxnId="{5E62A083-8998-49A3-98BB-D706405DA7FE}">
      <dgm:prSet custT="1"/>
      <dgm:spPr>
        <a:xfrm rot="5400000">
          <a:off x="2745259" y="4529629"/>
          <a:ext cx="241753" cy="290103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zh-CN" altLang="en-US" sz="14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3E93BE16-DB5F-49DC-9790-8585017D837B}">
      <dgm:prSet phldrT="[文本]" custT="1"/>
      <dgm:spPr>
        <a:xfrm>
          <a:off x="1986412" y="4835850"/>
          <a:ext cx="1759446" cy="644675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zh-CN" altLang="en-US" sz="1400" b="0" i="0" u="none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统合所有概率输出</a:t>
          </a:r>
          <a:r>
            <a:rPr lang="en-US" altLang="zh-CN" sz="1400" b="0" i="0" u="none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, </a:t>
          </a:r>
          <a:br>
            <a:rPr lang="en-US" altLang="zh-CN" sz="1400" b="0" i="0" u="none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</a:br>
          <a:r>
            <a:rPr lang="zh-CN" altLang="en-US" sz="1400" b="0" i="0" u="none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放入逻辑回归</a:t>
          </a:r>
          <a:endParaRPr lang="zh-CN" altLang="en-US" sz="14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4BEBB74F-ADF1-4C10-A1CA-3A7216E292F5}" type="parTrans" cxnId="{EC44382C-1884-4395-B1ED-C6CA1CEFAEE2}">
      <dgm:prSet/>
      <dgm:spPr/>
      <dgm:t>
        <a:bodyPr/>
        <a:lstStyle/>
        <a:p>
          <a:endParaRPr lang="zh-CN" altLang="en-US" sz="1400"/>
        </a:p>
      </dgm:t>
    </dgm:pt>
    <dgm:pt modelId="{44675C3B-476C-4BE8-9671-B14FF46A2B83}" type="sibTrans" cxnId="{EC44382C-1884-4395-B1ED-C6CA1CEFAEE2}">
      <dgm:prSet custT="1"/>
      <dgm:spPr>
        <a:xfrm rot="5400000">
          <a:off x="2745259" y="5496642"/>
          <a:ext cx="241753" cy="290103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zh-CN" altLang="en-US" sz="14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AF44D80D-6EE9-41E3-9FEA-965F1D2A9065}">
      <dgm:prSet phldrT="[文本]" custT="1"/>
      <dgm:spPr>
        <a:xfrm>
          <a:off x="1986412" y="5802862"/>
          <a:ext cx="1759446" cy="644675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zh-CN" altLang="en-US" sz="1400" b="0" i="0" u="none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最终点击预估</a:t>
          </a:r>
          <a:r>
            <a:rPr lang="en-US" altLang="zh-CN" sz="1400" b="0" i="0" u="none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, </a:t>
          </a:r>
          <a:br>
            <a:rPr lang="en-US" altLang="zh-CN" sz="1400" b="0" i="0" u="none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</a:br>
          <a:r>
            <a:rPr lang="zh-CN" altLang="en-US" sz="1400" b="0" i="0" u="none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生成</a:t>
          </a:r>
          <a:r>
            <a:rPr lang="en-US" sz="1400" b="0" i="0" u="none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submission.csv</a:t>
          </a:r>
          <a:endParaRPr lang="zh-CN" altLang="en-US" sz="14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50D25E10-F335-4272-9B15-F37EFDA7F130}" type="parTrans" cxnId="{ECF0C0F3-9AC6-48F8-9D6A-0C3E83C38F20}">
      <dgm:prSet/>
      <dgm:spPr/>
      <dgm:t>
        <a:bodyPr/>
        <a:lstStyle/>
        <a:p>
          <a:endParaRPr lang="zh-CN" altLang="en-US" sz="1400"/>
        </a:p>
      </dgm:t>
    </dgm:pt>
    <dgm:pt modelId="{867A03C6-8FAC-4211-8A8E-08550D9CD63A}" type="sibTrans" cxnId="{ECF0C0F3-9AC6-48F8-9D6A-0C3E83C38F20}">
      <dgm:prSet/>
      <dgm:spPr/>
      <dgm:t>
        <a:bodyPr/>
        <a:lstStyle/>
        <a:p>
          <a:endParaRPr lang="zh-CN" altLang="en-US" sz="1400"/>
        </a:p>
      </dgm:t>
    </dgm:pt>
    <dgm:pt modelId="{8D538736-8812-4889-9091-AFBAB5F18F30}" type="pres">
      <dgm:prSet presAssocID="{8E156D38-F92B-4F60-9787-347E64F52702}" presName="linearFlow" presStyleCnt="0">
        <dgm:presLayoutVars>
          <dgm:resizeHandles val="exact"/>
        </dgm:presLayoutVars>
      </dgm:prSet>
      <dgm:spPr/>
    </dgm:pt>
    <dgm:pt modelId="{B13D3EAD-93FB-444A-A181-730E5C1CDCF7}" type="pres">
      <dgm:prSet presAssocID="{86691CA5-0F3A-4ECC-9491-514842912D73}" presName="node" presStyleLbl="node1" presStyleIdx="0" presStyleCnt="7">
        <dgm:presLayoutVars>
          <dgm:bulletEnabled val="1"/>
        </dgm:presLayoutVars>
      </dgm:prSet>
      <dgm:spPr/>
    </dgm:pt>
    <dgm:pt modelId="{F84C7EA1-6A76-4984-AD33-CDAE635FE898}" type="pres">
      <dgm:prSet presAssocID="{9FC40A54-E6B8-436A-9004-A2155E2970E3}" presName="sibTrans" presStyleLbl="sibTrans2D1" presStyleIdx="0" presStyleCnt="6"/>
      <dgm:spPr/>
    </dgm:pt>
    <dgm:pt modelId="{4C30E1A1-B522-4A88-8F1C-A01DCDE54522}" type="pres">
      <dgm:prSet presAssocID="{9FC40A54-E6B8-436A-9004-A2155E2970E3}" presName="connectorText" presStyleLbl="sibTrans2D1" presStyleIdx="0" presStyleCnt="6"/>
      <dgm:spPr/>
    </dgm:pt>
    <dgm:pt modelId="{DE118776-9827-4C51-8B63-D7614A8FBE8A}" type="pres">
      <dgm:prSet presAssocID="{5A9DF169-B996-4540-A700-E29B37B8AEBB}" presName="node" presStyleLbl="node1" presStyleIdx="1" presStyleCnt="7">
        <dgm:presLayoutVars>
          <dgm:bulletEnabled val="1"/>
        </dgm:presLayoutVars>
      </dgm:prSet>
      <dgm:spPr/>
    </dgm:pt>
    <dgm:pt modelId="{5C93CEB5-99E2-4C8A-9CDD-1032B8A55C92}" type="pres">
      <dgm:prSet presAssocID="{FB3704D3-18D1-4157-97C6-A52A4A635B40}" presName="sibTrans" presStyleLbl="sibTrans2D1" presStyleIdx="1" presStyleCnt="6"/>
      <dgm:spPr/>
    </dgm:pt>
    <dgm:pt modelId="{9695CF02-946B-4691-B1F8-486F0C3A9C5B}" type="pres">
      <dgm:prSet presAssocID="{FB3704D3-18D1-4157-97C6-A52A4A635B40}" presName="connectorText" presStyleLbl="sibTrans2D1" presStyleIdx="1" presStyleCnt="6"/>
      <dgm:spPr/>
    </dgm:pt>
    <dgm:pt modelId="{09739A69-A8B6-40CF-8B47-6EB8306238F2}" type="pres">
      <dgm:prSet presAssocID="{0EA21FC5-C5B0-4091-8737-4E65E27463AD}" presName="node" presStyleLbl="node1" presStyleIdx="2" presStyleCnt="7">
        <dgm:presLayoutVars>
          <dgm:bulletEnabled val="1"/>
        </dgm:presLayoutVars>
      </dgm:prSet>
      <dgm:spPr/>
    </dgm:pt>
    <dgm:pt modelId="{BDF03A6E-2911-455C-BF85-552730D822A1}" type="pres">
      <dgm:prSet presAssocID="{A62457B0-BCEA-4220-9219-D304DC243812}" presName="sibTrans" presStyleLbl="sibTrans2D1" presStyleIdx="2" presStyleCnt="6"/>
      <dgm:spPr/>
    </dgm:pt>
    <dgm:pt modelId="{9C4707FB-69C5-4E3E-BC88-F79962E2BFCA}" type="pres">
      <dgm:prSet presAssocID="{A62457B0-BCEA-4220-9219-D304DC243812}" presName="connectorText" presStyleLbl="sibTrans2D1" presStyleIdx="2" presStyleCnt="6"/>
      <dgm:spPr/>
    </dgm:pt>
    <dgm:pt modelId="{6F386FBF-432D-44DF-AB64-A2E96F771CC2}" type="pres">
      <dgm:prSet presAssocID="{F46E3323-7CCB-444B-980F-80488D693EEF}" presName="node" presStyleLbl="node1" presStyleIdx="3" presStyleCnt="7" custLinFactNeighborY="-88650">
        <dgm:presLayoutVars>
          <dgm:bulletEnabled val="1"/>
        </dgm:presLayoutVars>
      </dgm:prSet>
      <dgm:spPr/>
    </dgm:pt>
    <dgm:pt modelId="{BCE83158-10B4-471C-A4D2-686C657792FF}" type="pres">
      <dgm:prSet presAssocID="{44561446-64AB-4950-B5B3-5F3A2B0A127D}" presName="sibTrans" presStyleLbl="sibTrans2D1" presStyleIdx="3" presStyleCnt="6"/>
      <dgm:spPr/>
    </dgm:pt>
    <dgm:pt modelId="{ACF67ACA-5D1D-43E4-B21D-9ED548E49645}" type="pres">
      <dgm:prSet presAssocID="{44561446-64AB-4950-B5B3-5F3A2B0A127D}" presName="connectorText" presStyleLbl="sibTrans2D1" presStyleIdx="3" presStyleCnt="6"/>
      <dgm:spPr/>
    </dgm:pt>
    <dgm:pt modelId="{1DA3B3F0-1B2F-4CEF-ABF7-12045A1DAC8B}" type="pres">
      <dgm:prSet presAssocID="{44B9258C-7960-496B-9CFE-E872A895CCBC}" presName="node" presStyleLbl="node1" presStyleIdx="4" presStyleCnt="7">
        <dgm:presLayoutVars>
          <dgm:bulletEnabled val="1"/>
        </dgm:presLayoutVars>
      </dgm:prSet>
      <dgm:spPr/>
    </dgm:pt>
    <dgm:pt modelId="{44CCCEBC-0E7C-455A-90C8-76368B1A99B7}" type="pres">
      <dgm:prSet presAssocID="{95083149-1248-4CDC-9369-F623CDDFC6DC}" presName="sibTrans" presStyleLbl="sibTrans2D1" presStyleIdx="4" presStyleCnt="6"/>
      <dgm:spPr/>
    </dgm:pt>
    <dgm:pt modelId="{24C68A88-2438-49B8-9C1A-BE94AE389558}" type="pres">
      <dgm:prSet presAssocID="{95083149-1248-4CDC-9369-F623CDDFC6DC}" presName="connectorText" presStyleLbl="sibTrans2D1" presStyleIdx="4" presStyleCnt="6"/>
      <dgm:spPr/>
    </dgm:pt>
    <dgm:pt modelId="{915E52CB-58A5-40B7-B46A-EC3977E36507}" type="pres">
      <dgm:prSet presAssocID="{3E93BE16-DB5F-49DC-9790-8585017D837B}" presName="node" presStyleLbl="node1" presStyleIdx="5" presStyleCnt="7">
        <dgm:presLayoutVars>
          <dgm:bulletEnabled val="1"/>
        </dgm:presLayoutVars>
      </dgm:prSet>
      <dgm:spPr/>
    </dgm:pt>
    <dgm:pt modelId="{F5238853-7CF4-4A22-981A-CCC4BD56950D}" type="pres">
      <dgm:prSet presAssocID="{44675C3B-476C-4BE8-9671-B14FF46A2B83}" presName="sibTrans" presStyleLbl="sibTrans2D1" presStyleIdx="5" presStyleCnt="6"/>
      <dgm:spPr/>
    </dgm:pt>
    <dgm:pt modelId="{F22D189D-2CE1-4BF7-B6F6-FCF187ECFEF9}" type="pres">
      <dgm:prSet presAssocID="{44675C3B-476C-4BE8-9671-B14FF46A2B83}" presName="connectorText" presStyleLbl="sibTrans2D1" presStyleIdx="5" presStyleCnt="6"/>
      <dgm:spPr/>
    </dgm:pt>
    <dgm:pt modelId="{AEAB29F5-E123-4901-B5E7-78994107597B}" type="pres">
      <dgm:prSet presAssocID="{AF44D80D-6EE9-41E3-9FEA-965F1D2A9065}" presName="node" presStyleLbl="node1" presStyleIdx="6" presStyleCnt="7">
        <dgm:presLayoutVars>
          <dgm:bulletEnabled val="1"/>
        </dgm:presLayoutVars>
      </dgm:prSet>
      <dgm:spPr/>
    </dgm:pt>
  </dgm:ptLst>
  <dgm:cxnLst>
    <dgm:cxn modelId="{8809361A-B9AA-4198-B26A-4E0E7E38DFC4}" type="presOf" srcId="{44561446-64AB-4950-B5B3-5F3A2B0A127D}" destId="{ACF67ACA-5D1D-43E4-B21D-9ED548E49645}" srcOrd="1" destOrd="0" presId="urn:microsoft.com/office/officeart/2005/8/layout/process2"/>
    <dgm:cxn modelId="{820CAC1B-2EB7-4E30-A790-F568FD750D27}" srcId="{8E156D38-F92B-4F60-9787-347E64F52702}" destId="{5A9DF169-B996-4540-A700-E29B37B8AEBB}" srcOrd="1" destOrd="0" parTransId="{1DA33FFC-AFFF-4430-9A56-94B02ABC2980}" sibTransId="{FB3704D3-18D1-4157-97C6-A52A4A635B40}"/>
    <dgm:cxn modelId="{21C2F01D-23FB-40FF-A298-650FFF2F54EF}" srcId="{8E156D38-F92B-4F60-9787-347E64F52702}" destId="{0EA21FC5-C5B0-4091-8737-4E65E27463AD}" srcOrd="2" destOrd="0" parTransId="{A31F24FC-31B6-4082-A4E8-C56E0CE662AB}" sibTransId="{A62457B0-BCEA-4220-9219-D304DC243812}"/>
    <dgm:cxn modelId="{26B76120-65B9-48AB-8A4E-4CFABBA5F2AA}" type="presOf" srcId="{FB3704D3-18D1-4157-97C6-A52A4A635B40}" destId="{5C93CEB5-99E2-4C8A-9CDD-1032B8A55C92}" srcOrd="0" destOrd="0" presId="urn:microsoft.com/office/officeart/2005/8/layout/process2"/>
    <dgm:cxn modelId="{57BC7623-7221-49C8-95E9-5870985E666C}" type="presOf" srcId="{FB3704D3-18D1-4157-97C6-A52A4A635B40}" destId="{9695CF02-946B-4691-B1F8-486F0C3A9C5B}" srcOrd="1" destOrd="0" presId="urn:microsoft.com/office/officeart/2005/8/layout/process2"/>
    <dgm:cxn modelId="{A81B0027-4DB6-4020-8289-9286CFF19E86}" type="presOf" srcId="{44561446-64AB-4950-B5B3-5F3A2B0A127D}" destId="{BCE83158-10B4-471C-A4D2-686C657792FF}" srcOrd="0" destOrd="0" presId="urn:microsoft.com/office/officeart/2005/8/layout/process2"/>
    <dgm:cxn modelId="{EC44382C-1884-4395-B1ED-C6CA1CEFAEE2}" srcId="{8E156D38-F92B-4F60-9787-347E64F52702}" destId="{3E93BE16-DB5F-49DC-9790-8585017D837B}" srcOrd="5" destOrd="0" parTransId="{4BEBB74F-ADF1-4C10-A1CA-3A7216E292F5}" sibTransId="{44675C3B-476C-4BE8-9671-B14FF46A2B83}"/>
    <dgm:cxn modelId="{2B25A93A-5362-48E1-BF34-74799A60792F}" type="presOf" srcId="{86691CA5-0F3A-4ECC-9491-514842912D73}" destId="{B13D3EAD-93FB-444A-A181-730E5C1CDCF7}" srcOrd="0" destOrd="0" presId="urn:microsoft.com/office/officeart/2005/8/layout/process2"/>
    <dgm:cxn modelId="{0C2E763D-C7A8-436C-9E17-552E7D2CDDAB}" type="presOf" srcId="{A62457B0-BCEA-4220-9219-D304DC243812}" destId="{9C4707FB-69C5-4E3E-BC88-F79962E2BFCA}" srcOrd="1" destOrd="0" presId="urn:microsoft.com/office/officeart/2005/8/layout/process2"/>
    <dgm:cxn modelId="{86544B49-225C-459B-BA25-7156005D464A}" type="presOf" srcId="{3E93BE16-DB5F-49DC-9790-8585017D837B}" destId="{915E52CB-58A5-40B7-B46A-EC3977E36507}" srcOrd="0" destOrd="0" presId="urn:microsoft.com/office/officeart/2005/8/layout/process2"/>
    <dgm:cxn modelId="{5E62A083-8998-49A3-98BB-D706405DA7FE}" srcId="{8E156D38-F92B-4F60-9787-347E64F52702}" destId="{44B9258C-7960-496B-9CFE-E872A895CCBC}" srcOrd="4" destOrd="0" parTransId="{CEB54B68-39D6-4DC5-A159-7D51469B6E1F}" sibTransId="{95083149-1248-4CDC-9369-F623CDDFC6DC}"/>
    <dgm:cxn modelId="{7077F288-573C-4564-A0DF-B25D74DAFD3A}" type="presOf" srcId="{44B9258C-7960-496B-9CFE-E872A895CCBC}" destId="{1DA3B3F0-1B2F-4CEF-ABF7-12045A1DAC8B}" srcOrd="0" destOrd="0" presId="urn:microsoft.com/office/officeart/2005/8/layout/process2"/>
    <dgm:cxn modelId="{59B84691-9824-4622-B951-B5EC704B3AD2}" type="presOf" srcId="{5A9DF169-B996-4540-A700-E29B37B8AEBB}" destId="{DE118776-9827-4C51-8B63-D7614A8FBE8A}" srcOrd="0" destOrd="0" presId="urn:microsoft.com/office/officeart/2005/8/layout/process2"/>
    <dgm:cxn modelId="{6BC29499-3742-4307-8AEC-9A43941E9088}" type="presOf" srcId="{0EA21FC5-C5B0-4091-8737-4E65E27463AD}" destId="{09739A69-A8B6-40CF-8B47-6EB8306238F2}" srcOrd="0" destOrd="0" presId="urn:microsoft.com/office/officeart/2005/8/layout/process2"/>
    <dgm:cxn modelId="{0BEC1BA7-6C3A-40FA-AD0C-1794AC0E9EAA}" type="presOf" srcId="{44675C3B-476C-4BE8-9671-B14FF46A2B83}" destId="{F5238853-7CF4-4A22-981A-CCC4BD56950D}" srcOrd="0" destOrd="0" presId="urn:microsoft.com/office/officeart/2005/8/layout/process2"/>
    <dgm:cxn modelId="{4CBE20AA-2D7A-4FFA-92B6-288F2E4BCF6C}" type="presOf" srcId="{95083149-1248-4CDC-9369-F623CDDFC6DC}" destId="{44CCCEBC-0E7C-455A-90C8-76368B1A99B7}" srcOrd="0" destOrd="0" presId="urn:microsoft.com/office/officeart/2005/8/layout/process2"/>
    <dgm:cxn modelId="{0023DFAE-C3A2-44AA-8BCF-299CA517C23E}" type="presOf" srcId="{A62457B0-BCEA-4220-9219-D304DC243812}" destId="{BDF03A6E-2911-455C-BF85-552730D822A1}" srcOrd="0" destOrd="0" presId="urn:microsoft.com/office/officeart/2005/8/layout/process2"/>
    <dgm:cxn modelId="{F61943C7-F0F4-4094-9075-4AE935AED439}" type="presOf" srcId="{F46E3323-7CCB-444B-980F-80488D693EEF}" destId="{6F386FBF-432D-44DF-AB64-A2E96F771CC2}" srcOrd="0" destOrd="0" presId="urn:microsoft.com/office/officeart/2005/8/layout/process2"/>
    <dgm:cxn modelId="{0F48F5C7-D6E1-422B-B7A5-5ACB55C17CB6}" type="presOf" srcId="{95083149-1248-4CDC-9369-F623CDDFC6DC}" destId="{24C68A88-2438-49B8-9C1A-BE94AE389558}" srcOrd="1" destOrd="0" presId="urn:microsoft.com/office/officeart/2005/8/layout/process2"/>
    <dgm:cxn modelId="{79262AD6-F994-47CA-8FF3-AE52D932771B}" srcId="{8E156D38-F92B-4F60-9787-347E64F52702}" destId="{F46E3323-7CCB-444B-980F-80488D693EEF}" srcOrd="3" destOrd="0" parTransId="{E64EB21F-6672-44CE-B1C3-E6713AFA9808}" sibTransId="{44561446-64AB-4950-B5B3-5F3A2B0A127D}"/>
    <dgm:cxn modelId="{1A4BD8D7-590A-4DC5-9D29-ABAD334800D7}" type="presOf" srcId="{9FC40A54-E6B8-436A-9004-A2155E2970E3}" destId="{F84C7EA1-6A76-4984-AD33-CDAE635FE898}" srcOrd="0" destOrd="0" presId="urn:microsoft.com/office/officeart/2005/8/layout/process2"/>
    <dgm:cxn modelId="{29F6A1DF-B8A0-4D7E-A802-CE09BAD57289}" type="presOf" srcId="{8E156D38-F92B-4F60-9787-347E64F52702}" destId="{8D538736-8812-4889-9091-AFBAB5F18F30}" srcOrd="0" destOrd="0" presId="urn:microsoft.com/office/officeart/2005/8/layout/process2"/>
    <dgm:cxn modelId="{5375CCE0-752A-4935-874D-CDC0AC27D17B}" type="presOf" srcId="{9FC40A54-E6B8-436A-9004-A2155E2970E3}" destId="{4C30E1A1-B522-4A88-8F1C-A01DCDE54522}" srcOrd="1" destOrd="0" presId="urn:microsoft.com/office/officeart/2005/8/layout/process2"/>
    <dgm:cxn modelId="{ECF0C0F3-9AC6-48F8-9D6A-0C3E83C38F20}" srcId="{8E156D38-F92B-4F60-9787-347E64F52702}" destId="{AF44D80D-6EE9-41E3-9FEA-965F1D2A9065}" srcOrd="6" destOrd="0" parTransId="{50D25E10-F335-4272-9B15-F37EFDA7F130}" sibTransId="{867A03C6-8FAC-4211-8A8E-08550D9CD63A}"/>
    <dgm:cxn modelId="{6AF304F4-FF1E-4466-9521-B29F15B46559}" srcId="{8E156D38-F92B-4F60-9787-347E64F52702}" destId="{86691CA5-0F3A-4ECC-9491-514842912D73}" srcOrd="0" destOrd="0" parTransId="{78957EEA-95EC-4AB3-AA70-B6529A7F6208}" sibTransId="{9FC40A54-E6B8-436A-9004-A2155E2970E3}"/>
    <dgm:cxn modelId="{D8F90CF7-DDA3-416D-A8A5-555BA5C180F8}" type="presOf" srcId="{44675C3B-476C-4BE8-9671-B14FF46A2B83}" destId="{F22D189D-2CE1-4BF7-B6F6-FCF187ECFEF9}" srcOrd="1" destOrd="0" presId="urn:microsoft.com/office/officeart/2005/8/layout/process2"/>
    <dgm:cxn modelId="{E391FCF9-0BE3-49CA-87EE-05D5999458A7}" type="presOf" srcId="{AF44D80D-6EE9-41E3-9FEA-965F1D2A9065}" destId="{AEAB29F5-E123-4901-B5E7-78994107597B}" srcOrd="0" destOrd="0" presId="urn:microsoft.com/office/officeart/2005/8/layout/process2"/>
    <dgm:cxn modelId="{A3018A10-6835-4A24-9B10-951683F71DE2}" type="presParOf" srcId="{8D538736-8812-4889-9091-AFBAB5F18F30}" destId="{B13D3EAD-93FB-444A-A181-730E5C1CDCF7}" srcOrd="0" destOrd="0" presId="urn:microsoft.com/office/officeart/2005/8/layout/process2"/>
    <dgm:cxn modelId="{0F83CCF3-5107-4D67-8AD1-41786B8137FE}" type="presParOf" srcId="{8D538736-8812-4889-9091-AFBAB5F18F30}" destId="{F84C7EA1-6A76-4984-AD33-CDAE635FE898}" srcOrd="1" destOrd="0" presId="urn:microsoft.com/office/officeart/2005/8/layout/process2"/>
    <dgm:cxn modelId="{755049E7-E77E-4D1B-9EA4-0B7C6D27C658}" type="presParOf" srcId="{F84C7EA1-6A76-4984-AD33-CDAE635FE898}" destId="{4C30E1A1-B522-4A88-8F1C-A01DCDE54522}" srcOrd="0" destOrd="0" presId="urn:microsoft.com/office/officeart/2005/8/layout/process2"/>
    <dgm:cxn modelId="{CFFEDCD7-47F9-417D-A9DC-FC769310155C}" type="presParOf" srcId="{8D538736-8812-4889-9091-AFBAB5F18F30}" destId="{DE118776-9827-4C51-8B63-D7614A8FBE8A}" srcOrd="2" destOrd="0" presId="urn:microsoft.com/office/officeart/2005/8/layout/process2"/>
    <dgm:cxn modelId="{175BC87B-BCA0-4EE8-8F24-9558F9770E39}" type="presParOf" srcId="{8D538736-8812-4889-9091-AFBAB5F18F30}" destId="{5C93CEB5-99E2-4C8A-9CDD-1032B8A55C92}" srcOrd="3" destOrd="0" presId="urn:microsoft.com/office/officeart/2005/8/layout/process2"/>
    <dgm:cxn modelId="{C107B3CE-B6E7-4F16-AAC4-47542DB3F6EC}" type="presParOf" srcId="{5C93CEB5-99E2-4C8A-9CDD-1032B8A55C92}" destId="{9695CF02-946B-4691-B1F8-486F0C3A9C5B}" srcOrd="0" destOrd="0" presId="urn:microsoft.com/office/officeart/2005/8/layout/process2"/>
    <dgm:cxn modelId="{DF682500-CA70-4895-AD0B-DDFF18D1C414}" type="presParOf" srcId="{8D538736-8812-4889-9091-AFBAB5F18F30}" destId="{09739A69-A8B6-40CF-8B47-6EB8306238F2}" srcOrd="4" destOrd="0" presId="urn:microsoft.com/office/officeart/2005/8/layout/process2"/>
    <dgm:cxn modelId="{4D0B7B97-703E-4483-98B4-0C4E42FA47A5}" type="presParOf" srcId="{8D538736-8812-4889-9091-AFBAB5F18F30}" destId="{BDF03A6E-2911-455C-BF85-552730D822A1}" srcOrd="5" destOrd="0" presId="urn:microsoft.com/office/officeart/2005/8/layout/process2"/>
    <dgm:cxn modelId="{97CCDBFD-6B50-4D2E-82EB-88FB7333E966}" type="presParOf" srcId="{BDF03A6E-2911-455C-BF85-552730D822A1}" destId="{9C4707FB-69C5-4E3E-BC88-F79962E2BFCA}" srcOrd="0" destOrd="0" presId="urn:microsoft.com/office/officeart/2005/8/layout/process2"/>
    <dgm:cxn modelId="{88A1513B-C1AD-4211-8166-7149B6F0B093}" type="presParOf" srcId="{8D538736-8812-4889-9091-AFBAB5F18F30}" destId="{6F386FBF-432D-44DF-AB64-A2E96F771CC2}" srcOrd="6" destOrd="0" presId="urn:microsoft.com/office/officeart/2005/8/layout/process2"/>
    <dgm:cxn modelId="{B74E97EA-9193-41DC-B6D7-F479151C1A00}" type="presParOf" srcId="{8D538736-8812-4889-9091-AFBAB5F18F30}" destId="{BCE83158-10B4-471C-A4D2-686C657792FF}" srcOrd="7" destOrd="0" presId="urn:microsoft.com/office/officeart/2005/8/layout/process2"/>
    <dgm:cxn modelId="{77FA5028-16CF-4E87-B160-D668EA037510}" type="presParOf" srcId="{BCE83158-10B4-471C-A4D2-686C657792FF}" destId="{ACF67ACA-5D1D-43E4-B21D-9ED548E49645}" srcOrd="0" destOrd="0" presId="urn:microsoft.com/office/officeart/2005/8/layout/process2"/>
    <dgm:cxn modelId="{D848AFB2-8B36-48FA-94F6-C12E054C7FB7}" type="presParOf" srcId="{8D538736-8812-4889-9091-AFBAB5F18F30}" destId="{1DA3B3F0-1B2F-4CEF-ABF7-12045A1DAC8B}" srcOrd="8" destOrd="0" presId="urn:microsoft.com/office/officeart/2005/8/layout/process2"/>
    <dgm:cxn modelId="{392D8F33-F2C4-4C0F-8954-9BB2E270EECB}" type="presParOf" srcId="{8D538736-8812-4889-9091-AFBAB5F18F30}" destId="{44CCCEBC-0E7C-455A-90C8-76368B1A99B7}" srcOrd="9" destOrd="0" presId="urn:microsoft.com/office/officeart/2005/8/layout/process2"/>
    <dgm:cxn modelId="{A5E21C45-9AF8-4DA4-9729-DF7623A64CCA}" type="presParOf" srcId="{44CCCEBC-0E7C-455A-90C8-76368B1A99B7}" destId="{24C68A88-2438-49B8-9C1A-BE94AE389558}" srcOrd="0" destOrd="0" presId="urn:microsoft.com/office/officeart/2005/8/layout/process2"/>
    <dgm:cxn modelId="{FA0264AB-E288-4493-B81D-7A5AE0D51BA2}" type="presParOf" srcId="{8D538736-8812-4889-9091-AFBAB5F18F30}" destId="{915E52CB-58A5-40B7-B46A-EC3977E36507}" srcOrd="10" destOrd="0" presId="urn:microsoft.com/office/officeart/2005/8/layout/process2"/>
    <dgm:cxn modelId="{785A362C-A04B-435A-BE43-E31395060CD3}" type="presParOf" srcId="{8D538736-8812-4889-9091-AFBAB5F18F30}" destId="{F5238853-7CF4-4A22-981A-CCC4BD56950D}" srcOrd="11" destOrd="0" presId="urn:microsoft.com/office/officeart/2005/8/layout/process2"/>
    <dgm:cxn modelId="{30B764FB-57E7-4A8B-B87A-D080B86CABE6}" type="presParOf" srcId="{F5238853-7CF4-4A22-981A-CCC4BD56950D}" destId="{F22D189D-2CE1-4BF7-B6F6-FCF187ECFEF9}" srcOrd="0" destOrd="0" presId="urn:microsoft.com/office/officeart/2005/8/layout/process2"/>
    <dgm:cxn modelId="{105B4BC4-651C-409D-8C8B-5A82F4D85F0F}" type="presParOf" srcId="{8D538736-8812-4889-9091-AFBAB5F18F30}" destId="{AEAB29F5-E123-4901-B5E7-78994107597B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18B8E-D40B-4EB0-B59D-A7F9055F2F04}">
      <dsp:nvSpPr>
        <dsp:cNvPr id="0" name=""/>
        <dsp:cNvSpPr/>
      </dsp:nvSpPr>
      <dsp:spPr>
        <a:xfrm>
          <a:off x="0" y="1317309"/>
          <a:ext cx="6832212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41C80-949B-4802-9E4C-DBD10A8EEAC3}">
      <dsp:nvSpPr>
        <dsp:cNvPr id="0" name=""/>
        <dsp:cNvSpPr/>
      </dsp:nvSpPr>
      <dsp:spPr>
        <a:xfrm>
          <a:off x="341610" y="933549"/>
          <a:ext cx="4782548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点击预估问题</a:t>
          </a:r>
          <a:r>
            <a:rPr lang="en-US" sz="2600" kern="1200"/>
            <a:t>, </a:t>
          </a:r>
          <a:r>
            <a:rPr lang="zh-CN" sz="2600" kern="1200"/>
            <a:t>有监督</a:t>
          </a:r>
          <a:r>
            <a:rPr lang="en-US" sz="2600" kern="1200"/>
            <a:t>, </a:t>
          </a:r>
          <a:r>
            <a:rPr lang="zh-CN" sz="2600" kern="1200"/>
            <a:t>二分类</a:t>
          </a:r>
          <a:endParaRPr lang="en-US" sz="2600" kern="1200"/>
        </a:p>
      </dsp:txBody>
      <dsp:txXfrm>
        <a:off x="379077" y="971016"/>
        <a:ext cx="4707614" cy="692586"/>
      </dsp:txXfrm>
    </dsp:sp>
    <dsp:sp modelId="{33CE7B7E-DF7B-47ED-98A6-A1B1BF2889D7}">
      <dsp:nvSpPr>
        <dsp:cNvPr id="0" name=""/>
        <dsp:cNvSpPr/>
      </dsp:nvSpPr>
      <dsp:spPr>
        <a:xfrm>
          <a:off x="0" y="2496669"/>
          <a:ext cx="6832212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D2C54-9D0C-4E17-9222-1CECB48A03AD}">
      <dsp:nvSpPr>
        <dsp:cNvPr id="0" name=""/>
        <dsp:cNvSpPr/>
      </dsp:nvSpPr>
      <dsp:spPr>
        <a:xfrm>
          <a:off x="341610" y="2112909"/>
          <a:ext cx="4782548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评价指标</a:t>
          </a:r>
          <a:r>
            <a:rPr lang="en-US" sz="2600" kern="1200"/>
            <a:t>: logloss</a:t>
          </a:r>
        </a:p>
      </dsp:txBody>
      <dsp:txXfrm>
        <a:off x="379077" y="2150376"/>
        <a:ext cx="4707614" cy="692586"/>
      </dsp:txXfrm>
    </dsp:sp>
    <dsp:sp modelId="{CAA6D009-9F4A-4D59-B1E1-50D5BAF9CEF2}">
      <dsp:nvSpPr>
        <dsp:cNvPr id="0" name=""/>
        <dsp:cNvSpPr/>
      </dsp:nvSpPr>
      <dsp:spPr>
        <a:xfrm>
          <a:off x="0" y="3676029"/>
          <a:ext cx="6832212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5B395C-66E5-42E6-94D0-3B5AF4C9262D}">
      <dsp:nvSpPr>
        <dsp:cNvPr id="0" name=""/>
        <dsp:cNvSpPr/>
      </dsp:nvSpPr>
      <dsp:spPr>
        <a:xfrm>
          <a:off x="341610" y="3292269"/>
          <a:ext cx="4782548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输出</a:t>
          </a:r>
          <a:r>
            <a:rPr lang="en-US" sz="2600" kern="1200"/>
            <a:t>: </a:t>
          </a:r>
          <a:r>
            <a:rPr lang="zh-CN" sz="2600" kern="1200"/>
            <a:t>点击的概率</a:t>
          </a:r>
          <a:endParaRPr lang="en-US" sz="2600" kern="1200"/>
        </a:p>
      </dsp:txBody>
      <dsp:txXfrm>
        <a:off x="379077" y="3329736"/>
        <a:ext cx="4707614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D3EAD-93FB-444A-A181-730E5C1CDCF7}">
      <dsp:nvSpPr>
        <dsp:cNvPr id="0" name=""/>
        <dsp:cNvSpPr/>
      </dsp:nvSpPr>
      <dsp:spPr>
        <a:xfrm>
          <a:off x="1582594" y="787"/>
          <a:ext cx="1574543" cy="644675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原始数据</a:t>
          </a:r>
          <a:r>
            <a:rPr lang="en-US" altLang="en-US" sz="14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, </a:t>
          </a:r>
          <a:endParaRPr lang="zh-CN" altLang="en-US" sz="1400" kern="12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train.csv</a:t>
          </a:r>
          <a:endParaRPr lang="zh-CN" altLang="en-US" sz="1400" kern="12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1601476" y="19669"/>
        <a:ext cx="1536779" cy="606911"/>
      </dsp:txXfrm>
    </dsp:sp>
    <dsp:sp modelId="{F84C7EA1-6A76-4984-AD33-CDAE635FE898}">
      <dsp:nvSpPr>
        <dsp:cNvPr id="0" name=""/>
        <dsp:cNvSpPr/>
      </dsp:nvSpPr>
      <dsp:spPr>
        <a:xfrm rot="5400000">
          <a:off x="2248989" y="661579"/>
          <a:ext cx="241753" cy="290103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 rot="-5400000">
        <a:off x="2282835" y="685754"/>
        <a:ext cx="174061" cy="169227"/>
      </dsp:txXfrm>
    </dsp:sp>
    <dsp:sp modelId="{DE118776-9827-4C51-8B63-D7614A8FBE8A}">
      <dsp:nvSpPr>
        <dsp:cNvPr id="0" name=""/>
        <dsp:cNvSpPr/>
      </dsp:nvSpPr>
      <dsp:spPr>
        <a:xfrm>
          <a:off x="1582594" y="967799"/>
          <a:ext cx="1574543" cy="644675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i="0" u="none" kern="120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随机采样</a:t>
          </a:r>
          <a:r>
            <a:rPr lang="en-US" altLang="zh-CN" sz="1400" b="0" i="0" u="none" kern="120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(10%), </a:t>
          </a:r>
          <a:br>
            <a:rPr lang="en-US" altLang="zh-CN" sz="1400" b="0" i="0" u="none" kern="120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</a:br>
          <a:r>
            <a:rPr lang="en-US" sz="1400" b="0" i="0" u="none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minitrain.csv</a:t>
          </a:r>
          <a:endParaRPr lang="zh-CN" altLang="en-US" sz="1400" kern="12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1601476" y="986681"/>
        <a:ext cx="1536779" cy="606911"/>
      </dsp:txXfrm>
    </dsp:sp>
    <dsp:sp modelId="{5C93CEB5-99E2-4C8A-9CDD-1032B8A55C92}">
      <dsp:nvSpPr>
        <dsp:cNvPr id="0" name=""/>
        <dsp:cNvSpPr/>
      </dsp:nvSpPr>
      <dsp:spPr>
        <a:xfrm rot="5400000">
          <a:off x="2248989" y="1628591"/>
          <a:ext cx="241753" cy="290103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 rot="-5400000">
        <a:off x="2282835" y="1652766"/>
        <a:ext cx="174061" cy="169227"/>
      </dsp:txXfrm>
    </dsp:sp>
    <dsp:sp modelId="{09739A69-A8B6-40CF-8B47-6EB8306238F2}">
      <dsp:nvSpPr>
        <dsp:cNvPr id="0" name=""/>
        <dsp:cNvSpPr/>
      </dsp:nvSpPr>
      <dsp:spPr>
        <a:xfrm>
          <a:off x="1582594" y="1934812"/>
          <a:ext cx="1574543" cy="644675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A_</a:t>
          </a:r>
          <a:r>
            <a:rPr lang="zh-CN" altLang="en-US" sz="1400" b="0" i="0" u="none" kern="120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类别特征</a:t>
          </a:r>
          <a:r>
            <a:rPr lang="en-US" altLang="zh-CN" sz="1400" b="0" i="0" u="none" kern="120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, </a:t>
          </a:r>
          <a:br>
            <a:rPr lang="en-US" altLang="zh-CN" sz="1400" b="0" i="0" u="none" kern="120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</a:br>
          <a:r>
            <a:rPr lang="en-US" sz="1400" b="0" i="0" u="none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A_cat</a:t>
          </a:r>
          <a:endParaRPr lang="zh-CN" altLang="en-US" sz="1400" kern="12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1601476" y="1953694"/>
        <a:ext cx="1536779" cy="606911"/>
      </dsp:txXfrm>
    </dsp:sp>
    <dsp:sp modelId="{BDF03A6E-2911-455C-BF85-552730D822A1}">
      <dsp:nvSpPr>
        <dsp:cNvPr id="0" name=""/>
        <dsp:cNvSpPr/>
      </dsp:nvSpPr>
      <dsp:spPr>
        <a:xfrm rot="5400000">
          <a:off x="2356146" y="2452728"/>
          <a:ext cx="27438" cy="290103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 rot="-5400000">
        <a:off x="2282835" y="2584061"/>
        <a:ext cx="174061" cy="19207"/>
      </dsp:txXfrm>
    </dsp:sp>
    <dsp:sp modelId="{6F386FBF-432D-44DF-AB64-A2E96F771CC2}">
      <dsp:nvSpPr>
        <dsp:cNvPr id="0" name=""/>
        <dsp:cNvSpPr/>
      </dsp:nvSpPr>
      <dsp:spPr>
        <a:xfrm>
          <a:off x="1582594" y="2616072"/>
          <a:ext cx="1574543" cy="644675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1601476" y="2634954"/>
        <a:ext cx="1536779" cy="606911"/>
      </dsp:txXfrm>
    </dsp:sp>
    <dsp:sp modelId="{BCE83158-10B4-471C-A4D2-686C657792FF}">
      <dsp:nvSpPr>
        <dsp:cNvPr id="0" name=""/>
        <dsp:cNvSpPr/>
      </dsp:nvSpPr>
      <dsp:spPr>
        <a:xfrm rot="5400000">
          <a:off x="2141832" y="3419740"/>
          <a:ext cx="456067" cy="290103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 rot="-5400000">
        <a:off x="2282835" y="3336759"/>
        <a:ext cx="174061" cy="369036"/>
      </dsp:txXfrm>
    </dsp:sp>
    <dsp:sp modelId="{1DA3B3F0-1B2F-4CEF-ABF7-12045A1DAC8B}">
      <dsp:nvSpPr>
        <dsp:cNvPr id="0" name=""/>
        <dsp:cNvSpPr/>
      </dsp:nvSpPr>
      <dsp:spPr>
        <a:xfrm>
          <a:off x="1582594" y="3868837"/>
          <a:ext cx="1574543" cy="644675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LR, xgboost</a:t>
          </a:r>
          <a:endParaRPr lang="zh-CN" altLang="en-US" sz="1400" kern="12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1601476" y="3887719"/>
        <a:ext cx="1536779" cy="606911"/>
      </dsp:txXfrm>
    </dsp:sp>
    <dsp:sp modelId="{44CCCEBC-0E7C-455A-90C8-76368B1A99B7}">
      <dsp:nvSpPr>
        <dsp:cNvPr id="0" name=""/>
        <dsp:cNvSpPr/>
      </dsp:nvSpPr>
      <dsp:spPr>
        <a:xfrm rot="5400000">
          <a:off x="2248989" y="4529629"/>
          <a:ext cx="241753" cy="290103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 rot="-5400000">
        <a:off x="2282835" y="4553804"/>
        <a:ext cx="174061" cy="169227"/>
      </dsp:txXfrm>
    </dsp:sp>
    <dsp:sp modelId="{915E52CB-58A5-40B7-B46A-EC3977E36507}">
      <dsp:nvSpPr>
        <dsp:cNvPr id="0" name=""/>
        <dsp:cNvSpPr/>
      </dsp:nvSpPr>
      <dsp:spPr>
        <a:xfrm>
          <a:off x="1582594" y="4835850"/>
          <a:ext cx="1574543" cy="644675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i="0" u="none" kern="120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统合所有概率输出</a:t>
          </a:r>
          <a:r>
            <a:rPr lang="en-US" altLang="zh-CN" sz="1400" b="0" i="0" u="none" kern="120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, </a:t>
          </a:r>
          <a:br>
            <a:rPr lang="en-US" altLang="zh-CN" sz="1400" b="0" i="0" u="none" kern="120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</a:br>
          <a:r>
            <a:rPr lang="zh-CN" altLang="en-US" sz="1400" b="0" i="0" u="none" kern="120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放入逻辑回归</a:t>
          </a:r>
          <a:endParaRPr lang="zh-CN" altLang="en-US" sz="1400" kern="12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1601476" y="4854732"/>
        <a:ext cx="1536779" cy="606911"/>
      </dsp:txXfrm>
    </dsp:sp>
    <dsp:sp modelId="{F5238853-7CF4-4A22-981A-CCC4BD56950D}">
      <dsp:nvSpPr>
        <dsp:cNvPr id="0" name=""/>
        <dsp:cNvSpPr/>
      </dsp:nvSpPr>
      <dsp:spPr>
        <a:xfrm rot="5400000">
          <a:off x="2248989" y="5496642"/>
          <a:ext cx="241753" cy="290103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 rot="-5400000">
        <a:off x="2282835" y="5520817"/>
        <a:ext cx="174061" cy="169227"/>
      </dsp:txXfrm>
    </dsp:sp>
    <dsp:sp modelId="{AEAB29F5-E123-4901-B5E7-78994107597B}">
      <dsp:nvSpPr>
        <dsp:cNvPr id="0" name=""/>
        <dsp:cNvSpPr/>
      </dsp:nvSpPr>
      <dsp:spPr>
        <a:xfrm>
          <a:off x="1582594" y="5802862"/>
          <a:ext cx="1574543" cy="644675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i="0" u="none" kern="120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最终点击预估</a:t>
          </a:r>
          <a:r>
            <a:rPr lang="en-US" altLang="zh-CN" sz="1400" b="0" i="0" u="none" kern="120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, </a:t>
          </a:r>
          <a:br>
            <a:rPr lang="en-US" altLang="zh-CN" sz="1400" b="0" i="0" u="none" kern="120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</a:br>
          <a:r>
            <a:rPr lang="zh-CN" altLang="en-US" sz="1400" b="0" i="0" u="none" kern="120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生成</a:t>
          </a:r>
          <a:r>
            <a:rPr lang="en-US" sz="1400" b="0" i="0" u="none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submission.csv</a:t>
          </a:r>
          <a:endParaRPr lang="zh-CN" altLang="en-US" sz="1400" kern="120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1601476" y="5821744"/>
        <a:ext cx="1536779" cy="606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71895-BFD7-4D95-B007-ED8A3E2DC4A1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E8B4C-83D4-4FB8-A35F-7E95638F2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0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053-8B7F-4C73-84E2-2474220BB871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9E691E-0DBB-4E91-897C-D341F8839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053-8B7F-4C73-84E2-2474220BB871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9E691E-0DBB-4E91-897C-D341F8839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9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053-8B7F-4C73-84E2-2474220BB871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9E691E-0DBB-4E91-897C-D341F8839F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30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053-8B7F-4C73-84E2-2474220BB871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9E691E-0DBB-4E91-897C-D341F8839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650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053-8B7F-4C73-84E2-2474220BB871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9E691E-0DBB-4E91-897C-D341F8839F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5368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053-8B7F-4C73-84E2-2474220BB871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9E691E-0DBB-4E91-897C-D341F8839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795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053-8B7F-4C73-84E2-2474220BB871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691E-0DBB-4E91-897C-D341F8839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728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053-8B7F-4C73-84E2-2474220BB871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691E-0DBB-4E91-897C-D341F8839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20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053-8B7F-4C73-84E2-2474220BB871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691E-0DBB-4E91-897C-D341F8839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2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053-8B7F-4C73-84E2-2474220BB871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9E691E-0DBB-4E91-897C-D341F8839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2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053-8B7F-4C73-84E2-2474220BB871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9E691E-0DBB-4E91-897C-D341F8839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2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053-8B7F-4C73-84E2-2474220BB871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9E691E-0DBB-4E91-897C-D341F8839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6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053-8B7F-4C73-84E2-2474220BB871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691E-0DBB-4E91-897C-D341F8839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60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053-8B7F-4C73-84E2-2474220BB871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691E-0DBB-4E91-897C-D341F8839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86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053-8B7F-4C73-84E2-2474220BB871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691E-0DBB-4E91-897C-D341F8839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5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053-8B7F-4C73-84E2-2474220BB871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9E691E-0DBB-4E91-897C-D341F8839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9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C053-8B7F-4C73-84E2-2474220BB871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9E691E-0DBB-4E91-897C-D341F8839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1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diagramData" Target="../diagrams/data2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7058DE-3DF0-4C25-8C89-5D0F3276E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项目</a:t>
            </a:r>
            <a:r>
              <a:rPr lang="en-US" altLang="zh-CN" dirty="0"/>
              <a:t>2-CTR</a:t>
            </a:r>
            <a:br>
              <a:rPr lang="en-US" altLang="zh-CN" dirty="0"/>
            </a:br>
            <a:r>
              <a:rPr lang="zh-CN" altLang="en-US" dirty="0"/>
              <a:t>阶段性汇报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71DE70-4CDF-4854-9E41-BE0CB7F65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843386"/>
              </p:ext>
            </p:extLst>
          </p:nvPr>
        </p:nvGraphicFramePr>
        <p:xfrm>
          <a:off x="4163627" y="4782967"/>
          <a:ext cx="4820379" cy="1507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793">
                  <a:extLst>
                    <a:ext uri="{9D8B030D-6E8A-4147-A177-3AD203B41FA5}">
                      <a16:colId xmlns:a16="http://schemas.microsoft.com/office/drawing/2014/main" val="1882093933"/>
                    </a:ext>
                  </a:extLst>
                </a:gridCol>
                <a:gridCol w="1606793">
                  <a:extLst>
                    <a:ext uri="{9D8B030D-6E8A-4147-A177-3AD203B41FA5}">
                      <a16:colId xmlns:a16="http://schemas.microsoft.com/office/drawing/2014/main" val="108025229"/>
                    </a:ext>
                  </a:extLst>
                </a:gridCol>
                <a:gridCol w="1606793">
                  <a:extLst>
                    <a:ext uri="{9D8B030D-6E8A-4147-A177-3AD203B41FA5}">
                      <a16:colId xmlns:a16="http://schemas.microsoft.com/office/drawing/2014/main" val="2321116672"/>
                    </a:ext>
                  </a:extLst>
                </a:gridCol>
              </a:tblGrid>
              <a:tr h="49483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组员</a:t>
                      </a:r>
                      <a:r>
                        <a:rPr lang="en-US" altLang="zh-CN" sz="3200" dirty="0"/>
                        <a:t>: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曹昌言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黄俊煌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167993"/>
                  </a:ext>
                </a:extLst>
              </a:tr>
              <a:tr h="49483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刘辉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周志齐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766494"/>
                  </a:ext>
                </a:extLst>
              </a:tr>
              <a:tr h="4948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讲述人</a:t>
                      </a:r>
                      <a:r>
                        <a:rPr lang="en-US" altLang="zh-CN" sz="2800" dirty="0"/>
                        <a:t>:</a:t>
                      </a:r>
                      <a:endParaRPr lang="zh-CN" altLang="en-US" sz="2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周志齐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745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44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C66750-CC86-47A5-9F68-0E67E1A1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zh-CN" altLang="en-US" dirty="0"/>
              <a:t>特征工程</a:t>
            </a:r>
          </a:p>
        </p:txBody>
      </p: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75AD1653-A0AB-4198-A751-7D0B5C303452}"/>
              </a:ext>
            </a:extLst>
          </p:cNvPr>
          <p:cNvSpPr txBox="1">
            <a:spLocks/>
          </p:cNvSpPr>
          <p:nvPr/>
        </p:nvSpPr>
        <p:spPr>
          <a:xfrm>
            <a:off x="3147992" y="2479889"/>
            <a:ext cx="8493717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dirty="0" err="1"/>
              <a:t>Onehot_xgb</a:t>
            </a:r>
            <a:endParaRPr lang="zh-CN" altLang="zh-CN" sz="3600" dirty="0"/>
          </a:p>
          <a:p>
            <a:r>
              <a:rPr lang="zh-CN" altLang="zh-CN" sz="3600" dirty="0"/>
              <a:t>对</a:t>
            </a:r>
            <a:r>
              <a:rPr lang="en-US" altLang="zh-CN" sz="3600" dirty="0" err="1"/>
              <a:t>Onehot_A_cat</a:t>
            </a:r>
            <a:r>
              <a:rPr lang="zh-CN" altLang="zh-CN" sz="3600" dirty="0"/>
              <a:t>和</a:t>
            </a:r>
            <a:r>
              <a:rPr lang="en-US" altLang="zh-CN" sz="3600" dirty="0" err="1"/>
              <a:t>Onehot_B_cat</a:t>
            </a:r>
            <a:r>
              <a:rPr lang="en-US" altLang="zh-CN" sz="3600" dirty="0"/>
              <a:t> </a:t>
            </a:r>
            <a:r>
              <a:rPr lang="zh-CN" altLang="zh-CN" sz="3600" dirty="0"/>
              <a:t>进行树模型处理</a:t>
            </a:r>
            <a:r>
              <a:rPr lang="en-US" altLang="zh-CN" sz="3600" dirty="0"/>
              <a:t>, </a:t>
            </a:r>
            <a:r>
              <a:rPr lang="zh-CN" altLang="zh-CN" sz="3600" dirty="0"/>
              <a:t>并对生成的</a:t>
            </a:r>
            <a:r>
              <a:rPr lang="en-US" altLang="zh-CN" sz="3600" dirty="0" err="1"/>
              <a:t>xgboost</a:t>
            </a:r>
            <a:r>
              <a:rPr lang="zh-CN" altLang="zh-CN" sz="3600" dirty="0"/>
              <a:t>模型的叶子结点的索引输出进行</a:t>
            </a:r>
            <a:r>
              <a:rPr lang="en-US" altLang="zh-CN" sz="3600" dirty="0" err="1"/>
              <a:t>onehot</a:t>
            </a:r>
            <a:r>
              <a:rPr lang="zh-CN" altLang="zh-CN" sz="3600" dirty="0"/>
              <a:t>编码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2592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FD049-9AA4-4C46-ADB3-B9F6CA11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7FC7B68-5277-40CB-9663-8830B87D2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133600"/>
            <a:ext cx="8915400" cy="3778250"/>
          </a:xfrm>
        </p:spPr>
        <p:txBody>
          <a:bodyPr>
            <a:normAutofit/>
          </a:bodyPr>
          <a:lstStyle/>
          <a:p>
            <a:r>
              <a:rPr lang="en-US" altLang="zh-CN" sz="2400" b="1" dirty="0" err="1"/>
              <a:t>Onehot_A_his</a:t>
            </a:r>
            <a:endParaRPr lang="en-US" altLang="zh-CN" sz="2400" b="1" dirty="0"/>
          </a:p>
          <a:p>
            <a:r>
              <a:rPr lang="zh-CN" altLang="en-US" sz="2400" dirty="0"/>
              <a:t>定义新特征</a:t>
            </a:r>
            <a:r>
              <a:rPr lang="en-US" altLang="zh-CN" sz="2400" dirty="0"/>
              <a:t>: </a:t>
            </a:r>
            <a:r>
              <a:rPr lang="zh-CN" altLang="en-US" sz="2400" dirty="0"/>
              <a:t>用户</a:t>
            </a:r>
            <a:r>
              <a:rPr lang="en-US" altLang="zh-CN" sz="2400" dirty="0"/>
              <a:t>, </a:t>
            </a:r>
            <a:r>
              <a:rPr lang="zh-CN" altLang="en-US" sz="2400" dirty="0"/>
              <a:t>为</a:t>
            </a:r>
            <a:r>
              <a:rPr lang="en-US" altLang="zh-CN" sz="2400" dirty="0" err="1"/>
              <a:t>device_id</a:t>
            </a:r>
            <a:r>
              <a:rPr lang="en-US" altLang="zh-CN" sz="2400" dirty="0"/>
              <a:t>, </a:t>
            </a:r>
            <a:r>
              <a:rPr lang="zh-CN" altLang="en-US" sz="2400" dirty="0"/>
              <a:t>但是</a:t>
            </a:r>
            <a:r>
              <a:rPr lang="en-US" altLang="zh-CN" sz="2400" dirty="0" err="1"/>
              <a:t>device_id</a:t>
            </a:r>
            <a:r>
              <a:rPr lang="en-US" altLang="zh-CN" sz="2400" dirty="0"/>
              <a:t>=’a99f214a’</a:t>
            </a:r>
            <a:r>
              <a:rPr lang="zh-CN" altLang="en-US" sz="2400" dirty="0"/>
              <a:t>出现的频率非常大</a:t>
            </a:r>
            <a:r>
              <a:rPr lang="en-US" altLang="zh-CN" sz="2400" dirty="0"/>
              <a:t>, </a:t>
            </a:r>
            <a:r>
              <a:rPr lang="zh-CN" altLang="en-US" sz="2400" dirty="0"/>
              <a:t>则当</a:t>
            </a:r>
            <a:r>
              <a:rPr lang="en-US" altLang="zh-CN" sz="2400" dirty="0" err="1"/>
              <a:t>device_id</a:t>
            </a:r>
            <a:r>
              <a:rPr lang="en-US" altLang="zh-CN" sz="2400" dirty="0"/>
              <a:t>=’a99f214a’, </a:t>
            </a:r>
            <a:r>
              <a:rPr lang="zh-CN" altLang="en-US" sz="2400" dirty="0"/>
              <a:t>用户为</a:t>
            </a:r>
            <a:r>
              <a:rPr lang="en-US" altLang="zh-CN" sz="2400" dirty="0"/>
              <a:t>device 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+ device model</a:t>
            </a:r>
          </a:p>
          <a:p>
            <a:r>
              <a:rPr lang="zh-CN" altLang="en-US" sz="2400" dirty="0"/>
              <a:t>对每个用户历史浏览做统计</a:t>
            </a:r>
            <a:r>
              <a:rPr lang="en-US" altLang="zh-CN" sz="2400" dirty="0"/>
              <a:t>, </a:t>
            </a:r>
            <a:r>
              <a:rPr lang="zh-CN" altLang="en-US" sz="2400" dirty="0"/>
              <a:t>按天为单位进行次数统计</a:t>
            </a:r>
            <a:r>
              <a:rPr lang="en-US" altLang="zh-CN" sz="2400" dirty="0"/>
              <a:t>. </a:t>
            </a:r>
            <a:r>
              <a:rPr lang="zh-CN" altLang="en-US" sz="2400" dirty="0"/>
              <a:t>分别统计点击次数和浏览次数</a:t>
            </a:r>
            <a:r>
              <a:rPr lang="en-US" altLang="zh-CN" sz="2400" dirty="0"/>
              <a:t>, </a:t>
            </a:r>
          </a:p>
          <a:p>
            <a:r>
              <a:rPr lang="zh-CN" altLang="en-US" sz="2400" dirty="0"/>
              <a:t>由于猜测</a:t>
            </a:r>
            <a:r>
              <a:rPr lang="en-US" altLang="zh-CN" sz="2400" dirty="0"/>
              <a:t>C17</a:t>
            </a:r>
            <a:r>
              <a:rPr lang="zh-CN" altLang="en-US" sz="2400" dirty="0"/>
              <a:t>为广告的类型分类</a:t>
            </a:r>
            <a:r>
              <a:rPr lang="en-US" altLang="zh-CN" sz="2400" dirty="0"/>
              <a:t>, </a:t>
            </a:r>
            <a:r>
              <a:rPr lang="zh-CN" altLang="en-US" sz="2400" dirty="0"/>
              <a:t>也对</a:t>
            </a:r>
            <a:r>
              <a:rPr lang="en-US" altLang="zh-CN" sz="2400" dirty="0"/>
              <a:t>C17</a:t>
            </a:r>
            <a:r>
              <a:rPr lang="zh-CN" altLang="en-US" sz="2400" dirty="0"/>
              <a:t>进行统计</a:t>
            </a:r>
            <a:r>
              <a:rPr lang="en-US" altLang="zh-CN" sz="2400" dirty="0"/>
              <a:t>, </a:t>
            </a:r>
            <a:r>
              <a:rPr lang="zh-CN" altLang="en-US" sz="2400" dirty="0"/>
              <a:t>统计结果可以看做用户感兴趣的广告</a:t>
            </a:r>
            <a:r>
              <a:rPr lang="en-US" altLang="zh-CN" sz="2400" dirty="0"/>
              <a:t>.</a:t>
            </a:r>
            <a:r>
              <a:rPr lang="zh-CN" altLang="en-US" sz="2400" dirty="0"/>
              <a:t>统计最感兴趣</a:t>
            </a:r>
            <a:r>
              <a:rPr lang="en-US" altLang="zh-CN" sz="2400" dirty="0"/>
              <a:t>, </a:t>
            </a:r>
            <a:r>
              <a:rPr lang="zh-CN" altLang="en-US" sz="2400" dirty="0"/>
              <a:t>和第二感兴趣的广告的类别</a:t>
            </a:r>
          </a:p>
        </p:txBody>
      </p:sp>
    </p:spTree>
    <p:extLst>
      <p:ext uri="{BB962C8B-B14F-4D97-AF65-F5344CB8AC3E}">
        <p14:creationId xmlns:p14="http://schemas.microsoft.com/office/powerpoint/2010/main" val="62813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66750-CC86-47A5-9F68-0E67E1A1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zh-CN" altLang="en-US" dirty="0"/>
              <a:t>特征工程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FB70C-D8DD-4F5B-B118-085A18BE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4370196"/>
          </a:xfrm>
        </p:spPr>
        <p:txBody>
          <a:bodyPr>
            <a:normAutofit/>
          </a:bodyPr>
          <a:lstStyle/>
          <a:p>
            <a:r>
              <a:rPr lang="en-US" altLang="zh-CN" sz="3600" b="1" dirty="0" err="1"/>
              <a:t>Onehot_A_his</a:t>
            </a:r>
            <a:endParaRPr lang="en-US" altLang="zh-CN" sz="3600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7F987EE-6AC7-4513-90F2-0FFF511B8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891459"/>
              </p:ext>
            </p:extLst>
          </p:nvPr>
        </p:nvGraphicFramePr>
        <p:xfrm>
          <a:off x="2491559" y="3207722"/>
          <a:ext cx="6110904" cy="2812542"/>
        </p:xfrm>
        <a:graphic>
          <a:graphicData uri="http://schemas.openxmlformats.org/drawingml/2006/table">
            <a:tbl>
              <a:tblPr firstRow="1" firstCol="1" lastRow="1"/>
              <a:tblGrid>
                <a:gridCol w="2185260">
                  <a:extLst>
                    <a:ext uri="{9D8B030D-6E8A-4147-A177-3AD203B41FA5}">
                      <a16:colId xmlns:a16="http://schemas.microsoft.com/office/drawing/2014/main" val="2119753021"/>
                    </a:ext>
                  </a:extLst>
                </a:gridCol>
                <a:gridCol w="3925644">
                  <a:extLst>
                    <a:ext uri="{9D8B030D-6E8A-4147-A177-3AD203B41FA5}">
                      <a16:colId xmlns:a16="http://schemas.microsoft.com/office/drawing/2014/main" val="385174026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特征名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含义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3246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click_times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点击次数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5201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total_times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浏览次数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1926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C17_Fir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最感兴趣广告类别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56209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C17_Sec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第二感兴趣广告类别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77025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0DAC796-9F29-4548-9E2B-8186450A578D}"/>
              </a:ext>
            </a:extLst>
          </p:cNvPr>
          <p:cNvSpPr/>
          <p:nvPr/>
        </p:nvSpPr>
        <p:spPr>
          <a:xfrm>
            <a:off x="9031550" y="2490334"/>
            <a:ext cx="259819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'</a:t>
            </a:r>
            <a:r>
              <a:rPr lang="en-US" altLang="zh-CN" dirty="0" err="1"/>
              <a:t>click_times</a:t>
            </a:r>
            <a:r>
              <a:rPr lang="en-US" altLang="zh-CN" dirty="0"/>
              <a:t>&lt;=1', '1&lt;</a:t>
            </a:r>
            <a:r>
              <a:rPr lang="en-US" altLang="zh-CN" dirty="0" err="1"/>
              <a:t>click_times</a:t>
            </a:r>
            <a:r>
              <a:rPr lang="en-US" altLang="zh-CN" dirty="0"/>
              <a:t>&lt;=5', '5&lt;</a:t>
            </a:r>
            <a:r>
              <a:rPr lang="en-US" altLang="zh-CN" dirty="0" err="1"/>
              <a:t>click_times</a:t>
            </a:r>
            <a:r>
              <a:rPr lang="en-US" altLang="zh-CN" dirty="0"/>
              <a:t>&lt;=10', '10&lt;</a:t>
            </a:r>
            <a:r>
              <a:rPr lang="en-US" altLang="zh-CN" dirty="0" err="1"/>
              <a:t>click_times</a:t>
            </a:r>
            <a:r>
              <a:rPr lang="en-US" altLang="zh-CN" dirty="0"/>
              <a:t>’, </a:t>
            </a:r>
          </a:p>
          <a:p>
            <a:endParaRPr lang="en-US" altLang="zh-CN" dirty="0"/>
          </a:p>
          <a:p>
            <a:r>
              <a:rPr lang="en-US" altLang="zh-CN" dirty="0"/>
              <a:t>    '</a:t>
            </a:r>
            <a:r>
              <a:rPr lang="en-US" altLang="zh-CN" dirty="0" err="1"/>
              <a:t>total_times</a:t>
            </a:r>
            <a:r>
              <a:rPr lang="en-US" altLang="zh-CN" dirty="0"/>
              <a:t>&lt;=5', '5&lt;</a:t>
            </a:r>
            <a:r>
              <a:rPr lang="en-US" altLang="zh-CN" dirty="0" err="1"/>
              <a:t>total_times</a:t>
            </a:r>
            <a:r>
              <a:rPr lang="en-US" altLang="zh-CN" dirty="0"/>
              <a:t>&lt;=20', '20&lt;</a:t>
            </a:r>
            <a:r>
              <a:rPr lang="en-US" altLang="zh-CN" dirty="0" err="1"/>
              <a:t>total_times</a:t>
            </a:r>
            <a:r>
              <a:rPr lang="en-US" altLang="zh-CN" dirty="0"/>
              <a:t>&lt;=100', '100&lt;</a:t>
            </a:r>
            <a:r>
              <a:rPr lang="en-US" altLang="zh-CN" dirty="0" err="1"/>
              <a:t>total_times</a:t>
            </a:r>
            <a:r>
              <a:rPr lang="en-US" altLang="zh-CN" dirty="0"/>
              <a:t>’, </a:t>
            </a:r>
          </a:p>
          <a:p>
            <a:endParaRPr lang="en-US" altLang="zh-CN" dirty="0"/>
          </a:p>
          <a:p>
            <a:r>
              <a:rPr lang="en-US" altLang="zh-CN" dirty="0"/>
              <a:t>'is_C17_Fir', 'is_C17_Sec’</a:t>
            </a:r>
          </a:p>
          <a:p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Click_rate</a:t>
            </a:r>
            <a:r>
              <a:rPr lang="en-US" altLang="zh-CN" dirty="0">
                <a:solidFill>
                  <a:srgbClr val="FF0000"/>
                </a:solidFill>
              </a:rPr>
              <a:t> &lt;0.05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Click_rate</a:t>
            </a:r>
            <a:r>
              <a:rPr lang="en-US" altLang="zh-CN" dirty="0">
                <a:solidFill>
                  <a:srgbClr val="FF0000"/>
                </a:solidFill>
              </a:rPr>
              <a:t> &gt;0.40</a:t>
            </a:r>
          </a:p>
        </p:txBody>
      </p:sp>
    </p:spTree>
    <p:extLst>
      <p:ext uri="{BB962C8B-B14F-4D97-AF65-F5344CB8AC3E}">
        <p14:creationId xmlns:p14="http://schemas.microsoft.com/office/powerpoint/2010/main" val="139991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DDD0C-D72D-4A77-922C-F4A582F2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模型融合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8110D20-F74C-4AF9-8A7F-3950BB712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771718"/>
              </p:ext>
            </p:extLst>
          </p:nvPr>
        </p:nvGraphicFramePr>
        <p:xfrm>
          <a:off x="1344867" y="1514949"/>
          <a:ext cx="9723938" cy="5308415"/>
        </p:xfrm>
        <a:graphic>
          <a:graphicData uri="http://schemas.openxmlformats.org/drawingml/2006/table">
            <a:tbl>
              <a:tblPr firstRow="1" lastRow="1"/>
              <a:tblGrid>
                <a:gridCol w="5189581">
                  <a:extLst>
                    <a:ext uri="{9D8B030D-6E8A-4147-A177-3AD203B41FA5}">
                      <a16:colId xmlns:a16="http://schemas.microsoft.com/office/drawing/2014/main" val="658402260"/>
                    </a:ext>
                  </a:extLst>
                </a:gridCol>
                <a:gridCol w="2292103">
                  <a:extLst>
                    <a:ext uri="{9D8B030D-6E8A-4147-A177-3AD203B41FA5}">
                      <a16:colId xmlns:a16="http://schemas.microsoft.com/office/drawing/2014/main" val="615765806"/>
                    </a:ext>
                  </a:extLst>
                </a:gridCol>
                <a:gridCol w="2242254">
                  <a:extLst>
                    <a:ext uri="{9D8B030D-6E8A-4147-A177-3AD203B41FA5}">
                      <a16:colId xmlns:a16="http://schemas.microsoft.com/office/drawing/2014/main" val="174519139"/>
                    </a:ext>
                  </a:extLst>
                </a:gridCol>
              </a:tblGrid>
              <a:tr h="476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特征工程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模型选择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Kaggle</a:t>
                      </a:r>
                      <a:r>
                        <a:rPr lang="zh-CN" sz="24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得分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876996"/>
                  </a:ext>
                </a:extLst>
              </a:tr>
              <a:tr h="476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Onehot_A, A_cat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LR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0.4054310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37626"/>
                  </a:ext>
                </a:extLst>
              </a:tr>
              <a:tr h="476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Onehot_A, A_cat_xgb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LR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0.4112731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050133"/>
                  </a:ext>
                </a:extLst>
              </a:tr>
              <a:tr h="476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Onehot_A, A_hour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LR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0.4427898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10125"/>
                  </a:ext>
                </a:extLst>
              </a:tr>
              <a:tr h="476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Onehot_B, B_cat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LR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0.4420795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286279"/>
                  </a:ext>
                </a:extLst>
              </a:tr>
              <a:tr h="476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Onehot_B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B_cat_xgb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LR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0.4420413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360030"/>
                  </a:ext>
                </a:extLst>
              </a:tr>
              <a:tr h="476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Onehot_A, A_his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LR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0.4412675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668082"/>
                  </a:ext>
                </a:extLst>
              </a:tr>
              <a:tr h="476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Onehot_A, A_cat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Xgboost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0.4102459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090905"/>
                  </a:ext>
                </a:extLst>
              </a:tr>
              <a:tr h="476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Onehot_B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B_cat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Xgboost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0.4420416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524442"/>
                  </a:ext>
                </a:extLst>
              </a:tr>
              <a:tr h="476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Onehot_ffm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FFM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0.3980704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001908"/>
                  </a:ext>
                </a:extLst>
              </a:tr>
              <a:tr h="476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汇总所有概率输出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LR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0.4063314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20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61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1DC3E-D9A3-4FC5-986D-47CE2842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48482-A865-4ED2-99F1-AD1BB32FC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尽量使用</a:t>
            </a:r>
            <a:r>
              <a:rPr lang="en-US" altLang="zh-CN" dirty="0" err="1"/>
              <a:t>numpy</a:t>
            </a:r>
            <a:r>
              <a:rPr lang="zh-CN" altLang="en-US" dirty="0"/>
              <a:t>编程</a:t>
            </a:r>
            <a:r>
              <a:rPr lang="en-US" altLang="zh-CN" dirty="0"/>
              <a:t>, </a:t>
            </a:r>
            <a:r>
              <a:rPr lang="zh-CN" altLang="en-US" dirty="0"/>
              <a:t>可以提升运行效率</a:t>
            </a:r>
            <a:endParaRPr lang="en-US" altLang="zh-CN" dirty="0"/>
          </a:p>
          <a:p>
            <a:r>
              <a:rPr lang="zh-CN" altLang="en-US" dirty="0"/>
              <a:t>多写注释</a:t>
            </a:r>
            <a:r>
              <a:rPr lang="en-US" altLang="zh-CN" dirty="0"/>
              <a:t>, </a:t>
            </a:r>
            <a:r>
              <a:rPr lang="zh-CN" altLang="en-US" dirty="0"/>
              <a:t>多用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r>
              <a:rPr lang="zh-CN" altLang="en-US" dirty="0"/>
              <a:t>模块化编程</a:t>
            </a:r>
            <a:r>
              <a:rPr lang="en-US" altLang="zh-CN" dirty="0"/>
              <a:t>, </a:t>
            </a:r>
            <a:r>
              <a:rPr lang="zh-CN" altLang="en-US" dirty="0"/>
              <a:t>提升代码重用性</a:t>
            </a:r>
            <a:endParaRPr lang="en-US" altLang="zh-CN" dirty="0"/>
          </a:p>
          <a:p>
            <a:r>
              <a:rPr lang="zh-CN" altLang="en-US" dirty="0"/>
              <a:t>事先定好各种文件及文件夹的命名</a:t>
            </a:r>
            <a:r>
              <a:rPr lang="en-US" altLang="zh-CN" dirty="0"/>
              <a:t>, </a:t>
            </a:r>
            <a:r>
              <a:rPr lang="zh-CN" altLang="en-US" dirty="0"/>
              <a:t>提升通用性</a:t>
            </a:r>
            <a:endParaRPr lang="en-US" altLang="zh-CN" dirty="0"/>
          </a:p>
          <a:p>
            <a:r>
              <a:rPr lang="en-US" altLang="zh-CN" dirty="0" err="1"/>
              <a:t>Onehot</a:t>
            </a:r>
            <a:r>
              <a:rPr lang="zh-CN" altLang="en-US" dirty="0"/>
              <a:t>可以定义数据类型</a:t>
            </a:r>
            <a:r>
              <a:rPr lang="en-US" altLang="zh-CN" dirty="0"/>
              <a:t>(np.int8)</a:t>
            </a:r>
            <a:r>
              <a:rPr lang="zh-CN" altLang="en-US" dirty="0"/>
              <a:t>节省内存</a:t>
            </a:r>
            <a:endParaRPr lang="en-US" altLang="zh-CN" dirty="0"/>
          </a:p>
          <a:p>
            <a:r>
              <a:rPr lang="zh-CN" altLang="en-US" dirty="0"/>
              <a:t>对数据分块处理</a:t>
            </a:r>
            <a:r>
              <a:rPr lang="en-US" altLang="zh-CN" dirty="0"/>
              <a:t>, </a:t>
            </a:r>
            <a:r>
              <a:rPr lang="zh-CN" altLang="en-US" dirty="0"/>
              <a:t>联合</a:t>
            </a:r>
            <a:r>
              <a:rPr lang="en-US" altLang="zh-CN" dirty="0"/>
              <a:t>python</a:t>
            </a:r>
            <a:r>
              <a:rPr lang="zh-CN" altLang="en-US" dirty="0"/>
              <a:t>多进程</a:t>
            </a:r>
            <a:r>
              <a:rPr lang="en-US" altLang="zh-CN" dirty="0"/>
              <a:t>, </a:t>
            </a:r>
            <a:r>
              <a:rPr lang="zh-CN" altLang="en-US" dirty="0"/>
              <a:t>提升运行速度</a:t>
            </a:r>
            <a:endParaRPr lang="en-US" altLang="zh-CN" dirty="0"/>
          </a:p>
          <a:p>
            <a:r>
              <a:rPr lang="zh-CN" altLang="en-US" dirty="0"/>
              <a:t>多看看别人的解决方案</a:t>
            </a:r>
          </a:p>
        </p:txBody>
      </p:sp>
    </p:spTree>
    <p:extLst>
      <p:ext uri="{BB962C8B-B14F-4D97-AF65-F5344CB8AC3E}">
        <p14:creationId xmlns:p14="http://schemas.microsoft.com/office/powerpoint/2010/main" val="386675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94DB0-1C43-456E-BDFC-6585341B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问题分析</a:t>
            </a:r>
          </a:p>
        </p:txBody>
      </p:sp>
      <p:graphicFrame>
        <p:nvGraphicFramePr>
          <p:cNvPr id="19" name="内容占位符 2">
            <a:extLst>
              <a:ext uri="{FF2B5EF4-FFF2-40B4-BE49-F238E27FC236}">
                <a16:creationId xmlns:a16="http://schemas.microsoft.com/office/drawing/2014/main" id="{51A1D6A6-FE6A-4C84-BBD9-08E509337A0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306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2EA10-15BD-48DC-B9A7-A0836260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基本信息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81037658-ECC6-48FA-970F-92047365F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240432"/>
              </p:ext>
            </p:extLst>
          </p:nvPr>
        </p:nvGraphicFramePr>
        <p:xfrm>
          <a:off x="1756465" y="1410675"/>
          <a:ext cx="10026602" cy="5367115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2382396">
                  <a:extLst>
                    <a:ext uri="{9D8B030D-6E8A-4147-A177-3AD203B41FA5}">
                      <a16:colId xmlns:a16="http://schemas.microsoft.com/office/drawing/2014/main" val="2912709650"/>
                    </a:ext>
                  </a:extLst>
                </a:gridCol>
                <a:gridCol w="1507958">
                  <a:extLst>
                    <a:ext uri="{9D8B030D-6E8A-4147-A177-3AD203B41FA5}">
                      <a16:colId xmlns:a16="http://schemas.microsoft.com/office/drawing/2014/main" val="1006176547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4275394272"/>
                    </a:ext>
                  </a:extLst>
                </a:gridCol>
                <a:gridCol w="1882318">
                  <a:extLst>
                    <a:ext uri="{9D8B030D-6E8A-4147-A177-3AD203B41FA5}">
                      <a16:colId xmlns:a16="http://schemas.microsoft.com/office/drawing/2014/main" val="1268562183"/>
                    </a:ext>
                  </a:extLst>
                </a:gridCol>
                <a:gridCol w="1485281">
                  <a:extLst>
                    <a:ext uri="{9D8B030D-6E8A-4147-A177-3AD203B41FA5}">
                      <a16:colId xmlns:a16="http://schemas.microsoft.com/office/drawing/2014/main" val="2046348073"/>
                    </a:ext>
                  </a:extLst>
                </a:gridCol>
                <a:gridCol w="1485281">
                  <a:extLst>
                    <a:ext uri="{9D8B030D-6E8A-4147-A177-3AD203B41FA5}">
                      <a16:colId xmlns:a16="http://schemas.microsoft.com/office/drawing/2014/main" val="2722069025"/>
                    </a:ext>
                  </a:extLst>
                </a:gridCol>
              </a:tblGrid>
              <a:tr h="6441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cap="all" dirty="0">
                          <a:effectLst/>
                        </a:rPr>
                        <a:t>特征</a:t>
                      </a:r>
                    </a:p>
                  </a:txBody>
                  <a:tcPr marL="72659" marR="72659" marT="36329" marB="36329" anchor="ctr"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cap="all">
                          <a:effectLst/>
                        </a:rPr>
                        <a:t>数据类型</a:t>
                      </a:r>
                    </a:p>
                  </a:txBody>
                  <a:tcPr marL="72659" marR="72659" marT="36329" marB="36329" anchor="ctr"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cap="all">
                          <a:effectLst/>
                        </a:rPr>
                        <a:t>类别数</a:t>
                      </a:r>
                    </a:p>
                  </a:txBody>
                  <a:tcPr marL="72659" marR="72659" marT="36329" marB="36329" anchor="ctr"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cap="all">
                          <a:effectLst/>
                        </a:rPr>
                        <a:t>频率最大类别名</a:t>
                      </a:r>
                    </a:p>
                  </a:txBody>
                  <a:tcPr marL="72659" marR="72659" marT="36329" marB="36329" anchor="ctr"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cap="all">
                          <a:effectLst/>
                        </a:rPr>
                        <a:t>占总样本比例</a:t>
                      </a:r>
                      <a:r>
                        <a:rPr lang="en-US" altLang="zh-CN" sz="2400" cap="all">
                          <a:effectLst/>
                        </a:rPr>
                        <a:t>(%)</a:t>
                      </a:r>
                    </a:p>
                  </a:txBody>
                  <a:tcPr marL="72659" marR="72659" marT="36329" marB="36329" anchor="ctr"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cap="all">
                          <a:effectLst/>
                        </a:rPr>
                        <a:t>空缺值数</a:t>
                      </a:r>
                    </a:p>
                  </a:txBody>
                  <a:tcPr marL="72659" marR="72659" marT="36329" marB="36329" anchor="ctr"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912111"/>
                  </a:ext>
                </a:extLst>
              </a:tr>
              <a:tr h="3680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id</a:t>
                      </a:r>
                    </a:p>
                  </a:txBody>
                  <a:tcPr marL="72659" marR="72659" marT="36329" marB="3632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</a:rPr>
                        <a:t>--</a:t>
                      </a:r>
                    </a:p>
                  </a:txBody>
                  <a:tcPr marL="72659" marR="72659" marT="36329" marB="3632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</a:rPr>
                        <a:t>--</a:t>
                      </a:r>
                    </a:p>
                  </a:txBody>
                  <a:tcPr marL="72659" marR="72659" marT="36329" marB="3632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</a:rPr>
                        <a:t>--</a:t>
                      </a:r>
                    </a:p>
                  </a:txBody>
                  <a:tcPr marL="72659" marR="72659" marT="36329" marB="3632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</a:rPr>
                        <a:t>--</a:t>
                      </a:r>
                    </a:p>
                  </a:txBody>
                  <a:tcPr marL="72659" marR="72659" marT="36329" marB="3632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</a:rPr>
                        <a:t>--</a:t>
                      </a:r>
                    </a:p>
                  </a:txBody>
                  <a:tcPr marL="72659" marR="72659" marT="36329" marB="3632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8049760"/>
                  </a:ext>
                </a:extLst>
              </a:tr>
              <a:tr h="3680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click</a:t>
                      </a:r>
                    </a:p>
                  </a:txBody>
                  <a:tcPr marL="72659" marR="72659" marT="36329" marB="36329"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int64</a:t>
                      </a:r>
                    </a:p>
                  </a:txBody>
                  <a:tcPr marL="72659" marR="72659" marT="36329" marB="36329"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2</a:t>
                      </a:r>
                    </a:p>
                  </a:txBody>
                  <a:tcPr marL="72659" marR="72659" marT="36329" marB="36329"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0</a:t>
                      </a:r>
                    </a:p>
                  </a:txBody>
                  <a:tcPr marL="72659" marR="72659" marT="36329" marB="36329"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83</a:t>
                      </a:r>
                    </a:p>
                  </a:txBody>
                  <a:tcPr marL="72659" marR="72659" marT="36329" marB="36329"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0</a:t>
                      </a:r>
                    </a:p>
                  </a:txBody>
                  <a:tcPr marL="72659" marR="72659" marT="36329" marB="36329" anchor="ctr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2256035"/>
                  </a:ext>
                </a:extLst>
              </a:tr>
              <a:tr h="3680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hour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int64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240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14102209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1.1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0</a:t>
                      </a:r>
                    </a:p>
                  </a:txBody>
                  <a:tcPr marL="72659" marR="72659" marT="36329" marB="36329" anchor="ctr"/>
                </a:tc>
                <a:extLst>
                  <a:ext uri="{0D108BD9-81ED-4DB2-BD59-A6C34878D82A}">
                    <a16:rowId xmlns:a16="http://schemas.microsoft.com/office/drawing/2014/main" val="1330842163"/>
                  </a:ext>
                </a:extLst>
              </a:tr>
              <a:tr h="3680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C1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int64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7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1005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91.9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0</a:t>
                      </a:r>
                    </a:p>
                  </a:txBody>
                  <a:tcPr marL="72659" marR="72659" marT="36329" marB="36329" anchor="ctr"/>
                </a:tc>
                <a:extLst>
                  <a:ext uri="{0D108BD9-81ED-4DB2-BD59-A6C34878D82A}">
                    <a16:rowId xmlns:a16="http://schemas.microsoft.com/office/drawing/2014/main" val="3976148248"/>
                  </a:ext>
                </a:extLst>
              </a:tr>
              <a:tr h="6441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banner_pos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int64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7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0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72.0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0</a:t>
                      </a:r>
                    </a:p>
                  </a:txBody>
                  <a:tcPr marL="72659" marR="72659" marT="36329" marB="36329" anchor="ctr"/>
                </a:tc>
                <a:extLst>
                  <a:ext uri="{0D108BD9-81ED-4DB2-BD59-A6C34878D82A}">
                    <a16:rowId xmlns:a16="http://schemas.microsoft.com/office/drawing/2014/main" val="888695199"/>
                  </a:ext>
                </a:extLst>
              </a:tr>
              <a:tr h="3680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site_id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object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4737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'85f751fd'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36.1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0</a:t>
                      </a:r>
                    </a:p>
                  </a:txBody>
                  <a:tcPr marL="72659" marR="72659" marT="36329" marB="36329" anchor="ctr"/>
                </a:tc>
                <a:extLst>
                  <a:ext uri="{0D108BD9-81ED-4DB2-BD59-A6C34878D82A}">
                    <a16:rowId xmlns:a16="http://schemas.microsoft.com/office/drawing/2014/main" val="1634040305"/>
                  </a:ext>
                </a:extLst>
              </a:tr>
              <a:tr h="6441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site_domain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object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7745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'c4e18dd6'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37.4</a:t>
                      </a:r>
                    </a:p>
                  </a:txBody>
                  <a:tcPr marL="72659" marR="72659" marT="36329" marB="3632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0</a:t>
                      </a:r>
                    </a:p>
                  </a:txBody>
                  <a:tcPr marL="72659" marR="72659" marT="36329" marB="36329" anchor="ctr"/>
                </a:tc>
                <a:extLst>
                  <a:ext uri="{0D108BD9-81ED-4DB2-BD59-A6C34878D82A}">
                    <a16:rowId xmlns:a16="http://schemas.microsoft.com/office/drawing/2014/main" val="2350399437"/>
                  </a:ext>
                </a:extLst>
              </a:tr>
              <a:tr h="6441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site_category</a:t>
                      </a:r>
                    </a:p>
                  </a:txBody>
                  <a:tcPr marL="72659" marR="72659" marT="36329" marB="36329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object</a:t>
                      </a:r>
                    </a:p>
                  </a:txBody>
                  <a:tcPr marL="72659" marR="72659" marT="36329" marB="36329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26</a:t>
                      </a:r>
                    </a:p>
                  </a:txBody>
                  <a:tcPr marL="72659" marR="72659" marT="36329" marB="36329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'50e219e0'</a:t>
                      </a:r>
                    </a:p>
                  </a:txBody>
                  <a:tcPr marL="72659" marR="72659" marT="36329" marB="36329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40.9</a:t>
                      </a:r>
                    </a:p>
                  </a:txBody>
                  <a:tcPr marL="72659" marR="72659" marT="36329" marB="36329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0</a:t>
                      </a:r>
                    </a:p>
                  </a:txBody>
                  <a:tcPr marL="72659" marR="72659" marT="36329" marB="36329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69776"/>
                  </a:ext>
                </a:extLst>
              </a:tr>
              <a:tr h="3680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>
                          <a:effectLst/>
                        </a:rPr>
                        <a:t>app_id</a:t>
                      </a:r>
                      <a:endParaRPr lang="en-US" sz="2400" dirty="0">
                        <a:effectLst/>
                      </a:endParaRPr>
                    </a:p>
                  </a:txBody>
                  <a:tcPr marL="72659" marR="72659" marT="36329" marB="3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object</a:t>
                      </a:r>
                    </a:p>
                  </a:txBody>
                  <a:tcPr marL="72659" marR="72659" marT="36329" marB="3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</a:rPr>
                        <a:t>8552</a:t>
                      </a:r>
                    </a:p>
                  </a:txBody>
                  <a:tcPr marL="72659" marR="72659" marT="36329" marB="3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'ecad2386'</a:t>
                      </a:r>
                    </a:p>
                  </a:txBody>
                  <a:tcPr marL="72659" marR="72659" marT="36329" marB="3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</a:rPr>
                        <a:t>63.9</a:t>
                      </a:r>
                    </a:p>
                  </a:txBody>
                  <a:tcPr marL="72659" marR="72659" marT="36329" marB="3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</a:rPr>
                        <a:t>0</a:t>
                      </a:r>
                    </a:p>
                  </a:txBody>
                  <a:tcPr marL="72659" marR="72659" marT="36329" marB="3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0103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27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08137-D50B-4F82-84DB-B110D4DD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特征含义猜测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04EB210-D8F9-45D8-AAA3-5AF7E3DBA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03343"/>
              </p:ext>
            </p:extLst>
          </p:nvPr>
        </p:nvGraphicFramePr>
        <p:xfrm>
          <a:off x="2707642" y="2308194"/>
          <a:ext cx="6818097" cy="3376743"/>
        </p:xfrm>
        <a:graphic>
          <a:graphicData uri="http://schemas.openxmlformats.org/drawingml/2006/table">
            <a:tbl>
              <a:tblPr firstRow="1" lastRow="1"/>
              <a:tblGrid>
                <a:gridCol w="1580630">
                  <a:extLst>
                    <a:ext uri="{9D8B030D-6E8A-4147-A177-3AD203B41FA5}">
                      <a16:colId xmlns:a16="http://schemas.microsoft.com/office/drawing/2014/main" val="1426392476"/>
                    </a:ext>
                  </a:extLst>
                </a:gridCol>
                <a:gridCol w="5237467">
                  <a:extLst>
                    <a:ext uri="{9D8B030D-6E8A-4147-A177-3AD203B41FA5}">
                      <a16:colId xmlns:a16="http://schemas.microsoft.com/office/drawing/2014/main" val="805872407"/>
                    </a:ext>
                  </a:extLst>
                </a:gridCol>
              </a:tblGrid>
              <a:tr h="2109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0087" marR="3008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含义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0087" marR="3008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363718"/>
                  </a:ext>
                </a:extLst>
              </a:tr>
              <a:tr h="2109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0087" marR="3008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广告大小</a:t>
                      </a:r>
                    </a:p>
                  </a:txBody>
                  <a:tcPr marL="30087" marR="30087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220238"/>
                  </a:ext>
                </a:extLst>
              </a:tr>
              <a:tr h="2109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banner_pos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0087" marR="3008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广告位置</a:t>
                      </a:r>
                    </a:p>
                  </a:txBody>
                  <a:tcPr marL="30087" marR="3008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98064"/>
                  </a:ext>
                </a:extLst>
              </a:tr>
              <a:tr h="2109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C14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0087" marR="3008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广告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0087" marR="3008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965615"/>
                  </a:ext>
                </a:extLst>
              </a:tr>
              <a:tr h="2109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C15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0087" marR="3008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设备分辨率</a:t>
                      </a:r>
                    </a:p>
                  </a:txBody>
                  <a:tcPr marL="30087" marR="3008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658358"/>
                  </a:ext>
                </a:extLst>
              </a:tr>
              <a:tr h="2109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C16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0087" marR="3008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设备分辨率</a:t>
                      </a:r>
                    </a:p>
                  </a:txBody>
                  <a:tcPr marL="30087" marR="3008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358093"/>
                  </a:ext>
                </a:extLst>
              </a:tr>
              <a:tr h="2109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C17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0087" marR="3008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广告类型</a:t>
                      </a:r>
                    </a:p>
                  </a:txBody>
                  <a:tcPr marL="30087" marR="3008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23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85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51BEBF-B838-4F30-96D9-E30DDF584B99}"/>
              </a:ext>
            </a:extLst>
          </p:cNvPr>
          <p:cNvSpPr txBox="1"/>
          <p:nvPr/>
        </p:nvSpPr>
        <p:spPr>
          <a:xfrm>
            <a:off x="8919411" y="433137"/>
            <a:ext cx="2967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流程图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692104-2FF6-43A9-A96B-4EE6AB1D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F7C67133-0C3F-4DB9-B9B7-0731176A9C28}"/>
              </a:ext>
            </a:extLst>
          </p:cNvPr>
          <p:cNvGrpSpPr/>
          <p:nvPr/>
        </p:nvGrpSpPr>
        <p:grpSpPr>
          <a:xfrm>
            <a:off x="304800" y="204887"/>
            <a:ext cx="11734800" cy="6448325"/>
            <a:chOff x="0" y="100"/>
            <a:chExt cx="14192167" cy="6448325"/>
          </a:xfrm>
        </p:grpSpPr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36D54503-3449-41F7-97DA-E1F6C60828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00"/>
              <a:ext cx="14192167" cy="6448325"/>
              <a:chOff x="0" y="1"/>
              <a:chExt cx="141141" cy="64483"/>
            </a:xfrm>
          </p:grpSpPr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6B35D1B8-9CCC-45F0-8CC4-4DE64160DE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"/>
                <a:ext cx="141141" cy="64483"/>
                <a:chOff x="0" y="1"/>
                <a:chExt cx="141140" cy="64483"/>
              </a:xfrm>
            </p:grpSpPr>
            <p:grpSp>
              <p:nvGrpSpPr>
                <p:cNvPr id="153" name="组合 152">
                  <a:extLst>
                    <a:ext uri="{FF2B5EF4-FFF2-40B4-BE49-F238E27FC236}">
                      <a16:creationId xmlns:a16="http://schemas.microsoft.com/office/drawing/2014/main" id="{981D0F21-F310-4436-8311-E910F09E24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38958"/>
                  <a:ext cx="141140" cy="8097"/>
                  <a:chOff x="0" y="38958"/>
                  <a:chExt cx="140248" cy="15707"/>
                </a:xfrm>
              </p:grpSpPr>
              <p:sp>
                <p:nvSpPr>
                  <p:cNvPr id="254" name="矩形: 圆角 253">
                    <a:extLst>
                      <a:ext uri="{FF2B5EF4-FFF2-40B4-BE49-F238E27FC236}">
                        <a16:creationId xmlns:a16="http://schemas.microsoft.com/office/drawing/2014/main" id="{6F549C77-D5BD-49B8-98E6-C60E7275CE68}"/>
                      </a:ext>
                    </a:extLst>
                  </p:cNvPr>
                  <p:cNvSpPr/>
                  <p:nvPr/>
                </p:nvSpPr>
                <p:spPr>
                  <a:xfrm>
                    <a:off x="0" y="38958"/>
                    <a:ext cx="140248" cy="15707"/>
                  </a:xfrm>
                  <a:prstGeom prst="round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pic>
                <p:nvPicPr>
                  <p:cNvPr id="255" name="文本框 188">
                    <a:extLst>
                      <a:ext uri="{FF2B5EF4-FFF2-40B4-BE49-F238E27FC236}">
                        <a16:creationId xmlns:a16="http://schemas.microsoft.com/office/drawing/2014/main" id="{AC17D735-042B-4F39-8CF8-DC9031F65639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72" y="39328"/>
                    <a:ext cx="7148" cy="1478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54" name="组合 153">
                  <a:extLst>
                    <a:ext uri="{FF2B5EF4-FFF2-40B4-BE49-F238E27FC236}">
                      <a16:creationId xmlns:a16="http://schemas.microsoft.com/office/drawing/2014/main" id="{4BA14FA2-77EC-4583-AAFE-1D0AAD984C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7" y="19621"/>
                  <a:ext cx="140663" cy="18480"/>
                  <a:chOff x="477" y="19621"/>
                  <a:chExt cx="140662" cy="18479"/>
                </a:xfrm>
              </p:grpSpPr>
              <p:sp>
                <p:nvSpPr>
                  <p:cNvPr id="252" name="矩形: 圆角 251">
                    <a:extLst>
                      <a:ext uri="{FF2B5EF4-FFF2-40B4-BE49-F238E27FC236}">
                        <a16:creationId xmlns:a16="http://schemas.microsoft.com/office/drawing/2014/main" id="{1FA2ECA1-A02E-42F7-B825-63BB4CBF6685}"/>
                      </a:ext>
                    </a:extLst>
                  </p:cNvPr>
                  <p:cNvSpPr/>
                  <p:nvPr/>
                </p:nvSpPr>
                <p:spPr>
                  <a:xfrm>
                    <a:off x="477" y="19621"/>
                    <a:ext cx="140662" cy="18479"/>
                  </a:xfrm>
                  <a:prstGeom prst="round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pic>
                <p:nvPicPr>
                  <p:cNvPr id="253" name="文本框 184">
                    <a:extLst>
                      <a:ext uri="{FF2B5EF4-FFF2-40B4-BE49-F238E27FC236}">
                        <a16:creationId xmlns:a16="http://schemas.microsoft.com/office/drawing/2014/main" id="{2C0AA680-7833-400C-8BD8-0E972FD5BE70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66" y="21347"/>
                    <a:ext cx="4389" cy="1463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55" name="组合 154">
                  <a:extLst>
                    <a:ext uri="{FF2B5EF4-FFF2-40B4-BE49-F238E27FC236}">
                      <a16:creationId xmlns:a16="http://schemas.microsoft.com/office/drawing/2014/main" id="{3022F428-2581-4DAA-9114-94E2EB26C8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669" y="1"/>
                  <a:ext cx="102520" cy="64483"/>
                  <a:chOff x="14669" y="1"/>
                  <a:chExt cx="102520" cy="64483"/>
                </a:xfrm>
              </p:grpSpPr>
              <p:graphicFrame>
                <p:nvGraphicFramePr>
                  <p:cNvPr id="156" name="图示 155">
                    <a:extLst>
                      <a:ext uri="{FF2B5EF4-FFF2-40B4-BE49-F238E27FC236}">
                        <a16:creationId xmlns:a16="http://schemas.microsoft.com/office/drawing/2014/main" id="{3BC1CB79-F2D3-4DEB-B606-C4D87F375D98}"/>
                      </a:ext>
                    </a:extLst>
                  </p:cNvPr>
                  <p:cNvGraphicFramePr/>
                  <p:nvPr/>
                </p:nvGraphicFramePr>
                <p:xfrm>
                  <a:off x="44816" y="1"/>
                  <a:ext cx="57007" cy="64483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4" r:lo="rId5" r:qs="rId6" r:cs="rId7"/>
                  </a:graphicData>
                </a:graphic>
              </p:graphicFrame>
              <p:grpSp>
                <p:nvGrpSpPr>
                  <p:cNvPr id="157" name="组合 156">
                    <a:extLst>
                      <a:ext uri="{FF2B5EF4-FFF2-40B4-BE49-F238E27FC236}">
                        <a16:creationId xmlns:a16="http://schemas.microsoft.com/office/drawing/2014/main" id="{D4BC3653-8C44-4F6D-B7F9-76BFA9C94DB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669" y="19148"/>
                    <a:ext cx="102520" cy="29841"/>
                    <a:chOff x="14669" y="19148"/>
                    <a:chExt cx="102520" cy="30698"/>
                  </a:xfrm>
                </p:grpSpPr>
                <p:grpSp>
                  <p:nvGrpSpPr>
                    <p:cNvPr id="158" name="组合 157">
                      <a:extLst>
                        <a:ext uri="{FF2B5EF4-FFF2-40B4-BE49-F238E27FC236}">
                          <a16:creationId xmlns:a16="http://schemas.microsoft.com/office/drawing/2014/main" id="{D4424716-88C9-42CE-A8D3-5001CAEB4CB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674" y="19244"/>
                      <a:ext cx="32510" cy="29745"/>
                      <a:chOff x="48674" y="19244"/>
                      <a:chExt cx="32510" cy="29745"/>
                    </a:xfrm>
                  </p:grpSpPr>
                  <p:sp>
                    <p:nvSpPr>
                      <p:cNvPr id="221" name="箭头: 右 220">
                        <a:extLst>
                          <a:ext uri="{FF2B5EF4-FFF2-40B4-BE49-F238E27FC236}">
                            <a16:creationId xmlns:a16="http://schemas.microsoft.com/office/drawing/2014/main" id="{A6DB5AA6-C4BC-4AA1-8C7D-8813C3C7D75D}"/>
                          </a:ext>
                        </a:extLst>
                      </p:cNvPr>
                      <p:cNvSpPr/>
                      <p:nvPr/>
                    </p:nvSpPr>
                    <p:spPr>
                      <a:xfrm rot="7732451">
                        <a:off x="59627" y="26290"/>
                        <a:ext cx="5620" cy="3810"/>
                      </a:xfrm>
                      <a:prstGeom prst="rightArrow">
                        <a:avLst/>
                      </a:prstGeom>
                      <a:gradFill rotWithShape="1">
                        <a:gsLst>
                          <a:gs pos="0">
                            <a:srgbClr val="5B9BD5">
                              <a:lumMod val="110000"/>
                              <a:satMod val="105000"/>
                              <a:tint val="67000"/>
                            </a:srgbClr>
                          </a:gs>
                          <a:gs pos="50000">
                            <a:srgbClr val="5B9BD5">
                              <a:lumMod val="105000"/>
                              <a:satMod val="103000"/>
                              <a:tint val="73000"/>
                            </a:srgbClr>
                          </a:gs>
                          <a:gs pos="100000">
                            <a:srgbClr val="5B9BD5">
                              <a:lumMod val="105000"/>
                              <a:satMod val="109000"/>
                              <a:tint val="81000"/>
                            </a:srgbClr>
                          </a:gs>
                        </a:gsLst>
                        <a:lin ang="5400000" scaled="0"/>
                      </a:gradFill>
                      <a:ln w="6350" cap="flat" cmpd="sng" algn="ctr">
                        <a:solidFill>
                          <a:srgbClr val="5B9BD5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t"/>
                      <a:lstStyle>
                        <a:lvl1pPr marL="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222" name="组合 221">
                        <a:extLst>
                          <a:ext uri="{FF2B5EF4-FFF2-40B4-BE49-F238E27FC236}">
                            <a16:creationId xmlns:a16="http://schemas.microsoft.com/office/drawing/2014/main" id="{3FFBEA1A-A735-4607-8DA4-1B7FC424B81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674" y="19244"/>
                        <a:ext cx="32510" cy="29745"/>
                        <a:chOff x="48674" y="19244"/>
                        <a:chExt cx="32510" cy="29745"/>
                      </a:xfrm>
                    </p:grpSpPr>
                    <p:grpSp>
                      <p:nvGrpSpPr>
                        <p:cNvPr id="223" name="组合 222">
                          <a:extLst>
                            <a:ext uri="{FF2B5EF4-FFF2-40B4-BE49-F238E27FC236}">
                              <a16:creationId xmlns:a16="http://schemas.microsoft.com/office/drawing/2014/main" id="{5D9C4B28-6710-4018-96ED-1CA7DB7B76F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959" y="30568"/>
                          <a:ext cx="15747" cy="9372"/>
                          <a:chOff x="48959" y="30568"/>
                          <a:chExt cx="15746" cy="9372"/>
                        </a:xfrm>
                      </p:grpSpPr>
                      <p:grpSp>
                        <p:nvGrpSpPr>
                          <p:cNvPr id="246" name="组合 245">
                            <a:extLst>
                              <a:ext uri="{FF2B5EF4-FFF2-40B4-BE49-F238E27FC236}">
                                <a16:creationId xmlns:a16="http://schemas.microsoft.com/office/drawing/2014/main" id="{53D5E826-8420-4DB3-89D9-BF1E74DF29E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8959" y="30568"/>
                            <a:ext cx="15746" cy="7024"/>
                            <a:chOff x="48959" y="30568"/>
                            <a:chExt cx="15746" cy="7024"/>
                          </a:xfrm>
                        </p:grpSpPr>
                        <p:sp>
                          <p:nvSpPr>
                            <p:cNvPr id="250" name="矩形: 圆角 249">
                              <a:extLst>
                                <a:ext uri="{FF2B5EF4-FFF2-40B4-BE49-F238E27FC236}">
                                  <a16:creationId xmlns:a16="http://schemas.microsoft.com/office/drawing/2014/main" id="{B75906EA-A247-47D7-8E6A-152568F258E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59" y="30672"/>
                              <a:ext cx="15746" cy="6447"/>
                            </a:xfrm>
                            <a:prstGeom prst="roundRect">
                              <a:avLst>
                                <a:gd name="adj" fmla="val 10000"/>
                              </a:avLst>
                            </a:prstGeom>
                            <a:solidFill>
                              <a:srgbClr val="5B9BD5">
                                <a:hueOff val="0"/>
                                <a:satOff val="0"/>
                                <a:lumOff val="0"/>
                                <a:alphaOff val="0"/>
                              </a:srgbClr>
                            </a:solidFill>
                            <a:ln w="12700" cap="flat" cmpd="sng" algn="ctr">
                              <a:solidFill>
                                <a:sysClr val="window" lastClr="FFFFFF">
                                  <a:hueOff val="0"/>
                                  <a:satOff val="0"/>
                                  <a:lumOff val="0"/>
                                  <a:alphaOff val="0"/>
                                </a:sysClr>
                              </a:solidFill>
                              <a:prstDash val="solid"/>
                              <a:miter lim="800000"/>
                            </a:ln>
                            <a:effectLst/>
                          </p:spPr>
                          <p:txBody>
                            <a:bodyPr/>
                            <a:lstStyle>
                              <a:lvl1pPr marL="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zh-CN" altLang="en-US" sz="11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" lastClr="FFFFFF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等线" panose="02010600030101010101" pitchFamily="2" charset="-122"/>
                                <a:cs typeface="+mn-cs"/>
                              </a:endParaRPr>
                            </a:p>
                          </p:txBody>
                        </p:sp>
                        <p:pic>
                          <p:nvPicPr>
                            <p:cNvPr id="251" name="矩形: 圆角 4">
                              <a:extLst>
                                <a:ext uri="{FF2B5EF4-FFF2-40B4-BE49-F238E27FC236}">
                                  <a16:creationId xmlns:a16="http://schemas.microsoft.com/office/drawing/2014/main" id="{92D3A868-EFD5-4850-B217-097B958CC001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138" y="30568"/>
                              <a:ext cx="15362" cy="702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grpSp>
                      <p:grpSp>
                        <p:nvGrpSpPr>
                          <p:cNvPr id="247" name="组合 246">
                            <a:extLst>
                              <a:ext uri="{FF2B5EF4-FFF2-40B4-BE49-F238E27FC236}">
                                <a16:creationId xmlns:a16="http://schemas.microsoft.com/office/drawing/2014/main" id="{15F9EA53-2756-4FDC-89AD-1464599C3F8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5380" y="37521"/>
                            <a:ext cx="2901" cy="2419"/>
                            <a:chOff x="55380" y="37521"/>
                            <a:chExt cx="2901" cy="2418"/>
                          </a:xfrm>
                        </p:grpSpPr>
                        <p:sp>
                          <p:nvSpPr>
                            <p:cNvPr id="248" name="箭头: 右 247">
                              <a:extLst>
                                <a:ext uri="{FF2B5EF4-FFF2-40B4-BE49-F238E27FC236}">
                                  <a16:creationId xmlns:a16="http://schemas.microsoft.com/office/drawing/2014/main" id="{8B5121DF-BB55-42A4-B5BC-BCEC5A98E4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55622" y="37279"/>
                              <a:ext cx="2418" cy="2901"/>
                            </a:xfrm>
                            <a:prstGeom prst="rightArrow">
                              <a:avLst>
                                <a:gd name="adj1" fmla="val 60000"/>
                                <a:gd name="adj2" fmla="val 50000"/>
                              </a:avLst>
                            </a:prstGeom>
                            <a:solidFill>
                              <a:srgbClr val="5B9BD5">
                                <a:tint val="60000"/>
                                <a:hueOff val="0"/>
                                <a:satOff val="0"/>
                                <a:lumOff val="0"/>
                                <a:alphaOff val="0"/>
                              </a:srgbClr>
                            </a:solidFill>
                            <a:ln>
                              <a:noFill/>
                            </a:ln>
                            <a:effectLst/>
                          </p:spPr>
                          <p:txBody>
                            <a:bodyPr/>
                            <a:lstStyle>
                              <a:lvl1pPr marL="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zh-CN" altLang="en-US" sz="11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" lastClr="FFFFFF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等线" panose="02010600030101010101" pitchFamily="2" charset="-122"/>
                                <a:cs typeface="+mn-cs"/>
                              </a:endParaRPr>
                            </a:p>
                          </p:txBody>
                        </p:sp>
                        <p:pic>
                          <p:nvPicPr>
                            <p:cNvPr id="249" name="箭头: 右 6">
                              <a:extLst>
                                <a:ext uri="{FF2B5EF4-FFF2-40B4-BE49-F238E27FC236}">
                                  <a16:creationId xmlns:a16="http://schemas.microsoft.com/office/drawing/2014/main" id="{A2584B14-9790-416E-B360-C8F539BD175C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965" y="37528"/>
                              <a:ext cx="1707" cy="169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grpSp>
                    </p:grpSp>
                    <p:grpSp>
                      <p:nvGrpSpPr>
                        <p:cNvPr id="224" name="组合 223">
                          <a:extLst>
                            <a:ext uri="{FF2B5EF4-FFF2-40B4-BE49-F238E27FC236}">
                              <a16:creationId xmlns:a16="http://schemas.microsoft.com/office/drawing/2014/main" id="{05AF747A-8A58-49A7-92EF-3B64E3D46E5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674" y="39721"/>
                          <a:ext cx="15746" cy="9268"/>
                          <a:chOff x="48674" y="39721"/>
                          <a:chExt cx="15746" cy="9267"/>
                        </a:xfrm>
                      </p:grpSpPr>
                      <p:grpSp>
                        <p:nvGrpSpPr>
                          <p:cNvPr id="240" name="组合 239">
                            <a:extLst>
                              <a:ext uri="{FF2B5EF4-FFF2-40B4-BE49-F238E27FC236}">
                                <a16:creationId xmlns:a16="http://schemas.microsoft.com/office/drawing/2014/main" id="{EA06D49C-931F-48E3-A719-D31890550BA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8674" y="39721"/>
                            <a:ext cx="15746" cy="6446"/>
                            <a:chOff x="48674" y="39721"/>
                            <a:chExt cx="15746" cy="6446"/>
                          </a:xfrm>
                        </p:grpSpPr>
                        <p:sp>
                          <p:nvSpPr>
                            <p:cNvPr id="244" name="矩形: 圆角 243">
                              <a:extLst>
                                <a:ext uri="{FF2B5EF4-FFF2-40B4-BE49-F238E27FC236}">
                                  <a16:creationId xmlns:a16="http://schemas.microsoft.com/office/drawing/2014/main" id="{CFBAC069-FFC8-4BA0-89DB-3F99C5B2F0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674" y="39721"/>
                              <a:ext cx="15746" cy="6446"/>
                            </a:xfrm>
                            <a:prstGeom prst="roundRect">
                              <a:avLst>
                                <a:gd name="adj" fmla="val 10000"/>
                              </a:avLst>
                            </a:prstGeom>
                            <a:solidFill>
                              <a:srgbClr val="5B9BD5">
                                <a:hueOff val="0"/>
                                <a:satOff val="0"/>
                                <a:lumOff val="0"/>
                                <a:alphaOff val="0"/>
                              </a:srgbClr>
                            </a:solidFill>
                            <a:ln w="12700" cap="flat" cmpd="sng" algn="ctr">
                              <a:solidFill>
                                <a:sysClr val="window" lastClr="FFFFFF">
                                  <a:hueOff val="0"/>
                                  <a:satOff val="0"/>
                                  <a:lumOff val="0"/>
                                  <a:alphaOff val="0"/>
                                </a:sysClr>
                              </a:solidFill>
                              <a:prstDash val="solid"/>
                              <a:miter lim="800000"/>
                            </a:ln>
                            <a:effectLst/>
                          </p:spPr>
                          <p:txBody>
                            <a:bodyPr/>
                            <a:lstStyle>
                              <a:lvl1pPr marL="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zh-CN" altLang="en-US" sz="11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" lastClr="FFFFFF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等线" panose="02010600030101010101" pitchFamily="2" charset="-122"/>
                                <a:cs typeface="+mn-cs"/>
                              </a:endParaRPr>
                            </a:p>
                          </p:txBody>
                        </p:sp>
                        <p:pic>
                          <p:nvPicPr>
                            <p:cNvPr id="245" name="矩形: 圆角 4">
                              <a:extLst>
                                <a:ext uri="{FF2B5EF4-FFF2-40B4-BE49-F238E27FC236}">
                                  <a16:creationId xmlns:a16="http://schemas.microsoft.com/office/drawing/2014/main" id="{D5283EC2-F0B4-4745-A716-6FF6CEDA0B36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834" y="39911"/>
                              <a:ext cx="15423" cy="608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grpSp>
                      <p:grpSp>
                        <p:nvGrpSpPr>
                          <p:cNvPr id="241" name="组合 240">
                            <a:extLst>
                              <a:ext uri="{FF2B5EF4-FFF2-40B4-BE49-F238E27FC236}">
                                <a16:creationId xmlns:a16="http://schemas.microsoft.com/office/drawing/2014/main" id="{A2D54370-1814-47D8-B795-EEEE1EE37DA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5095" y="46558"/>
                            <a:ext cx="2902" cy="2430"/>
                            <a:chOff x="55095" y="46558"/>
                            <a:chExt cx="2902" cy="2429"/>
                          </a:xfrm>
                        </p:grpSpPr>
                        <p:sp>
                          <p:nvSpPr>
                            <p:cNvPr id="242" name="箭头: 右 241">
                              <a:extLst>
                                <a:ext uri="{FF2B5EF4-FFF2-40B4-BE49-F238E27FC236}">
                                  <a16:creationId xmlns:a16="http://schemas.microsoft.com/office/drawing/2014/main" id="{26D1DD07-2BB5-479B-8735-C9314AB2587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55337" y="46327"/>
                              <a:ext cx="2418" cy="2902"/>
                            </a:xfrm>
                            <a:prstGeom prst="rightArrow">
                              <a:avLst>
                                <a:gd name="adj1" fmla="val 60000"/>
                                <a:gd name="adj2" fmla="val 50000"/>
                              </a:avLst>
                            </a:prstGeom>
                            <a:solidFill>
                              <a:srgbClr val="5B9BD5">
                                <a:tint val="60000"/>
                                <a:hueOff val="0"/>
                                <a:satOff val="0"/>
                                <a:lumOff val="0"/>
                                <a:alphaOff val="0"/>
                              </a:srgbClr>
                            </a:solidFill>
                            <a:ln>
                              <a:noFill/>
                            </a:ln>
                            <a:effectLst/>
                          </p:spPr>
                          <p:txBody>
                            <a:bodyPr/>
                            <a:lstStyle>
                              <a:lvl1pPr marL="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zh-CN" altLang="en-US" sz="11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" lastClr="FFFFFF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等线" panose="02010600030101010101" pitchFamily="2" charset="-122"/>
                                <a:cs typeface="+mn-cs"/>
                              </a:endParaRPr>
                            </a:p>
                          </p:txBody>
                        </p:sp>
                        <p:pic>
                          <p:nvPicPr>
                            <p:cNvPr id="243" name="箭头: 右 6">
                              <a:extLst>
                                <a:ext uri="{FF2B5EF4-FFF2-40B4-BE49-F238E27FC236}">
                                  <a16:creationId xmlns:a16="http://schemas.microsoft.com/office/drawing/2014/main" id="{438411B9-F04A-4618-A771-2E5C80C82632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661" y="46558"/>
                              <a:ext cx="1768" cy="169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grpSp>
                    </p:grpSp>
                    <p:grpSp>
                      <p:nvGrpSpPr>
                        <p:cNvPr id="225" name="组合 224">
                          <a:extLst>
                            <a:ext uri="{FF2B5EF4-FFF2-40B4-BE49-F238E27FC236}">
                              <a16:creationId xmlns:a16="http://schemas.microsoft.com/office/drawing/2014/main" id="{F88BD82D-1988-442D-A2BD-9D1CD2B04D7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5438" y="19244"/>
                          <a:ext cx="15746" cy="29554"/>
                          <a:chOff x="65438" y="19244"/>
                          <a:chExt cx="15746" cy="29554"/>
                        </a:xfrm>
                      </p:grpSpPr>
                      <p:grpSp>
                        <p:nvGrpSpPr>
                          <p:cNvPr id="226" name="组合 225">
                            <a:extLst>
                              <a:ext uri="{FF2B5EF4-FFF2-40B4-BE49-F238E27FC236}">
                                <a16:creationId xmlns:a16="http://schemas.microsoft.com/office/drawing/2014/main" id="{8DC0FC41-7A96-484B-AAAE-AA435BA13B9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5438" y="19244"/>
                            <a:ext cx="15746" cy="19907"/>
                            <a:chOff x="65438" y="19243"/>
                            <a:chExt cx="15746" cy="9267"/>
                          </a:xfrm>
                        </p:grpSpPr>
                        <p:grpSp>
                          <p:nvGrpSpPr>
                            <p:cNvPr id="234" name="组合 233">
                              <a:extLst>
                                <a:ext uri="{FF2B5EF4-FFF2-40B4-BE49-F238E27FC236}">
                                  <a16:creationId xmlns:a16="http://schemas.microsoft.com/office/drawing/2014/main" id="{F9B80FB9-CA1E-4E54-8E89-68DB3C3BE69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5438" y="19243"/>
                              <a:ext cx="15746" cy="6446"/>
                              <a:chOff x="65438" y="19243"/>
                              <a:chExt cx="15746" cy="6446"/>
                            </a:xfrm>
                          </p:grpSpPr>
                          <p:sp>
                            <p:nvSpPr>
                              <p:cNvPr id="238" name="矩形: 圆角 237">
                                <a:extLst>
                                  <a:ext uri="{FF2B5EF4-FFF2-40B4-BE49-F238E27FC236}">
                                    <a16:creationId xmlns:a16="http://schemas.microsoft.com/office/drawing/2014/main" id="{9823A27E-5623-47A1-B696-8B7E73E4319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5438" y="19243"/>
                                <a:ext cx="15746" cy="6446"/>
                              </a:xfrm>
                              <a:prstGeom prst="roundRect">
                                <a:avLst>
                                  <a:gd name="adj" fmla="val 10000"/>
                                </a:avLst>
                              </a:prstGeom>
                              <a:solidFill>
                                <a:srgbClr val="5B9BD5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n w="12700" cap="flat" cmpd="sng" algn="ctr">
                                <a:solidFill>
                                  <a:sysClr val="window" lastClr="FFFFFF">
                                    <a:hueOff val="0"/>
                                    <a:satOff val="0"/>
                                    <a:lumOff val="0"/>
                                    <a:alphaOff val="0"/>
                                  </a:sysClr>
                                </a:solidFill>
                                <a:prstDash val="solid"/>
                                <a:miter lim="800000"/>
                              </a:ln>
                              <a:effectLst/>
                            </p:spPr>
                            <p:txBody>
                              <a:bodyPr/>
                              <a:lstStyle>
                                <a:lvl1pPr marL="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pPr marL="0" marR="0" lvl="0" indent="0" defTabSz="91440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zh-CN" altLang="en-US" sz="11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等线" panose="02010600030101010101" pitchFamily="2" charset="-122"/>
                                  <a:cs typeface="+mn-cs"/>
                                </a:endParaRPr>
                              </a:p>
                            </p:txBody>
                          </p:sp>
                          <p:pic>
                            <p:nvPicPr>
                              <p:cNvPr id="239" name="矩形: 圆角 4">
                                <a:extLst>
                                  <a:ext uri="{FF2B5EF4-FFF2-40B4-BE49-F238E27FC236}">
                                    <a16:creationId xmlns:a16="http://schemas.microsoft.com/office/drawing/2014/main" id="{1D7992C8-6224-493B-AE64-C227528A675C}"/>
                                  </a:ext>
                                </a:extLst>
                              </p:cNvPr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5598" y="19435"/>
                                <a:ext cx="15423" cy="607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grpSp>
                        <p:grpSp>
                          <p:nvGrpSpPr>
                            <p:cNvPr id="235" name="组合 234">
                              <a:extLst>
                                <a:ext uri="{FF2B5EF4-FFF2-40B4-BE49-F238E27FC236}">
                                  <a16:creationId xmlns:a16="http://schemas.microsoft.com/office/drawing/2014/main" id="{00B0EC37-EDEA-4D52-AFED-2DF743463B0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1859" y="26090"/>
                              <a:ext cx="2901" cy="2420"/>
                              <a:chOff x="71859" y="26090"/>
                              <a:chExt cx="2901" cy="2419"/>
                            </a:xfrm>
                          </p:grpSpPr>
                          <p:sp>
                            <p:nvSpPr>
                              <p:cNvPr id="236" name="箭头: 右 235">
                                <a:extLst>
                                  <a:ext uri="{FF2B5EF4-FFF2-40B4-BE49-F238E27FC236}">
                                    <a16:creationId xmlns:a16="http://schemas.microsoft.com/office/drawing/2014/main" id="{593444B1-0911-41D5-B178-8EFA6BA8C1D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72101" y="25849"/>
                                <a:ext cx="2418" cy="2901"/>
                              </a:xfrm>
                              <a:prstGeom prst="rightArrow">
                                <a:avLst>
                                  <a:gd name="adj1" fmla="val 60000"/>
                                  <a:gd name="adj2" fmla="val 50000"/>
                                </a:avLst>
                              </a:prstGeom>
                              <a:solidFill>
                                <a:srgbClr val="5B9BD5">
                                  <a:tint val="60000"/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n>
                                <a:noFill/>
                              </a:ln>
                              <a:effectLst/>
                            </p:spPr>
                            <p:txBody>
                              <a:bodyPr/>
                              <a:lstStyle>
                                <a:lvl1pPr marL="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pPr marL="0" marR="0" lvl="0" indent="0" defTabSz="91440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zh-CN" altLang="en-US" sz="11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等线" panose="02010600030101010101" pitchFamily="2" charset="-122"/>
                                  <a:cs typeface="+mn-cs"/>
                                </a:endParaRPr>
                              </a:p>
                            </p:txBody>
                          </p:sp>
                          <p:pic>
                            <p:nvPicPr>
                              <p:cNvPr id="237" name="箭头: 右 6">
                                <a:extLst>
                                  <a:ext uri="{FF2B5EF4-FFF2-40B4-BE49-F238E27FC236}">
                                    <a16:creationId xmlns:a16="http://schemas.microsoft.com/office/drawing/2014/main" id="{6461F17E-343A-4673-A73B-6F692638E94B}"/>
                                  </a:ext>
                                </a:extLst>
                              </p:cNvPr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2425" y="26090"/>
                                <a:ext cx="1768" cy="169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grpSp>
                      </p:grpSp>
                      <p:grpSp>
                        <p:nvGrpSpPr>
                          <p:cNvPr id="227" name="组合 226">
                            <a:extLst>
                              <a:ext uri="{FF2B5EF4-FFF2-40B4-BE49-F238E27FC236}">
                                <a16:creationId xmlns:a16="http://schemas.microsoft.com/office/drawing/2014/main" id="{24FC80CB-29F3-473F-A168-A479EE37549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5438" y="39530"/>
                            <a:ext cx="15746" cy="9268"/>
                            <a:chOff x="65438" y="39530"/>
                            <a:chExt cx="15746" cy="9268"/>
                          </a:xfrm>
                        </p:grpSpPr>
                        <p:grpSp>
                          <p:nvGrpSpPr>
                            <p:cNvPr id="228" name="组合 227">
                              <a:extLst>
                                <a:ext uri="{FF2B5EF4-FFF2-40B4-BE49-F238E27FC236}">
                                  <a16:creationId xmlns:a16="http://schemas.microsoft.com/office/drawing/2014/main" id="{65F8A56C-8A81-432A-9D5D-EB6CAF7FA3D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5438" y="39530"/>
                              <a:ext cx="15746" cy="6447"/>
                              <a:chOff x="65438" y="39530"/>
                              <a:chExt cx="15746" cy="6447"/>
                            </a:xfrm>
                          </p:grpSpPr>
                          <p:sp>
                            <p:nvSpPr>
                              <p:cNvPr id="232" name="矩形: 圆角 231">
                                <a:extLst>
                                  <a:ext uri="{FF2B5EF4-FFF2-40B4-BE49-F238E27FC236}">
                                    <a16:creationId xmlns:a16="http://schemas.microsoft.com/office/drawing/2014/main" id="{E0C80BA5-FAA6-4BFB-A7F5-29FB1BE185B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5438" y="39530"/>
                                <a:ext cx="15746" cy="6447"/>
                              </a:xfrm>
                              <a:prstGeom prst="roundRect">
                                <a:avLst>
                                  <a:gd name="adj" fmla="val 10000"/>
                                </a:avLst>
                              </a:prstGeom>
                              <a:solidFill>
                                <a:srgbClr val="5B9BD5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n w="12700" cap="flat" cmpd="sng" algn="ctr">
                                <a:solidFill>
                                  <a:sysClr val="window" lastClr="FFFFFF">
                                    <a:hueOff val="0"/>
                                    <a:satOff val="0"/>
                                    <a:lumOff val="0"/>
                                    <a:alphaOff val="0"/>
                                  </a:sysClr>
                                </a:solidFill>
                                <a:prstDash val="solid"/>
                                <a:miter lim="800000"/>
                              </a:ln>
                              <a:effectLst/>
                            </p:spPr>
                            <p:txBody>
                              <a:bodyPr/>
                              <a:lstStyle>
                                <a:lvl1pPr marL="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pPr marL="0" marR="0" lvl="0" indent="0" defTabSz="91440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zh-CN" altLang="en-US" sz="11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等线" panose="02010600030101010101" pitchFamily="2" charset="-122"/>
                                  <a:cs typeface="+mn-cs"/>
                                </a:endParaRPr>
                              </a:p>
                            </p:txBody>
                          </p:sp>
                          <p:pic>
                            <p:nvPicPr>
                              <p:cNvPr id="233" name="矩形: 圆角 4">
                                <a:extLst>
                                  <a:ext uri="{FF2B5EF4-FFF2-40B4-BE49-F238E27FC236}">
                                    <a16:creationId xmlns:a16="http://schemas.microsoft.com/office/drawing/2014/main" id="{4D5C043A-CB09-4DF2-81B7-8DDB58D61B74}"/>
                                  </a:ext>
                                </a:extLst>
                              </p:cNvPr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5598" y="39724"/>
                                <a:ext cx="15423" cy="608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grpSp>
                        <p:grpSp>
                          <p:nvGrpSpPr>
                            <p:cNvPr id="229" name="组合 228">
                              <a:extLst>
                                <a:ext uri="{FF2B5EF4-FFF2-40B4-BE49-F238E27FC236}">
                                  <a16:creationId xmlns:a16="http://schemas.microsoft.com/office/drawing/2014/main" id="{F657989B-9A9C-450E-ACAC-6C9E1FF2A34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1859" y="46370"/>
                              <a:ext cx="2901" cy="2428"/>
                              <a:chOff x="71859" y="46370"/>
                              <a:chExt cx="2901" cy="2427"/>
                            </a:xfrm>
                          </p:grpSpPr>
                          <p:sp>
                            <p:nvSpPr>
                              <p:cNvPr id="230" name="箭头: 右 229">
                                <a:extLst>
                                  <a:ext uri="{FF2B5EF4-FFF2-40B4-BE49-F238E27FC236}">
                                    <a16:creationId xmlns:a16="http://schemas.microsoft.com/office/drawing/2014/main" id="{81C72249-286D-48B9-BE5A-81F2C3F920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72101" y="46137"/>
                                <a:ext cx="2418" cy="2901"/>
                              </a:xfrm>
                              <a:prstGeom prst="rightArrow">
                                <a:avLst>
                                  <a:gd name="adj1" fmla="val 60000"/>
                                  <a:gd name="adj2" fmla="val 50000"/>
                                </a:avLst>
                              </a:prstGeom>
                              <a:solidFill>
                                <a:srgbClr val="5B9BD5">
                                  <a:tint val="60000"/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n>
                                <a:noFill/>
                              </a:ln>
                              <a:effectLst/>
                            </p:spPr>
                            <p:txBody>
                              <a:bodyPr/>
                              <a:lstStyle>
                                <a:lvl1pPr marL="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pPr marL="0" marR="0" lvl="0" indent="0" defTabSz="91440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zh-CN" altLang="en-US" sz="11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等线" panose="02010600030101010101" pitchFamily="2" charset="-122"/>
                                  <a:cs typeface="+mn-cs"/>
                                </a:endParaRPr>
                              </a:p>
                            </p:txBody>
                          </p:sp>
                          <p:pic>
                            <p:nvPicPr>
                              <p:cNvPr id="231" name="箭头: 右 6">
                                <a:extLst>
                                  <a:ext uri="{FF2B5EF4-FFF2-40B4-BE49-F238E27FC236}">
                                    <a16:creationId xmlns:a16="http://schemas.microsoft.com/office/drawing/2014/main" id="{D986C20E-F6E2-4735-8BFD-140F0F91ABFA}"/>
                                  </a:ext>
                                </a:extLst>
                              </p:cNvPr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2425" y="46370"/>
                                <a:ext cx="1768" cy="169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grpSp>
                      </p:grpSp>
                    </p:grpSp>
                  </p:grpSp>
                </p:grpSp>
                <p:grpSp>
                  <p:nvGrpSpPr>
                    <p:cNvPr id="159" name="组合 158">
                      <a:extLst>
                        <a:ext uri="{FF2B5EF4-FFF2-40B4-BE49-F238E27FC236}">
                          <a16:creationId xmlns:a16="http://schemas.microsoft.com/office/drawing/2014/main" id="{EDA1919F-15D1-44B2-A813-22341ECEBDF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821" y="19339"/>
                      <a:ext cx="15746" cy="29554"/>
                      <a:chOff x="83821" y="19339"/>
                      <a:chExt cx="15746" cy="29554"/>
                    </a:xfrm>
                  </p:grpSpPr>
                  <p:grpSp>
                    <p:nvGrpSpPr>
                      <p:cNvPr id="207" name="组合 206">
                        <a:extLst>
                          <a:ext uri="{FF2B5EF4-FFF2-40B4-BE49-F238E27FC236}">
                            <a16:creationId xmlns:a16="http://schemas.microsoft.com/office/drawing/2014/main" id="{211C6E08-67B3-42DF-982B-DAD720F9CD5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3821" y="19339"/>
                        <a:ext cx="15746" cy="19907"/>
                        <a:chOff x="83821" y="19338"/>
                        <a:chExt cx="15746" cy="9267"/>
                      </a:xfrm>
                    </p:grpSpPr>
                    <p:grpSp>
                      <p:nvGrpSpPr>
                        <p:cNvPr id="215" name="组合 214">
                          <a:extLst>
                            <a:ext uri="{FF2B5EF4-FFF2-40B4-BE49-F238E27FC236}">
                              <a16:creationId xmlns:a16="http://schemas.microsoft.com/office/drawing/2014/main" id="{55199084-66A1-47EC-A73C-A917CC81C5A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83821" y="19338"/>
                          <a:ext cx="15746" cy="6446"/>
                          <a:chOff x="83821" y="19338"/>
                          <a:chExt cx="15746" cy="6446"/>
                        </a:xfrm>
                      </p:grpSpPr>
                      <p:sp>
                        <p:nvSpPr>
                          <p:cNvPr id="219" name="矩形: 圆角 218">
                            <a:extLst>
                              <a:ext uri="{FF2B5EF4-FFF2-40B4-BE49-F238E27FC236}">
                                <a16:creationId xmlns:a16="http://schemas.microsoft.com/office/drawing/2014/main" id="{8747F838-4F8B-43CA-A6C2-4C74C1E7003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821" y="19338"/>
                            <a:ext cx="15746" cy="6446"/>
                          </a:xfrm>
                          <a:prstGeom prst="roundRect">
                            <a:avLst>
                              <a:gd name="adj" fmla="val 10000"/>
                            </a:avLst>
                          </a:prstGeom>
                          <a:solidFill>
                            <a:srgbClr val="5B9BD5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n w="12700" cap="flat" cmpd="sng" algn="ctr">
                            <a:solidFill>
                              <a:sysClr val="window" lastClr="FFFFFF">
                                <a:hueOff val="0"/>
                                <a:satOff val="0"/>
                                <a:lumOff val="0"/>
                                <a:alphaOff val="0"/>
                              </a:sys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/>
                          <a:lstStyle>
                            <a:lvl1pPr marL="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zh-CN" altLang="en-US" sz="11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等线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  <p:pic>
                        <p:nvPicPr>
                          <p:cNvPr id="220" name="矩形: 圆角 4">
                            <a:extLst>
                              <a:ext uri="{FF2B5EF4-FFF2-40B4-BE49-F238E27FC236}">
                                <a16:creationId xmlns:a16="http://schemas.microsoft.com/office/drawing/2014/main" id="{68CF901C-5572-460A-916C-362E20D1E253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008" y="19515"/>
                            <a:ext cx="15362" cy="60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grpSp>
                      <p:nvGrpSpPr>
                        <p:cNvPr id="216" name="组合 215">
                          <a:extLst>
                            <a:ext uri="{FF2B5EF4-FFF2-40B4-BE49-F238E27FC236}">
                              <a16:creationId xmlns:a16="http://schemas.microsoft.com/office/drawing/2014/main" id="{7C9F8C93-26C3-4383-B08C-8DC5DCBE501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0242" y="26186"/>
                          <a:ext cx="2901" cy="2419"/>
                          <a:chOff x="90242" y="26186"/>
                          <a:chExt cx="2901" cy="2418"/>
                        </a:xfrm>
                      </p:grpSpPr>
                      <p:sp>
                        <p:nvSpPr>
                          <p:cNvPr id="217" name="箭头: 右 216">
                            <a:extLst>
                              <a:ext uri="{FF2B5EF4-FFF2-40B4-BE49-F238E27FC236}">
                                <a16:creationId xmlns:a16="http://schemas.microsoft.com/office/drawing/2014/main" id="{8E4A87B9-3648-441A-9B3A-70E4D35A507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90484" y="25944"/>
                            <a:ext cx="2418" cy="2901"/>
                          </a:xfrm>
                          <a:prstGeom prst="rightArrow">
                            <a:avLst>
                              <a:gd name="adj1" fmla="val 60000"/>
                              <a:gd name="adj2" fmla="val 50000"/>
                            </a:avLst>
                          </a:prstGeom>
                          <a:solidFill>
                            <a:srgbClr val="5B9BD5">
                              <a:tint val="60000"/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n>
                            <a:noFill/>
                          </a:ln>
                          <a:effectLst/>
                        </p:spPr>
                        <p:txBody>
                          <a:bodyPr/>
                          <a:lstStyle>
                            <a:lvl1pPr marL="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zh-CN" altLang="en-US" sz="11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等线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  <p:pic>
                        <p:nvPicPr>
                          <p:cNvPr id="218" name="箭头: 右 6">
                            <a:extLst>
                              <a:ext uri="{FF2B5EF4-FFF2-40B4-BE49-F238E27FC236}">
                                <a16:creationId xmlns:a16="http://schemas.microsoft.com/office/drawing/2014/main" id="{3EA2D02A-CB9B-498F-ACDD-10D57A0CACB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834" y="26199"/>
                            <a:ext cx="1707" cy="16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</p:grpSp>
                  <p:grpSp>
                    <p:nvGrpSpPr>
                      <p:cNvPr id="208" name="组合 207">
                        <a:extLst>
                          <a:ext uri="{FF2B5EF4-FFF2-40B4-BE49-F238E27FC236}">
                            <a16:creationId xmlns:a16="http://schemas.microsoft.com/office/drawing/2014/main" id="{7E620C91-79C1-428D-9E5D-9F747B9A1AA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3821" y="39625"/>
                        <a:ext cx="15746" cy="9268"/>
                        <a:chOff x="83821" y="39625"/>
                        <a:chExt cx="15746" cy="9268"/>
                      </a:xfrm>
                    </p:grpSpPr>
                    <p:grpSp>
                      <p:nvGrpSpPr>
                        <p:cNvPr id="209" name="组合 208">
                          <a:extLst>
                            <a:ext uri="{FF2B5EF4-FFF2-40B4-BE49-F238E27FC236}">
                              <a16:creationId xmlns:a16="http://schemas.microsoft.com/office/drawing/2014/main" id="{F7E50AB2-D350-446D-8B4F-3B748EF51A0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83821" y="39625"/>
                          <a:ext cx="15746" cy="6447"/>
                          <a:chOff x="83821" y="39625"/>
                          <a:chExt cx="15746" cy="6447"/>
                        </a:xfrm>
                      </p:grpSpPr>
                      <p:sp>
                        <p:nvSpPr>
                          <p:cNvPr id="213" name="矩形: 圆角 212">
                            <a:extLst>
                              <a:ext uri="{FF2B5EF4-FFF2-40B4-BE49-F238E27FC236}">
                                <a16:creationId xmlns:a16="http://schemas.microsoft.com/office/drawing/2014/main" id="{1AAF64A9-9A48-4216-9654-E286454BE2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821" y="39625"/>
                            <a:ext cx="15746" cy="6447"/>
                          </a:xfrm>
                          <a:prstGeom prst="roundRect">
                            <a:avLst>
                              <a:gd name="adj" fmla="val 10000"/>
                            </a:avLst>
                          </a:prstGeom>
                          <a:solidFill>
                            <a:srgbClr val="5B9BD5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n w="12700" cap="flat" cmpd="sng" algn="ctr">
                            <a:solidFill>
                              <a:sysClr val="window" lastClr="FFFFFF">
                                <a:hueOff val="0"/>
                                <a:satOff val="0"/>
                                <a:lumOff val="0"/>
                                <a:alphaOff val="0"/>
                              </a:sys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/>
                          <a:lstStyle>
                            <a:lvl1pPr marL="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zh-CN" altLang="en-US" sz="11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等线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  <p:pic>
                        <p:nvPicPr>
                          <p:cNvPr id="214" name="矩形: 圆角 4">
                            <a:extLst>
                              <a:ext uri="{FF2B5EF4-FFF2-40B4-BE49-F238E27FC236}">
                                <a16:creationId xmlns:a16="http://schemas.microsoft.com/office/drawing/2014/main" id="{12B32801-FA1E-4CC6-A15E-AE744050644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008" y="39786"/>
                            <a:ext cx="15362" cy="60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grpSp>
                      <p:nvGrpSpPr>
                        <p:cNvPr id="210" name="组合 209">
                          <a:extLst>
                            <a:ext uri="{FF2B5EF4-FFF2-40B4-BE49-F238E27FC236}">
                              <a16:creationId xmlns:a16="http://schemas.microsoft.com/office/drawing/2014/main" id="{B4FD20C3-25FA-4548-8634-CF06077D73E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0242" y="46474"/>
                          <a:ext cx="2901" cy="2419"/>
                          <a:chOff x="90242" y="46474"/>
                          <a:chExt cx="2901" cy="2418"/>
                        </a:xfrm>
                      </p:grpSpPr>
                      <p:sp>
                        <p:nvSpPr>
                          <p:cNvPr id="211" name="箭头: 右 210">
                            <a:extLst>
                              <a:ext uri="{FF2B5EF4-FFF2-40B4-BE49-F238E27FC236}">
                                <a16:creationId xmlns:a16="http://schemas.microsoft.com/office/drawing/2014/main" id="{8753E1FD-BAAC-4868-9118-FF658A1111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90484" y="46232"/>
                            <a:ext cx="2418" cy="2901"/>
                          </a:xfrm>
                          <a:prstGeom prst="rightArrow">
                            <a:avLst>
                              <a:gd name="adj1" fmla="val 60000"/>
                              <a:gd name="adj2" fmla="val 50000"/>
                            </a:avLst>
                          </a:prstGeom>
                          <a:solidFill>
                            <a:srgbClr val="5B9BD5">
                              <a:tint val="60000"/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n>
                            <a:noFill/>
                          </a:ln>
                          <a:effectLst/>
                        </p:spPr>
                        <p:txBody>
                          <a:bodyPr/>
                          <a:lstStyle>
                            <a:lvl1pPr marL="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zh-CN" altLang="en-US" sz="11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等线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  <p:pic>
                        <p:nvPicPr>
                          <p:cNvPr id="212" name="箭头: 右 6">
                            <a:extLst>
                              <a:ext uri="{FF2B5EF4-FFF2-40B4-BE49-F238E27FC236}">
                                <a16:creationId xmlns:a16="http://schemas.microsoft.com/office/drawing/2014/main" id="{1A9E3C80-573D-4902-B31A-A4C6A39B237C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834" y="46495"/>
                            <a:ext cx="1707" cy="16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</p:grpSp>
                </p:grpSp>
                <p:grpSp>
                  <p:nvGrpSpPr>
                    <p:cNvPr id="160" name="组合 159">
                      <a:extLst>
                        <a:ext uri="{FF2B5EF4-FFF2-40B4-BE49-F238E27FC236}">
                          <a16:creationId xmlns:a16="http://schemas.microsoft.com/office/drawing/2014/main" id="{FAC632A6-82EF-479E-9106-AC60AB90932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1442" y="19148"/>
                      <a:ext cx="15747" cy="29555"/>
                      <a:chOff x="101442" y="19148"/>
                      <a:chExt cx="15746" cy="29554"/>
                    </a:xfrm>
                  </p:grpSpPr>
                  <p:grpSp>
                    <p:nvGrpSpPr>
                      <p:cNvPr id="193" name="组合 192">
                        <a:extLst>
                          <a:ext uri="{FF2B5EF4-FFF2-40B4-BE49-F238E27FC236}">
                            <a16:creationId xmlns:a16="http://schemas.microsoft.com/office/drawing/2014/main" id="{839ACF68-7E5F-4C11-9BEC-7F3A720DB12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1442" y="19148"/>
                        <a:ext cx="15746" cy="19907"/>
                        <a:chOff x="101442" y="19147"/>
                        <a:chExt cx="15746" cy="9267"/>
                      </a:xfrm>
                    </p:grpSpPr>
                    <p:grpSp>
                      <p:nvGrpSpPr>
                        <p:cNvPr id="201" name="组合 200">
                          <a:extLst>
                            <a:ext uri="{FF2B5EF4-FFF2-40B4-BE49-F238E27FC236}">
                              <a16:creationId xmlns:a16="http://schemas.microsoft.com/office/drawing/2014/main" id="{197B5DA3-8BCF-4CF2-95CE-7CA9329593B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1442" y="19147"/>
                          <a:ext cx="15746" cy="6446"/>
                          <a:chOff x="101442" y="19147"/>
                          <a:chExt cx="15746" cy="6446"/>
                        </a:xfrm>
                      </p:grpSpPr>
                      <p:sp>
                        <p:nvSpPr>
                          <p:cNvPr id="205" name="矩形: 圆角 204">
                            <a:extLst>
                              <a:ext uri="{FF2B5EF4-FFF2-40B4-BE49-F238E27FC236}">
                                <a16:creationId xmlns:a16="http://schemas.microsoft.com/office/drawing/2014/main" id="{30B8F9A2-BFEA-462D-BBAF-3936002FBE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1442" y="19147"/>
                            <a:ext cx="15746" cy="6446"/>
                          </a:xfrm>
                          <a:prstGeom prst="roundRect">
                            <a:avLst>
                              <a:gd name="adj" fmla="val 10000"/>
                            </a:avLst>
                          </a:prstGeom>
                          <a:solidFill>
                            <a:srgbClr val="5B9BD5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n w="12700" cap="flat" cmpd="sng" algn="ctr">
                            <a:solidFill>
                              <a:sysClr val="window" lastClr="FFFFFF">
                                <a:hueOff val="0"/>
                                <a:satOff val="0"/>
                                <a:lumOff val="0"/>
                                <a:alphaOff val="0"/>
                              </a:sys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/>
                          <a:lstStyle>
                            <a:lvl1pPr marL="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zh-CN" altLang="en-US" sz="11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等线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  <p:pic>
                        <p:nvPicPr>
                          <p:cNvPr id="206" name="矩形: 圆角 4">
                            <a:extLst>
                              <a:ext uri="{FF2B5EF4-FFF2-40B4-BE49-F238E27FC236}">
                                <a16:creationId xmlns:a16="http://schemas.microsoft.com/office/drawing/2014/main" id="{0BF102EA-F373-4140-A204-21C9B9EF03C4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625" y="19325"/>
                            <a:ext cx="15362" cy="60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grpSp>
                      <p:nvGrpSpPr>
                        <p:cNvPr id="202" name="组合 201">
                          <a:extLst>
                            <a:ext uri="{FF2B5EF4-FFF2-40B4-BE49-F238E27FC236}">
                              <a16:creationId xmlns:a16="http://schemas.microsoft.com/office/drawing/2014/main" id="{6A132F7C-E323-400B-AB76-F280E788C14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7863" y="25995"/>
                          <a:ext cx="2901" cy="2419"/>
                          <a:chOff x="107863" y="25995"/>
                          <a:chExt cx="2901" cy="2418"/>
                        </a:xfrm>
                      </p:grpSpPr>
                      <p:sp>
                        <p:nvSpPr>
                          <p:cNvPr id="203" name="箭头: 右 202">
                            <a:extLst>
                              <a:ext uri="{FF2B5EF4-FFF2-40B4-BE49-F238E27FC236}">
                                <a16:creationId xmlns:a16="http://schemas.microsoft.com/office/drawing/2014/main" id="{612789BB-D983-438F-ACFA-09E15092372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08105" y="25753"/>
                            <a:ext cx="2418" cy="2901"/>
                          </a:xfrm>
                          <a:prstGeom prst="rightArrow">
                            <a:avLst>
                              <a:gd name="adj1" fmla="val 60000"/>
                              <a:gd name="adj2" fmla="val 50000"/>
                            </a:avLst>
                          </a:prstGeom>
                          <a:solidFill>
                            <a:srgbClr val="5B9BD5">
                              <a:tint val="60000"/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n>
                            <a:noFill/>
                          </a:ln>
                          <a:effectLst/>
                        </p:spPr>
                        <p:txBody>
                          <a:bodyPr/>
                          <a:lstStyle>
                            <a:lvl1pPr marL="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zh-CN" altLang="en-US" sz="11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等线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  <p:pic>
                        <p:nvPicPr>
                          <p:cNvPr id="204" name="箭头: 右 6">
                            <a:extLst>
                              <a:ext uri="{FF2B5EF4-FFF2-40B4-BE49-F238E27FC236}">
                                <a16:creationId xmlns:a16="http://schemas.microsoft.com/office/drawing/2014/main" id="{B5B2D6AC-237E-459F-945F-B2D60F7B7FB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452" y="26009"/>
                            <a:ext cx="1707" cy="16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</p:grpSp>
                  <p:grpSp>
                    <p:nvGrpSpPr>
                      <p:cNvPr id="194" name="组合 193">
                        <a:extLst>
                          <a:ext uri="{FF2B5EF4-FFF2-40B4-BE49-F238E27FC236}">
                            <a16:creationId xmlns:a16="http://schemas.microsoft.com/office/drawing/2014/main" id="{82133219-06D7-4FF7-BC56-5FF7C71B822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1442" y="39434"/>
                        <a:ext cx="15746" cy="9268"/>
                        <a:chOff x="101442" y="39434"/>
                        <a:chExt cx="15746" cy="9268"/>
                      </a:xfrm>
                    </p:grpSpPr>
                    <p:grpSp>
                      <p:nvGrpSpPr>
                        <p:cNvPr id="195" name="组合 194">
                          <a:extLst>
                            <a:ext uri="{FF2B5EF4-FFF2-40B4-BE49-F238E27FC236}">
                              <a16:creationId xmlns:a16="http://schemas.microsoft.com/office/drawing/2014/main" id="{267317C7-E344-41BD-A8C5-777F61004A8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1442" y="39434"/>
                          <a:ext cx="15746" cy="6447"/>
                          <a:chOff x="101442" y="39434"/>
                          <a:chExt cx="15746" cy="6447"/>
                        </a:xfrm>
                      </p:grpSpPr>
                      <p:sp>
                        <p:nvSpPr>
                          <p:cNvPr id="199" name="矩形: 圆角 198">
                            <a:extLst>
                              <a:ext uri="{FF2B5EF4-FFF2-40B4-BE49-F238E27FC236}">
                                <a16:creationId xmlns:a16="http://schemas.microsoft.com/office/drawing/2014/main" id="{52A56200-4D3B-448E-B65A-B29D70E7BF5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1442" y="39434"/>
                            <a:ext cx="15746" cy="6447"/>
                          </a:xfrm>
                          <a:prstGeom prst="roundRect">
                            <a:avLst>
                              <a:gd name="adj" fmla="val 10000"/>
                            </a:avLst>
                          </a:prstGeom>
                          <a:solidFill>
                            <a:srgbClr val="5B9BD5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n w="12700" cap="flat" cmpd="sng" algn="ctr">
                            <a:solidFill>
                              <a:sysClr val="window" lastClr="FFFFFF">
                                <a:hueOff val="0"/>
                                <a:satOff val="0"/>
                                <a:lumOff val="0"/>
                                <a:alphaOff val="0"/>
                              </a:sys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/>
                          <a:lstStyle>
                            <a:lvl1pPr marL="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zh-CN" altLang="en-US" sz="11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等线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  <p:pic>
                        <p:nvPicPr>
                          <p:cNvPr id="200" name="矩形: 圆角 4">
                            <a:extLst>
                              <a:ext uri="{FF2B5EF4-FFF2-40B4-BE49-F238E27FC236}">
                                <a16:creationId xmlns:a16="http://schemas.microsoft.com/office/drawing/2014/main" id="{4B83775F-FF09-43D9-BEF4-E978EE2B34B1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625" y="39598"/>
                            <a:ext cx="15362" cy="60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grpSp>
                      <p:nvGrpSpPr>
                        <p:cNvPr id="196" name="组合 195">
                          <a:extLst>
                            <a:ext uri="{FF2B5EF4-FFF2-40B4-BE49-F238E27FC236}">
                              <a16:creationId xmlns:a16="http://schemas.microsoft.com/office/drawing/2014/main" id="{6C386C9A-CCC2-4AB2-8D54-CBEA79780E6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7863" y="46283"/>
                          <a:ext cx="2902" cy="2419"/>
                          <a:chOff x="107863" y="46283"/>
                          <a:chExt cx="2902" cy="2418"/>
                        </a:xfrm>
                      </p:grpSpPr>
                      <p:sp>
                        <p:nvSpPr>
                          <p:cNvPr id="197" name="箭头: 右 196">
                            <a:extLst>
                              <a:ext uri="{FF2B5EF4-FFF2-40B4-BE49-F238E27FC236}">
                                <a16:creationId xmlns:a16="http://schemas.microsoft.com/office/drawing/2014/main" id="{12337E08-2411-4AE4-8BEA-04BEA478C69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08105" y="46041"/>
                            <a:ext cx="2418" cy="2902"/>
                          </a:xfrm>
                          <a:prstGeom prst="rightArrow">
                            <a:avLst>
                              <a:gd name="adj1" fmla="val 60000"/>
                              <a:gd name="adj2" fmla="val 50000"/>
                            </a:avLst>
                          </a:prstGeom>
                          <a:solidFill>
                            <a:srgbClr val="5B9BD5">
                              <a:tint val="60000"/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n>
                            <a:noFill/>
                          </a:ln>
                          <a:effectLst/>
                        </p:spPr>
                        <p:txBody>
                          <a:bodyPr/>
                          <a:lstStyle>
                            <a:lvl1pPr marL="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zh-CN" altLang="en-US" sz="11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等线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  <p:pic>
                        <p:nvPicPr>
                          <p:cNvPr id="198" name="箭头: 右 6">
                            <a:extLst>
                              <a:ext uri="{FF2B5EF4-FFF2-40B4-BE49-F238E27FC236}">
                                <a16:creationId xmlns:a16="http://schemas.microsoft.com/office/drawing/2014/main" id="{D275788C-7FE4-4D4B-8085-34DE6C54F42E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452" y="46307"/>
                            <a:ext cx="1707" cy="16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</p:grpSp>
                </p:grpSp>
                <p:grpSp>
                  <p:nvGrpSpPr>
                    <p:cNvPr id="161" name="组合 160">
                      <a:extLst>
                        <a:ext uri="{FF2B5EF4-FFF2-40B4-BE49-F238E27FC236}">
                          <a16:creationId xmlns:a16="http://schemas.microsoft.com/office/drawing/2014/main" id="{BA5BA938-2559-4A1A-811F-357F74CC55C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669" y="20099"/>
                      <a:ext cx="32510" cy="29747"/>
                      <a:chOff x="14669" y="20099"/>
                      <a:chExt cx="32510" cy="29747"/>
                    </a:xfrm>
                  </p:grpSpPr>
                  <p:sp>
                    <p:nvSpPr>
                      <p:cNvPr id="162" name="箭头: 右 161">
                        <a:extLst>
                          <a:ext uri="{FF2B5EF4-FFF2-40B4-BE49-F238E27FC236}">
                            <a16:creationId xmlns:a16="http://schemas.microsoft.com/office/drawing/2014/main" id="{BF9A79A2-8873-4211-9A34-CD7801309A85}"/>
                          </a:ext>
                        </a:extLst>
                      </p:cNvPr>
                      <p:cNvSpPr/>
                      <p:nvPr/>
                    </p:nvSpPr>
                    <p:spPr>
                      <a:xfrm rot="7732451">
                        <a:off x="25623" y="27147"/>
                        <a:ext cx="5618" cy="3810"/>
                      </a:xfrm>
                      <a:prstGeom prst="rightArrow">
                        <a:avLst/>
                      </a:prstGeom>
                      <a:gradFill rotWithShape="1">
                        <a:gsLst>
                          <a:gs pos="0">
                            <a:srgbClr val="5B9BD5">
                              <a:lumMod val="110000"/>
                              <a:satMod val="105000"/>
                              <a:tint val="67000"/>
                            </a:srgbClr>
                          </a:gs>
                          <a:gs pos="50000">
                            <a:srgbClr val="5B9BD5">
                              <a:lumMod val="105000"/>
                              <a:satMod val="103000"/>
                              <a:tint val="73000"/>
                            </a:srgbClr>
                          </a:gs>
                          <a:gs pos="100000">
                            <a:srgbClr val="5B9BD5">
                              <a:lumMod val="105000"/>
                              <a:satMod val="109000"/>
                              <a:tint val="81000"/>
                            </a:srgbClr>
                          </a:gs>
                        </a:gsLst>
                        <a:lin ang="5400000" scaled="0"/>
                      </a:gradFill>
                      <a:ln w="6350" cap="flat" cmpd="sng" algn="ctr">
                        <a:solidFill>
                          <a:srgbClr val="5B9BD5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t"/>
                      <a:lstStyle>
                        <a:lvl1pPr marL="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63" name="组合 162">
                        <a:extLst>
                          <a:ext uri="{FF2B5EF4-FFF2-40B4-BE49-F238E27FC236}">
                            <a16:creationId xmlns:a16="http://schemas.microsoft.com/office/drawing/2014/main" id="{F7B5643D-CEA0-4C9B-A461-92794D9EB54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669" y="20099"/>
                        <a:ext cx="32510" cy="29747"/>
                        <a:chOff x="14669" y="20099"/>
                        <a:chExt cx="32510" cy="29747"/>
                      </a:xfrm>
                    </p:grpSpPr>
                    <p:grpSp>
                      <p:nvGrpSpPr>
                        <p:cNvPr id="164" name="组合 163">
                          <a:extLst>
                            <a:ext uri="{FF2B5EF4-FFF2-40B4-BE49-F238E27FC236}">
                              <a16:creationId xmlns:a16="http://schemas.microsoft.com/office/drawing/2014/main" id="{B8B7152B-4B71-4DBC-A1FB-6253D7D8819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4954" y="31383"/>
                          <a:ext cx="15747" cy="9413"/>
                          <a:chOff x="14954" y="31383"/>
                          <a:chExt cx="15746" cy="9413"/>
                        </a:xfrm>
                      </p:grpSpPr>
                      <p:grpSp>
                        <p:nvGrpSpPr>
                          <p:cNvPr id="187" name="组合 186">
                            <a:extLst>
                              <a:ext uri="{FF2B5EF4-FFF2-40B4-BE49-F238E27FC236}">
                                <a16:creationId xmlns:a16="http://schemas.microsoft.com/office/drawing/2014/main" id="{B2816871-9096-4B33-A71B-D024C056487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4954" y="31383"/>
                            <a:ext cx="15746" cy="7087"/>
                            <a:chOff x="14954" y="31383"/>
                            <a:chExt cx="15746" cy="7087"/>
                          </a:xfrm>
                        </p:grpSpPr>
                        <p:sp>
                          <p:nvSpPr>
                            <p:cNvPr id="191" name="矩形: 圆角 190">
                              <a:extLst>
                                <a:ext uri="{FF2B5EF4-FFF2-40B4-BE49-F238E27FC236}">
                                  <a16:creationId xmlns:a16="http://schemas.microsoft.com/office/drawing/2014/main" id="{17A27470-67C7-4EE9-9B2C-7405E35E61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4954" y="31529"/>
                              <a:ext cx="15746" cy="6447"/>
                            </a:xfrm>
                            <a:prstGeom prst="roundRect">
                              <a:avLst>
                                <a:gd name="adj" fmla="val 10000"/>
                              </a:avLst>
                            </a:prstGeom>
                            <a:solidFill>
                              <a:srgbClr val="5B9BD5">
                                <a:hueOff val="0"/>
                                <a:satOff val="0"/>
                                <a:lumOff val="0"/>
                                <a:alphaOff val="0"/>
                              </a:srgbClr>
                            </a:solidFill>
                            <a:ln w="12700" cap="flat" cmpd="sng" algn="ctr">
                              <a:solidFill>
                                <a:sysClr val="window" lastClr="FFFFFF">
                                  <a:hueOff val="0"/>
                                  <a:satOff val="0"/>
                                  <a:lumOff val="0"/>
                                  <a:alphaOff val="0"/>
                                </a:sysClr>
                              </a:solidFill>
                              <a:prstDash val="solid"/>
                              <a:miter lim="800000"/>
                            </a:ln>
                            <a:effectLst/>
                          </p:spPr>
                          <p:txBody>
                            <a:bodyPr/>
                            <a:lstStyle>
                              <a:lvl1pPr marL="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zh-CN" altLang="en-US" sz="11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" lastClr="FFFFFF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等线" panose="02010600030101010101" pitchFamily="2" charset="-122"/>
                                <a:cs typeface="+mn-cs"/>
                              </a:endParaRPr>
                            </a:p>
                          </p:txBody>
                        </p:sp>
                        <p:pic>
                          <p:nvPicPr>
                            <p:cNvPr id="192" name="矩形: 圆角 4">
                              <a:extLst>
                                <a:ext uri="{FF2B5EF4-FFF2-40B4-BE49-F238E27FC236}">
                                  <a16:creationId xmlns:a16="http://schemas.microsoft.com/office/drawing/2014/main" id="{46153B3A-620A-45C2-965A-2AA0E88D504B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122" y="31383"/>
                              <a:ext cx="15362" cy="708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grpSp>
                      <p:grpSp>
                        <p:nvGrpSpPr>
                          <p:cNvPr id="188" name="组合 187">
                            <a:extLst>
                              <a:ext uri="{FF2B5EF4-FFF2-40B4-BE49-F238E27FC236}">
                                <a16:creationId xmlns:a16="http://schemas.microsoft.com/office/drawing/2014/main" id="{D2CCF42D-7DA8-485A-A608-65126FDD2D7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376" y="38378"/>
                            <a:ext cx="2901" cy="2418"/>
                            <a:chOff x="21376" y="38378"/>
                            <a:chExt cx="2901" cy="2417"/>
                          </a:xfrm>
                        </p:grpSpPr>
                        <p:sp>
                          <p:nvSpPr>
                            <p:cNvPr id="189" name="箭头: 右 188">
                              <a:extLst>
                                <a:ext uri="{FF2B5EF4-FFF2-40B4-BE49-F238E27FC236}">
                                  <a16:creationId xmlns:a16="http://schemas.microsoft.com/office/drawing/2014/main" id="{80994EAD-79AC-42BE-BAD7-757CD42E5F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1618" y="38136"/>
                              <a:ext cx="2417" cy="2901"/>
                            </a:xfrm>
                            <a:prstGeom prst="rightArrow">
                              <a:avLst>
                                <a:gd name="adj1" fmla="val 60000"/>
                                <a:gd name="adj2" fmla="val 50000"/>
                              </a:avLst>
                            </a:prstGeom>
                            <a:solidFill>
                              <a:srgbClr val="5B9BD5">
                                <a:tint val="60000"/>
                                <a:hueOff val="0"/>
                                <a:satOff val="0"/>
                                <a:lumOff val="0"/>
                                <a:alphaOff val="0"/>
                              </a:srgbClr>
                            </a:solidFill>
                            <a:ln>
                              <a:noFill/>
                            </a:ln>
                            <a:effectLst/>
                          </p:spPr>
                          <p:txBody>
                            <a:bodyPr/>
                            <a:lstStyle>
                              <a:lvl1pPr marL="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zh-CN" altLang="en-US" sz="11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" lastClr="FFFFFF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等线" panose="02010600030101010101" pitchFamily="2" charset="-122"/>
                                <a:cs typeface="+mn-cs"/>
                              </a:endParaRPr>
                            </a:p>
                          </p:txBody>
                        </p:sp>
                        <p:pic>
                          <p:nvPicPr>
                            <p:cNvPr id="190" name="箭头: 右 6">
                              <a:extLst>
                                <a:ext uri="{FF2B5EF4-FFF2-40B4-BE49-F238E27FC236}">
                                  <a16:creationId xmlns:a16="http://schemas.microsoft.com/office/drawing/2014/main" id="{EAE4B712-B027-4462-862C-29E1BEFC522A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948" y="38406"/>
                              <a:ext cx="1768" cy="169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grpSp>
                    </p:grpSp>
                    <p:grpSp>
                      <p:nvGrpSpPr>
                        <p:cNvPr id="165" name="组合 164">
                          <a:extLst>
                            <a:ext uri="{FF2B5EF4-FFF2-40B4-BE49-F238E27FC236}">
                              <a16:creationId xmlns:a16="http://schemas.microsoft.com/office/drawing/2014/main" id="{A9D3FAF0-DDB5-480F-A28D-CF062D6DB14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4669" y="40577"/>
                          <a:ext cx="15746" cy="9269"/>
                          <a:chOff x="14669" y="40577"/>
                          <a:chExt cx="15746" cy="9268"/>
                        </a:xfrm>
                      </p:grpSpPr>
                      <p:grpSp>
                        <p:nvGrpSpPr>
                          <p:cNvPr id="181" name="组合 180">
                            <a:extLst>
                              <a:ext uri="{FF2B5EF4-FFF2-40B4-BE49-F238E27FC236}">
                                <a16:creationId xmlns:a16="http://schemas.microsoft.com/office/drawing/2014/main" id="{938D755C-DFF1-48D7-BD68-4780233EFB4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4669" y="40577"/>
                            <a:ext cx="15746" cy="6447"/>
                            <a:chOff x="14669" y="40577"/>
                            <a:chExt cx="15746" cy="6447"/>
                          </a:xfrm>
                        </p:grpSpPr>
                        <p:sp>
                          <p:nvSpPr>
                            <p:cNvPr id="185" name="矩形: 圆角 184">
                              <a:extLst>
                                <a:ext uri="{FF2B5EF4-FFF2-40B4-BE49-F238E27FC236}">
                                  <a16:creationId xmlns:a16="http://schemas.microsoft.com/office/drawing/2014/main" id="{7D7513DB-FBEF-4507-B623-1A638D6E42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4669" y="40577"/>
                              <a:ext cx="15746" cy="6447"/>
                            </a:xfrm>
                            <a:prstGeom prst="roundRect">
                              <a:avLst>
                                <a:gd name="adj" fmla="val 10000"/>
                              </a:avLst>
                            </a:prstGeom>
                            <a:solidFill>
                              <a:srgbClr val="5B9BD5">
                                <a:hueOff val="0"/>
                                <a:satOff val="0"/>
                                <a:lumOff val="0"/>
                                <a:alphaOff val="0"/>
                              </a:srgbClr>
                            </a:solidFill>
                            <a:ln w="12700" cap="flat" cmpd="sng" algn="ctr">
                              <a:solidFill>
                                <a:sysClr val="window" lastClr="FFFFFF">
                                  <a:hueOff val="0"/>
                                  <a:satOff val="0"/>
                                  <a:lumOff val="0"/>
                                  <a:alphaOff val="0"/>
                                </a:sysClr>
                              </a:solidFill>
                              <a:prstDash val="solid"/>
                              <a:miter lim="800000"/>
                            </a:ln>
                            <a:effectLst/>
                          </p:spPr>
                          <p:txBody>
                            <a:bodyPr/>
                            <a:lstStyle>
                              <a:lvl1pPr marL="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zh-CN" altLang="en-US" sz="11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" lastClr="FFFFFF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等线" panose="02010600030101010101" pitchFamily="2" charset="-122"/>
                                <a:cs typeface="+mn-cs"/>
                              </a:endParaRPr>
                            </a:p>
                          </p:txBody>
                        </p:sp>
                        <p:pic>
                          <p:nvPicPr>
                            <p:cNvPr id="186" name="矩形: 圆角 4">
                              <a:extLst>
                                <a:ext uri="{FF2B5EF4-FFF2-40B4-BE49-F238E27FC236}">
                                  <a16:creationId xmlns:a16="http://schemas.microsoft.com/office/drawing/2014/main" id="{06BD7C44-EF7D-47A2-8BA3-4472A3ACA885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879" y="40789"/>
                              <a:ext cx="15362" cy="602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grpSp>
                      <p:grpSp>
                        <p:nvGrpSpPr>
                          <p:cNvPr id="182" name="组合 181">
                            <a:extLst>
                              <a:ext uri="{FF2B5EF4-FFF2-40B4-BE49-F238E27FC236}">
                                <a16:creationId xmlns:a16="http://schemas.microsoft.com/office/drawing/2014/main" id="{1482DDC0-9B56-406D-B7FA-C3F3C35A7C0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091" y="47427"/>
                            <a:ext cx="2901" cy="2418"/>
                            <a:chOff x="21091" y="47427"/>
                            <a:chExt cx="2901" cy="2417"/>
                          </a:xfrm>
                        </p:grpSpPr>
                        <p:sp>
                          <p:nvSpPr>
                            <p:cNvPr id="183" name="箭头: 右 182">
                              <a:extLst>
                                <a:ext uri="{FF2B5EF4-FFF2-40B4-BE49-F238E27FC236}">
                                  <a16:creationId xmlns:a16="http://schemas.microsoft.com/office/drawing/2014/main" id="{BB328AA1-39EA-43CD-915F-F52E8FD0FE1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1333" y="47185"/>
                              <a:ext cx="2417" cy="2901"/>
                            </a:xfrm>
                            <a:prstGeom prst="rightArrow">
                              <a:avLst>
                                <a:gd name="adj1" fmla="val 60000"/>
                                <a:gd name="adj2" fmla="val 50000"/>
                              </a:avLst>
                            </a:prstGeom>
                            <a:solidFill>
                              <a:srgbClr val="5B9BD5">
                                <a:tint val="60000"/>
                                <a:hueOff val="0"/>
                                <a:satOff val="0"/>
                                <a:lumOff val="0"/>
                                <a:alphaOff val="0"/>
                              </a:srgbClr>
                            </a:solidFill>
                            <a:ln>
                              <a:noFill/>
                            </a:ln>
                            <a:effectLst/>
                          </p:spPr>
                          <p:txBody>
                            <a:bodyPr/>
                            <a:lstStyle>
                              <a:lvl1pPr marL="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indent="0">
                                <a:defRPr sz="11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zh-CN" altLang="en-US" sz="11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" lastClr="FFFFFF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等线" panose="02010600030101010101" pitchFamily="2" charset="-122"/>
                                <a:cs typeface="+mn-cs"/>
                              </a:endParaRPr>
                            </a:p>
                          </p:txBody>
                        </p:sp>
                        <p:pic>
                          <p:nvPicPr>
                            <p:cNvPr id="184" name="箭头: 右 6">
                              <a:extLst>
                                <a:ext uri="{FF2B5EF4-FFF2-40B4-BE49-F238E27FC236}">
                                  <a16:creationId xmlns:a16="http://schemas.microsoft.com/office/drawing/2014/main" id="{081F519F-8961-4122-AF18-3FCC6A829803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644" y="47436"/>
                              <a:ext cx="1768" cy="169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grpSp>
                    </p:grpSp>
                    <p:grpSp>
                      <p:nvGrpSpPr>
                        <p:cNvPr id="166" name="组合 165">
                          <a:extLst>
                            <a:ext uri="{FF2B5EF4-FFF2-40B4-BE49-F238E27FC236}">
                              <a16:creationId xmlns:a16="http://schemas.microsoft.com/office/drawing/2014/main" id="{8600E741-921F-437D-8BD5-CDE1188E588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1433" y="20099"/>
                          <a:ext cx="15746" cy="29555"/>
                          <a:chOff x="31433" y="20099"/>
                          <a:chExt cx="15746" cy="29555"/>
                        </a:xfrm>
                      </p:grpSpPr>
                      <p:grpSp>
                        <p:nvGrpSpPr>
                          <p:cNvPr id="167" name="组合 166">
                            <a:extLst>
                              <a:ext uri="{FF2B5EF4-FFF2-40B4-BE49-F238E27FC236}">
                                <a16:creationId xmlns:a16="http://schemas.microsoft.com/office/drawing/2014/main" id="{72D8475D-54C1-4E40-B604-D560D4DD592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433" y="20099"/>
                            <a:ext cx="15746" cy="19907"/>
                            <a:chOff x="31433" y="20099"/>
                            <a:chExt cx="15746" cy="9267"/>
                          </a:xfrm>
                        </p:grpSpPr>
                        <p:grpSp>
                          <p:nvGrpSpPr>
                            <p:cNvPr id="175" name="组合 174">
                              <a:extLst>
                                <a:ext uri="{FF2B5EF4-FFF2-40B4-BE49-F238E27FC236}">
                                  <a16:creationId xmlns:a16="http://schemas.microsoft.com/office/drawing/2014/main" id="{1DFBD90F-F0EC-4DBF-A8FA-0B8DBFCBB3B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433" y="20099"/>
                              <a:ext cx="15746" cy="6447"/>
                              <a:chOff x="31433" y="20099"/>
                              <a:chExt cx="15746" cy="6447"/>
                            </a:xfrm>
                          </p:grpSpPr>
                          <p:sp>
                            <p:nvSpPr>
                              <p:cNvPr id="179" name="矩形: 圆角 178">
                                <a:extLst>
                                  <a:ext uri="{FF2B5EF4-FFF2-40B4-BE49-F238E27FC236}">
                                    <a16:creationId xmlns:a16="http://schemas.microsoft.com/office/drawing/2014/main" id="{730D903A-B555-44E9-9DCF-4269F8D176F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1433" y="20099"/>
                                <a:ext cx="15746" cy="6447"/>
                              </a:xfrm>
                              <a:prstGeom prst="roundRect">
                                <a:avLst>
                                  <a:gd name="adj" fmla="val 10000"/>
                                </a:avLst>
                              </a:prstGeom>
                              <a:solidFill>
                                <a:srgbClr val="5B9BD5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n w="12700" cap="flat" cmpd="sng" algn="ctr">
                                <a:solidFill>
                                  <a:sysClr val="window" lastClr="FFFFFF">
                                    <a:hueOff val="0"/>
                                    <a:satOff val="0"/>
                                    <a:lumOff val="0"/>
                                    <a:alphaOff val="0"/>
                                  </a:sysClr>
                                </a:solidFill>
                                <a:prstDash val="solid"/>
                                <a:miter lim="800000"/>
                              </a:ln>
                              <a:effectLst/>
                            </p:spPr>
                            <p:txBody>
                              <a:bodyPr/>
                              <a:lstStyle>
                                <a:lvl1pPr marL="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pPr marL="0" marR="0" lvl="0" indent="0" defTabSz="91440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zh-CN" altLang="en-US" sz="11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等线" panose="02010600030101010101" pitchFamily="2" charset="-122"/>
                                  <a:cs typeface="+mn-cs"/>
                                </a:endParaRPr>
                              </a:p>
                            </p:txBody>
                          </p:sp>
                          <p:pic>
                            <p:nvPicPr>
                              <p:cNvPr id="180" name="矩形: 圆角 4">
                                <a:extLst>
                                  <a:ext uri="{FF2B5EF4-FFF2-40B4-BE49-F238E27FC236}">
                                    <a16:creationId xmlns:a16="http://schemas.microsoft.com/office/drawing/2014/main" id="{DF895A31-3285-4ED4-84A4-4501E3B061D0}"/>
                                  </a:ext>
                                </a:extLst>
                              </p:cNvPr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643" y="20302"/>
                                <a:ext cx="15362" cy="604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grpSp>
                        <p:grpSp>
                          <p:nvGrpSpPr>
                            <p:cNvPr id="176" name="组合 175">
                              <a:extLst>
                                <a:ext uri="{FF2B5EF4-FFF2-40B4-BE49-F238E27FC236}">
                                  <a16:creationId xmlns:a16="http://schemas.microsoft.com/office/drawing/2014/main" id="{08E8A0E5-D69D-4100-BDCB-B63F9483A65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855" y="26948"/>
                              <a:ext cx="2901" cy="2418"/>
                              <a:chOff x="37855" y="26948"/>
                              <a:chExt cx="2901" cy="2417"/>
                            </a:xfrm>
                          </p:grpSpPr>
                          <p:sp>
                            <p:nvSpPr>
                              <p:cNvPr id="177" name="箭头: 右 176">
                                <a:extLst>
                                  <a:ext uri="{FF2B5EF4-FFF2-40B4-BE49-F238E27FC236}">
                                    <a16:creationId xmlns:a16="http://schemas.microsoft.com/office/drawing/2014/main" id="{CE4A2F52-64B4-4050-BBAF-116A664A3DA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38097" y="26706"/>
                                <a:ext cx="2417" cy="2901"/>
                              </a:xfrm>
                              <a:prstGeom prst="rightArrow">
                                <a:avLst>
                                  <a:gd name="adj1" fmla="val 60000"/>
                                  <a:gd name="adj2" fmla="val 50000"/>
                                </a:avLst>
                              </a:prstGeom>
                              <a:solidFill>
                                <a:srgbClr val="5B9BD5">
                                  <a:tint val="60000"/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n>
                                <a:noFill/>
                              </a:ln>
                              <a:effectLst/>
                            </p:spPr>
                            <p:txBody>
                              <a:bodyPr/>
                              <a:lstStyle>
                                <a:lvl1pPr marL="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pPr marL="0" marR="0" lvl="0" indent="0" defTabSz="91440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zh-CN" altLang="en-US" sz="11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等线" panose="02010600030101010101" pitchFamily="2" charset="-122"/>
                                  <a:cs typeface="+mn-cs"/>
                                </a:endParaRPr>
                              </a:p>
                            </p:txBody>
                          </p:sp>
                          <p:pic>
                            <p:nvPicPr>
                              <p:cNvPr id="178" name="箭头: 右 6">
                                <a:extLst>
                                  <a:ext uri="{FF2B5EF4-FFF2-40B4-BE49-F238E27FC236}">
                                    <a16:creationId xmlns:a16="http://schemas.microsoft.com/office/drawing/2014/main" id="{5ABDBC9D-827F-484B-97F2-3E990D0C1DEF}"/>
                                  </a:ext>
                                </a:extLst>
                              </p:cNvPr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8408" y="26957"/>
                                <a:ext cx="1768" cy="169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grpSp>
                      </p:grpSp>
                      <p:grpSp>
                        <p:nvGrpSpPr>
                          <p:cNvPr id="168" name="组合 167">
                            <a:extLst>
                              <a:ext uri="{FF2B5EF4-FFF2-40B4-BE49-F238E27FC236}">
                                <a16:creationId xmlns:a16="http://schemas.microsoft.com/office/drawing/2014/main" id="{3755EBC5-784B-48D3-8369-41816B9E83E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433" y="40388"/>
                            <a:ext cx="15746" cy="9266"/>
                            <a:chOff x="31433" y="40388"/>
                            <a:chExt cx="15746" cy="9266"/>
                          </a:xfrm>
                        </p:grpSpPr>
                        <p:grpSp>
                          <p:nvGrpSpPr>
                            <p:cNvPr id="169" name="组合 168">
                              <a:extLst>
                                <a:ext uri="{FF2B5EF4-FFF2-40B4-BE49-F238E27FC236}">
                                  <a16:creationId xmlns:a16="http://schemas.microsoft.com/office/drawing/2014/main" id="{3BBA0C77-92B9-4774-AABE-114C135F0C8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433" y="40388"/>
                              <a:ext cx="15746" cy="6446"/>
                              <a:chOff x="31433" y="40388"/>
                              <a:chExt cx="15746" cy="6446"/>
                            </a:xfrm>
                          </p:grpSpPr>
                          <p:sp>
                            <p:nvSpPr>
                              <p:cNvPr id="173" name="矩形: 圆角 172">
                                <a:extLst>
                                  <a:ext uri="{FF2B5EF4-FFF2-40B4-BE49-F238E27FC236}">
                                    <a16:creationId xmlns:a16="http://schemas.microsoft.com/office/drawing/2014/main" id="{60CD5CBD-9104-4638-B070-3FE9C46281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1433" y="40388"/>
                                <a:ext cx="15746" cy="6446"/>
                              </a:xfrm>
                              <a:prstGeom prst="roundRect">
                                <a:avLst>
                                  <a:gd name="adj" fmla="val 10000"/>
                                </a:avLst>
                              </a:prstGeom>
                              <a:solidFill>
                                <a:srgbClr val="5B9BD5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n w="12700" cap="flat" cmpd="sng" algn="ctr">
                                <a:solidFill>
                                  <a:sysClr val="window" lastClr="FFFFFF">
                                    <a:hueOff val="0"/>
                                    <a:satOff val="0"/>
                                    <a:lumOff val="0"/>
                                    <a:alphaOff val="0"/>
                                  </a:sysClr>
                                </a:solidFill>
                                <a:prstDash val="solid"/>
                                <a:miter lim="800000"/>
                              </a:ln>
                              <a:effectLst/>
                            </p:spPr>
                            <p:txBody>
                              <a:bodyPr/>
                              <a:lstStyle>
                                <a:lvl1pPr marL="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pPr marL="0" marR="0" lvl="0" indent="0" defTabSz="91440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zh-CN" altLang="en-US" sz="11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等线" panose="02010600030101010101" pitchFamily="2" charset="-122"/>
                                  <a:cs typeface="+mn-cs"/>
                                </a:endParaRPr>
                              </a:p>
                            </p:txBody>
                          </p:sp>
                          <p:pic>
                            <p:nvPicPr>
                              <p:cNvPr id="174" name="矩形: 圆角 4">
                                <a:extLst>
                                  <a:ext uri="{FF2B5EF4-FFF2-40B4-BE49-F238E27FC236}">
                                    <a16:creationId xmlns:a16="http://schemas.microsoft.com/office/drawing/2014/main" id="{E31FC75E-3AF4-49A7-A0C9-73A61E87FDFF}"/>
                                  </a:ext>
                                </a:extLst>
                              </p:cNvPr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2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643" y="40602"/>
                                <a:ext cx="15362" cy="602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grpSp>
                        <p:grpSp>
                          <p:nvGrpSpPr>
                            <p:cNvPr id="170" name="组合 169">
                              <a:extLst>
                                <a:ext uri="{FF2B5EF4-FFF2-40B4-BE49-F238E27FC236}">
                                  <a16:creationId xmlns:a16="http://schemas.microsoft.com/office/drawing/2014/main" id="{3CE1E06D-FCB4-4141-BC28-29099BB4F39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855" y="47236"/>
                              <a:ext cx="2901" cy="2418"/>
                              <a:chOff x="37855" y="47236"/>
                              <a:chExt cx="2901" cy="2417"/>
                            </a:xfrm>
                          </p:grpSpPr>
                          <p:sp>
                            <p:nvSpPr>
                              <p:cNvPr id="171" name="箭头: 右 170">
                                <a:extLst>
                                  <a:ext uri="{FF2B5EF4-FFF2-40B4-BE49-F238E27FC236}">
                                    <a16:creationId xmlns:a16="http://schemas.microsoft.com/office/drawing/2014/main" id="{E5B8AB6F-86CA-4FE3-9C14-4FC56ED002E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38097" y="46994"/>
                                <a:ext cx="2417" cy="2901"/>
                              </a:xfrm>
                              <a:prstGeom prst="rightArrow">
                                <a:avLst>
                                  <a:gd name="adj1" fmla="val 60000"/>
                                  <a:gd name="adj2" fmla="val 50000"/>
                                </a:avLst>
                              </a:prstGeom>
                              <a:solidFill>
                                <a:srgbClr val="5B9BD5">
                                  <a:tint val="60000"/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n>
                                <a:noFill/>
                              </a:ln>
                              <a:effectLst/>
                            </p:spPr>
                            <p:txBody>
                              <a:bodyPr/>
                              <a:lstStyle>
                                <a:lvl1pPr marL="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indent="0">
                                  <a:defRPr sz="11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pPr marL="0" marR="0" lvl="0" indent="0" defTabSz="91440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zh-CN" altLang="en-US" sz="11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等线" panose="02010600030101010101" pitchFamily="2" charset="-122"/>
                                  <a:cs typeface="+mn-cs"/>
                                </a:endParaRPr>
                              </a:p>
                            </p:txBody>
                          </p:sp>
                          <p:pic>
                            <p:nvPicPr>
                              <p:cNvPr id="172" name="箭头: 右 6">
                                <a:extLst>
                                  <a:ext uri="{FF2B5EF4-FFF2-40B4-BE49-F238E27FC236}">
                                    <a16:creationId xmlns:a16="http://schemas.microsoft.com/office/drawing/2014/main" id="{C8AF606B-BDDF-4080-A700-78DF99B58B4E}"/>
                                  </a:ext>
                                </a:extLst>
                              </p:cNvPr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8408" y="47248"/>
                                <a:ext cx="1768" cy="169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F8B1A3DB-E995-40CC-A137-815C199D1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38" y="987"/>
                <a:ext cx="19146" cy="18141"/>
                <a:chOff x="29993" y="987"/>
                <a:chExt cx="15938" cy="18141"/>
              </a:xfrm>
            </p:grpSpPr>
            <p:sp>
              <p:nvSpPr>
                <p:cNvPr id="149" name="箭头: 右 148">
                  <a:extLst>
                    <a:ext uri="{FF2B5EF4-FFF2-40B4-BE49-F238E27FC236}">
                      <a16:creationId xmlns:a16="http://schemas.microsoft.com/office/drawing/2014/main" id="{CEC678EC-83B9-4B24-86EF-6487EA6358C2}"/>
                    </a:ext>
                  </a:extLst>
                </p:cNvPr>
                <p:cNvSpPr/>
                <p:nvPr/>
              </p:nvSpPr>
              <p:spPr>
                <a:xfrm rot="5400000">
                  <a:off x="36807" y="7707"/>
                  <a:ext cx="2902" cy="2350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  <a:solidFill>
                  <a:srgbClr val="5B9BD5">
                    <a:tint val="60000"/>
                    <a:hueOff val="0"/>
                    <a:satOff val="0"/>
                    <a:lumOff val="0"/>
                    <a:alphaOff val="0"/>
                  </a:srgbClr>
                </a:solidFill>
                <a:ln>
                  <a:noFill/>
                </a:ln>
                <a:effectLst/>
              </p:spPr>
              <p:txBody>
                <a:bodyPr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pic>
              <p:nvPicPr>
                <p:cNvPr id="150" name="矩形: 圆角 4">
                  <a:extLst>
                    <a:ext uri="{FF2B5EF4-FFF2-40B4-BE49-F238E27FC236}">
                      <a16:creationId xmlns:a16="http://schemas.microsoft.com/office/drawing/2014/main" id="{B3414B39-B554-4940-83CF-2A238B3F0D41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993" y="9948"/>
                  <a:ext cx="15938" cy="62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1" name="箭头: 右 150">
                  <a:extLst>
                    <a:ext uri="{FF2B5EF4-FFF2-40B4-BE49-F238E27FC236}">
                      <a16:creationId xmlns:a16="http://schemas.microsoft.com/office/drawing/2014/main" id="{28F77344-E2BC-4C3B-99AA-9F22C195F51F}"/>
                    </a:ext>
                  </a:extLst>
                </p:cNvPr>
                <p:cNvSpPr/>
                <p:nvPr/>
              </p:nvSpPr>
              <p:spPr>
                <a:xfrm rot="5400000">
                  <a:off x="36522" y="16503"/>
                  <a:ext cx="2901" cy="2350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  <a:solidFill>
                  <a:srgbClr val="5B9BD5">
                    <a:tint val="60000"/>
                    <a:hueOff val="0"/>
                    <a:satOff val="0"/>
                    <a:lumOff val="0"/>
                    <a:alphaOff val="0"/>
                  </a:srgbClr>
                </a:solidFill>
                <a:ln>
                  <a:noFill/>
                </a:ln>
                <a:effectLst/>
              </p:spPr>
              <p:txBody>
                <a:bodyPr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pic>
              <p:nvPicPr>
                <p:cNvPr id="152" name="矩形: 圆角 4">
                  <a:extLst>
                    <a:ext uri="{FF2B5EF4-FFF2-40B4-BE49-F238E27FC236}">
                      <a16:creationId xmlns:a16="http://schemas.microsoft.com/office/drawing/2014/main" id="{DD685F82-5806-44DC-AE77-08129505FA57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349" y="987"/>
                  <a:ext cx="15430" cy="62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47BF012C-C4D1-45E3-911E-CECED904E74F}"/>
                </a:ext>
              </a:extLst>
            </p:cNvPr>
            <p:cNvGrpSpPr/>
            <p:nvPr/>
          </p:nvGrpSpPr>
          <p:grpSpPr>
            <a:xfrm>
              <a:off x="12296775" y="1962150"/>
              <a:ext cx="1584068" cy="2884332"/>
              <a:chOff x="12296775" y="1962150"/>
              <a:chExt cx="1584068" cy="2884332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DBD0D93F-4479-420F-B359-70E6AAD2D9E0}"/>
                  </a:ext>
                </a:extLst>
              </p:cNvPr>
              <p:cNvGrpSpPr/>
              <p:nvPr/>
            </p:nvGrpSpPr>
            <p:grpSpPr>
              <a:xfrm>
                <a:off x="12306300" y="1962150"/>
                <a:ext cx="1574543" cy="1366021"/>
                <a:chOff x="12306300" y="1962150"/>
                <a:chExt cx="1574543" cy="644675"/>
              </a:xfrm>
            </p:grpSpPr>
            <p:sp>
              <p:nvSpPr>
                <p:cNvPr id="145" name="矩形: 圆角 144">
                  <a:extLst>
                    <a:ext uri="{FF2B5EF4-FFF2-40B4-BE49-F238E27FC236}">
                      <a16:creationId xmlns:a16="http://schemas.microsoft.com/office/drawing/2014/main" id="{51782A50-80F5-47C5-8F41-2411B0FAC202}"/>
                    </a:ext>
                  </a:extLst>
                </p:cNvPr>
                <p:cNvSpPr/>
                <p:nvPr/>
              </p:nvSpPr>
              <p:spPr>
                <a:xfrm>
                  <a:off x="12306300" y="1962150"/>
                  <a:ext cx="1574543" cy="644675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5B9BD5">
                    <a:hueOff val="0"/>
                    <a:satOff val="0"/>
                    <a:lumOff val="0"/>
                    <a:alphaOff val="0"/>
                  </a:srgbClr>
                </a:solidFill>
                <a:ln w="12700" cap="flat" cmpd="sng" algn="ctr">
                  <a:solidFill>
                    <a:sysClr val="window" lastClr="FFFFFF">
                      <a:hueOff val="0"/>
                      <a:satOff val="0"/>
                      <a:lumOff val="0"/>
                      <a:alphaOff val="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6" name="矩形: 圆角 4">
                  <a:extLst>
                    <a:ext uri="{FF2B5EF4-FFF2-40B4-BE49-F238E27FC236}">
                      <a16:creationId xmlns:a16="http://schemas.microsoft.com/office/drawing/2014/main" id="{4AF6910E-1668-4755-B8E4-F93546758254}"/>
                    </a:ext>
                  </a:extLst>
                </p:cNvPr>
                <p:cNvSpPr txBox="1"/>
                <p:nvPr/>
              </p:nvSpPr>
              <p:spPr>
                <a:xfrm>
                  <a:off x="12325182" y="1981032"/>
                  <a:ext cx="1536779" cy="6069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53340" tIns="53340" rIns="53340" bIns="53340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62230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Onehot_ffm</a:t>
                  </a: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, </a:t>
                  </a: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9E88F8C8-AA09-4655-94A0-FFAD1F9BB1A8}"/>
                  </a:ext>
                </a:extLst>
              </p:cNvPr>
              <p:cNvGrpSpPr/>
              <p:nvPr/>
            </p:nvGrpSpPr>
            <p:grpSpPr>
              <a:xfrm>
                <a:off x="12948520" y="3405202"/>
                <a:ext cx="290103" cy="500047"/>
                <a:chOff x="12948520" y="3405202"/>
                <a:chExt cx="290103" cy="241753"/>
              </a:xfrm>
            </p:grpSpPr>
            <p:sp>
              <p:nvSpPr>
                <p:cNvPr id="143" name="箭头: 右 142">
                  <a:extLst>
                    <a:ext uri="{FF2B5EF4-FFF2-40B4-BE49-F238E27FC236}">
                      <a16:creationId xmlns:a16="http://schemas.microsoft.com/office/drawing/2014/main" id="{58CB3682-03EB-4AEB-B8ED-33FD1A13DBEF}"/>
                    </a:ext>
                  </a:extLst>
                </p:cNvPr>
                <p:cNvSpPr/>
                <p:nvPr/>
              </p:nvSpPr>
              <p:spPr>
                <a:xfrm rot="5400000">
                  <a:off x="12972695" y="3381027"/>
                  <a:ext cx="241753" cy="290103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  <a:solidFill>
                  <a:srgbClr val="5B9BD5">
                    <a:tint val="60000"/>
                    <a:hueOff val="0"/>
                    <a:satOff val="0"/>
                    <a:lumOff val="0"/>
                    <a:alphaOff val="0"/>
                  </a:srgbClr>
                </a:solidFill>
                <a:ln>
                  <a:noFill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" name="箭头: 右 6">
                  <a:extLst>
                    <a:ext uri="{FF2B5EF4-FFF2-40B4-BE49-F238E27FC236}">
                      <a16:creationId xmlns:a16="http://schemas.microsoft.com/office/drawing/2014/main" id="{1458B192-1C6A-4FEE-AFF3-64B84EA87390}"/>
                    </a:ext>
                  </a:extLst>
                </p:cNvPr>
                <p:cNvSpPr txBox="1"/>
                <p:nvPr/>
              </p:nvSpPr>
              <p:spPr>
                <a:xfrm>
                  <a:off x="13006541" y="3405202"/>
                  <a:ext cx="174061" cy="169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0" tIns="0" rIns="0" bIns="0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62230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D6366695-C0D3-458B-B1DA-3A470D0BC5B1}"/>
                  </a:ext>
                </a:extLst>
              </p:cNvPr>
              <p:cNvGrpSpPr/>
              <p:nvPr/>
            </p:nvGrpSpPr>
            <p:grpSpPr>
              <a:xfrm>
                <a:off x="12296775" y="3919762"/>
                <a:ext cx="1574543" cy="926720"/>
                <a:chOff x="12296775" y="3919762"/>
                <a:chExt cx="1574543" cy="926720"/>
              </a:xfrm>
            </p:grpSpPr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3C318332-71A0-4887-BCA9-18037F61CA5D}"/>
                    </a:ext>
                  </a:extLst>
                </p:cNvPr>
                <p:cNvGrpSpPr/>
                <p:nvPr/>
              </p:nvGrpSpPr>
              <p:grpSpPr>
                <a:xfrm>
                  <a:off x="12296775" y="3919762"/>
                  <a:ext cx="1574543" cy="644675"/>
                  <a:chOff x="12296775" y="3919762"/>
                  <a:chExt cx="1574543" cy="644675"/>
                </a:xfrm>
              </p:grpSpPr>
              <p:sp>
                <p:nvSpPr>
                  <p:cNvPr id="141" name="矩形: 圆角 140">
                    <a:extLst>
                      <a:ext uri="{FF2B5EF4-FFF2-40B4-BE49-F238E27FC236}">
                        <a16:creationId xmlns:a16="http://schemas.microsoft.com/office/drawing/2014/main" id="{D524263D-E85C-4105-80E7-E08C3BA8923A}"/>
                      </a:ext>
                    </a:extLst>
                  </p:cNvPr>
                  <p:cNvSpPr/>
                  <p:nvPr/>
                </p:nvSpPr>
                <p:spPr>
                  <a:xfrm>
                    <a:off x="12296775" y="3919762"/>
                    <a:ext cx="1574543" cy="644675"/>
                  </a:xfrm>
                  <a:prstGeom prst="roundRect">
                    <a:avLst>
                      <a:gd name="adj" fmla="val 10000"/>
                    </a:avLst>
                  </a:prstGeom>
                  <a:solidFill>
                    <a:srgbClr val="5B9BD5">
                      <a:hueOff val="0"/>
                      <a:satOff val="0"/>
                      <a:lumOff val="0"/>
                      <a:alphaOff val="0"/>
                    </a:srgbClr>
                  </a:solidFill>
                  <a:ln w="12700" cap="flat" cmpd="sng" algn="ctr">
                    <a:solidFill>
                      <a:sysClr val="window" lastClr="FFFFFF">
                        <a:hueOff val="0"/>
                        <a:satOff val="0"/>
                        <a:lumOff val="0"/>
                        <a:alphaOff val="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2" name="矩形: 圆角 8">
                    <a:extLst>
                      <a:ext uri="{FF2B5EF4-FFF2-40B4-BE49-F238E27FC236}">
                        <a16:creationId xmlns:a16="http://schemas.microsoft.com/office/drawing/2014/main" id="{1F8FFB90-F359-4D86-8418-EAC0F218492B}"/>
                      </a:ext>
                    </a:extLst>
                  </p:cNvPr>
                  <p:cNvSpPr txBox="1"/>
                  <p:nvPr/>
                </p:nvSpPr>
                <p:spPr>
                  <a:xfrm>
                    <a:off x="12315657" y="3938644"/>
                    <a:ext cx="1536779" cy="6069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spcFirstLastPara="0" vert="horz" wrap="square" lIns="53340" tIns="53340" rIns="53340" bIns="53340" numCol="1" spcCol="1270" anchor="ctr" anchorCtr="0"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622300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FFM</a:t>
                    </a:r>
                    <a:endParaRPr kumimoji="0" lang="zh-CN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38" name="组合 137">
                  <a:extLst>
                    <a:ext uri="{FF2B5EF4-FFF2-40B4-BE49-F238E27FC236}">
                      <a16:creationId xmlns:a16="http://schemas.microsoft.com/office/drawing/2014/main" id="{2112F3A1-659F-4941-B6AD-8B997FD19A2D}"/>
                    </a:ext>
                  </a:extLst>
                </p:cNvPr>
                <p:cNvGrpSpPr/>
                <p:nvPr/>
              </p:nvGrpSpPr>
              <p:grpSpPr>
                <a:xfrm>
                  <a:off x="12938995" y="4604729"/>
                  <a:ext cx="290103" cy="241753"/>
                  <a:chOff x="12938995" y="4604729"/>
                  <a:chExt cx="290103" cy="241753"/>
                </a:xfrm>
              </p:grpSpPr>
              <p:sp>
                <p:nvSpPr>
                  <p:cNvPr id="139" name="箭头: 右 138">
                    <a:extLst>
                      <a:ext uri="{FF2B5EF4-FFF2-40B4-BE49-F238E27FC236}">
                        <a16:creationId xmlns:a16="http://schemas.microsoft.com/office/drawing/2014/main" id="{0DD8F575-96E7-4800-A4EF-03EED7B6EE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2963170" y="4580554"/>
                    <a:ext cx="241753" cy="290103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solidFill>
                    <a:srgbClr val="5B9BD5">
                      <a:tint val="60000"/>
                      <a:hueOff val="0"/>
                      <a:satOff val="0"/>
                      <a:lumOff val="0"/>
                      <a:alphaOff val="0"/>
                    </a:srgbClr>
                  </a:solid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0" name="箭头: 右 10">
                    <a:extLst>
                      <a:ext uri="{FF2B5EF4-FFF2-40B4-BE49-F238E27FC236}">
                        <a16:creationId xmlns:a16="http://schemas.microsoft.com/office/drawing/2014/main" id="{6E176303-1167-41B1-97AA-EABD3F89AE7D}"/>
                      </a:ext>
                    </a:extLst>
                  </p:cNvPr>
                  <p:cNvSpPr txBox="1"/>
                  <p:nvPr/>
                </p:nvSpPr>
                <p:spPr>
                  <a:xfrm>
                    <a:off x="12997016" y="4604729"/>
                    <a:ext cx="174061" cy="169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spcFirstLastPara="0" vert="horz" wrap="square" lIns="0" tIns="0" rIns="0" bIns="0" numCol="1" spcCol="1270" anchor="ctr" anchorCtr="0"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622300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69315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88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C66750-CC86-47A5-9F68-0E67E1A1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zh-CN" altLang="en-US"/>
              <a:t>特征工程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FB70C-D8DD-4F5B-B118-085A18BE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en-US" altLang="zh-CN" sz="3600" b="1" dirty="0" err="1"/>
              <a:t>Onehot_A_hour</a:t>
            </a:r>
            <a:endParaRPr lang="en-US" altLang="zh-CN" sz="3600" b="1" dirty="0"/>
          </a:p>
          <a:p>
            <a:r>
              <a:rPr lang="zh-CN" altLang="en-US" sz="3600" dirty="0"/>
              <a:t>对 </a:t>
            </a:r>
            <a:r>
              <a:rPr lang="en-US" altLang="zh-CN" sz="3600" dirty="0"/>
              <a:t>hour </a:t>
            </a:r>
            <a:r>
              <a:rPr lang="zh-CN" altLang="en-US" sz="3600" dirty="0"/>
              <a:t>进行处理</a:t>
            </a:r>
            <a:r>
              <a:rPr lang="en-US" altLang="zh-CN" sz="3600" dirty="0"/>
              <a:t>, </a:t>
            </a:r>
            <a:r>
              <a:rPr lang="zh-CN" altLang="en-US" sz="3600" dirty="0"/>
              <a:t>生成如下新特征</a:t>
            </a:r>
            <a:r>
              <a:rPr lang="en-US" altLang="zh-CN" sz="3600" dirty="0"/>
              <a:t>, </a:t>
            </a:r>
            <a:r>
              <a:rPr lang="zh-CN" altLang="en-US" sz="3600" dirty="0"/>
              <a:t>并进行</a:t>
            </a:r>
            <a:r>
              <a:rPr lang="en-US" altLang="zh-CN" sz="3600" dirty="0" err="1"/>
              <a:t>onehot</a:t>
            </a:r>
            <a:r>
              <a:rPr lang="zh-CN" altLang="en-US" sz="3600" dirty="0"/>
              <a:t>处理</a:t>
            </a:r>
          </a:p>
          <a:p>
            <a:endParaRPr lang="zh-CN" altLang="en-US" sz="36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831BAC5-2F94-42CF-B059-9EFDA7EDC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699907"/>
              </p:ext>
            </p:extLst>
          </p:nvPr>
        </p:nvGraphicFramePr>
        <p:xfrm>
          <a:off x="2851516" y="4107629"/>
          <a:ext cx="8915400" cy="2492710"/>
        </p:xfrm>
        <a:graphic>
          <a:graphicData uri="http://schemas.openxmlformats.org/drawingml/2006/table">
            <a:tbl>
              <a:tblPr firstRow="1" lastRow="1"/>
              <a:tblGrid>
                <a:gridCol w="2751292">
                  <a:extLst>
                    <a:ext uri="{9D8B030D-6E8A-4147-A177-3AD203B41FA5}">
                      <a16:colId xmlns:a16="http://schemas.microsoft.com/office/drawing/2014/main" val="46203011"/>
                    </a:ext>
                  </a:extLst>
                </a:gridCol>
                <a:gridCol w="6164108">
                  <a:extLst>
                    <a:ext uri="{9D8B030D-6E8A-4147-A177-3AD203B41FA5}">
                      <a16:colId xmlns:a16="http://schemas.microsoft.com/office/drawing/2014/main" val="2776471343"/>
                    </a:ext>
                  </a:extLst>
                </a:gridCol>
              </a:tblGrid>
              <a:tr h="498542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新特征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含义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665735"/>
                  </a:ext>
                </a:extLst>
              </a:tr>
              <a:tr h="498542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'hour'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小时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945100"/>
                  </a:ext>
                </a:extLst>
              </a:tr>
              <a:tr h="498542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'week'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星期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324015"/>
                  </a:ext>
                </a:extLst>
              </a:tr>
              <a:tr h="498542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'workingday'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是否工作日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804928"/>
                  </a:ext>
                </a:extLst>
              </a:tr>
              <a:tr h="498542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'timequantum'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时间段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(0-23,</a:t>
                      </a:r>
                      <a:r>
                        <a:rPr lang="zh-CN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每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个小时为一段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305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78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66750-CC86-47A5-9F68-0E67E1A1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zh-CN" altLang="en-US"/>
              <a:t>特征工程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FB70C-D8DD-4F5B-B118-085A18BE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en-US" altLang="zh-CN" sz="3600" b="1" dirty="0" err="1"/>
              <a:t>Onehot_A_cat</a:t>
            </a:r>
            <a:endParaRPr lang="en-US" altLang="zh-CN" sz="3600" b="1" dirty="0"/>
          </a:p>
          <a:p>
            <a:r>
              <a:rPr lang="zh-CN" altLang="en-US" sz="3600" dirty="0"/>
              <a:t>对每个类别特征的每个取值计数</a:t>
            </a:r>
            <a:r>
              <a:rPr lang="en-US" altLang="zh-CN" sz="3600" dirty="0"/>
              <a:t>, </a:t>
            </a:r>
            <a:r>
              <a:rPr lang="zh-CN" altLang="en-US" sz="3600" dirty="0"/>
              <a:t>并只对该特征中频率</a:t>
            </a:r>
            <a:r>
              <a:rPr lang="en-US" altLang="zh-CN" sz="3600" dirty="0"/>
              <a:t>&gt;=10</a:t>
            </a:r>
            <a:r>
              <a:rPr lang="zh-CN" altLang="en-US" sz="3600" dirty="0"/>
              <a:t>的类别名进行</a:t>
            </a:r>
            <a:r>
              <a:rPr lang="en-US" altLang="zh-CN" sz="3600" dirty="0" err="1"/>
              <a:t>onehot</a:t>
            </a:r>
            <a:r>
              <a:rPr lang="en-US" altLang="zh-CN" sz="3600" dirty="0"/>
              <a:t>, &lt;10</a:t>
            </a:r>
            <a:r>
              <a:rPr lang="zh-CN" altLang="en-US" sz="3600" dirty="0"/>
              <a:t>的特征值</a:t>
            </a:r>
            <a:r>
              <a:rPr lang="en-US" altLang="zh-CN" sz="3600" dirty="0"/>
              <a:t>, </a:t>
            </a:r>
            <a:r>
              <a:rPr lang="zh-CN" altLang="en-US" sz="3600" dirty="0"/>
              <a:t>统一设为字符串</a:t>
            </a:r>
            <a:r>
              <a:rPr lang="en-US" altLang="zh-CN" sz="3600" dirty="0"/>
              <a:t>'</a:t>
            </a:r>
            <a:r>
              <a:rPr lang="en-US" altLang="zh-CN" sz="3600" dirty="0" err="1"/>
              <a:t>less_threshold</a:t>
            </a:r>
            <a:r>
              <a:rPr lang="en-US" altLang="zh-CN" sz="3600" dirty="0"/>
              <a:t>'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115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9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C66750-CC86-47A5-9F68-0E67E1A1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zh-CN" altLang="en-US"/>
              <a:t>特征工程</a:t>
            </a:r>
          </a:p>
        </p:txBody>
      </p:sp>
      <p:sp>
        <p:nvSpPr>
          <p:cNvPr id="42" name="内容占位符 2">
            <a:extLst>
              <a:ext uri="{FF2B5EF4-FFF2-40B4-BE49-F238E27FC236}">
                <a16:creationId xmlns:a16="http://schemas.microsoft.com/office/drawing/2014/main" id="{A38FB70C-D8DD-4F5B-B118-085A18BE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en-US" altLang="zh-CN" sz="3600" b="1" dirty="0" err="1"/>
              <a:t>Onehot_B_cat</a:t>
            </a:r>
            <a:endParaRPr lang="en-US" altLang="zh-CN" sz="3600" b="1" dirty="0"/>
          </a:p>
          <a:p>
            <a:r>
              <a:rPr lang="zh-CN" altLang="en-US" sz="3600" dirty="0"/>
              <a:t>先对特征进行合并</a:t>
            </a:r>
            <a:r>
              <a:rPr lang="en-US" altLang="zh-CN" sz="3600" dirty="0"/>
              <a:t>, </a:t>
            </a:r>
            <a:r>
              <a:rPr lang="zh-CN" altLang="en-US" sz="3600" dirty="0"/>
              <a:t>再以</a:t>
            </a:r>
            <a:r>
              <a:rPr lang="en-US" altLang="zh-CN" sz="3600" dirty="0" err="1"/>
              <a:t>Onehot_A</a:t>
            </a:r>
            <a:r>
              <a:rPr lang="zh-CN" altLang="en-US" sz="3600" dirty="0"/>
              <a:t>的方法处理</a:t>
            </a:r>
            <a:r>
              <a:rPr lang="en-US" altLang="zh-CN" sz="3600" dirty="0"/>
              <a:t>. </a:t>
            </a:r>
          </a:p>
          <a:p>
            <a:r>
              <a:rPr lang="zh-CN" altLang="en-US" sz="3600" dirty="0"/>
              <a:t>合并方法</a:t>
            </a:r>
            <a:r>
              <a:rPr lang="en-US" altLang="zh-CN" sz="3600" dirty="0"/>
              <a:t>:</a:t>
            </a:r>
            <a:r>
              <a:rPr lang="zh-CN" altLang="en-US" sz="3600" dirty="0"/>
              <a:t>不同特征的不同值</a:t>
            </a:r>
            <a:r>
              <a:rPr lang="en-US" altLang="zh-CN" sz="3600" dirty="0"/>
              <a:t>, </a:t>
            </a:r>
            <a:r>
              <a:rPr lang="zh-CN" altLang="en-US" sz="3600" dirty="0"/>
              <a:t>先转为字符串</a:t>
            </a:r>
            <a:r>
              <a:rPr lang="en-US" altLang="zh-CN" sz="3600" dirty="0"/>
              <a:t>, </a:t>
            </a:r>
            <a:r>
              <a:rPr lang="zh-CN" altLang="en-US" sz="3600" dirty="0"/>
              <a:t>再以分隔符</a:t>
            </a:r>
            <a:r>
              <a:rPr lang="en-US" altLang="zh-CN" sz="3600" dirty="0"/>
              <a:t>'&amp;'</a:t>
            </a:r>
            <a:r>
              <a:rPr lang="zh-CN" altLang="en-US" sz="3600" dirty="0"/>
              <a:t>相连接</a:t>
            </a:r>
            <a:r>
              <a:rPr lang="en-US" altLang="zh-CN" sz="3600" dirty="0"/>
              <a:t>, </a:t>
            </a:r>
            <a:r>
              <a:rPr lang="zh-CN" altLang="en-US" sz="3600" dirty="0"/>
              <a:t>如下表所示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5017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66750-CC86-47A5-9F68-0E67E1A1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zh-CN" altLang="en-US" dirty="0"/>
              <a:t>特征工程</a:t>
            </a:r>
          </a:p>
        </p:txBody>
      </p:sp>
      <p:sp>
        <p:nvSpPr>
          <p:cNvPr id="42" name="内容占位符 2">
            <a:extLst>
              <a:ext uri="{FF2B5EF4-FFF2-40B4-BE49-F238E27FC236}">
                <a16:creationId xmlns:a16="http://schemas.microsoft.com/office/drawing/2014/main" id="{A38FB70C-D8DD-4F5B-B118-085A18BE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1540189"/>
            <a:ext cx="8131550" cy="3777622"/>
          </a:xfrm>
        </p:spPr>
        <p:txBody>
          <a:bodyPr>
            <a:normAutofit/>
          </a:bodyPr>
          <a:lstStyle/>
          <a:p>
            <a:r>
              <a:rPr lang="en-US" altLang="zh-CN" sz="3600" b="1" dirty="0" err="1"/>
              <a:t>Onehot_B_cat</a:t>
            </a:r>
            <a:endParaRPr lang="en-US" altLang="zh-CN" sz="3600" b="1" dirty="0"/>
          </a:p>
          <a:p>
            <a:endParaRPr lang="en-US" altLang="zh-CN" sz="24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F82C2FA-F567-49CA-8325-78F9B1C4E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40230"/>
              </p:ext>
            </p:extLst>
          </p:nvPr>
        </p:nvGraphicFramePr>
        <p:xfrm>
          <a:off x="1374776" y="2311528"/>
          <a:ext cx="10817224" cy="4271264"/>
        </p:xfrm>
        <a:graphic>
          <a:graphicData uri="http://schemas.openxmlformats.org/drawingml/2006/table">
            <a:tbl>
              <a:tblPr firstRow="1" firstCol="1" lastRow="1"/>
              <a:tblGrid>
                <a:gridCol w="4160304">
                  <a:extLst>
                    <a:ext uri="{9D8B030D-6E8A-4147-A177-3AD203B41FA5}">
                      <a16:colId xmlns:a16="http://schemas.microsoft.com/office/drawing/2014/main" val="2899494359"/>
                    </a:ext>
                  </a:extLst>
                </a:gridCol>
                <a:gridCol w="2749739">
                  <a:extLst>
                    <a:ext uri="{9D8B030D-6E8A-4147-A177-3AD203B41FA5}">
                      <a16:colId xmlns:a16="http://schemas.microsoft.com/office/drawing/2014/main" val="1362463782"/>
                    </a:ext>
                  </a:extLst>
                </a:gridCol>
                <a:gridCol w="776548">
                  <a:extLst>
                    <a:ext uri="{9D8B030D-6E8A-4147-A177-3AD203B41FA5}">
                      <a16:colId xmlns:a16="http://schemas.microsoft.com/office/drawing/2014/main" val="3270240345"/>
                    </a:ext>
                  </a:extLst>
                </a:gridCol>
                <a:gridCol w="1536174">
                  <a:extLst>
                    <a:ext uri="{9D8B030D-6E8A-4147-A177-3AD203B41FA5}">
                      <a16:colId xmlns:a16="http://schemas.microsoft.com/office/drawing/2014/main" val="2901166406"/>
                    </a:ext>
                  </a:extLst>
                </a:gridCol>
                <a:gridCol w="1594459">
                  <a:extLst>
                    <a:ext uri="{9D8B030D-6E8A-4147-A177-3AD203B41FA5}">
                      <a16:colId xmlns:a16="http://schemas.microsoft.com/office/drawing/2014/main" val="175428653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原始特征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总类别数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-&gt;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新特征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总类别数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92307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'C1','banner_pos'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7+7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-&gt;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'C1BP'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42432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'site_id','site_domain','site_category'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4737+7745+26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-&gt;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'site'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21637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7971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'app_id','app_domain','app_category'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8552+559+36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-&gt;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'app'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8558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00389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'device_id','device_ip'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2686408+6729486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-&gt;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'dev_idip'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8963496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53121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'device_model', 'device_type','device_conn_type'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8251+5+4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-&gt;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'dev_types'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16069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87871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'C14','C17'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2626+435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-&gt;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'C1417'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2626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05779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'C15','C16'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8+9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-&gt;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'C1516'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43273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'C18','C20'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4+172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-&gt;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'C1820'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636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20537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'C19','C21'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68+60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-&gt;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'C1921'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220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676" marR="516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359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3742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872</Words>
  <Application>Microsoft Office PowerPoint</Application>
  <PresentationFormat>宽屏</PresentationFormat>
  <Paragraphs>240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宋体</vt:lpstr>
      <vt:lpstr>幼圆</vt:lpstr>
      <vt:lpstr>Arial</vt:lpstr>
      <vt:lpstr>Calibri</vt:lpstr>
      <vt:lpstr>Century Gothic</vt:lpstr>
      <vt:lpstr>Times New Roman</vt:lpstr>
      <vt:lpstr>Wingdings 3</vt:lpstr>
      <vt:lpstr>丝状</vt:lpstr>
      <vt:lpstr>项目2-CTR 阶段性汇报</vt:lpstr>
      <vt:lpstr>问题分析</vt:lpstr>
      <vt:lpstr>基本信息</vt:lpstr>
      <vt:lpstr>特征含义猜测</vt:lpstr>
      <vt:lpstr>PowerPoint 演示文稿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模型融合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项目2-CTR阶段性汇报</dc:title>
  <dc:creator>周 志齐</dc:creator>
  <cp:lastModifiedBy> </cp:lastModifiedBy>
  <cp:revision>24</cp:revision>
  <dcterms:created xsi:type="dcterms:W3CDTF">2018-06-18T00:34:58Z</dcterms:created>
  <dcterms:modified xsi:type="dcterms:W3CDTF">2018-07-08T10:57:34Z</dcterms:modified>
</cp:coreProperties>
</file>