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2"/>
  </p:notesMasterIdLst>
  <p:sldIdLst>
    <p:sldId id="256" r:id="rId3"/>
    <p:sldId id="257" r:id="rId4"/>
    <p:sldId id="278" r:id="rId5"/>
    <p:sldId id="279" r:id="rId6"/>
    <p:sldId id="282" r:id="rId7"/>
    <p:sldId id="281" r:id="rId8"/>
    <p:sldId id="280" r:id="rId9"/>
    <p:sldId id="277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0" autoAdjust="0"/>
    <p:restoredTop sz="93692"/>
  </p:normalViewPr>
  <p:slideViewPr>
    <p:cSldViewPr snapToGrid="0" snapToObjects="1">
      <p:cViewPr>
        <p:scale>
          <a:sx n="75" d="100"/>
          <a:sy n="75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2016/7/31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09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538413" y="2425848"/>
            <a:ext cx="2599547" cy="2072335"/>
            <a:chOff x="7503886" y="1970815"/>
            <a:chExt cx="2599547" cy="2072335"/>
          </a:xfrm>
          <a:solidFill>
            <a:schemeClr val="accent1">
              <a:lumMod val="75000"/>
              <a:alpha val="54000"/>
            </a:schemeClr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flipH="1">
            <a:off x="2078852" y="2511771"/>
            <a:ext cx="2599547" cy="2072335"/>
            <a:chOff x="1271166" y="2284597"/>
            <a:chExt cx="2599547" cy="2072335"/>
          </a:xfrm>
          <a:solidFill>
            <a:schemeClr val="accent1">
              <a:lumMod val="75000"/>
              <a:alpha val="54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4260272" y="1469396"/>
            <a:ext cx="3671455" cy="36714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1881" y="2657330"/>
            <a:ext cx="5238131" cy="132343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588496" y="3869302"/>
            <a:ext cx="5238131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419807103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5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2177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17909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54395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2076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54395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1820713"/>
            <a:ext cx="0" cy="437450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10674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1210674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210674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6632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10674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210674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7154395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154395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线连接符 16"/>
          <p:cNvCxnSpPr/>
          <p:nvPr userDrawn="1"/>
        </p:nvCxnSpPr>
        <p:spPr>
          <a:xfrm>
            <a:off x="6096000" y="1820713"/>
            <a:ext cx="0" cy="437450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210674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1210674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210674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7154395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154395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154395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78401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740375" y="-522490"/>
            <a:ext cx="5238131" cy="51706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740375" y="3858885"/>
            <a:ext cx="5238131" cy="12003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30406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187368" y="462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02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8868" y="589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25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8868" y="589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0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8" r:id="rId2"/>
    <p:sldLayoutId id="2147483696" r:id="rId3"/>
    <p:sldLayoutId id="2147483697" r:id="rId4"/>
    <p:sldLayoutId id="2147483698" r:id="rId5"/>
    <p:sldLayoutId id="2147483694" r:id="rId6"/>
    <p:sldLayoutId id="2147483689" r:id="rId7"/>
    <p:sldLayoutId id="2147483690" r:id="rId8"/>
    <p:sldLayoutId id="2147483691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471881" y="2657330"/>
            <a:ext cx="5238131" cy="1323439"/>
          </a:xfrm>
        </p:spPr>
        <p:txBody>
          <a:bodyPr/>
          <a:lstStyle/>
          <a:p>
            <a:r>
              <a:rPr lang="en-US" altLang="zh-CN" dirty="0"/>
              <a:t>POWERPOINT</a:t>
            </a:r>
          </a:p>
          <a:p>
            <a:r>
              <a:rPr lang="en-US" altLang="zh-C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10674" y="2334440"/>
            <a:ext cx="2928689" cy="523220"/>
          </a:xfrm>
        </p:spPr>
        <p:txBody>
          <a:bodyPr/>
          <a:lstStyle/>
          <a:p>
            <a:r>
              <a:rPr lang="en-US" altLang="zh-CN" dirty="0"/>
              <a:t>PART ONE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54395" y="2334440"/>
            <a:ext cx="2928689" cy="523220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1210674" y="4164216"/>
            <a:ext cx="2928689" cy="523220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7154395" y="4164216"/>
            <a:ext cx="2928689" cy="523220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210674" y="2876646"/>
            <a:ext cx="3881090" cy="646331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7154395" y="2876646"/>
            <a:ext cx="3881090" cy="646331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1210674" y="4688611"/>
            <a:ext cx="3881090" cy="646331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9"/>
          </p:nvPr>
        </p:nvSpPr>
        <p:spPr>
          <a:xfrm>
            <a:off x="7154395" y="4688611"/>
            <a:ext cx="3881090" cy="646331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20"/>
          </p:nvPr>
        </p:nvSpPr>
        <p:spPr>
          <a:xfrm>
            <a:off x="624114" y="569718"/>
            <a:ext cx="4343103" cy="830997"/>
          </a:xfrm>
        </p:spPr>
        <p:txBody>
          <a:bodyPr/>
          <a:lstStyle/>
          <a:p>
            <a:r>
              <a:rPr lang="en-US" altLang="zh-CN" dirty="0"/>
              <a:t>CONTENTS</a:t>
            </a: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45" y="6342053"/>
            <a:ext cx="1828800" cy="243840"/>
          </a:xfrm>
          <a:prstGeom prst="rect">
            <a:avLst/>
          </a:prstGeom>
        </p:spPr>
      </p:pic>
      <p:pic>
        <p:nvPicPr>
          <p:cNvPr id="12" name="图片 11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45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Funnel</a:t>
            </a:r>
            <a:endParaRPr lang="zh-CN" altLang="en-US" dirty="0"/>
          </a:p>
        </p:txBody>
      </p:sp>
      <p:sp>
        <p:nvSpPr>
          <p:cNvPr id="49" name="平行四边形 48"/>
          <p:cNvSpPr/>
          <p:nvPr/>
        </p:nvSpPr>
        <p:spPr>
          <a:xfrm>
            <a:off x="3512074" y="2107096"/>
            <a:ext cx="5301499" cy="300515"/>
          </a:xfrm>
          <a:prstGeom prst="parallelogram">
            <a:avLst>
              <a:gd name="adj" fmla="val 7991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0" name="平行四边形 49"/>
          <p:cNvSpPr/>
          <p:nvPr/>
        </p:nvSpPr>
        <p:spPr>
          <a:xfrm>
            <a:off x="4066394" y="3134463"/>
            <a:ext cx="4174584" cy="304531"/>
          </a:xfrm>
          <a:prstGeom prst="parallelogram">
            <a:avLst>
              <a:gd name="adj" fmla="val 6791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1" name="平行四边形 50"/>
          <p:cNvSpPr/>
          <p:nvPr/>
        </p:nvSpPr>
        <p:spPr>
          <a:xfrm>
            <a:off x="4608530" y="4165847"/>
            <a:ext cx="3072037" cy="304531"/>
          </a:xfrm>
          <a:prstGeom prst="parallelogram">
            <a:avLst>
              <a:gd name="adj" fmla="val 50308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2" name="平行四边形 51"/>
          <p:cNvSpPr/>
          <p:nvPr/>
        </p:nvSpPr>
        <p:spPr>
          <a:xfrm>
            <a:off x="5125900" y="5197232"/>
            <a:ext cx="2030804" cy="304531"/>
          </a:xfrm>
          <a:prstGeom prst="parallelogram">
            <a:avLst>
              <a:gd name="adj" fmla="val 3430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734903" y="153647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55" name="直线连接符 8"/>
          <p:cNvCxnSpPr>
            <a:stCxn id="50" idx="3"/>
          </p:cNvCxnSpPr>
          <p:nvPr/>
        </p:nvCxnSpPr>
        <p:spPr>
          <a:xfrm>
            <a:off x="9038969" y="1741660"/>
            <a:ext cx="537556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9"/>
          <p:cNvCxnSpPr>
            <a:stCxn id="51" idx="1"/>
          </p:cNvCxnSpPr>
          <p:nvPr/>
        </p:nvCxnSpPr>
        <p:spPr>
          <a:xfrm flipH="1">
            <a:off x="3159879" y="2773044"/>
            <a:ext cx="577567" cy="8301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50876" y="26385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1"/>
                </a:solidFill>
              </a:rPr>
              <a:t>点击此处添加标题</a:t>
            </a:r>
          </a:p>
        </p:txBody>
      </p:sp>
      <p:sp>
        <p:nvSpPr>
          <p:cNvPr id="60" name="矩形 59"/>
          <p:cNvSpPr/>
          <p:nvPr/>
        </p:nvSpPr>
        <p:spPr>
          <a:xfrm>
            <a:off x="8637353" y="35858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61" name="直线连接符 14"/>
          <p:cNvCxnSpPr>
            <a:stCxn id="52" idx="3"/>
          </p:cNvCxnSpPr>
          <p:nvPr/>
        </p:nvCxnSpPr>
        <p:spPr>
          <a:xfrm>
            <a:off x="7901825" y="3804428"/>
            <a:ext cx="577151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5"/>
          <p:cNvCxnSpPr/>
          <p:nvPr/>
        </p:nvCxnSpPr>
        <p:spPr>
          <a:xfrm flipH="1">
            <a:off x="4249066" y="4835812"/>
            <a:ext cx="584835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40063" y="471764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accent6"/>
                </a:solidFill>
              </a:rPr>
              <a:t>点击此处添加标题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7561097" y="566494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67" name="直线连接符 20"/>
          <p:cNvCxnSpPr>
            <a:stCxn id="54" idx="3"/>
          </p:cNvCxnSpPr>
          <p:nvPr/>
        </p:nvCxnSpPr>
        <p:spPr>
          <a:xfrm>
            <a:off x="6842319" y="5867197"/>
            <a:ext cx="560400" cy="0"/>
          </a:xfrm>
          <a:prstGeom prst="line">
            <a:avLst/>
          </a:prstGeom>
          <a:ln w="12700" cmpd="sng">
            <a:solidFill>
              <a:schemeClr val="tx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组 21"/>
          <p:cNvGrpSpPr/>
          <p:nvPr/>
        </p:nvGrpSpPr>
        <p:grpSpPr>
          <a:xfrm>
            <a:off x="2929251" y="1376226"/>
            <a:ext cx="6335089" cy="730869"/>
            <a:chOff x="2929251" y="1084126"/>
            <a:chExt cx="6335089" cy="730869"/>
          </a:xfrm>
        </p:grpSpPr>
        <p:sp>
          <p:nvSpPr>
            <p:cNvPr id="69" name="梯形 68"/>
            <p:cNvSpPr/>
            <p:nvPr/>
          </p:nvSpPr>
          <p:spPr>
            <a:xfrm flipV="1">
              <a:off x="2929251" y="1084126"/>
              <a:ext cx="6335089" cy="730869"/>
            </a:xfrm>
            <a:prstGeom prst="trapezoid">
              <a:avLst>
                <a:gd name="adj" fmla="val 61672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404040"/>
                </a:solidFill>
              </a:endParaRPr>
            </a:p>
          </p:txBody>
        </p:sp>
        <p:sp>
          <p:nvSpPr>
            <p:cNvPr id="70" name="文本框 23"/>
            <p:cNvSpPr txBox="1"/>
            <p:nvPr/>
          </p:nvSpPr>
          <p:spPr>
            <a:xfrm>
              <a:off x="3690508" y="1203339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组 24"/>
          <p:cNvGrpSpPr/>
          <p:nvPr/>
        </p:nvGrpSpPr>
        <p:grpSpPr>
          <a:xfrm>
            <a:off x="3512075" y="2407610"/>
            <a:ext cx="5169441" cy="730869"/>
            <a:chOff x="3512075" y="2115510"/>
            <a:chExt cx="5169441" cy="730869"/>
          </a:xfrm>
        </p:grpSpPr>
        <p:sp>
          <p:nvSpPr>
            <p:cNvPr id="72" name="梯形 71"/>
            <p:cNvSpPr/>
            <p:nvPr/>
          </p:nvSpPr>
          <p:spPr>
            <a:xfrm flipV="1">
              <a:off x="3512075" y="2115510"/>
              <a:ext cx="5169441" cy="730869"/>
            </a:xfrm>
            <a:prstGeom prst="trapezoid">
              <a:avLst>
                <a:gd name="adj" fmla="val 6167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3" name="文本框 26"/>
            <p:cNvSpPr txBox="1"/>
            <p:nvPr/>
          </p:nvSpPr>
          <p:spPr>
            <a:xfrm>
              <a:off x="3690508" y="2234723"/>
              <a:ext cx="4812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ADD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组 27"/>
          <p:cNvGrpSpPr/>
          <p:nvPr/>
        </p:nvGrpSpPr>
        <p:grpSpPr>
          <a:xfrm>
            <a:off x="4066395" y="3438994"/>
            <a:ext cx="4060801" cy="730869"/>
            <a:chOff x="4066395" y="3146894"/>
            <a:chExt cx="4060801" cy="730869"/>
          </a:xfrm>
        </p:grpSpPr>
        <p:sp>
          <p:nvSpPr>
            <p:cNvPr id="75" name="梯形 74"/>
            <p:cNvSpPr/>
            <p:nvPr/>
          </p:nvSpPr>
          <p:spPr>
            <a:xfrm flipV="1">
              <a:off x="4066395" y="3146894"/>
              <a:ext cx="4060801" cy="730869"/>
            </a:xfrm>
            <a:prstGeom prst="trapezoid">
              <a:avLst>
                <a:gd name="adj" fmla="val 616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6" name="文本框 29"/>
            <p:cNvSpPr txBox="1"/>
            <p:nvPr/>
          </p:nvSpPr>
          <p:spPr>
            <a:xfrm>
              <a:off x="4386021" y="3266107"/>
              <a:ext cx="342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YOUR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组 30"/>
          <p:cNvGrpSpPr/>
          <p:nvPr/>
        </p:nvGrpSpPr>
        <p:grpSpPr>
          <a:xfrm>
            <a:off x="4608530" y="4470378"/>
            <a:ext cx="2976528" cy="730869"/>
            <a:chOff x="4608530" y="4178278"/>
            <a:chExt cx="2976528" cy="730869"/>
          </a:xfrm>
        </p:grpSpPr>
        <p:sp>
          <p:nvSpPr>
            <p:cNvPr id="78" name="梯形 77"/>
            <p:cNvSpPr/>
            <p:nvPr/>
          </p:nvSpPr>
          <p:spPr>
            <a:xfrm flipV="1">
              <a:off x="4608530" y="4178278"/>
              <a:ext cx="2976528" cy="730869"/>
            </a:xfrm>
            <a:prstGeom prst="trapezoid">
              <a:avLst>
                <a:gd name="adj" fmla="val 616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9" name="文本框 32"/>
            <p:cNvSpPr txBox="1"/>
            <p:nvPr/>
          </p:nvSpPr>
          <p:spPr>
            <a:xfrm>
              <a:off x="4991629" y="4297491"/>
              <a:ext cx="2210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TEXT</a:t>
              </a:r>
              <a:r>
                <a:rPr kumimoji="1" lang="zh-CN" altLang="en-US" sz="3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组 33"/>
          <p:cNvGrpSpPr/>
          <p:nvPr/>
        </p:nvGrpSpPr>
        <p:grpSpPr>
          <a:xfrm>
            <a:off x="5125900" y="5501763"/>
            <a:ext cx="1941791" cy="730869"/>
            <a:chOff x="5125900" y="5209663"/>
            <a:chExt cx="1941791" cy="730869"/>
          </a:xfrm>
        </p:grpSpPr>
        <p:sp>
          <p:nvSpPr>
            <p:cNvPr id="81" name="梯形 80"/>
            <p:cNvSpPr/>
            <p:nvPr/>
          </p:nvSpPr>
          <p:spPr>
            <a:xfrm flipV="1">
              <a:off x="5125900" y="5209663"/>
              <a:ext cx="1941791" cy="730869"/>
            </a:xfrm>
            <a:prstGeom prst="trapezoid">
              <a:avLst>
                <a:gd name="adj" fmla="val 6167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82" name="文本框 35"/>
            <p:cNvSpPr txBox="1"/>
            <p:nvPr/>
          </p:nvSpPr>
          <p:spPr>
            <a:xfrm>
              <a:off x="5250315" y="5353239"/>
              <a:ext cx="1692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HERE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Key Metrics</a:t>
            </a:r>
            <a:endParaRPr lang="zh-CN" altLang="en-US" dirty="0"/>
          </a:p>
        </p:txBody>
      </p:sp>
      <p:sp>
        <p:nvSpPr>
          <p:cNvPr id="23" name="任意形状 4"/>
          <p:cNvSpPr/>
          <p:nvPr/>
        </p:nvSpPr>
        <p:spPr>
          <a:xfrm>
            <a:off x="5383609" y="29833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1973B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4" name="任意形状 5"/>
          <p:cNvSpPr/>
          <p:nvPr/>
        </p:nvSpPr>
        <p:spPr>
          <a:xfrm rot="18900000">
            <a:off x="6644100" y="27545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5" name="任意形状 6"/>
          <p:cNvSpPr/>
          <p:nvPr/>
        </p:nvSpPr>
        <p:spPr>
          <a:xfrm>
            <a:off x="6793546" y="15733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B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6" name="任意形状 7"/>
          <p:cNvSpPr/>
          <p:nvPr/>
        </p:nvSpPr>
        <p:spPr>
          <a:xfrm rot="2700000">
            <a:off x="6644101" y="41524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30CED4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7" name="任意形状 8"/>
          <p:cNvSpPr/>
          <p:nvPr/>
        </p:nvSpPr>
        <p:spPr>
          <a:xfrm>
            <a:off x="6793546" y="43932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30CED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C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8" name="任意形状 9"/>
          <p:cNvSpPr/>
          <p:nvPr/>
        </p:nvSpPr>
        <p:spPr>
          <a:xfrm rot="8100000">
            <a:off x="5246237" y="41524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9" name="任意形状 10"/>
          <p:cNvSpPr/>
          <p:nvPr/>
        </p:nvSpPr>
        <p:spPr>
          <a:xfrm>
            <a:off x="3973672" y="43932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0" name="任意形状 11"/>
          <p:cNvSpPr/>
          <p:nvPr/>
        </p:nvSpPr>
        <p:spPr>
          <a:xfrm rot="2700000">
            <a:off x="5246238" y="27545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形状 12"/>
          <p:cNvSpPr/>
          <p:nvPr/>
        </p:nvSpPr>
        <p:spPr>
          <a:xfrm>
            <a:off x="3973672" y="15733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A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grpSp>
        <p:nvGrpSpPr>
          <p:cNvPr id="32" name="组合 44"/>
          <p:cNvGrpSpPr/>
          <p:nvPr/>
        </p:nvGrpSpPr>
        <p:grpSpPr>
          <a:xfrm>
            <a:off x="5841302" y="3337920"/>
            <a:ext cx="509394" cy="682006"/>
            <a:chOff x="844550" y="1792288"/>
            <a:chExt cx="862013" cy="1154112"/>
          </a:xfrm>
          <a:solidFill>
            <a:srgbClr val="FFFFFF"/>
          </a:solidFill>
        </p:grpSpPr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8494866" y="1573371"/>
            <a:ext cx="2160434" cy="461665"/>
          </a:xfrm>
          <a:prstGeom prst="rect">
            <a:avLst/>
          </a:prstGeom>
          <a:solidFill>
            <a:srgbClr val="2EA2CF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Contributor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8494866" y="4527326"/>
            <a:ext cx="2160000" cy="461665"/>
          </a:xfrm>
          <a:prstGeom prst="rect">
            <a:avLst/>
          </a:prstGeom>
          <a:solidFill>
            <a:srgbClr val="30CED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Pull Request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0" name="矩形 7"/>
          <p:cNvSpPr>
            <a:spLocks noChangeArrowheads="1"/>
          </p:cNvSpPr>
          <p:nvPr/>
        </p:nvSpPr>
        <p:spPr bwMode="auto">
          <a:xfrm>
            <a:off x="1641600" y="1573371"/>
            <a:ext cx="2160000" cy="461665"/>
          </a:xfrm>
          <a:prstGeom prst="rect">
            <a:avLst/>
          </a:prstGeom>
          <a:solidFill>
            <a:srgbClr val="9BCD7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Contribution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2" name="矩形 7"/>
          <p:cNvSpPr>
            <a:spLocks noChangeArrowheads="1"/>
          </p:cNvSpPr>
          <p:nvPr/>
        </p:nvSpPr>
        <p:spPr bwMode="auto">
          <a:xfrm>
            <a:off x="1641600" y="4527326"/>
            <a:ext cx="2160000" cy="461665"/>
          </a:xfrm>
          <a:prstGeom prst="rect">
            <a:avLst/>
          </a:prstGeom>
          <a:solidFill>
            <a:srgbClr val="41CAA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Publish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366" y="2268000"/>
            <a:ext cx="358283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Make a commit, open an issue or propose a pull request that meet certain conditions.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0237" y="2266685"/>
            <a:ext cx="358283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ones who make contributions.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0800" y="5290835"/>
            <a:ext cx="33921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mechanism for proposing and collaborating on changes to a repository.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566" y="5292000"/>
            <a:ext cx="326533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Actions on one or more topics.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4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8" y="462968"/>
            <a:ext cx="6061032" cy="1077218"/>
          </a:xfrm>
        </p:spPr>
        <p:txBody>
          <a:bodyPr/>
          <a:lstStyle/>
          <a:p>
            <a:r>
              <a:rPr lang="en-US" altLang="zh-CN" dirty="0" smtClean="0"/>
              <a:t>Common Items To Represent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85900" y="1568450"/>
            <a:ext cx="18669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First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50" y="2031587"/>
            <a:ext cx="4565650" cy="3581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Accumulated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 number of each key</a:t>
            </a:r>
            <a:r>
              <a:rPr lang="en-US" altLang="zh-CN" sz="1600" kern="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metric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.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900" y="3013116"/>
            <a:ext cx="18669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Second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50" y="3476253"/>
            <a:ext cx="3598370" cy="3581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Per day trend of each key metric.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5900" y="4457782"/>
            <a:ext cx="18669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Third</a:t>
            </a:r>
          </a:p>
        </p:txBody>
      </p:sp>
      <p:sp>
        <p:nvSpPr>
          <p:cNvPr id="14" name="矩形 13"/>
          <p:cNvSpPr/>
          <p:nvPr/>
        </p:nvSpPr>
        <p:spPr>
          <a:xfrm>
            <a:off x="1428750" y="4920919"/>
            <a:ext cx="8197850" cy="70942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Categorized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 by Repository, Tenant and Site. In addition, the time range for all items are configurable by a time slicer. 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5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8" y="462968"/>
            <a:ext cx="5484903" cy="584775"/>
          </a:xfrm>
        </p:spPr>
        <p:txBody>
          <a:bodyPr/>
          <a:lstStyle/>
          <a:p>
            <a:r>
              <a:rPr lang="en-US" altLang="zh-CN" dirty="0" smtClean="0"/>
              <a:t>Publish Categorization</a:t>
            </a:r>
            <a:endParaRPr lang="zh-CN" altLang="en-US" dirty="0"/>
          </a:p>
        </p:txBody>
      </p:sp>
      <p:sp>
        <p:nvSpPr>
          <p:cNvPr id="18" name="五边形 17"/>
          <p:cNvSpPr/>
          <p:nvPr/>
        </p:nvSpPr>
        <p:spPr>
          <a:xfrm>
            <a:off x="2348414" y="47286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>
            <a:off x="1879497" y="5199619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07BA9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801" y="5215883"/>
            <a:ext cx="3009167" cy="1291204"/>
          </a:xfrm>
          <a:prstGeom prst="rect">
            <a:avLst/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1617441" y="3153387"/>
            <a:ext cx="6406123" cy="1291205"/>
          </a:xfrm>
          <a:prstGeom prst="homePlate">
            <a:avLst>
              <a:gd name="adj" fmla="val 37734"/>
            </a:avLst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2" name="平行四边形 21"/>
          <p:cNvSpPr/>
          <p:nvPr/>
        </p:nvSpPr>
        <p:spPr>
          <a:xfrm rot="16200000">
            <a:off x="1148525" y="3624368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87C509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800" y="3640633"/>
            <a:ext cx="2278195" cy="1291204"/>
          </a:xfrm>
          <a:prstGeom prst="rect">
            <a:avLst/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983932" y="1606426"/>
            <a:ext cx="4688339" cy="1291205"/>
          </a:xfrm>
          <a:prstGeom prst="homePlate">
            <a:avLst>
              <a:gd name="adj" fmla="val 37734"/>
            </a:avLst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平行四边形 24"/>
          <p:cNvSpPr/>
          <p:nvPr/>
        </p:nvSpPr>
        <p:spPr>
          <a:xfrm rot="16200000">
            <a:off x="515016" y="2077407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FC9400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7800" y="2093671"/>
            <a:ext cx="1644685" cy="1291204"/>
          </a:xfrm>
          <a:prstGeom prst="rect">
            <a:avLst/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374440" y="2405369"/>
            <a:ext cx="118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kern="0" noProof="0" dirty="0" smtClean="0">
                <a:solidFill>
                  <a:srgbClr val="FFFFFF"/>
                </a:solidFill>
              </a:rPr>
              <a:t>Topic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574786" y="3990283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noProof="0" dirty="0" smtClean="0">
                <a:solidFill>
                  <a:srgbClr val="FFFFFF"/>
                </a:solidFill>
              </a:rPr>
              <a:t>Action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672390" y="5557969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dirty="0" smtClean="0">
                <a:solidFill>
                  <a:srgbClr val="FFFFFF"/>
                </a:solidFill>
              </a:rPr>
              <a:t>Code Lines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150" y="1885774"/>
            <a:ext cx="318468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The number of topics updated in a single publish.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85172" y="3470750"/>
            <a:ext cx="52367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The action of the user for a single topic: create, deleted, updated, rename or not explicitly known.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03786" y="5046653"/>
            <a:ext cx="801351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The number of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changing code lines (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insertions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or 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deletions)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of 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a single topic when a user action happens. 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7" y="462968"/>
            <a:ext cx="6708733" cy="584775"/>
          </a:xfrm>
        </p:spPr>
        <p:txBody>
          <a:bodyPr/>
          <a:lstStyle/>
          <a:p>
            <a:r>
              <a:rPr lang="en-US" altLang="zh-CN" dirty="0" smtClean="0"/>
              <a:t>Pull Request Categorization</a:t>
            </a:r>
            <a:endParaRPr lang="zh-CN" altLang="en-US" dirty="0"/>
          </a:p>
        </p:txBody>
      </p:sp>
      <p:sp>
        <p:nvSpPr>
          <p:cNvPr id="18" name="五边形 17"/>
          <p:cNvSpPr/>
          <p:nvPr/>
        </p:nvSpPr>
        <p:spPr>
          <a:xfrm>
            <a:off x="2348414" y="47286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>
            <a:off x="1879497" y="5199619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07BA9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801" y="5215883"/>
            <a:ext cx="3009167" cy="1291204"/>
          </a:xfrm>
          <a:prstGeom prst="rect">
            <a:avLst/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1617441" y="3153387"/>
            <a:ext cx="6406123" cy="1291205"/>
          </a:xfrm>
          <a:prstGeom prst="homePlate">
            <a:avLst>
              <a:gd name="adj" fmla="val 37734"/>
            </a:avLst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2" name="平行四边形 21"/>
          <p:cNvSpPr/>
          <p:nvPr/>
        </p:nvSpPr>
        <p:spPr>
          <a:xfrm rot="16200000">
            <a:off x="1148525" y="3624368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87C509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800" y="3640633"/>
            <a:ext cx="2278195" cy="1291204"/>
          </a:xfrm>
          <a:prstGeom prst="rect">
            <a:avLst/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983932" y="1606426"/>
            <a:ext cx="4688339" cy="1291205"/>
          </a:xfrm>
          <a:prstGeom prst="homePlate">
            <a:avLst>
              <a:gd name="adj" fmla="val 37734"/>
            </a:avLst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平行四边形 24"/>
          <p:cNvSpPr/>
          <p:nvPr/>
        </p:nvSpPr>
        <p:spPr>
          <a:xfrm rot="16200000">
            <a:off x="515016" y="2077407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FC9400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7800" y="2093671"/>
            <a:ext cx="1644685" cy="1291204"/>
          </a:xfrm>
          <a:prstGeom prst="rect">
            <a:avLst/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150745" y="2443469"/>
            <a:ext cx="1664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kern="0" dirty="0" smtClean="0">
                <a:solidFill>
                  <a:srgbClr val="FFFFFF"/>
                </a:solidFill>
              </a:rPr>
              <a:t>Commit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572944" y="3977583"/>
            <a:ext cx="13436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dirty="0" smtClean="0">
                <a:solidFill>
                  <a:srgbClr val="FFFFFF"/>
                </a:solidFill>
              </a:rPr>
              <a:t>Status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839493" y="5557969"/>
            <a:ext cx="1851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Duration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150" y="1885774"/>
            <a:ext cx="308249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The number of commits in a single pull request.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86772" y="3470750"/>
            <a:ext cx="492212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The status of a single pull request: successfully merged, failed or being active now.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03786" y="5173653"/>
            <a:ext cx="80135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The time duration for a single pull request from being created to being merged.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850663"/>
            <a:ext cx="5238131" cy="707886"/>
          </a:xfrm>
        </p:spPr>
        <p:txBody>
          <a:bodyPr/>
          <a:lstStyle/>
          <a:p>
            <a:r>
              <a:rPr lang="en-US" altLang="zh-CN" dirty="0" smtClean="0"/>
              <a:t>Any Question?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1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545863"/>
            <a:ext cx="5238131" cy="1323439"/>
          </a:xfrm>
        </p:spPr>
        <p:txBody>
          <a:bodyPr/>
          <a:lstStyle/>
          <a:p>
            <a:r>
              <a:rPr lang="en-US" altLang="zh-CN" dirty="0"/>
              <a:t>Thank You</a:t>
            </a:r>
          </a:p>
          <a:p>
            <a:r>
              <a:rPr lang="en-US" altLang="zh-CN" dirty="0"/>
              <a:t>For </a:t>
            </a:r>
            <a:r>
              <a:rPr lang="en-US" altLang="zh-CN" dirty="0" smtClean="0"/>
              <a:t>Listen</a:t>
            </a:r>
            <a:r>
              <a:rPr lang="en-US" altLang="zh-CN" dirty="0" smtClean="0"/>
              <a:t>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4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5gjtjwe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316</Words>
  <Application>Microsoft Office PowerPoint</Application>
  <PresentationFormat>自定义</PresentationFormat>
  <Paragraphs>60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Zhiqiang Zhou</cp:lastModifiedBy>
  <cp:revision>123</cp:revision>
  <dcterms:created xsi:type="dcterms:W3CDTF">2015-08-18T02:51:41Z</dcterms:created>
  <dcterms:modified xsi:type="dcterms:W3CDTF">2016-07-31T14:11:02Z</dcterms:modified>
  <cp:category/>
</cp:coreProperties>
</file>