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2" r:id="rId5"/>
    <p:sldId id="256" r:id="rId6"/>
    <p:sldId id="258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1B74A-790B-495B-9E8E-FE4ECED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B37930-2D56-4912-BDDB-0A4567F56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60F00-D14C-491E-8DFD-7AE07992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16607-8234-4680-99A6-5FB024C9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725DF-517B-44F6-A2E4-9F88D9DF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2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789C4-C98A-45E0-80B7-A2B30644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FB4C4D-CAEE-41B5-A73A-DFBFCD39B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6DD7E-994B-4C53-B43D-87C12631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CA395-5FAC-42B1-894F-D0F7DF62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A2FCC-A062-4696-BC3F-20F4D775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174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743B6B-5C82-4AEB-B6E7-4C5A88E2E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A5A82-7970-4688-BBAE-F48CEAF59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8256E-2117-460D-87DA-C7DEC5B4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DEC18-89DC-4D4D-A27A-3A4CA56D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C7F81-7AE1-482F-BFB5-CD3899A5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3973C-01CE-4E6A-9BEE-48E9664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04893-19C8-415A-A387-2A863A52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87C6A-803B-4B6F-AFE5-10D69B68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0FD1C-A607-4537-AACB-E31D5B25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064D9-7A2F-4AA6-9421-8C3BA39F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75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2B9BC-6E67-4FC9-95D2-278237BF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69776-BB0C-4881-BF42-D95C838C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F198F-72B9-409A-8EEC-1E2A43AD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6797A-87CE-46DA-812C-E8982DB1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A32CE-9B90-4EC0-9E68-411141D4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755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899D-5A8B-485B-A9D8-9FB300BC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EB8F2-07CB-4C0A-8117-59C155D0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973A9-A5AF-4D78-AD5A-AD402FD3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B2A9F-1138-4037-8C41-131DBD1D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31061-FFD3-4D0A-A024-5BB9E97D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18182-1607-4435-87AA-74C8E01C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69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E8BD-3155-454D-B679-01518B10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0F3C6-CA33-448C-9F5D-51A92AC9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26DF5-A037-4FA4-9690-26A01900F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F9F007-3F3F-4895-8167-875DAD48D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00605-33CF-4B84-A441-8D5910B46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B3DBD9-AB00-4AC5-8734-213DA05F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1604C2-B15A-4F27-9CCA-666F1966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BAE8E-147A-42D4-910C-1843495E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220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53FD3-1151-4A8E-9F00-3855F570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6FDA9B-4463-4959-A88A-FB72AC88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CEEB2B-AD3C-4CAD-A9F0-32F698BC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02324-9404-44AA-A116-36080AE0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334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9858E0-59AB-4D30-8F59-3BF96924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A9CDF8-7DE1-4858-B8B9-338238AA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30DAF-2350-4622-974F-B54A962D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653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B6020-2C84-4F42-9188-104FC2FF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D4D15-0B44-43AF-881A-3E97C255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7C1A7-551B-4DAC-84A9-2521522E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41D9-2D41-4DB9-9351-AC208279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86897-9BF0-4A85-837A-D4AED762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F709B-BD15-4E8F-BD4A-CC84E12A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438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33F29-63B1-46EC-BDF7-F24608B9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21217F-4FF3-47F1-AA23-8ED8BC2F5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02B7A-7D15-464A-B924-33C9C7E9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4E84F-C356-4564-A5D7-048A2722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DFD02-5C42-4B6E-B013-6876A0CE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787DA-5C1C-43CF-9780-419BEF40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4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2A4BB-647E-4B04-8F91-1ABCF7C9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5002E-ABBC-45D0-B9CA-96F9B7C6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4315F-C82F-4AF3-BD9E-10E52CCE7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6FF7-7E00-4D2E-B5CE-8EA13990D834}" type="datetimeFigureOut">
              <a:rPr lang="LID4096" smtClean="0"/>
              <a:t>03/30/2020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15BAA-F338-414B-B66B-40ECFD65D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C1E11-4AD1-480A-961E-88619009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1067-D58D-484B-8194-9849013B4D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767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93521E-952A-433B-8F5F-A06B1FB308E2}"/>
              </a:ext>
            </a:extLst>
          </p:cNvPr>
          <p:cNvSpPr/>
          <p:nvPr/>
        </p:nvSpPr>
        <p:spPr>
          <a:xfrm>
            <a:off x="2" y="647849"/>
            <a:ext cx="6798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ID4096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F4034E-D477-45C1-AEA2-4FB3EFE8D22C}"/>
              </a:ext>
            </a:extLst>
          </p:cNvPr>
          <p:cNvSpPr/>
          <p:nvPr/>
        </p:nvSpPr>
        <p:spPr>
          <a:xfrm>
            <a:off x="965200" y="54523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1.2</a:t>
            </a:r>
            <a:r>
              <a:rPr lang="zh-CN" altLang="en-US" dirty="0"/>
              <a:t>安装</a:t>
            </a:r>
            <a:r>
              <a:rPr lang="en-US" altLang="zh-CN" dirty="0"/>
              <a:t>Vue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CDN</a:t>
            </a:r>
            <a:r>
              <a:rPr lang="zh-CN" altLang="en-US" dirty="0"/>
              <a:t>引入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NPM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下载引入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1.3 Vue</a:t>
            </a:r>
            <a:r>
              <a:rPr lang="zh-CN" altLang="en-US" dirty="0"/>
              <a:t>的初体验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 err="1"/>
              <a:t>Vuejs</a:t>
            </a:r>
            <a:endParaRPr lang="en-US" altLang="zh-CN" dirty="0"/>
          </a:p>
          <a:p>
            <a:r>
              <a:rPr lang="en-US" altLang="zh-CN" dirty="0"/>
              <a:t>Mustache -&gt; </a:t>
            </a:r>
            <a:r>
              <a:rPr lang="zh-CN" altLang="en-US" dirty="0"/>
              <a:t>体验</a:t>
            </a:r>
            <a:r>
              <a:rPr lang="en-US" altLang="zh-CN" dirty="0" err="1"/>
              <a:t>vue</a:t>
            </a:r>
            <a:r>
              <a:rPr lang="zh-CN" altLang="en-US" dirty="0"/>
              <a:t>的响应式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Vue</a:t>
            </a:r>
            <a:r>
              <a:rPr lang="zh-CN" altLang="en-US" dirty="0"/>
              <a:t>列表展示</a:t>
            </a:r>
            <a:endParaRPr lang="en-US" altLang="zh-CN" dirty="0"/>
          </a:p>
          <a:p>
            <a:r>
              <a:rPr lang="en-US" altLang="zh-CN" dirty="0"/>
              <a:t>V-for</a:t>
            </a:r>
          </a:p>
          <a:p>
            <a:r>
              <a:rPr lang="zh-CN" altLang="en-US" dirty="0"/>
              <a:t>新元素也可以在界面中渲染出来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Vue</a:t>
            </a:r>
            <a:r>
              <a:rPr lang="zh-CN" altLang="en-US" dirty="0"/>
              <a:t>计数器小示例</a:t>
            </a:r>
            <a:endParaRPr lang="en-US" altLang="zh-CN" dirty="0"/>
          </a:p>
          <a:p>
            <a:r>
              <a:rPr lang="zh-CN" altLang="en-US" dirty="0"/>
              <a:t>事件监听：</a:t>
            </a:r>
            <a:r>
              <a:rPr lang="en-US" altLang="zh-CN" dirty="0"/>
              <a:t>click-&gt;methods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966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93521E-952A-433B-8F5F-A06B1FB308E2}"/>
              </a:ext>
            </a:extLst>
          </p:cNvPr>
          <p:cNvSpPr/>
          <p:nvPr/>
        </p:nvSpPr>
        <p:spPr>
          <a:xfrm>
            <a:off x="2" y="647849"/>
            <a:ext cx="6798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ID4096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F4034E-D477-45C1-AEA2-4FB3EFE8D22C}"/>
              </a:ext>
            </a:extLst>
          </p:cNvPr>
          <p:cNvSpPr/>
          <p:nvPr/>
        </p:nvSpPr>
        <p:spPr>
          <a:xfrm>
            <a:off x="965200" y="5452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ID4096" dirty="0"/>
              <a:t>0317学习Vue打卡</a:t>
            </a:r>
          </a:p>
          <a:p>
            <a:endParaRPr lang="LID4096" dirty="0"/>
          </a:p>
          <a:p>
            <a:r>
              <a:rPr lang="en-US" altLang="zh-CN" b="1" dirty="0"/>
              <a:t>1.4 </a:t>
            </a:r>
            <a:r>
              <a:rPr lang="LID4096" b="1" dirty="0"/>
              <a:t>MVVM</a:t>
            </a:r>
            <a:r>
              <a:rPr lang="LID4096" dirty="0"/>
              <a:t>:Model ViewModel View</a:t>
            </a:r>
          </a:p>
          <a:p>
            <a:endParaRPr lang="LID4096" dirty="0"/>
          </a:p>
          <a:p>
            <a:r>
              <a:rPr lang="zh-CN" altLang="en-US" dirty="0"/>
              <a:t>*</a:t>
            </a:r>
            <a:r>
              <a:rPr lang="LID4096" dirty="0"/>
              <a:t>08-function和method的区别是什么？</a:t>
            </a:r>
          </a:p>
          <a:p>
            <a:r>
              <a:rPr lang="LID4096" dirty="0"/>
              <a:t>---method一般是创建了实例对象后里的function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C38EE0-1956-4803-886C-ECC6197676A5}"/>
              </a:ext>
            </a:extLst>
          </p:cNvPr>
          <p:cNvSpPr/>
          <p:nvPr/>
        </p:nvSpPr>
        <p:spPr>
          <a:xfrm>
            <a:off x="965200" y="3175000"/>
            <a:ext cx="1456267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altLang="zh-CN" dirty="0"/>
              <a:t>iew</a:t>
            </a:r>
            <a:endParaRPr lang="LID4096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AFC163-97E7-4A2A-951C-A59ED78086A8}"/>
              </a:ext>
            </a:extLst>
          </p:cNvPr>
          <p:cNvSpPr/>
          <p:nvPr/>
        </p:nvSpPr>
        <p:spPr>
          <a:xfrm>
            <a:off x="6688667" y="3175000"/>
            <a:ext cx="1456267" cy="127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altLang="zh-CN" dirty="0"/>
              <a:t>odel</a:t>
            </a:r>
            <a:endParaRPr lang="LID4096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8AB879-2695-48EE-9AFB-9337B9CEB89D}"/>
              </a:ext>
            </a:extLst>
          </p:cNvPr>
          <p:cNvSpPr/>
          <p:nvPr/>
        </p:nvSpPr>
        <p:spPr>
          <a:xfrm>
            <a:off x="3471331" y="3175000"/>
            <a:ext cx="2269068" cy="127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altLang="zh-CN" dirty="0" err="1"/>
              <a:t>iewNode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DOM Listeners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Binding</a:t>
            </a:r>
            <a:endParaRPr lang="LID4096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FF2C65-E8F2-484D-A582-DDF625366B4B}"/>
              </a:ext>
            </a:extLst>
          </p:cNvPr>
          <p:cNvSpPr txBox="1"/>
          <p:nvPr/>
        </p:nvSpPr>
        <p:spPr>
          <a:xfrm>
            <a:off x="1236133" y="4969933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</a:t>
            </a:r>
            <a:endParaRPr lang="LID4096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84C1B7-0E50-4854-8728-7907D8D2F82E}"/>
              </a:ext>
            </a:extLst>
          </p:cNvPr>
          <p:cNvSpPr txBox="1"/>
          <p:nvPr/>
        </p:nvSpPr>
        <p:spPr>
          <a:xfrm>
            <a:off x="4157132" y="4942638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Vue</a:t>
            </a:r>
            <a:endParaRPr lang="LID4096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0DDD0-26B4-4683-A275-20AB0658681B}"/>
              </a:ext>
            </a:extLst>
          </p:cNvPr>
          <p:cNvSpPr txBox="1"/>
          <p:nvPr/>
        </p:nvSpPr>
        <p:spPr>
          <a:xfrm>
            <a:off x="6282265" y="4969933"/>
            <a:ext cx="253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lain JavaScript Object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811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93521E-952A-433B-8F5F-A06B1FB308E2}"/>
              </a:ext>
            </a:extLst>
          </p:cNvPr>
          <p:cNvSpPr/>
          <p:nvPr/>
        </p:nvSpPr>
        <p:spPr>
          <a:xfrm>
            <a:off x="2" y="647849"/>
            <a:ext cx="6798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LID4096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F4034E-D477-45C1-AEA2-4FB3EFE8D22C}"/>
              </a:ext>
            </a:extLst>
          </p:cNvPr>
          <p:cNvSpPr/>
          <p:nvPr/>
        </p:nvSpPr>
        <p:spPr>
          <a:xfrm>
            <a:off x="897466" y="5029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ID4096" dirty="0"/>
              <a:t>0317学习Vue打卡</a:t>
            </a:r>
          </a:p>
          <a:p>
            <a:endParaRPr lang="LID4096" dirty="0"/>
          </a:p>
          <a:p>
            <a:r>
              <a:rPr lang="en-US" altLang="zh-CN" b="1" dirty="0"/>
              <a:t>1.5 </a:t>
            </a:r>
            <a:r>
              <a:rPr lang="zh-CN" altLang="en-US" b="1" dirty="0"/>
              <a:t>创建</a:t>
            </a:r>
            <a:r>
              <a:rPr lang="en-US" altLang="zh-CN" b="1" dirty="0" err="1"/>
              <a:t>vue</a:t>
            </a:r>
            <a:r>
              <a:rPr lang="zh-CN" altLang="en-US" b="1" dirty="0"/>
              <a:t>时，</a:t>
            </a:r>
            <a:r>
              <a:rPr lang="en-US" altLang="zh-CN" b="1" dirty="0"/>
              <a:t>options</a:t>
            </a:r>
            <a:r>
              <a:rPr lang="zh-CN" altLang="en-US" b="1" dirty="0"/>
              <a:t>可以放哪些函数</a:t>
            </a:r>
            <a:endParaRPr lang="LID4096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生命周期函数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48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93521E-952A-433B-8F5F-A06B1FB308E2}"/>
              </a:ext>
            </a:extLst>
          </p:cNvPr>
          <p:cNvSpPr/>
          <p:nvPr/>
        </p:nvSpPr>
        <p:spPr>
          <a:xfrm>
            <a:off x="1" y="131382"/>
            <a:ext cx="121919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ID4096" dirty="0"/>
              <a:t>0327打卡视频12、13</a:t>
            </a:r>
          </a:p>
          <a:p>
            <a:endParaRPr lang="LID4096" dirty="0"/>
          </a:p>
          <a:p>
            <a:r>
              <a:rPr lang="LID4096" b="1" dirty="0"/>
              <a:t>插值操作</a:t>
            </a:r>
          </a:p>
          <a:p>
            <a:r>
              <a:rPr lang="LID4096" dirty="0"/>
              <a:t>1.mustache 即{{}}</a:t>
            </a:r>
          </a:p>
          <a:p>
            <a:r>
              <a:rPr lang="LID4096" dirty="0"/>
              <a:t>可以放元素、表达式、元素和普通字符串</a:t>
            </a:r>
          </a:p>
          <a:p>
            <a:endParaRPr lang="LID4096" dirty="0"/>
          </a:p>
          <a:p>
            <a:r>
              <a:rPr lang="LID4096" dirty="0"/>
              <a:t>2.v-once  </a:t>
            </a:r>
          </a:p>
          <a:p>
            <a:r>
              <a:rPr lang="LID4096" dirty="0"/>
              <a:t>该指令后不需要跟任何表达式；</a:t>
            </a:r>
          </a:p>
          <a:p>
            <a:r>
              <a:rPr lang="LID4096" dirty="0"/>
              <a:t>作用在于元素和组件只渲染一次，不会随着数据的改变而改变，不做响应</a:t>
            </a:r>
          </a:p>
          <a:p>
            <a:endParaRPr lang="LID4096" dirty="0"/>
          </a:p>
          <a:p>
            <a:r>
              <a:rPr lang="LID4096" dirty="0"/>
              <a:t>3.v-html</a:t>
            </a:r>
          </a:p>
          <a:p>
            <a:r>
              <a:rPr lang="LID4096" dirty="0"/>
              <a:t>有时从服务器请求到的数据本身是一个HTML代码&lt;a href=...&gt;&lt;/a&gt;，如果直接通过{{}}输出就会把代码一起输出。</a:t>
            </a:r>
          </a:p>
          <a:p>
            <a:r>
              <a:rPr lang="LID4096" dirty="0"/>
              <a:t>v-html可以按照HTML格式解析，该指令后一般跟一个string，然后将string的HTML解析除了，页面上就呈现出一个链接</a:t>
            </a:r>
            <a:endParaRPr lang="en-US" altLang="zh-CN" dirty="0"/>
          </a:p>
          <a:p>
            <a:endParaRPr lang="LID4096" dirty="0"/>
          </a:p>
          <a:p>
            <a:r>
              <a:rPr lang="LID4096" dirty="0"/>
              <a:t>4.v-text</a:t>
            </a:r>
          </a:p>
          <a:p>
            <a:r>
              <a:rPr lang="LID4096" dirty="0"/>
              <a:t>类似大括号，但不够灵活，会覆盖，所以用的很少</a:t>
            </a:r>
            <a:endParaRPr lang="en-US" altLang="zh-CN" dirty="0"/>
          </a:p>
          <a:p>
            <a:endParaRPr lang="LID4096" dirty="0"/>
          </a:p>
          <a:p>
            <a:r>
              <a:rPr lang="LID4096" dirty="0"/>
              <a:t>5.v-pre</a:t>
            </a:r>
          </a:p>
          <a:p>
            <a:r>
              <a:rPr lang="LID4096" dirty="0"/>
              <a:t>用的也很少</a:t>
            </a:r>
            <a:r>
              <a:rPr lang="zh-CN" altLang="en-US" dirty="0"/>
              <a:t>，</a:t>
            </a:r>
            <a:r>
              <a:rPr lang="LID4096" dirty="0"/>
              <a:t>原封不动的显示出来</a:t>
            </a:r>
            <a:endParaRPr lang="en-US" altLang="zh-CN" dirty="0"/>
          </a:p>
          <a:p>
            <a:endParaRPr lang="LID4096" dirty="0"/>
          </a:p>
          <a:p>
            <a:r>
              <a:rPr lang="LID4096" dirty="0"/>
              <a:t>6.v-cloak斗篷</a:t>
            </a:r>
          </a:p>
          <a:p>
            <a:r>
              <a:rPr lang="LID4096" dirty="0"/>
              <a:t>在Vue解析之前，div有个属性v-cloak</a:t>
            </a:r>
          </a:p>
          <a:p>
            <a:r>
              <a:rPr lang="LID4096" dirty="0"/>
              <a:t>解析之后，v-cloak就没有了</a:t>
            </a:r>
            <a:r>
              <a:rPr lang="zh-CN" altLang="en-US" dirty="0"/>
              <a:t>，</a:t>
            </a:r>
            <a:r>
              <a:rPr lang="LID4096" dirty="0"/>
              <a:t>用得少</a:t>
            </a:r>
          </a:p>
        </p:txBody>
      </p:sp>
    </p:spTree>
    <p:extLst>
      <p:ext uri="{BB962C8B-B14F-4D97-AF65-F5344CB8AC3E}">
        <p14:creationId xmlns:p14="http://schemas.microsoft.com/office/powerpoint/2010/main" val="34941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994EE-D54D-44FF-ABEF-5D680B0202A6}"/>
              </a:ext>
            </a:extLst>
          </p:cNvPr>
          <p:cNvSpPr txBox="1"/>
          <p:nvPr/>
        </p:nvSpPr>
        <p:spPr>
          <a:xfrm>
            <a:off x="520700" y="719666"/>
            <a:ext cx="1115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0330 </a:t>
            </a:r>
            <a:r>
              <a:rPr lang="zh-CN" altLang="en-US" dirty="0">
                <a:solidFill>
                  <a:schemeClr val="accent4"/>
                </a:solidFill>
              </a:rPr>
              <a:t>学习</a:t>
            </a:r>
            <a:r>
              <a:rPr lang="en-US" altLang="zh-CN" dirty="0">
                <a:solidFill>
                  <a:schemeClr val="accent4"/>
                </a:solidFill>
              </a:rPr>
              <a:t>14-22</a:t>
            </a:r>
            <a:r>
              <a:rPr lang="zh-CN" altLang="en-US" dirty="0">
                <a:solidFill>
                  <a:schemeClr val="accent4"/>
                </a:solidFill>
              </a:rPr>
              <a:t>打卡</a:t>
            </a:r>
            <a:endParaRPr lang="en-US" altLang="zh-CN" dirty="0">
              <a:solidFill>
                <a:schemeClr val="accent4"/>
              </a:solidFill>
            </a:endParaRPr>
          </a:p>
          <a:p>
            <a:endParaRPr lang="en-US" altLang="zh-CN" b="1" dirty="0"/>
          </a:p>
          <a:p>
            <a:r>
              <a:rPr lang="en-US" altLang="zh-CN" b="1" dirty="0"/>
              <a:t>14 v-bind </a:t>
            </a:r>
            <a:r>
              <a:rPr lang="zh-CN" altLang="en-US" b="1" dirty="0"/>
              <a:t>绑定基本属性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之前学习的是将值插入到模板的内容中，</a:t>
            </a:r>
            <a:endParaRPr lang="en-US" altLang="zh-CN" dirty="0"/>
          </a:p>
          <a:p>
            <a:r>
              <a:rPr lang="zh-CN" altLang="en-US" dirty="0"/>
              <a:t>但某些属性也希望可以动态的绑定，如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 err="1"/>
              <a:t>href</a:t>
            </a:r>
            <a:r>
              <a:rPr lang="zh-CN" altLang="en-US" dirty="0"/>
              <a:t>属性</a:t>
            </a:r>
            <a:r>
              <a:rPr lang="en-US" altLang="zh-CN" dirty="0"/>
              <a:t>, </a:t>
            </a:r>
            <a:r>
              <a:rPr lang="en-US" altLang="zh-CN" dirty="0" err="1"/>
              <a:t>img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属性</a:t>
            </a:r>
            <a:r>
              <a:rPr lang="en-US" altLang="zh-CN" dirty="0"/>
              <a:t>—</a:t>
            </a:r>
            <a:r>
              <a:rPr lang="zh-CN" altLang="en-US" dirty="0"/>
              <a:t>这些不能用</a:t>
            </a:r>
            <a:r>
              <a:rPr lang="en-US" altLang="zh-CN" dirty="0"/>
              <a:t>mustache</a:t>
            </a:r>
          </a:p>
          <a:p>
            <a:r>
              <a:rPr lang="zh-CN" altLang="en-US" dirty="0"/>
              <a:t>这时，就要用到</a:t>
            </a:r>
            <a:r>
              <a:rPr lang="en-US" altLang="zh-CN" b="1" dirty="0"/>
              <a:t>v-bind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V-bind</a:t>
            </a:r>
            <a:r>
              <a:rPr lang="zh-CN" altLang="en-US" dirty="0"/>
              <a:t>有一个语法糖，也就是简写，直接用一个冒号：</a:t>
            </a:r>
            <a:endParaRPr lang="en-US" altLang="zh-CN" dirty="0"/>
          </a:p>
          <a:p>
            <a:endParaRPr lang="LID4096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A01AD1-0EFC-4D93-B05E-44ABB38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2441516"/>
            <a:ext cx="1278467" cy="23083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&lt;a </a:t>
            </a:r>
            <a:r>
              <a:rPr kumimoji="0" lang="LID4096" altLang="LID4096" sz="9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:href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="aHref"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2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994EE-D54D-44FF-ABEF-5D680B0202A6}"/>
              </a:ext>
            </a:extLst>
          </p:cNvPr>
          <p:cNvSpPr txBox="1"/>
          <p:nvPr/>
        </p:nvSpPr>
        <p:spPr>
          <a:xfrm>
            <a:off x="778933" y="2104072"/>
            <a:ext cx="1115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对象语法有以下这些用法：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直接通过</a:t>
            </a:r>
            <a:r>
              <a:rPr lang="en-US" altLang="zh-CN" dirty="0"/>
              <a:t>{}</a:t>
            </a:r>
            <a:r>
              <a:rPr lang="zh-CN" altLang="en-US" dirty="0"/>
              <a:t>绑定一个类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也可以通过判断，传入多个值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和普通的类同时存在，并不冲突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如果过于复杂，可以放在一个</a:t>
            </a:r>
            <a:r>
              <a:rPr lang="en-US" altLang="zh-CN" dirty="0"/>
              <a:t>methods</a:t>
            </a:r>
            <a:r>
              <a:rPr lang="zh-CN" altLang="en-US" dirty="0"/>
              <a:t>或者</a:t>
            </a:r>
            <a:r>
              <a:rPr lang="en-US" altLang="zh-CN" dirty="0"/>
              <a:t>computed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BAF4FD-1459-4B8E-A674-72159373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3" y="3355651"/>
            <a:ext cx="829733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&lt;h2 :class=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LID4096" sz="14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}"&gt;</a:t>
            </a:r>
            <a:r>
              <a:rPr kumimoji="0" lang="en-US" altLang="LID4096" sz="14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hello,world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&lt;/h2&gt;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C79666-9C53-43DC-B9CF-A5E56233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09185"/>
            <a:ext cx="829733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&lt;h2 :class=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LID4096" sz="14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en-US" altLang="LID4096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‘line’:</a:t>
            </a:r>
            <a:r>
              <a:rPr lang="en-US" altLang="zh-CN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isLine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}"&gt;</a:t>
            </a:r>
            <a:r>
              <a:rPr kumimoji="0" lang="en-US" altLang="LID4096" sz="14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hello,world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&lt;/h2&gt;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C3BECA-0ADE-48B9-98A0-933837DE4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64" y="4947384"/>
            <a:ext cx="829733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&lt;h2 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class=“title”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:class=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zh-CN" altLang="en-US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LID4096" sz="14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en-US" altLang="LID4096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‘line’:</a:t>
            </a:r>
            <a:r>
              <a:rPr lang="en-US" altLang="zh-CN" sz="14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isLine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}"&gt;</a:t>
            </a:r>
            <a:r>
              <a:rPr kumimoji="0" lang="en-US" altLang="LID4096" sz="14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hello,world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&lt;/h2&gt;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D1541F-7162-4C3C-8238-D4591C6C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3" y="5760185"/>
            <a:ext cx="829733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&lt;h2 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class=“</a:t>
            </a:r>
            <a:r>
              <a:rPr lang="en-US" altLang="LID4096" sz="1400" i="1" dirty="0">
                <a:solidFill>
                  <a:srgbClr val="546E7A"/>
                </a:solidFill>
                <a:latin typeface="Consolas" panose="020B0609020204030204" pitchFamily="49" charset="0"/>
              </a:rPr>
              <a:t>title”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:class=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“classes”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LID4096" sz="1400" b="0" i="1" u="none" strike="noStrike" cap="none" normalizeH="0" baseline="0" dirty="0" err="1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hello,world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&lt;/h2&gt;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31BB4E-93D7-4E14-8D56-61E87855428B}"/>
              </a:ext>
            </a:extLst>
          </p:cNvPr>
          <p:cNvSpPr txBox="1"/>
          <p:nvPr/>
        </p:nvSpPr>
        <p:spPr>
          <a:xfrm>
            <a:off x="770464" y="403866"/>
            <a:ext cx="1115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r>
              <a:rPr lang="en-US" altLang="zh-CN" dirty="0"/>
              <a:t> </a:t>
            </a:r>
            <a:r>
              <a:rPr lang="en-US" altLang="zh-CN" b="1" dirty="0"/>
              <a:t>v-bind</a:t>
            </a:r>
            <a:r>
              <a:rPr lang="zh-CN" altLang="en-US" b="1" dirty="0"/>
              <a:t>动态绑定</a:t>
            </a:r>
            <a:r>
              <a:rPr lang="en-US" altLang="zh-CN" b="1" dirty="0"/>
              <a:t>class</a:t>
            </a:r>
            <a:r>
              <a:rPr lang="zh-CN" altLang="en-US" b="1" dirty="0"/>
              <a:t>（对象语法）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V-bind</a:t>
            </a:r>
            <a:r>
              <a:rPr lang="zh-CN" altLang="en-US" dirty="0"/>
              <a:t>还可以动态绑定</a:t>
            </a:r>
            <a:r>
              <a:rPr lang="en-US" altLang="zh-CN" dirty="0"/>
              <a:t>class</a:t>
            </a:r>
            <a:r>
              <a:rPr lang="zh-CN" altLang="en-US" dirty="0"/>
              <a:t>属性，并且</a:t>
            </a:r>
            <a:r>
              <a:rPr lang="en-US" altLang="zh-CN" dirty="0"/>
              <a:t>class</a:t>
            </a:r>
            <a:r>
              <a:rPr lang="zh-CN" altLang="en-US" dirty="0"/>
              <a:t>后跟的是一个对象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可以写不止一个</a:t>
            </a:r>
            <a:r>
              <a:rPr lang="en-US" altLang="zh-CN" dirty="0"/>
              <a:t>class</a:t>
            </a:r>
            <a:r>
              <a:rPr lang="zh-CN" altLang="en-US" dirty="0"/>
              <a:t>，比如有的</a:t>
            </a:r>
            <a:r>
              <a:rPr lang="en-US" altLang="zh-CN" dirty="0"/>
              <a:t>class</a:t>
            </a:r>
            <a:r>
              <a:rPr lang="zh-CN" altLang="en-US" dirty="0"/>
              <a:t>是固定的，有的是动态的，</a:t>
            </a:r>
            <a:r>
              <a:rPr lang="en-US" altLang="zh-CN" dirty="0"/>
              <a:t>Vue</a:t>
            </a:r>
            <a:r>
              <a:rPr lang="zh-CN" altLang="en-US" dirty="0"/>
              <a:t>会自动合并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860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994EE-D54D-44FF-ABEF-5D680B0202A6}"/>
              </a:ext>
            </a:extLst>
          </p:cNvPr>
          <p:cNvSpPr txBox="1"/>
          <p:nvPr/>
        </p:nvSpPr>
        <p:spPr>
          <a:xfrm>
            <a:off x="778933" y="1617132"/>
            <a:ext cx="1115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 v-bind</a:t>
            </a:r>
            <a:r>
              <a:rPr lang="zh-CN" altLang="en-US" b="1" dirty="0"/>
              <a:t>动态绑定</a:t>
            </a:r>
            <a:r>
              <a:rPr lang="en-US" altLang="zh-CN" b="1" dirty="0"/>
              <a:t>class</a:t>
            </a:r>
            <a:r>
              <a:rPr lang="zh-CN" altLang="en-US" b="1" dirty="0"/>
              <a:t>（数组语法）</a:t>
            </a:r>
            <a:endParaRPr lang="en-US" altLang="zh-CN" b="1" dirty="0"/>
          </a:p>
          <a:p>
            <a:r>
              <a:rPr lang="zh-CN" altLang="en-US" dirty="0"/>
              <a:t>用的比较少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62B36C-E584-43EB-9450-C56BCE3177B2}"/>
              </a:ext>
            </a:extLst>
          </p:cNvPr>
          <p:cNvSpPr txBox="1"/>
          <p:nvPr/>
        </p:nvSpPr>
        <p:spPr>
          <a:xfrm>
            <a:off x="618066" y="4030132"/>
            <a:ext cx="111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17 v-bind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v-for</a:t>
            </a:r>
            <a:r>
              <a:rPr lang="zh-CN" altLang="en-US" b="1" dirty="0">
                <a:solidFill>
                  <a:srgbClr val="FF0000"/>
                </a:solidFill>
              </a:rPr>
              <a:t>的结合使用</a:t>
            </a:r>
            <a:r>
              <a:rPr lang="zh-CN" altLang="en-US" dirty="0"/>
              <a:t>（作业）</a:t>
            </a:r>
            <a:r>
              <a:rPr lang="en-US" altLang="zh-CN" dirty="0"/>
              <a:t>-P39</a:t>
            </a:r>
            <a:r>
              <a:rPr lang="zh-CN" altLang="en-US" dirty="0"/>
              <a:t>公布答案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697A23-26EF-4129-A2C4-22DB0A7EC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33" y="2365318"/>
            <a:ext cx="3268134" cy="23083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&lt;h2 </a:t>
            </a:r>
            <a:r>
              <a:rPr kumimoji="0" lang="LID4096" altLang="LID4096" sz="9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:class</a:t>
            </a:r>
            <a:r>
              <a:rPr kumimoji="0" lang="LID4096" altLang="LID4096" sz="9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="[active, line]"</a:t>
            </a:r>
            <a:r>
              <a:rPr kumimoji="0" lang="LID4096" altLang="LID4096" sz="9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LID4096" altLang="LID4096" sz="9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Consolas" panose="020B0609020204030204" pitchFamily="49" charset="0"/>
              </a:rPr>
              <a:t>{{message}}</a:t>
            </a:r>
            <a:r>
              <a:rPr kumimoji="0" lang="LID4096" altLang="LID4096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&lt;/h2&gt;</a:t>
            </a: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1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994EE-D54D-44FF-ABEF-5D680B0202A6}"/>
              </a:ext>
            </a:extLst>
          </p:cNvPr>
          <p:cNvSpPr txBox="1"/>
          <p:nvPr/>
        </p:nvSpPr>
        <p:spPr>
          <a:xfrm>
            <a:off x="677333" y="724997"/>
            <a:ext cx="1115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18 v-bind</a:t>
            </a:r>
            <a:r>
              <a:rPr lang="zh-CN" altLang="en-US" b="1" dirty="0"/>
              <a:t>动态绑定</a:t>
            </a:r>
            <a:r>
              <a:rPr lang="en-US" altLang="zh-CN" b="1" dirty="0"/>
              <a:t>style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（对象语法）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style = “{color: </a:t>
            </a:r>
            <a:r>
              <a:rPr lang="en-US" altLang="zh-CN" dirty="0" err="1"/>
              <a:t>currentColor</a:t>
            </a:r>
            <a:r>
              <a:rPr lang="en-US" altLang="zh-CN" dirty="0"/>
              <a:t>, </a:t>
            </a:r>
            <a:r>
              <a:rPr lang="en-US" altLang="zh-CN" dirty="0" err="1"/>
              <a:t>fontSize</a:t>
            </a:r>
            <a:r>
              <a:rPr lang="en-US" altLang="zh-CN" dirty="0"/>
              <a:t>: </a:t>
            </a:r>
            <a:r>
              <a:rPr lang="en-US" altLang="zh-CN" dirty="0" err="1"/>
              <a:t>fontsize</a:t>
            </a:r>
            <a:r>
              <a:rPr lang="en-US" altLang="zh-CN" dirty="0"/>
              <a:t> + ‘px’ }”</a:t>
            </a:r>
          </a:p>
          <a:p>
            <a:r>
              <a:rPr lang="en-US" altLang="zh-CN" dirty="0"/>
              <a:t>Style </a:t>
            </a:r>
            <a:r>
              <a:rPr lang="zh-CN" altLang="en-US" dirty="0"/>
              <a:t>后面跟的是一个对象类型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对象的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 err="1"/>
              <a:t>css</a:t>
            </a:r>
            <a:r>
              <a:rPr lang="zh-CN" altLang="en-US" dirty="0"/>
              <a:t>属性名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对象的</a:t>
            </a:r>
            <a:r>
              <a:rPr lang="en-US" altLang="zh-CN" dirty="0"/>
              <a:t>value</a:t>
            </a:r>
            <a:r>
              <a:rPr lang="zh-CN" altLang="en-US" dirty="0"/>
              <a:t>是</a:t>
            </a:r>
            <a:r>
              <a:rPr lang="en-US" altLang="zh-CN" dirty="0" err="1"/>
              <a:t>css</a:t>
            </a:r>
            <a:r>
              <a:rPr lang="zh-CN" altLang="en-US" dirty="0"/>
              <a:t>属性具体的赋值，值可以来自</a:t>
            </a:r>
            <a:r>
              <a:rPr lang="en-US" altLang="zh-CN" dirty="0"/>
              <a:t>data</a:t>
            </a:r>
            <a:r>
              <a:rPr lang="zh-CN" altLang="en-US" dirty="0"/>
              <a:t>中的属性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b="1" dirty="0"/>
              <a:t>19-</a:t>
            </a:r>
            <a:r>
              <a:rPr lang="zh-CN" altLang="en-US" b="1" dirty="0">
                <a:solidFill>
                  <a:srgbClr val="FF0000"/>
                </a:solidFill>
              </a:rPr>
              <a:t>（数组语法）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&lt;div</a:t>
            </a:r>
            <a:r>
              <a:rPr lang="zh-CN" altLang="en-US" dirty="0"/>
              <a:t> </a:t>
            </a:r>
            <a:r>
              <a:rPr lang="en-US" altLang="zh-CN" dirty="0"/>
              <a:t>v-bind:</a:t>
            </a:r>
            <a:r>
              <a:rPr lang="zh-CN" altLang="en-US" dirty="0"/>
              <a:t> </a:t>
            </a:r>
            <a:r>
              <a:rPr lang="en-US" altLang="zh-CN" dirty="0"/>
              <a:t>style = “[</a:t>
            </a:r>
            <a:r>
              <a:rPr lang="en-US" altLang="zh-CN" dirty="0" err="1"/>
              <a:t>baseSytles</a:t>
            </a:r>
            <a:r>
              <a:rPr lang="en-US" altLang="zh-CN" dirty="0"/>
              <a:t>, </a:t>
            </a:r>
            <a:r>
              <a:rPr lang="en-US" altLang="zh-CN" dirty="0" err="1"/>
              <a:t>overrdingStyles</a:t>
            </a:r>
            <a:r>
              <a:rPr lang="en-US" altLang="zh-CN" dirty="0"/>
              <a:t>]”&gt; &lt;/div&gt;</a:t>
            </a:r>
          </a:p>
          <a:p>
            <a:r>
              <a:rPr lang="en-US" altLang="zh-CN" dirty="0"/>
              <a:t>Style </a:t>
            </a:r>
            <a:r>
              <a:rPr lang="zh-CN" altLang="en-US" dirty="0"/>
              <a:t>后面跟个数组类型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62B36C-E584-43EB-9450-C56BCE3177B2}"/>
              </a:ext>
            </a:extLst>
          </p:cNvPr>
          <p:cNvSpPr txBox="1"/>
          <p:nvPr/>
        </p:nvSpPr>
        <p:spPr>
          <a:xfrm>
            <a:off x="618066" y="4030132"/>
            <a:ext cx="111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361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B994EE-D54D-44FF-ABEF-5D680B0202A6}"/>
              </a:ext>
            </a:extLst>
          </p:cNvPr>
          <p:cNvSpPr txBox="1"/>
          <p:nvPr/>
        </p:nvSpPr>
        <p:spPr>
          <a:xfrm>
            <a:off x="186267" y="724997"/>
            <a:ext cx="1115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20 -21 </a:t>
            </a:r>
            <a:r>
              <a:rPr lang="zh-CN" altLang="en-US" b="1">
                <a:solidFill>
                  <a:srgbClr val="FF0000"/>
                </a:solidFill>
              </a:rPr>
              <a:t>计算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有时，我们需要对一些数据进行转化后再显示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 要把</a:t>
            </a:r>
            <a:r>
              <a:rPr lang="en-US" altLang="zh-CN" dirty="0" err="1"/>
              <a:t>firstname</a:t>
            </a:r>
            <a:r>
              <a:rPr lang="zh-CN" altLang="en-US" dirty="0"/>
              <a:t> </a:t>
            </a:r>
            <a:r>
              <a:rPr lang="en-US" altLang="zh-CN" dirty="0" err="1"/>
              <a:t>lastname</a:t>
            </a:r>
            <a:r>
              <a:rPr lang="zh-CN" altLang="en-US" dirty="0"/>
              <a:t>拼接成全名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这个时候可以用</a:t>
            </a:r>
            <a:r>
              <a:rPr lang="zh-CN" altLang="en-US" b="1" dirty="0">
                <a:solidFill>
                  <a:schemeClr val="accent1"/>
                </a:solidFill>
              </a:rPr>
              <a:t>计算属性</a:t>
            </a:r>
            <a:r>
              <a:rPr lang="zh-CN" altLang="en-US" dirty="0"/>
              <a:t>，是写在实例的</a:t>
            </a:r>
            <a:r>
              <a:rPr lang="en-US" altLang="zh-CN" dirty="0"/>
              <a:t>computed</a:t>
            </a:r>
            <a:r>
              <a:rPr lang="zh-CN" altLang="en-US" dirty="0"/>
              <a:t>选项中的</a:t>
            </a:r>
            <a:endParaRPr lang="en-US" altLang="zh-CN" dirty="0"/>
          </a:p>
          <a:p>
            <a:r>
              <a:rPr lang="zh-CN" altLang="en-US" dirty="0"/>
              <a:t>*命名的时候不要用动词如</a:t>
            </a:r>
            <a:r>
              <a:rPr lang="en-US" altLang="zh-CN" dirty="0" err="1"/>
              <a:t>getTotalPrice</a:t>
            </a:r>
            <a:r>
              <a:rPr lang="en-US" altLang="zh-CN" dirty="0"/>
              <a:t>, </a:t>
            </a:r>
            <a:r>
              <a:rPr lang="zh-CN" altLang="en-US" dirty="0"/>
              <a:t>直接用</a:t>
            </a:r>
            <a:r>
              <a:rPr lang="en-US" altLang="zh-CN" dirty="0" err="1"/>
              <a:t>totalPrice</a:t>
            </a:r>
            <a:endParaRPr lang="en-US" altLang="zh-CN" dirty="0"/>
          </a:p>
          <a:p>
            <a:r>
              <a:rPr lang="zh-CN" altLang="en-US" dirty="0"/>
              <a:t>*每个计算属性都包含一个</a:t>
            </a:r>
            <a:r>
              <a:rPr lang="en-US" altLang="zh-CN" dirty="0"/>
              <a:t>getter</a:t>
            </a:r>
            <a:r>
              <a:rPr lang="zh-CN" altLang="en-US" dirty="0"/>
              <a:t>和一个</a:t>
            </a:r>
            <a:r>
              <a:rPr lang="en-US" altLang="zh-CN" dirty="0"/>
              <a:t>setter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看起来</a:t>
            </a:r>
            <a:r>
              <a:rPr lang="en-US" altLang="zh-CN" dirty="0">
                <a:solidFill>
                  <a:schemeClr val="accent2"/>
                </a:solidFill>
              </a:rPr>
              <a:t>methods</a:t>
            </a:r>
            <a:r>
              <a:rPr lang="zh-CN" altLang="en-US" dirty="0">
                <a:solidFill>
                  <a:schemeClr val="accent2"/>
                </a:solidFill>
              </a:rPr>
              <a:t>和</a:t>
            </a:r>
            <a:r>
              <a:rPr lang="en-US" altLang="zh-CN" dirty="0">
                <a:solidFill>
                  <a:schemeClr val="accent2"/>
                </a:solidFill>
              </a:rPr>
              <a:t>computed</a:t>
            </a:r>
            <a:r>
              <a:rPr lang="zh-CN" altLang="en-US" dirty="0">
                <a:solidFill>
                  <a:schemeClr val="accent2"/>
                </a:solidFill>
              </a:rPr>
              <a:t>都可以实现，那为什么需要计算属性的存在呢？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因为：计算属性会进行缓存，如果多次使用时，计算属性只会调用一次，性能更好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A0905-049A-4BA1-8B7C-2E0D3C89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2" y="1855170"/>
            <a:ext cx="5427134" cy="120032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LID4096" altLang="LID4096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LID4096" altLang="LID4096" sz="900" b="0" i="1" u="none" strike="noStrike" cap="none" normalizeH="0" baseline="0" dirty="0">
                <a:ln>
                  <a:noFill/>
                </a:ln>
                <a:solidFill>
                  <a:srgbClr val="FF496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LID4096" altLang="LID4096" sz="900" b="0" i="1" u="none" strike="noStrike" cap="none" normalizeH="0" baseline="0" dirty="0">
                <a:ln>
                  <a:noFill/>
                </a:ln>
                <a:solidFill>
                  <a:srgbClr val="FF496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b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ID4096" altLang="LID4096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result</a:t>
            </a:r>
            <a:b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</a:b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749</Words>
  <Application>Microsoft Office PowerPoint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婉青 周</dc:creator>
  <cp:lastModifiedBy>婉青 周</cp:lastModifiedBy>
  <cp:revision>11</cp:revision>
  <dcterms:created xsi:type="dcterms:W3CDTF">2020-03-30T05:55:04Z</dcterms:created>
  <dcterms:modified xsi:type="dcterms:W3CDTF">2020-03-30T14:20:33Z</dcterms:modified>
</cp:coreProperties>
</file>