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0" d="100"/>
          <a:sy n="290" d="100"/>
        </p:scale>
        <p:origin x="5268" y="44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6EA7-5DEC-4328-9176-BB625ED94817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9620-0D11-45FE-8F8A-52E736F2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0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62870" y="2956061"/>
            <a:ext cx="1600200" cy="125964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6361"/>
            <a:ext cx="380924" cy="38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2" y="2436361"/>
            <a:ext cx="380924" cy="38092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6600" y="245303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IPL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45303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IPL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281940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RUN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90962" y="2819742"/>
            <a:ext cx="452438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RUN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76600" y="320040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HALT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320040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HALT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3581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  <a:latin typeface="+mj-lt"/>
                <a:ea typeface="Gungsuh" pitchFamily="18" charset="-127"/>
              </a:rPr>
              <a:t>DEBUG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86200" y="3581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DEBUG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962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STEP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86200" y="3962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STEP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76600" y="4343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CONT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86200" y="4343400"/>
            <a:ext cx="457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CONT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6600" y="4724400"/>
            <a:ext cx="4572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POWER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86200" y="4724400"/>
            <a:ext cx="457200" cy="228600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76200" contourW="12700">
            <a:bevelT prst="relaxedInset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POWER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48200" y="3657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3657600"/>
            <a:ext cx="152400" cy="1524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0570" y="365760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3922107"/>
            <a:ext cx="152400" cy="1524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53000" y="3912240"/>
            <a:ext cx="152400" cy="1524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71420" y="3912240"/>
            <a:ext cx="152400" cy="1524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contourW="635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89840" y="3912240"/>
            <a:ext cx="152400" cy="1524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5919" y="36576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613582" y="3657600"/>
            <a:ext cx="155448" cy="152400"/>
          </a:xfrm>
          <a:prstGeom prst="roundRect">
            <a:avLst/>
          </a:prstGeom>
          <a:solidFill>
            <a:srgbClr val="00FF00"/>
          </a:solidFill>
          <a:ln w="19050"/>
          <a:scene3d>
            <a:camera prst="orthographicFront"/>
            <a:lightRig rig="threePt" dir="t"/>
          </a:scene3d>
          <a:sp3d>
            <a:bevelT w="114300" prst="artDeco"/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13583" y="391224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66923" y="396558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809270" y="3665549"/>
            <a:ext cx="155448" cy="152400"/>
          </a:xfrm>
          <a:prstGeom prst="roundRect">
            <a:avLst/>
          </a:prstGeom>
          <a:solidFill>
            <a:srgbClr val="FFFF00"/>
          </a:solidFill>
          <a:ln w="19050"/>
          <a:scene3d>
            <a:camera prst="orthographicFront"/>
            <a:lightRig rig="threePt" dir="t"/>
          </a:scene3d>
          <a:sp3d>
            <a:bevelT w="114300" prst="artDeco"/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829573" y="3894972"/>
            <a:ext cx="155448" cy="15240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435874" y="2821660"/>
            <a:ext cx="452438" cy="228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2239" y="3314700"/>
            <a:ext cx="182880" cy="1554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sym typeface="Wingdings 2"/>
              </a:rPr>
              <a:t></a:t>
            </a:r>
            <a:endParaRPr lang="en-US" sz="1000" b="1" dirty="0">
              <a:solidFill>
                <a:schemeClr val="tx2"/>
              </a:solidFill>
              <a:latin typeface="Wingdings 2" pitchFamily="18" charset="2"/>
            </a:endParaRPr>
          </a:p>
        </p:txBody>
      </p:sp>
      <p:sp>
        <p:nvSpPr>
          <p:cNvPr id="43" name="Striped Right Arrow 42"/>
          <p:cNvSpPr/>
          <p:nvPr/>
        </p:nvSpPr>
        <p:spPr>
          <a:xfrm flipH="1">
            <a:off x="4732020" y="3470915"/>
            <a:ext cx="137160" cy="914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>
            <a:off x="4746767" y="3300984"/>
            <a:ext cx="137160" cy="914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 rot="5400000">
            <a:off x="4987401" y="3336712"/>
            <a:ext cx="155448" cy="128016"/>
          </a:xfrm>
          <a:prstGeom prst="curvedDownArrow">
            <a:avLst/>
          </a:prstGeom>
          <a:solidFill>
            <a:schemeClr val="accent5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flipH="1" flipV="1">
            <a:off x="4572000" y="3352800"/>
            <a:ext cx="128016" cy="152400"/>
          </a:xfrm>
          <a:prstGeom prst="ben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4574803" y="3048342"/>
            <a:ext cx="155448" cy="155448"/>
          </a:xfrm>
          <a:prstGeom prst="noSmoking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5405851" y="3464008"/>
            <a:ext cx="145833" cy="152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217525" y="3296804"/>
            <a:ext cx="128016" cy="181639"/>
            <a:chOff x="5217525" y="3296804"/>
            <a:chExt cx="128016" cy="181639"/>
          </a:xfrm>
        </p:grpSpPr>
        <p:sp>
          <p:nvSpPr>
            <p:cNvPr id="40" name="Curved Down Arrow 39"/>
            <p:cNvSpPr/>
            <p:nvPr/>
          </p:nvSpPr>
          <p:spPr>
            <a:xfrm rot="5400000">
              <a:off x="5203809" y="3322276"/>
              <a:ext cx="155448" cy="128016"/>
            </a:xfrm>
            <a:prstGeom prst="curvedDownArrow">
              <a:avLst/>
            </a:prstGeom>
            <a:solidFill>
              <a:schemeClr val="accent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236862" y="3296804"/>
              <a:ext cx="89342" cy="173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236862" y="3305099"/>
              <a:ext cx="89342" cy="173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730251" y="29588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 2"/>
              </a:rPr>
              <a:t>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55691" y="29588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 2"/>
              </a:rPr>
              <a:t>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4150" y="3315467"/>
            <a:ext cx="182880" cy="1554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  <a:sym typeface="Wingdings 2"/>
              </a:rPr>
              <a:t></a:t>
            </a:r>
            <a:endParaRPr lang="en-US" sz="1000" b="1" dirty="0">
              <a:solidFill>
                <a:srgbClr val="C00000"/>
              </a:solidFill>
              <a:latin typeface="Wingdings 2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10597" y="3050731"/>
            <a:ext cx="438912" cy="1554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sym typeface="Wingdings 2"/>
              </a:rPr>
              <a:t>C</a:t>
            </a:r>
            <a:r>
              <a:rPr lang="en-US" sz="900" b="1" dirty="0" smtClean="0">
                <a:solidFill>
                  <a:schemeClr val="tx1"/>
                </a:solidFill>
                <a:sym typeface="Wingdings 2"/>
              </a:rPr>
              <a:t>lear</a:t>
            </a:r>
            <a:endParaRPr lang="en-US" sz="900" b="1" dirty="0">
              <a:solidFill>
                <a:schemeClr val="tx1"/>
              </a:solidFill>
              <a:latin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3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9525"/>
      </a:spPr>
      <a:bodyPr rtlCol="0" anchor="ctr"/>
      <a:lstStyle>
        <a:defPPr algn="ctr">
          <a:defRPr sz="1000" dirty="0">
            <a:solidFill>
              <a:schemeClr val="tx1"/>
            </a:solidFill>
            <a:sym typeface="Wingdings 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 Chang</dc:creator>
  <cp:lastModifiedBy>Wo Chang</cp:lastModifiedBy>
  <cp:revision>9</cp:revision>
  <dcterms:created xsi:type="dcterms:W3CDTF">2011-02-13T21:37:02Z</dcterms:created>
  <dcterms:modified xsi:type="dcterms:W3CDTF">2011-02-19T03:31:33Z</dcterms:modified>
</cp:coreProperties>
</file>