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5"/>
  </p:notesMasterIdLst>
  <p:handoutMasterIdLst>
    <p:handoutMasterId r:id="rId26"/>
  </p:handoutMasterIdLst>
  <p:sldIdLst>
    <p:sldId id="256" r:id="rId2"/>
    <p:sldId id="398" r:id="rId3"/>
    <p:sldId id="399" r:id="rId4"/>
    <p:sldId id="369" r:id="rId5"/>
    <p:sldId id="371" r:id="rId6"/>
    <p:sldId id="373" r:id="rId7"/>
    <p:sldId id="392" r:id="rId8"/>
    <p:sldId id="372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90" r:id="rId20"/>
    <p:sldId id="391" r:id="rId21"/>
    <p:sldId id="393" r:id="rId22"/>
    <p:sldId id="396" r:id="rId23"/>
    <p:sldId id="39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3" d="100"/>
          <a:sy n="73" d="100"/>
        </p:scale>
        <p:origin x="13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484784"/>
            <a:ext cx="5062587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深度学习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丛培盛</a:t>
            </a:r>
            <a:endParaRPr lang="zh-CN" altLang="en-US" sz="4000" dirty="0">
              <a:latin typeface="Bodoni MT Black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correct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tf.equal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tf.argmax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1),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tf.argmax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1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#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argmax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，将最大值位置的元组的值取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accuracy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tf.cast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(correct, tf.float32))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print("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正确率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:",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accuracy.eval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({x: XX, y: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42573916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数据的准备见前面  手写数字特征提取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init_weights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(shape):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return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tf.Variable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tf.random_normal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(shape,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stddev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=0.01))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model(X,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w_o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h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tf.nn.sigmoid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tf.matmul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w_h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隐含层的输出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return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tf.matmul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(h,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w_o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最终输出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349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trX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(XX,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=.1)  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("float", [None, 256])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("float", [None, 10])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init_weights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([256, 100])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隐含层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个节点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w_o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init_weights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([100, 10])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py_x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model(X,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w_o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cost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tf.nn.softmax_cross_entropy_with_logits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(logits=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py_x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labels=Y))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计算费用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train_op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tf.train.GradientDescentOptimizer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(0.05).minimize(cost)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创建优化器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predict_op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tf.argmax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py_x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6153173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神经网络方案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with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tf.Session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初始化所有权重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tf.global_variables_initializer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().run()</a:t>
            </a:r>
          </a:p>
          <a:p>
            <a:pPr marL="0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range(100):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for start, end in zip(range(0,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), 5), range(5,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)+1, 5)):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train_op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feed_dict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start:end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], Y: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trY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start:end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]})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print('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迭代次数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=',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'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平均误差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=',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axis=1) ==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predict_op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feed_dict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})))</a:t>
            </a:r>
          </a:p>
        </p:txBody>
      </p:sp>
    </p:spTree>
    <p:extLst>
      <p:ext uri="{BB962C8B-B14F-4D97-AF65-F5344CB8AC3E}">
        <p14:creationId xmlns:p14="http://schemas.microsoft.com/office/powerpoint/2010/main" val="19152603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小麦案例的</a:t>
            </a: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5982"/>
            <a:ext cx="8640960" cy="56293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XX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np.loadtxt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:\teach\python\data\wheat_train_PCA_X.txt")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np.loadtxt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:\teach\python\data\wheat_train_PCA_Y.txt")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是分类信息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XX.mean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(axis=0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std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XX.std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(axis=0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XX=XX-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;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XX=XX/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std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temp=2*[0]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if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]==1: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temp[0]=1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else: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temp[1]=1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yylabel.append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(temp)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正交编码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3636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小麦案例的</a:t>
            </a: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5982"/>
            <a:ext cx="8640960" cy="512530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5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每次修正模型使用的样本个数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(tf.float32, [None, 24]) 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构造网络拓扑，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个输入节点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(tf.float32, [None, 2])  # 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个输出节点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模型权重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tf.Variable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tf.zeros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([24, 2]))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tf.Variable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tf.zeros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([2]))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构建逻辑回归模型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tf.nn.softmax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tf.matmul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(x, W) + b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损失函数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交叉熵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cost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(-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tf.reduce_sum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(y*tf.log(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),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axis=1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低度下降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optimizer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tf.train.GradientDescentOptimizer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(0.01).minimize(cost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901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小麦案例的</a:t>
            </a: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5982"/>
            <a:ext cx="8640960" cy="56293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tf.global_variables_initializer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with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tf.Session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epoch in range(25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迭代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0.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(XX)//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=XX[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:(i+1)*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:(i+1)*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(optimizer, 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batch_xs,y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计算损失平均值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+=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(cost,{x: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batch_xs,y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 /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if (epoch+1) % 5 == 0: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print("Epoch:", '%04d' % (epoch+1), "cost=", "{:.9f}".format(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print("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建模完成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290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小麦案例的</a:t>
            </a: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95982"/>
            <a:ext cx="8640960" cy="562936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测试求正确率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correct =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tf.equal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tf.argmax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1),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tf.argmax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1))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accuracy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tf.cast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(correct, tf.float32))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print("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正确率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:",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accuracy.eval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({x: XX, y: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17817565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封装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类化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3"/>
            <a:ext cx="8640960" cy="51342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用于分类，类模式必须是正交编码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TFSoftMax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__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</a:rPr>
              <a:t>__(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self,batch_size,maxIter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构造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函数  每次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建模用的批量样本数，最大迭代次数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fit(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self,XX,yy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#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建模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ptedict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self,XX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预报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789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2"/>
            <a:ext cx="8640960" cy="55467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TFSoftMax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TFSoftMax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XX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np.loadtxt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:\teach\python\data\wheat_train_PCA_X.txt")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np.loadtxt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:\teach\python\data\wheat_train_PCA_Y.txt")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# B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是分类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信息，只有一列，后续必须正交化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avg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XX.mean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(axis=0);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XX.std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(axis=0)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XX=XX-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avg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;  XX=XX/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=[]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temp=2*[0]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if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]==1: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temp[0]=1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else: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temp[1]=1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yylabel.append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(temp)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yylabel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正交编码</a:t>
            </a:r>
          </a:p>
        </p:txBody>
      </p:sp>
    </p:spTree>
    <p:extLst>
      <p:ext uri="{BB962C8B-B14F-4D97-AF65-F5344CB8AC3E}">
        <p14:creationId xmlns:p14="http://schemas.microsoft.com/office/powerpoint/2010/main" val="3984527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</a:t>
            </a:r>
            <a:r>
              <a:rPr lang="en-US" altLang="zh-CN" smtClean="0">
                <a:solidFill>
                  <a:schemeClr val="tx1"/>
                </a:solidFill>
              </a:rPr>
              <a:t>deep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机器学习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深度学习</a:t>
            </a:r>
            <a:endParaRPr lang="en-US" altLang="zh-CN" b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人工智能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</a:p>
          <a:p>
            <a:pPr marL="68263" indent="0" eaLnBrk="1" hangingPunct="1">
              <a:buNone/>
              <a:defRPr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1114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2"/>
            <a:ext cx="8640960" cy="49707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(XX,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=.1)</a:t>
            </a:r>
          </a:p>
          <a:p>
            <a:pPr marL="0" indent="0"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err="1" smtClean="0">
                <a:latin typeface="等线" panose="02010600030101010101" pitchFamily="2" charset="-122"/>
                <a:ea typeface="等线" panose="02010600030101010101" pitchFamily="2" charset="-122"/>
              </a:rPr>
              <a:t>tfSoftMax</a:t>
            </a: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err="1" smtClean="0">
                <a:latin typeface="等线" panose="02010600030101010101" pitchFamily="2" charset="-122"/>
                <a:ea typeface="等线" panose="02010600030101010101" pitchFamily="2" charset="-122"/>
              </a:rPr>
              <a:t>TFSoftMax</a:t>
            </a: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(5,25)  # </a:t>
            </a:r>
            <a:r>
              <a:rPr lang="zh-CN" altLang="en-US" sz="1600" smtClean="0">
                <a:latin typeface="等线" panose="02010600030101010101" pitchFamily="2" charset="-122"/>
                <a:ea typeface="等线" panose="02010600030101010101" pitchFamily="2" charset="-122"/>
              </a:rPr>
              <a:t>每批次</a:t>
            </a: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600" smtClean="0">
                <a:latin typeface="等线" panose="02010600030101010101" pitchFamily="2" charset="-122"/>
                <a:ea typeface="等线" panose="02010600030101010101" pitchFamily="2" charset="-122"/>
              </a:rPr>
              <a:t>样本，</a:t>
            </a: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600" smtClean="0">
                <a:latin typeface="等线" panose="02010600030101010101" pitchFamily="2" charset="-122"/>
                <a:ea typeface="等线" panose="02010600030101010101" pitchFamily="2" charset="-122"/>
              </a:rPr>
              <a:t>次迭代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tfSoftMax.fit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X_train,y_train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tfSoftMax.ptedict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X_test,yy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ans,axis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=1)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yTrue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y_test,axis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=1)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err=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np.abs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yhat-yTrue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).sum()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print(err/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)*100)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5705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tensor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神经网络方案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类化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2"/>
            <a:ext cx="8640960" cy="49707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class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TF_neuralNetwork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__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__(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self,inputNode,hiddenNode,outputNode,maxIter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fit(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self,XX,yy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predict(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self,Xnew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0989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tensor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神经网络方案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2"/>
            <a:ext cx="8640960" cy="547477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:\22\cong_digit.jpg")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imageToDigit.histShow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先显示直方图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(input('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请输入背景阈值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:'))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imageToDigit.convert_to_bw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去掉背景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digits=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imageToDigit.split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切割小数字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imageToDigit.to_32_32()   # 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标准化小数字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XX,yy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imageToDigit.featureExtract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提取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特征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8786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408" y="-99392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tensor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神经网络方案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4542"/>
            <a:ext cx="8640960" cy="547477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60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TF_neuralNetwork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TF_neuralNetwork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(XX,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=.1)  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tfnn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TF_neuralNetwork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(256,100,10,100)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tfnn.fit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trX,trY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tfnn.predict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print(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np.argmax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teY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axis=1))</a:t>
            </a:r>
          </a:p>
        </p:txBody>
      </p:sp>
    </p:spTree>
    <p:extLst>
      <p:ext uri="{BB962C8B-B14F-4D97-AF65-F5344CB8AC3E}">
        <p14:creationId xmlns:p14="http://schemas.microsoft.com/office/powerpoint/2010/main" val="627626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深度学习</a:t>
            </a:r>
            <a:r>
              <a:rPr lang="en-US" altLang="zh-CN" smtClean="0">
                <a:solidFill>
                  <a:schemeClr val="tx1"/>
                </a:solidFill>
              </a:rPr>
              <a:t>deep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08800"/>
            <a:ext cx="7772400" cy="44198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深度学习：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是机器学习领域的新方向，更接近机器学习的初心：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AI</a:t>
            </a:r>
          </a:p>
          <a:p>
            <a:pPr marL="68263" indent="0" eaLnBrk="1" hangingPunct="1">
              <a:buNone/>
              <a:defRPr/>
            </a:pPr>
            <a:endParaRPr lang="en-US" altLang="zh-CN" b="0"/>
          </a:p>
          <a:p>
            <a:pPr marL="68263" indent="0" eaLnBrk="1" hangingPunct="1">
              <a:buNone/>
              <a:defRPr/>
            </a:pPr>
            <a:r>
              <a:rPr lang="en-US" altLang="zh-CN" b="0" smtClean="0"/>
              <a:t>    </a:t>
            </a:r>
            <a:r>
              <a:rPr lang="zh-CN" altLang="en-US" b="0" smtClean="0"/>
              <a:t>是</a:t>
            </a:r>
            <a:r>
              <a:rPr lang="zh-CN" altLang="en-US" b="0"/>
              <a:t>一个复杂的机器学习算法，在语音和图像识别方面取得的效果，远远超过先前相关</a:t>
            </a:r>
            <a:r>
              <a:rPr lang="zh-CN" altLang="en-US" b="0" smtClean="0"/>
              <a:t>技术</a:t>
            </a:r>
            <a:endParaRPr lang="en-US" altLang="zh-CN" b="0" smtClean="0"/>
          </a:p>
          <a:p>
            <a:pPr marL="68263" indent="0" eaLnBrk="1" hangingPunct="1">
              <a:buNone/>
              <a:defRPr/>
            </a:pPr>
            <a:endParaRPr lang="en-US" altLang="zh-CN" b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基于人工神经网络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679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深度学习框架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dirty="0" err="1" smtClean="0">
                <a:solidFill>
                  <a:schemeClr val="tx1"/>
                </a:solidFill>
              </a:rPr>
              <a:t>tensorflow</a:t>
            </a:r>
            <a:r>
              <a:rPr lang="zh-CN" altLang="en-US">
                <a:solidFill>
                  <a:schemeClr val="tx1"/>
                </a:solidFill>
              </a:rPr>
              <a:t>框架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11163" eaLnBrk="1" hangingPunct="1">
              <a:defRPr/>
            </a:pPr>
            <a:r>
              <a:rPr lang="en-US" altLang="zh-CN" b="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由谷歌人工智能团队谷歌大脑（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Google Brain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）开发和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维护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en-US" altLang="zh-CN" b="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™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是一个基于数据流编程（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dataflow programming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）的符号数学系统，被广泛应用于各类机器学习（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machine learning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）算法的编程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eaLnBrk="1" hangingPunct="1">
              <a:defRPr/>
            </a:pP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安装：</a:t>
            </a:r>
            <a:r>
              <a:rPr lang="en-US" altLang="zh-CN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conda</a:t>
            </a: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0" smtClean="0">
                <a:latin typeface="等线" panose="02010600030101010101" pitchFamily="2" charset="-122"/>
                <a:ea typeface="等线" panose="02010600030101010101" pitchFamily="2" charset="-122"/>
              </a:rPr>
              <a:t>install tensorflow</a:t>
            </a:r>
          </a:p>
          <a:p>
            <a:pPr marL="411163" eaLnBrk="1" hangingPunct="1">
              <a:defRPr/>
            </a:pPr>
            <a:r>
              <a:rPr lang="zh-CN" altLang="en-US" b="0" smtClean="0">
                <a:latin typeface="等线" panose="02010600030101010101" pitchFamily="2" charset="-122"/>
                <a:ea typeface="等线" panose="02010600030101010101" pitchFamily="2" charset="-122"/>
              </a:rPr>
              <a:t>使用起来有难度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2183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>
                <a:solidFill>
                  <a:schemeClr val="tx1"/>
                </a:solidFill>
              </a:rPr>
              <a:t>tensorflow</a:t>
            </a:r>
            <a:r>
              <a:rPr lang="zh-CN" altLang="en-US" dirty="0" smtClean="0">
                <a:solidFill>
                  <a:schemeClr val="tx1"/>
                </a:solidFill>
              </a:rPr>
              <a:t>计算方案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525463" indent="-457200" eaLnBrk="1" hangingPunct="1">
              <a:buFont typeface="+mj-lt"/>
              <a:buAutoNum type="arabicPeriod"/>
              <a:defRPr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构建逻辑回归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，只有输入层和输出层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25463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神经网络方案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25463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卷积神经网络方案，针对图像，直接以图像每个像素点的二值化图像卷积提取特征建模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4235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样本的维度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确定占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位符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placeholder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，且占位符的第一维采用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None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，表示样本的数量是自适应的，既问题有多少样本都可以。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输出确定网络的输出节点的占位符。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输入和输出层的节点数，确定权重的矩阵大小，以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Variable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方法确定。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预测公式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损失函数和梯度下降的优化算法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加载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的会话完成建模。</a:t>
            </a:r>
          </a:p>
        </p:txBody>
      </p:sp>
    </p:spTree>
    <p:extLst>
      <p:ext uri="{BB962C8B-B14F-4D97-AF65-F5344CB8AC3E}">
        <p14:creationId xmlns:p14="http://schemas.microsoft.com/office/powerpoint/2010/main" val="15903325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数据准备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251" y="895982"/>
            <a:ext cx="8280920" cy="541333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以切割手写数字得到训练集为例子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类切割获取数字特征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:\22\cong_digit.jpg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ImageDigit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imageToDigit.histShow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先显示直方图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(input('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请输入背景阈值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:'))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imageToDigit.convert_to_bw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thr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去掉背景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digits=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imageToDigit.split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切割小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imageToDigit.to_32_32()   # 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标准化小数字</a:t>
            </a:r>
          </a:p>
          <a:p>
            <a:pPr marL="0" indent="0">
              <a:buNone/>
            </a:pP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XX,yy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imageToDigit.featureExtract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提取特征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提取特征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XX,yy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为后续程序使用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种数字模式采用正交编码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7294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5 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每次修正模型使用的样本个数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(tf.float32, [None, 256])  # 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个输入节点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tf.placeholder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(tf.float32, [None, 10])  # 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个输出节点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tf.Variable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tf.zeros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([256, 10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]))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权重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tf.Variable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tf.zeros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([10]))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1800" err="1"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构建 逻辑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回归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模型 ，交叉熵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tf.nn.softmax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tf.matmul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(x, W) + b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损失函数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交叉熵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cost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tf.reduce_mean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(-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tf.reduce_sum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(y*tf.log(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pred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), 1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)) # axis=1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低度下降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optimizer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tf.train.GradientDescentOptimizer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(0.01).minimize(cost)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初始化所有变量</a:t>
            </a:r>
          </a:p>
          <a:p>
            <a:pPr marL="0" indent="0">
              <a:buNone/>
            </a:pP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tf.global_variables_initializer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 descr="http://wiki.jikexueyuan.com/project/tensorflow-zh/images/mnist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80928"/>
            <a:ext cx="2664296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0261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-1841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95982"/>
            <a:ext cx="8280920" cy="526932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with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tf.Session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as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epoch in range(25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):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训练  </a:t>
            </a:r>
            <a:r>
              <a:rPr lang="en-US" altLang="zh-CN" sz="1800" smtClean="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smtClean="0">
                <a:latin typeface="等线" panose="02010600030101010101" pitchFamily="2" charset="-122"/>
                <a:ea typeface="等线" panose="02010600030101010101" pitchFamily="2" charset="-122"/>
              </a:rPr>
              <a:t>次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0.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(XX)//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=XX[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:(i+1)*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:(i+1)*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batch_size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(optimizer, 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batch_xs,y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#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计算损失平均值</a:t>
            </a:r>
          </a:p>
          <a:p>
            <a:pPr marL="0" indent="0"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+=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sess.run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(cost,{x: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batch_xs,y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batch_ys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}) /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total_batch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if (epoch+1) % 5 == 0: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    print("Epoch:", '%04d' % (epoch+1), "cost=", "{:.9f}".format(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avg_cost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print("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建模完成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05857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</TotalTime>
  <Words>1515</Words>
  <Application>Microsoft Office PowerPoint</Application>
  <PresentationFormat>全屏显示(4:3)</PresentationFormat>
  <Paragraphs>225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深度学习</vt:lpstr>
      <vt:lpstr>深度学习deep learning</vt:lpstr>
      <vt:lpstr>深度学习deep learning</vt:lpstr>
      <vt:lpstr>深度学习框架—tensorflow框架</vt:lpstr>
      <vt:lpstr>tensorflow计算方案</vt:lpstr>
      <vt:lpstr>softmax方案</vt:lpstr>
      <vt:lpstr>数据准备</vt:lpstr>
      <vt:lpstr>softmax方案-代码</vt:lpstr>
      <vt:lpstr>softmax方案-代码</vt:lpstr>
      <vt:lpstr>softmax方案-代码</vt:lpstr>
      <vt:lpstr>神经网络方案</vt:lpstr>
      <vt:lpstr>神经网络方案</vt:lpstr>
      <vt:lpstr>神经网络方案</vt:lpstr>
      <vt:lpstr>小麦案例的softmax方案</vt:lpstr>
      <vt:lpstr>小麦案例的softmax方案</vt:lpstr>
      <vt:lpstr>小麦案例的softmax方案</vt:lpstr>
      <vt:lpstr>小麦案例的softmax方案</vt:lpstr>
      <vt:lpstr>封装-类化</vt:lpstr>
      <vt:lpstr>类调用</vt:lpstr>
      <vt:lpstr>类调用</vt:lpstr>
      <vt:lpstr>tensor神经网络方案-类化</vt:lpstr>
      <vt:lpstr>tensor神经网络方案-调用</vt:lpstr>
      <vt:lpstr>tensor神经网络方案-调用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355</cp:revision>
  <dcterms:created xsi:type="dcterms:W3CDTF">2010-02-28T17:17:53Z</dcterms:created>
  <dcterms:modified xsi:type="dcterms:W3CDTF">2020-06-04T07:15:07Z</dcterms:modified>
</cp:coreProperties>
</file>