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8"/>
  </p:notesMasterIdLst>
  <p:handoutMasterIdLst>
    <p:handoutMasterId r:id="rId9"/>
  </p:handoutMasterIdLst>
  <p:sldIdLst>
    <p:sldId id="256" r:id="rId2"/>
    <p:sldId id="387" r:id="rId3"/>
    <p:sldId id="396" r:id="rId4"/>
    <p:sldId id="397" r:id="rId5"/>
    <p:sldId id="398" r:id="rId6"/>
    <p:sldId id="39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>
      <p:cViewPr varScale="1">
        <p:scale>
          <a:sx n="73" d="100"/>
          <a:sy n="73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907704" y="1340768"/>
            <a:ext cx="5400600" cy="145510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多变量非线性建模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神经网络回归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501008"/>
            <a:ext cx="2362200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462908"/>
            <a:ext cx="2390775" cy="2381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576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</a:t>
            </a:r>
            <a:r>
              <a:rPr lang="zh-CN" altLang="en-US" smtClean="0"/>
              <a:t>原理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1143" y="59897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算法代码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16632"/>
            <a:ext cx="1648582" cy="164216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本节要求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556792"/>
            <a:ext cx="8136904" cy="158927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14350" indent="-51435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回归问题与分类问题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MLPRegressor</a:t>
            </a:r>
            <a:r>
              <a:rPr lang="zh-CN" altLang="en-US" sz="2800" smtClean="0"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能解决多元非线性回归预测建模问题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011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/>
              <a:t>MLP </a:t>
            </a:r>
            <a:r>
              <a:rPr lang="zh-CN" altLang="en-US" smtClean="0"/>
              <a:t>神经网络回归模型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268760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包，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包含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MLPRegressor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建立回归预测模型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import MLPRegressor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clf=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MLPRegressor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=(100,), alpha=1e-5, </a:t>
            </a: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random_state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很多参数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clf.fit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yhat=clf.predict(X_test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2424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/>
              <a:t>MLP </a:t>
            </a:r>
            <a:r>
              <a:rPr lang="zh-CN" altLang="en-US" smtClean="0"/>
              <a:t>神经网络回归模型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268760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糖尿病数据集可以用以下代码加载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sklearn.datasets import load_diabetes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digits = load_diabetes()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 = digits.data    # 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数字图片特征提取后得到的向量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 = digits.target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特征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年龄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，性别，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BMI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指数，平均血压，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S1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S2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S3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S4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S5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S6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（六种血清的化验数据）。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个特征已经被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预处理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均值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，特征的模为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只有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列，是有关糖尿病指标的定量测量值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请用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MLPRegressor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建模预测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8051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/>
              <a:t>MLP </a:t>
            </a:r>
            <a:r>
              <a:rPr lang="zh-CN" altLang="en-US" smtClean="0"/>
              <a:t>神经网络回归模型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824" y="1117766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sklearn.datasets import load_diabetes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digits = load_diabetes()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 = digits.data    #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数字图片特征提取后得到的向量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 = digits.target 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train_test_split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sklearn.neural_network import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MLPRegressor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Y,test_size=0.05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9607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/>
              <a:t>MLP </a:t>
            </a:r>
            <a:r>
              <a:rPr lang="zh-CN" altLang="en-US" smtClean="0"/>
              <a:t>神经网络回归模型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824" y="1117766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mlp=MLPRegressor(hidden_layer_sizes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=(20,), activation='logistic', solver='sgd', alpha=0.0001,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                learning_rate='adaptive', learning_rate_init=0.1, power_t=0.5, max_iter=5000,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random_state=1, tol=0.0001, verbose=False, warm_start=False,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momentum=0.9)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mlp.fit(X_train,Y_train)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YPred=mlp.predict(X_test)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err=np.abs(Y_test-YPred)/Y_test*100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err=err.round(3)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print(err)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107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11897</TotalTime>
  <Words>276</Words>
  <Application>Microsoft Office PowerPoint</Application>
  <PresentationFormat>全屏显示(4:3)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多变量非线性建模 神经网络回归</vt:lpstr>
      <vt:lpstr>本节要求</vt:lpstr>
      <vt:lpstr>MLP 神经网络回归模型</vt:lpstr>
      <vt:lpstr>MLP 神经网络回归模型</vt:lpstr>
      <vt:lpstr>MLP 神经网络回归模型</vt:lpstr>
      <vt:lpstr>MLP 神经网络回归模型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544</cp:revision>
  <dcterms:created xsi:type="dcterms:W3CDTF">2010-02-28T17:17:53Z</dcterms:created>
  <dcterms:modified xsi:type="dcterms:W3CDTF">2020-05-27T04:31:59Z</dcterms:modified>
</cp:coreProperties>
</file>