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742857" name="组合 1073742856"/>
          <p:cNvGrpSpPr/>
          <p:nvPr/>
        </p:nvGrpSpPr>
        <p:grpSpPr>
          <a:xfrm>
            <a:off x="96520" y="109855"/>
            <a:ext cx="11998960" cy="6651625"/>
            <a:chOff x="1080" y="1797"/>
            <a:chExt cx="13320" cy="8475"/>
          </a:xfrm>
        </p:grpSpPr>
        <p:graphicFrame>
          <p:nvGraphicFramePr>
            <p:cNvPr id="1073742851" name="对象 1073742850"/>
            <p:cNvGraphicFramePr>
              <a:graphicFrameLocks noChangeAspect="1"/>
            </p:cNvGraphicFramePr>
            <p:nvPr/>
          </p:nvGraphicFramePr>
          <p:xfrm>
            <a:off x="1080" y="1797"/>
            <a:ext cx="13215" cy="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2008485" imgH="7698740" progId="">
                    <p:embed/>
                  </p:oleObj>
                </mc:Choice>
                <mc:Fallback>
                  <p:oleObj name="" r:id="rId1" imgW="12008485" imgH="7698740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80" y="1797"/>
                          <a:ext cx="13215" cy="8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3742855" name="矩形 1073742854"/>
            <p:cNvSpPr/>
            <p:nvPr/>
          </p:nvSpPr>
          <p:spPr>
            <a:xfrm>
              <a:off x="12600" y="9173"/>
              <a:ext cx="1800" cy="93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EDZ</cp:lastModifiedBy>
  <cp:revision>150</cp:revision>
  <dcterms:created xsi:type="dcterms:W3CDTF">2019-06-19T02:08:00Z</dcterms:created>
  <dcterms:modified xsi:type="dcterms:W3CDTF">2021-04-20T01:32:12Z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A2156865E9B6487C851B726428F3F4DB</vt:lpwstr>
  </property>
</Properties>
</file>