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2" d="100"/>
          <a:sy n="132" d="100"/>
        </p:scale>
        <p:origin x="-101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3"/>
            </a:solidFill>
            <a:ln>
              <a:noFill/>
            </a:ln>
          </c:spPr>
          <c:cat>
            <c:numRef>
              <c:f>Sheet1!$A$2:$A$6</c:f>
              <c:numCache>
                <c:formatCode>m/d/yyyy</c:formatCode>
                <c:ptCount val="5"/>
                <c:pt idx="0">
                  <c:v>41852</c:v>
                </c:pt>
                <c:pt idx="1">
                  <c:v>41883</c:v>
                </c:pt>
                <c:pt idx="2">
                  <c:v>41913</c:v>
                </c:pt>
                <c:pt idx="3">
                  <c:v>41944</c:v>
                </c:pt>
                <c:pt idx="4">
                  <c:v>41974</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chemeClr val="bg1">
                <a:lumMod val="65000"/>
              </a:schemeClr>
            </a:solidFill>
            <a:ln>
              <a:noFill/>
            </a:ln>
          </c:spPr>
          <c:cat>
            <c:numRef>
              <c:f>Sheet1!$A$2:$A$6</c:f>
              <c:numCache>
                <c:formatCode>m/d/yyyy</c:formatCode>
                <c:ptCount val="5"/>
                <c:pt idx="0">
                  <c:v>41852</c:v>
                </c:pt>
                <c:pt idx="1">
                  <c:v>41883</c:v>
                </c:pt>
                <c:pt idx="2">
                  <c:v>41913</c:v>
                </c:pt>
                <c:pt idx="3">
                  <c:v>41944</c:v>
                </c:pt>
                <c:pt idx="4">
                  <c:v>41974</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2</c:v>
                </c:pt>
              </c:strCache>
            </c:strRef>
          </c:tx>
          <c:spPr>
            <a:solidFill>
              <a:schemeClr val="accent1"/>
            </a:solidFill>
            <a:ln w="25400">
              <a:noFill/>
            </a:ln>
          </c:spPr>
          <c:cat>
            <c:numRef>
              <c:f>Sheet1!$A$2:$A$6</c:f>
              <c:numCache>
                <c:formatCode>m/d/yyyy</c:formatCode>
                <c:ptCount val="5"/>
                <c:pt idx="0">
                  <c:v>41852</c:v>
                </c:pt>
                <c:pt idx="1">
                  <c:v>41883</c:v>
                </c:pt>
                <c:pt idx="2">
                  <c:v>41913</c:v>
                </c:pt>
                <c:pt idx="3">
                  <c:v>41944</c:v>
                </c:pt>
                <c:pt idx="4">
                  <c:v>41974</c:v>
                </c:pt>
              </c:numCache>
            </c:numRef>
          </c:cat>
          <c:val>
            <c:numRef>
              <c:f>Sheet1!$D$2:$D$6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96999552"/>
        <c:axId val="297001344"/>
      </c:areaChart>
      <c:dateAx>
        <c:axId val="296999552"/>
        <c:scaling>
          <c:orientation val="minMax"/>
        </c:scaling>
        <c:delete val="0"/>
        <c:axPos val="b"/>
        <c:numFmt formatCode="m/d/yyyy" sourceLinked="1"/>
        <c:majorTickMark val="out"/>
        <c:minorTickMark val="none"/>
        <c:tickLblPos val="nextTo"/>
        <c:spPr>
          <a:ln>
            <a:solidFill>
              <a:schemeClr val="bg1">
                <a:lumMod val="65000"/>
              </a:schemeClr>
            </a:solidFill>
          </a:ln>
        </c:spPr>
        <c:crossAx val="297001344"/>
        <c:crosses val="autoZero"/>
        <c:auto val="1"/>
        <c:lblOffset val="100"/>
        <c:baseTimeUnit val="months"/>
      </c:dateAx>
      <c:valAx>
        <c:axId val="297001344"/>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spPr>
          <a:ln>
            <a:solidFill>
              <a:schemeClr val="bg1">
                <a:lumMod val="65000"/>
              </a:schemeClr>
            </a:solidFill>
          </a:ln>
        </c:spPr>
        <c:crossAx val="296999552"/>
        <c:crosses val="autoZero"/>
        <c:crossBetween val="midCat"/>
      </c:valAx>
      <c:spPr>
        <a:noFill/>
        <a:ln>
          <a:solidFill>
            <a:schemeClr val="bg1">
              <a:lumMod val="65000"/>
            </a:schemeClr>
          </a:solidFill>
        </a:ln>
      </c:spPr>
    </c:plotArea>
    <c:plotVisOnly val="1"/>
    <c:dispBlanksAs val="zero"/>
    <c:showDLblsOverMax val="0"/>
  </c:chart>
  <c:txPr>
    <a:bodyPr/>
    <a:lstStyle/>
    <a:p>
      <a:pPr>
        <a:defRPr sz="8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 值</c:v>
                </c:pt>
              </c:strCache>
            </c:strRef>
          </c:tx>
          <c:invertIfNegative val="0"/>
          <c:dPt>
            <c:idx val="0"/>
            <c:invertIfNegative val="0"/>
            <c:bubble3D val="0"/>
            <c:spPr>
              <a:solidFill>
                <a:schemeClr val="accent1"/>
              </a:solidFill>
            </c:spPr>
          </c:dPt>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dPt>
            <c:idx val="4"/>
            <c:invertIfNegative val="0"/>
            <c:bubble3D val="0"/>
            <c:spPr>
              <a:solidFill>
                <a:schemeClr val="accent5"/>
              </a:solidFill>
            </c:spPr>
          </c:dPt>
          <c:dPt>
            <c:idx val="5"/>
            <c:invertIfNegative val="0"/>
            <c:bubble3D val="0"/>
            <c:spPr>
              <a:solidFill>
                <a:schemeClr val="accent6"/>
              </a:solidFill>
            </c:spPr>
          </c:dPt>
          <c:xVal>
            <c:numRef>
              <c:f>Sheet1!$A$2:$A$7</c:f>
              <c:numCache>
                <c:formatCode>General</c:formatCode>
                <c:ptCount val="6"/>
                <c:pt idx="0">
                  <c:v>3</c:v>
                </c:pt>
                <c:pt idx="1">
                  <c:v>4</c:v>
                </c:pt>
                <c:pt idx="2">
                  <c:v>6</c:v>
                </c:pt>
                <c:pt idx="3">
                  <c:v>7</c:v>
                </c:pt>
                <c:pt idx="4">
                  <c:v>8.5</c:v>
                </c:pt>
                <c:pt idx="5">
                  <c:v>10</c:v>
                </c:pt>
              </c:numCache>
            </c:numRef>
          </c:xVal>
          <c:yVal>
            <c:numRef>
              <c:f>Sheet1!$B$2:$B$7</c:f>
              <c:numCache>
                <c:formatCode>General</c:formatCode>
                <c:ptCount val="6"/>
                <c:pt idx="0">
                  <c:v>2</c:v>
                </c:pt>
                <c:pt idx="1">
                  <c:v>4</c:v>
                </c:pt>
                <c:pt idx="2">
                  <c:v>4</c:v>
                </c:pt>
                <c:pt idx="3">
                  <c:v>3</c:v>
                </c:pt>
                <c:pt idx="4">
                  <c:v>6</c:v>
                </c:pt>
                <c:pt idx="5">
                  <c:v>2.5</c:v>
                </c:pt>
              </c:numCache>
            </c:numRef>
          </c:yVal>
          <c:bubbleSize>
            <c:numRef>
              <c:f>Sheet1!$C$2:$C$7</c:f>
              <c:numCache>
                <c:formatCode>General</c:formatCode>
                <c:ptCount val="6"/>
                <c:pt idx="0">
                  <c:v>4</c:v>
                </c:pt>
                <c:pt idx="1">
                  <c:v>10</c:v>
                </c:pt>
                <c:pt idx="2">
                  <c:v>20</c:v>
                </c:pt>
                <c:pt idx="3">
                  <c:v>8</c:v>
                </c:pt>
                <c:pt idx="4">
                  <c:v>40</c:v>
                </c:pt>
                <c:pt idx="5">
                  <c:v>16</c:v>
                </c:pt>
              </c:numCache>
            </c:numRef>
          </c:bubbleSize>
          <c:bubble3D val="0"/>
        </c:ser>
        <c:dLbls>
          <c:showLegendKey val="0"/>
          <c:showVal val="0"/>
          <c:showCatName val="0"/>
          <c:showSerName val="0"/>
          <c:showPercent val="0"/>
          <c:showBubbleSize val="0"/>
        </c:dLbls>
        <c:bubbleScale val="300"/>
        <c:showNegBubbles val="0"/>
        <c:axId val="299930368"/>
        <c:axId val="299931904"/>
      </c:bubbleChart>
      <c:valAx>
        <c:axId val="299930368"/>
        <c:scaling>
          <c:orientation val="minMax"/>
          <c:max val="12"/>
          <c:min val="2"/>
        </c:scaling>
        <c:delete val="0"/>
        <c:axPos val="b"/>
        <c:numFmt formatCode="General" sourceLinked="1"/>
        <c:majorTickMark val="out"/>
        <c:minorTickMark val="none"/>
        <c:tickLblPos val="nextTo"/>
        <c:spPr>
          <a:ln>
            <a:solidFill>
              <a:schemeClr val="bg1">
                <a:lumMod val="50000"/>
              </a:schemeClr>
            </a:solidFill>
          </a:ln>
        </c:spPr>
        <c:crossAx val="299931904"/>
        <c:crosses val="autoZero"/>
        <c:crossBetween val="midCat"/>
      </c:valAx>
      <c:valAx>
        <c:axId val="299931904"/>
        <c:scaling>
          <c:orientation val="minMax"/>
          <c:max val="10"/>
          <c:min val="0"/>
        </c:scaling>
        <c:delete val="0"/>
        <c:axPos val="l"/>
        <c:majorGridlines>
          <c:spPr>
            <a:ln>
              <a:noFill/>
            </a:ln>
          </c:spPr>
        </c:majorGridlines>
        <c:numFmt formatCode="General" sourceLinked="1"/>
        <c:majorTickMark val="out"/>
        <c:minorTickMark val="none"/>
        <c:tickLblPos val="nextTo"/>
        <c:spPr>
          <a:ln>
            <a:solidFill>
              <a:schemeClr val="bg1">
                <a:lumMod val="50000"/>
              </a:schemeClr>
            </a:solidFill>
          </a:ln>
        </c:spPr>
        <c:crossAx val="299930368"/>
        <c:crosses val="autoZero"/>
        <c:crossBetween val="midCat"/>
      </c:valAx>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498951862823186E-2"/>
          <c:y val="5.1251556153279948E-2"/>
          <c:w val="0.77951244066535619"/>
          <c:h val="0.83310476432796887"/>
        </c:manualLayout>
      </c:layout>
      <c:barChart>
        <c:barDir val="col"/>
        <c:grouping val="clustered"/>
        <c:varyColors val="0"/>
        <c:ser>
          <c:idx val="0"/>
          <c:order val="0"/>
          <c:tx>
            <c:strRef>
              <c:f>Sheet1!$B$1</c:f>
              <c:strCache>
                <c:ptCount val="1"/>
                <c:pt idx="0">
                  <c:v>Series 1</c:v>
                </c:pt>
              </c:strCache>
            </c:strRef>
          </c:tx>
          <c:spPr>
            <a:solidFill>
              <a:schemeClr val="accent1">
                <a:alpha val="85000"/>
              </a:schemeClr>
            </a:solidFill>
          </c:spPr>
          <c:invertIfNegative val="0"/>
          <c:dLbls>
            <c:dLbl>
              <c:idx val="0"/>
              <c:layout>
                <c:manualLayout>
                  <c:x val="0"/>
                  <c:y val="3.2244100535582125E-2"/>
                </c:manualLayout>
              </c:layout>
              <c:showLegendKey val="0"/>
              <c:showVal val="1"/>
              <c:showCatName val="0"/>
              <c:showSerName val="0"/>
              <c:showPercent val="0"/>
              <c:showBubbleSize val="0"/>
            </c:dLbl>
            <c:dLbl>
              <c:idx val="1"/>
              <c:layout>
                <c:manualLayout>
                  <c:x val="0"/>
                  <c:y val="2.4183075401686596E-2"/>
                </c:manualLayout>
              </c:layout>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4.5</c:v>
                </c:pt>
                <c:pt idx="1">
                  <c:v>2.5</c:v>
                </c:pt>
                <c:pt idx="2">
                  <c:v>3.2</c:v>
                </c:pt>
                <c:pt idx="3">
                  <c:v>3.7</c:v>
                </c:pt>
              </c:numCache>
            </c:numRef>
          </c:val>
        </c:ser>
        <c:ser>
          <c:idx val="1"/>
          <c:order val="1"/>
          <c:tx>
            <c:strRef>
              <c:f>Sheet1!$C$1</c:f>
              <c:strCache>
                <c:ptCount val="1"/>
                <c:pt idx="0">
                  <c:v>Series 2</c:v>
                </c:pt>
              </c:strCache>
            </c:strRef>
          </c:tx>
          <c:spPr>
            <a:solidFill>
              <a:schemeClr val="accent2">
                <a:alpha val="75000"/>
              </a:schemeClr>
            </a:solidFill>
          </c:spPr>
          <c:invertIfNegative val="0"/>
          <c:dLbls>
            <c:dLbl>
              <c:idx val="1"/>
              <c:layout>
                <c:manualLayout>
                  <c:x val="0"/>
                  <c:y val="2.4183075401686606E-2"/>
                </c:manualLayout>
              </c:layout>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2.5</c:v>
                </c:pt>
                <c:pt idx="1">
                  <c:v>4.2</c:v>
                </c:pt>
                <c:pt idx="2">
                  <c:v>1.6</c:v>
                </c:pt>
                <c:pt idx="3">
                  <c:v>2.4</c:v>
                </c:pt>
              </c:numCache>
            </c:numRef>
          </c:val>
        </c:ser>
        <c:ser>
          <c:idx val="2"/>
          <c:order val="2"/>
          <c:tx>
            <c:strRef>
              <c:f>Sheet1!$D$1</c:f>
              <c:strCache>
                <c:ptCount val="1"/>
                <c:pt idx="0">
                  <c:v>Series 3</c:v>
                </c:pt>
              </c:strCache>
            </c:strRef>
          </c:tx>
          <c:spPr>
            <a:solidFill>
              <a:schemeClr val="accent3">
                <a:alpha val="75000"/>
              </a:schemeClr>
            </a:solidFill>
            <a:scene3d>
              <a:camera prst="orthographicFront"/>
              <a:lightRig rig="threePt" dir="t"/>
            </a:scene3d>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1</c:v>
                </c:pt>
                <c:pt idx="2">
                  <c:v>2</c:v>
                </c:pt>
                <c:pt idx="3">
                  <c:v>0</c:v>
                </c:pt>
              </c:numCache>
            </c:numRef>
          </c:val>
        </c:ser>
        <c:dLbls>
          <c:showLegendKey val="0"/>
          <c:showVal val="0"/>
          <c:showCatName val="0"/>
          <c:showSerName val="0"/>
          <c:showPercent val="0"/>
          <c:showBubbleSize val="0"/>
        </c:dLbls>
        <c:gapWidth val="150"/>
        <c:axId val="300713472"/>
        <c:axId val="300715008"/>
      </c:barChart>
      <c:catAx>
        <c:axId val="300713472"/>
        <c:scaling>
          <c:orientation val="minMax"/>
        </c:scaling>
        <c:delete val="0"/>
        <c:axPos val="b"/>
        <c:numFmt formatCode="General" sourceLinked="0"/>
        <c:majorTickMark val="out"/>
        <c:minorTickMark val="none"/>
        <c:tickLblPos val="nextTo"/>
        <c:spPr>
          <a:ln>
            <a:solidFill>
              <a:schemeClr val="bg1">
                <a:lumMod val="65000"/>
              </a:schemeClr>
            </a:solidFill>
          </a:ln>
        </c:spPr>
        <c:crossAx val="300715008"/>
        <c:crosses val="autoZero"/>
        <c:auto val="1"/>
        <c:lblAlgn val="ctr"/>
        <c:lblOffset val="100"/>
        <c:noMultiLvlLbl val="0"/>
      </c:catAx>
      <c:valAx>
        <c:axId val="300715008"/>
        <c:scaling>
          <c:orientation val="minMax"/>
          <c:max val="5"/>
        </c:scaling>
        <c:delete val="0"/>
        <c:axPos val="l"/>
        <c:majorGridlines>
          <c:spPr>
            <a:ln>
              <a:solidFill>
                <a:schemeClr val="bg1">
                  <a:lumMod val="65000"/>
                  <a:alpha val="30000"/>
                </a:schemeClr>
              </a:solidFill>
              <a:prstDash val="lgDash"/>
            </a:ln>
          </c:spPr>
        </c:majorGridlines>
        <c:numFmt formatCode="General" sourceLinked="1"/>
        <c:majorTickMark val="out"/>
        <c:minorTickMark val="none"/>
        <c:tickLblPos val="nextTo"/>
        <c:spPr>
          <a:ln>
            <a:solidFill>
              <a:schemeClr val="bg1">
                <a:lumMod val="65000"/>
              </a:schemeClr>
            </a:solidFill>
          </a:ln>
        </c:spPr>
        <c:crossAx val="300713472"/>
        <c:crosses val="autoZero"/>
        <c:crossBetween val="between"/>
      </c:valAx>
      <c:spPr>
        <a:ln>
          <a:solidFill>
            <a:schemeClr val="bg1">
              <a:lumMod val="65000"/>
            </a:schemeClr>
          </a:solidFill>
        </a:ln>
      </c:spPr>
    </c:plotArea>
    <c:legend>
      <c:legendPos val="r"/>
      <c:layout>
        <c:manualLayout>
          <c:xMode val="edge"/>
          <c:yMode val="edge"/>
          <c:x val="0.85649866336738056"/>
          <c:y val="5.9570701589869754E-2"/>
          <c:w val="0.13392778355252935"/>
          <c:h val="0.58092571035403773"/>
        </c:manualLayout>
      </c:layout>
      <c:overlay val="0"/>
      <c:spPr>
        <a:noFill/>
      </c:spPr>
    </c:legend>
    <c:plotVisOnly val="1"/>
    <c:dispBlanksAs val="zero"/>
    <c:showDLblsOverMax val="0"/>
  </c:chart>
  <c:txPr>
    <a:bodyPr/>
    <a:lstStyle/>
    <a:p>
      <a:pPr>
        <a:defRPr sz="800">
          <a:solidFill>
            <a:schemeClr val="bg1">
              <a:lumMod val="65000"/>
            </a:schemeClr>
          </a:solidFill>
          <a:latin typeface="+mn-lt"/>
          <a:ea typeface="+mn-ea"/>
          <a:cs typeface="+mn-ea"/>
          <a:sym typeface="+mn-lt"/>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42E0F07-80E7-483F-ADC3-6A28F25CCDF6}" type="datetimeFigureOut">
              <a:rPr lang="zh-CN" altLang="en-US"/>
              <a:pPr>
                <a:defRPr/>
              </a:pPr>
              <a:t>2015/11/23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43EE90C-B264-4A5D-A663-0EF9362F3FD2}" type="slidenum">
              <a:rPr lang="zh-CN" altLang="en-US"/>
              <a:pPr>
                <a:defRPr/>
              </a:pPr>
              <a:t>‹#›</a:t>
            </a:fld>
            <a:endParaRPr lang="zh-CN" altLang="en-US"/>
          </a:p>
        </p:txBody>
      </p:sp>
    </p:spTree>
    <p:extLst>
      <p:ext uri="{BB962C8B-B14F-4D97-AF65-F5344CB8AC3E}">
        <p14:creationId xmlns:p14="http://schemas.microsoft.com/office/powerpoint/2010/main" val="3243678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CA88222-E8EC-4DA9-A2D3-7043AFBCB16F}" type="datetimeFigureOut">
              <a:rPr lang="zh-CN" altLang="en-US"/>
              <a:pPr>
                <a:defRPr/>
              </a:pPr>
              <a:t>2015/11/23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4D9FB98-6108-424D-9F70-0E8275F145ED}" type="slidenum">
              <a:rPr lang="zh-CN" altLang="en-US"/>
              <a:pPr>
                <a:defRPr/>
              </a:pPr>
              <a:t>‹#›</a:t>
            </a:fld>
            <a:endParaRPr lang="zh-CN" altLang="en-US"/>
          </a:p>
        </p:txBody>
      </p:sp>
    </p:spTree>
    <p:extLst>
      <p:ext uri="{BB962C8B-B14F-4D97-AF65-F5344CB8AC3E}">
        <p14:creationId xmlns:p14="http://schemas.microsoft.com/office/powerpoint/2010/main" val="2745674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6090C36-DC74-4DE6-932B-0E1E2E065778}" type="datetimeFigureOut">
              <a:rPr lang="zh-CN" altLang="en-US"/>
              <a:pPr>
                <a:defRPr/>
              </a:pPr>
              <a:t>2015/11/23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B018E47-A277-49E3-9CA9-41874D52AD0D}" type="slidenum">
              <a:rPr lang="zh-CN" altLang="en-US"/>
              <a:pPr>
                <a:defRPr/>
              </a:pPr>
              <a:t>‹#›</a:t>
            </a:fld>
            <a:endParaRPr lang="zh-CN" altLang="en-US"/>
          </a:p>
        </p:txBody>
      </p:sp>
    </p:spTree>
    <p:extLst>
      <p:ext uri="{BB962C8B-B14F-4D97-AF65-F5344CB8AC3E}">
        <p14:creationId xmlns:p14="http://schemas.microsoft.com/office/powerpoint/2010/main" val="316878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34B11BC-2E4E-41B4-A62A-FE3F764F46B8}" type="datetimeFigureOut">
              <a:rPr lang="zh-CN" altLang="en-US"/>
              <a:pPr>
                <a:defRPr/>
              </a:pPr>
              <a:t>2015/11/23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CABF564-D537-43A4-AA0A-390F60072A87}" type="slidenum">
              <a:rPr lang="zh-CN" altLang="en-US"/>
              <a:pPr>
                <a:defRPr/>
              </a:pPr>
              <a:t>‹#›</a:t>
            </a:fld>
            <a:endParaRPr lang="zh-CN" altLang="en-US"/>
          </a:p>
        </p:txBody>
      </p:sp>
    </p:spTree>
    <p:extLst>
      <p:ext uri="{BB962C8B-B14F-4D97-AF65-F5344CB8AC3E}">
        <p14:creationId xmlns:p14="http://schemas.microsoft.com/office/powerpoint/2010/main" val="231337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F3859E66-D0CC-4960-90F2-FC37A7DCF572}" type="datetimeFigureOut">
              <a:rPr lang="zh-CN" altLang="en-US"/>
              <a:pPr>
                <a:defRPr/>
              </a:pPr>
              <a:t>2015/11/23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096D2C0-6173-433D-8DD3-45F0E669BBD4}" type="slidenum">
              <a:rPr lang="zh-CN" altLang="en-US"/>
              <a:pPr>
                <a:defRPr/>
              </a:pPr>
              <a:t>‹#›</a:t>
            </a:fld>
            <a:endParaRPr lang="zh-CN" altLang="en-US"/>
          </a:p>
        </p:txBody>
      </p:sp>
    </p:spTree>
    <p:extLst>
      <p:ext uri="{BB962C8B-B14F-4D97-AF65-F5344CB8AC3E}">
        <p14:creationId xmlns:p14="http://schemas.microsoft.com/office/powerpoint/2010/main" val="3135332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ADA0B587-EB3B-4303-B8EB-890EE5826DA4}" type="datetimeFigureOut">
              <a:rPr lang="zh-CN" altLang="en-US"/>
              <a:pPr>
                <a:defRPr/>
              </a:pPr>
              <a:t>2015/11/23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2176888-79AD-46CD-A9D5-CED051179680}" type="slidenum">
              <a:rPr lang="zh-CN" altLang="en-US"/>
              <a:pPr>
                <a:defRPr/>
              </a:pPr>
              <a:t>‹#›</a:t>
            </a:fld>
            <a:endParaRPr lang="zh-CN" altLang="en-US"/>
          </a:p>
        </p:txBody>
      </p:sp>
    </p:spTree>
    <p:extLst>
      <p:ext uri="{BB962C8B-B14F-4D97-AF65-F5344CB8AC3E}">
        <p14:creationId xmlns:p14="http://schemas.microsoft.com/office/powerpoint/2010/main" val="1312040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F13D1A5-42DB-451D-9082-BE69F2FF3E79}" type="datetimeFigureOut">
              <a:rPr lang="zh-CN" altLang="en-US"/>
              <a:pPr>
                <a:defRPr/>
              </a:pPr>
              <a:t>2015/11/23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4039727-F07C-4E7F-AA8F-193B48ADF6A6}" type="slidenum">
              <a:rPr lang="zh-CN" altLang="en-US"/>
              <a:pPr>
                <a:defRPr/>
              </a:pPr>
              <a:t>‹#›</a:t>
            </a:fld>
            <a:endParaRPr lang="zh-CN" altLang="en-US"/>
          </a:p>
        </p:txBody>
      </p:sp>
    </p:spTree>
    <p:extLst>
      <p:ext uri="{BB962C8B-B14F-4D97-AF65-F5344CB8AC3E}">
        <p14:creationId xmlns:p14="http://schemas.microsoft.com/office/powerpoint/2010/main" val="2025846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3D5866A-1A7B-4D5F-87B0-B73338F22F84}" type="datetimeFigureOut">
              <a:rPr lang="zh-CN" altLang="en-US"/>
              <a:pPr>
                <a:defRPr/>
              </a:pPr>
              <a:t>2015/11/23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DE18184-4A18-4BE5-B10D-AE86735532A5}" type="slidenum">
              <a:rPr lang="zh-CN" altLang="en-US"/>
              <a:pPr>
                <a:defRPr/>
              </a:pPr>
              <a:t>‹#›</a:t>
            </a:fld>
            <a:endParaRPr lang="zh-CN" altLang="en-US"/>
          </a:p>
        </p:txBody>
      </p:sp>
    </p:spTree>
    <p:extLst>
      <p:ext uri="{BB962C8B-B14F-4D97-AF65-F5344CB8AC3E}">
        <p14:creationId xmlns:p14="http://schemas.microsoft.com/office/powerpoint/2010/main" val="278758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9277F78-0081-49FA-A4C9-0CEB84E892CB}" type="datetimeFigureOut">
              <a:rPr lang="zh-CN" altLang="en-US"/>
              <a:pPr>
                <a:defRPr/>
              </a:pPr>
              <a:t>2015/11/23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5DD1BF0-2317-4CE9-B6AB-54179D48A880}" type="slidenum">
              <a:rPr lang="zh-CN" altLang="en-US"/>
              <a:pPr>
                <a:defRPr/>
              </a:pPr>
              <a:t>‹#›</a:t>
            </a:fld>
            <a:endParaRPr lang="zh-CN" altLang="en-US"/>
          </a:p>
        </p:txBody>
      </p:sp>
    </p:spTree>
    <p:extLst>
      <p:ext uri="{BB962C8B-B14F-4D97-AF65-F5344CB8AC3E}">
        <p14:creationId xmlns:p14="http://schemas.microsoft.com/office/powerpoint/2010/main" val="1605831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3595BD4-9BA5-4001-9B0F-75844C979467}" type="datetimeFigureOut">
              <a:rPr lang="zh-CN" altLang="en-US"/>
              <a:pPr>
                <a:defRPr/>
              </a:pPr>
              <a:t>2015/11/23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E81740C-B360-49D0-B31F-E157E6315BDB}" type="slidenum">
              <a:rPr lang="zh-CN" altLang="en-US"/>
              <a:pPr>
                <a:defRPr/>
              </a:pPr>
              <a:t>‹#›</a:t>
            </a:fld>
            <a:endParaRPr lang="zh-CN" altLang="en-US"/>
          </a:p>
        </p:txBody>
      </p:sp>
    </p:spTree>
    <p:extLst>
      <p:ext uri="{BB962C8B-B14F-4D97-AF65-F5344CB8AC3E}">
        <p14:creationId xmlns:p14="http://schemas.microsoft.com/office/powerpoint/2010/main" val="3242362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981F5E3-4A22-4E60-AC68-2FC0D42ABFD7}" type="datetimeFigureOut">
              <a:rPr lang="zh-CN" altLang="en-US"/>
              <a:pPr>
                <a:defRPr/>
              </a:pPr>
              <a:t>2015/11/23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8A72F7-C678-45F8-95AF-37337E9C6BF3}" type="slidenum">
              <a:rPr lang="zh-CN" altLang="en-US"/>
              <a:pPr>
                <a:defRPr/>
              </a:pPr>
              <a:t>‹#›</a:t>
            </a:fld>
            <a:endParaRPr lang="zh-CN" altLang="en-US"/>
          </a:p>
        </p:txBody>
      </p:sp>
    </p:spTree>
    <p:extLst>
      <p:ext uri="{BB962C8B-B14F-4D97-AF65-F5344CB8AC3E}">
        <p14:creationId xmlns:p14="http://schemas.microsoft.com/office/powerpoint/2010/main" val="637725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80" tIns="34290" rIns="68580" bIns="34290"/>
          <a:lstStyle/>
          <a:p>
            <a:r>
              <a:rPr lang="zh-CN" altLang="en-US" smtClean="0"/>
              <a:t>单击此处编辑母版标题样式</a:t>
            </a:r>
            <a:endParaRPr lang="zh-CN" altLang="en-US"/>
          </a:p>
        </p:txBody>
      </p:sp>
    </p:spTree>
    <p:extLst>
      <p:ext uri="{BB962C8B-B14F-4D97-AF65-F5344CB8AC3E}">
        <p14:creationId xmlns:p14="http://schemas.microsoft.com/office/powerpoint/2010/main" val="20114016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lIns="68580" tIns="34290" rIns="68580" bIns="34290"/>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lIns="68580" tIns="34290" rIns="68580" bIns="34290"/>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42072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80" tIns="34290" rIns="68580" bIns="34290"/>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lIns="68580" tIns="34290" rIns="68580" bIns="3429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36665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a:prstGeom prst="rect">
            <a:avLst/>
          </a:prstGeom>
        </p:spPr>
        <p:txBody>
          <a:bodyPr lIns="68580" tIns="34290" rIns="68580" bIns="34290"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10" y="2180035"/>
            <a:ext cx="7772400" cy="1125140"/>
          </a:xfrm>
          <a:prstGeom prst="rect">
            <a:avLst/>
          </a:prstGeom>
        </p:spPr>
        <p:txBody>
          <a:bodyPr lIns="68580" tIns="34290" rIns="68580" bIns="34290"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Tree>
    <p:extLst>
      <p:ext uri="{BB962C8B-B14F-4D97-AF65-F5344CB8AC3E}">
        <p14:creationId xmlns:p14="http://schemas.microsoft.com/office/powerpoint/2010/main" val="37636646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80" tIns="34290" rIns="68580" bIns="34290"/>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57650" cy="3394472"/>
          </a:xfrm>
          <a:prstGeom prst="rect">
            <a:avLst/>
          </a:prstGeom>
        </p:spPr>
        <p:txBody>
          <a:bodyPr lIns="68580" tIns="34290" rIns="68580" bIns="34290"/>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200151"/>
            <a:ext cx="4057650" cy="3394472"/>
          </a:xfrm>
          <a:prstGeom prst="rect">
            <a:avLst/>
          </a:prstGeom>
        </p:spPr>
        <p:txBody>
          <a:bodyPr lIns="68580" tIns="34290" rIns="68580" bIns="34290"/>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62371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80" tIns="34290" rIns="68580" bIns="34290"/>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39791" cy="479822"/>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39791" cy="2963466"/>
          </a:xfrm>
          <a:prstGeom prst="rect">
            <a:avLst/>
          </a:prstGeom>
        </p:spPr>
        <p:txBody>
          <a:bodyPr lIns="68580" tIns="34290" rIns="68580" bIns="34290"/>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28" y="1151335"/>
            <a:ext cx="4042172" cy="479822"/>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28" y="1631156"/>
            <a:ext cx="4042172" cy="2963466"/>
          </a:xfrm>
          <a:prstGeom prst="rect">
            <a:avLst/>
          </a:prstGeom>
        </p:spPr>
        <p:txBody>
          <a:bodyPr lIns="68580" tIns="34290" rIns="68580" bIns="34290"/>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3398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80" tIns="34290" rIns="68580" bIns="34290"/>
          <a:lstStyle/>
          <a:p>
            <a:r>
              <a:rPr lang="zh-CN" altLang="en-US" smtClean="0"/>
              <a:t>单击此处编辑母版标题样式</a:t>
            </a:r>
            <a:endParaRPr lang="zh-CN" altLang="en-US"/>
          </a:p>
        </p:txBody>
      </p:sp>
    </p:spTree>
    <p:extLst>
      <p:ext uri="{BB962C8B-B14F-4D97-AF65-F5344CB8AC3E}">
        <p14:creationId xmlns:p14="http://schemas.microsoft.com/office/powerpoint/2010/main" val="121705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990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a:prstGeom prst="rect">
            <a:avLst/>
          </a:prstGeom>
        </p:spPr>
        <p:txBody>
          <a:bodyPr lIns="68580" tIns="34290" rIns="68580" bIns="34290"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448" y="204788"/>
            <a:ext cx="5111353" cy="4389835"/>
          </a:xfrm>
          <a:prstGeom prst="rect">
            <a:avLst/>
          </a:prstGeom>
        </p:spPr>
        <p:txBody>
          <a:bodyPr lIns="68580" tIns="34290" rIns="68580" bIns="3429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6"/>
            <a:ext cx="3008710" cy="3518297"/>
          </a:xfrm>
          <a:prstGeom prst="rect">
            <a:avLst/>
          </a:prstGeom>
        </p:spPr>
        <p:txBody>
          <a:bodyPr lIns="68580" tIns="34290" rIns="68580" bIns="34290"/>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val="42264039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a:prstGeom prst="rect">
            <a:avLst/>
          </a:prstGeom>
        </p:spPr>
        <p:txBody>
          <a:bodyPr lIns="68580" tIns="34290" rIns="68580" bIns="34290"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91" y="459581"/>
            <a:ext cx="5486400" cy="3086100"/>
          </a:xfrm>
          <a:prstGeom prst="rect">
            <a:avLst/>
          </a:prstGeom>
        </p:spPr>
        <p:txBody>
          <a:bodyPr lIns="68580" tIns="34290" rIns="68580" bIns="3429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1891" y="4025503"/>
            <a:ext cx="5486400" cy="603647"/>
          </a:xfrm>
          <a:prstGeom prst="rect">
            <a:avLst/>
          </a:prstGeom>
        </p:spPr>
        <p:txBody>
          <a:bodyPr lIns="68580" tIns="34290" rIns="68580" bIns="34290"/>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val="2566425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80" tIns="34290" rIns="68580" bIns="34290"/>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lIns="68580" tIns="34290" rIns="68580" bIns="3429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13308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lIns="68580" tIns="34290" rIns="68580" bIns="34290"/>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57900" cy="4388644"/>
          </a:xfrm>
          <a:prstGeom prst="rect">
            <a:avLst/>
          </a:prstGeom>
        </p:spPr>
        <p:txBody>
          <a:bodyPr vert="eaVert" lIns="68580" tIns="34290" rIns="68580" bIns="3429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8847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80" tIns="34290" rIns="68580" bIns="34290"/>
          <a:lstStyle/>
          <a:p>
            <a:r>
              <a:rPr lang="zh-CN" altLang="en-US" smtClean="0"/>
              <a:t>单击此处编辑母版标题样式</a:t>
            </a:r>
            <a:endParaRPr lang="zh-CN" altLang="en-US"/>
          </a:p>
        </p:txBody>
      </p:sp>
    </p:spTree>
    <p:extLst>
      <p:ext uri="{BB962C8B-B14F-4D97-AF65-F5344CB8AC3E}">
        <p14:creationId xmlns:p14="http://schemas.microsoft.com/office/powerpoint/2010/main" val="27416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fontAlgn="base">
              <a:spcBef>
                <a:spcPct val="0"/>
              </a:spcBef>
              <a:spcAft>
                <a:spcPct val="0"/>
              </a:spcAft>
              <a:buFont typeface="Arial" pitchFamily="34" charset="0"/>
              <a:buNone/>
              <a:defRPr/>
            </a:pPr>
            <a:fld id="{FF91DDDF-C9A3-4CCE-952E-27658EF6BD27}" type="datetimeFigureOut">
              <a:rPr lang="zh-CN" altLang="en-US">
                <a:latin typeface="Calibri" pitchFamily="34" charset="0"/>
                <a:ea typeface="宋体" pitchFamily="2" charset="-122"/>
              </a:rPr>
              <a:pPr fontAlgn="base">
                <a:spcBef>
                  <a:spcPct val="0"/>
                </a:spcBef>
                <a:spcAft>
                  <a:spcPct val="0"/>
                </a:spcAft>
                <a:buFont typeface="Arial" pitchFamily="34" charset="0"/>
                <a:buNone/>
                <a:defRPr/>
              </a:pPr>
              <a:t>2015/11/23</a:t>
            </a:fld>
            <a:endParaRPr lang="zh-CN" altLang="en-US">
              <a:latin typeface="Calibri" pitchFamily="34" charset="0"/>
              <a:ea typeface="宋体" pitchFamily="2" charset="-122"/>
            </a:endParaRPr>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fontAlgn="base">
              <a:spcBef>
                <a:spcPct val="0"/>
              </a:spcBef>
              <a:spcAft>
                <a:spcPct val="0"/>
              </a:spcAft>
              <a:buFont typeface="Arial" pitchFamily="34" charset="0"/>
              <a:buNone/>
              <a:defRPr/>
            </a:pPr>
            <a:endParaRPr lang="zh-CN" altLang="en-US">
              <a:latin typeface="Calibri" pitchFamily="34" charset="0"/>
              <a:ea typeface="宋体" pitchFamily="2" charset="-122"/>
            </a:endParaRPr>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fontAlgn="base">
              <a:spcBef>
                <a:spcPct val="0"/>
              </a:spcBef>
              <a:spcAft>
                <a:spcPct val="0"/>
              </a:spcAft>
              <a:buFont typeface="Arial" pitchFamily="34" charset="0"/>
              <a:buNone/>
              <a:defRPr/>
            </a:pPr>
            <a:fld id="{880D44CB-44D6-4214-A72A-1F54C460EEFC}" type="slidenum">
              <a:rPr lang="zh-CN" altLang="en-US">
                <a:latin typeface="Calibri" pitchFamily="34" charset="0"/>
                <a:ea typeface="宋体" pitchFamily="2" charset="-122"/>
              </a:rPr>
              <a:pPr fontAlgn="base">
                <a:spcBef>
                  <a:spcPct val="0"/>
                </a:spcBef>
                <a:spcAft>
                  <a:spcPct val="0"/>
                </a:spcAft>
                <a:buFont typeface="Arial" pitchFamily="34" charset="0"/>
                <a:buNone/>
                <a:defRPr/>
              </a:pPr>
              <a:t>‹#›</a:t>
            </a:fld>
            <a:endParaRPr lang="zh-CN" altLang="en-US">
              <a:latin typeface="Calibri" pitchFamily="34" charset="0"/>
              <a:ea typeface="宋体" pitchFamily="2" charset="-122"/>
            </a:endParaRPr>
          </a:p>
        </p:txBody>
      </p:sp>
    </p:spTree>
    <p:extLst>
      <p:ext uri="{BB962C8B-B14F-4D97-AF65-F5344CB8AC3E}">
        <p14:creationId xmlns:p14="http://schemas.microsoft.com/office/powerpoint/2010/main" val="1559023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18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marL="685800" indent="-685800" algn="l" rtl="0" eaLnBrk="0" fontAlgn="base" hangingPunct="0">
        <a:lnSpc>
          <a:spcPct val="90000"/>
        </a:lnSpc>
        <a:spcBef>
          <a:spcPct val="0"/>
        </a:spcBef>
        <a:spcAft>
          <a:spcPct val="0"/>
        </a:spcAft>
        <a:defRPr sz="3300">
          <a:solidFill>
            <a:schemeClr val="tx1"/>
          </a:solidFill>
          <a:latin typeface="+mj-lt"/>
          <a:ea typeface="+mj-ea"/>
          <a:cs typeface="+mj-cs"/>
          <a:sym typeface="Calibri Light" pitchFamily="34" charset="0"/>
        </a:defRPr>
      </a:lvl1pPr>
      <a:lvl2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2pPr>
      <a:lvl3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3pPr>
      <a:lvl4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4pPr>
      <a:lvl5pPr marL="685800" indent="-685800"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5pPr>
      <a:lvl6pPr marL="10287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6pPr>
      <a:lvl7pPr marL="13716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7pPr>
      <a:lvl8pPr marL="17145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8pPr>
      <a:lvl9pPr marL="2057400" indent="-685800" algn="l" rtl="0" fontAlgn="base">
        <a:lnSpc>
          <a:spcPct val="90000"/>
        </a:lnSpc>
        <a:spcBef>
          <a:spcPct val="0"/>
        </a:spcBef>
        <a:spcAft>
          <a:spcPct val="0"/>
        </a:spcAft>
        <a:defRPr sz="3300">
          <a:solidFill>
            <a:schemeClr val="tx1"/>
          </a:solidFill>
          <a:latin typeface="Calibri Light" pitchFamily="34" charset="0"/>
          <a:ea typeface="宋体" pitchFamily="2" charset="-122"/>
          <a:sym typeface="Calibri Light" pitchFamily="34" charset="0"/>
        </a:defRPr>
      </a:lvl9pPr>
    </p:titleStyle>
    <p:bodyStyle>
      <a:lvl1pPr marL="171450" indent="-171450" algn="l"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sym typeface="Calibri" pitchFamily="34" charset="0"/>
        </a:defRPr>
      </a:lvl1pPr>
      <a:lvl2pPr marL="514350" indent="-171450" algn="l" rtl="0" eaLnBrk="0" fontAlgn="base" hangingPunct="0">
        <a:lnSpc>
          <a:spcPct val="90000"/>
        </a:lnSpc>
        <a:spcBef>
          <a:spcPts val="375"/>
        </a:spcBef>
        <a:spcAft>
          <a:spcPct val="0"/>
        </a:spcAft>
        <a:buFont typeface="Arial" pitchFamily="34" charset="0"/>
        <a:buChar char="•"/>
        <a:defRPr sz="1800">
          <a:solidFill>
            <a:schemeClr val="tx1"/>
          </a:solidFill>
          <a:latin typeface="+mn-lt"/>
          <a:ea typeface="+mn-ea"/>
          <a:sym typeface="Calibri" pitchFamily="34" charset="0"/>
        </a:defRPr>
      </a:lvl2pPr>
      <a:lvl3pPr marL="857250" indent="-171450" algn="l"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sym typeface="Calibri" pitchFamily="34" charset="0"/>
        </a:defRPr>
      </a:lvl3pPr>
      <a:lvl4pPr marL="12001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4pPr>
      <a:lvl5pPr marL="15430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5pPr>
      <a:lvl6pPr marL="18859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6pPr>
      <a:lvl7pPr marL="22288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7pPr>
      <a:lvl8pPr marL="25717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8pPr>
      <a:lvl9pPr marL="2914650" indent="-171450" algn="l" rtl="0" fontAlgn="base">
        <a:lnSpc>
          <a:spcPct val="90000"/>
        </a:lnSpc>
        <a:spcBef>
          <a:spcPts val="375"/>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82" name="Picture 10" descr="H:\背景图\模糊背景\pcsc0011.模糊创意光线图片31-炫彩背景图片1726张JPG\炫彩背景图片533.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r="25952" b="20771"/>
          <a:stretch/>
        </p:blipFill>
        <p:spPr bwMode="auto">
          <a:xfrm>
            <a:off x="0" y="1"/>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3074" name="TextBox 7"/>
          <p:cNvSpPr txBox="1">
            <a:spLocks noChangeArrowheads="1"/>
          </p:cNvSpPr>
          <p:nvPr/>
        </p:nvSpPr>
        <p:spPr bwMode="auto">
          <a:xfrm>
            <a:off x="1892300" y="619125"/>
            <a:ext cx="4923143" cy="2646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16600" b="1" dirty="0" smtClean="0">
                <a:solidFill>
                  <a:prstClr val="white"/>
                </a:solidFill>
                <a:effectLst>
                  <a:outerShdw blurRad="50800" dist="38100" algn="l" rotWithShape="0">
                    <a:prstClr val="black">
                      <a:alpha val="40000"/>
                    </a:prstClr>
                  </a:outerShdw>
                </a:effectLst>
                <a:latin typeface="Arial"/>
                <a:ea typeface="微软雅黑"/>
                <a:cs typeface="+mn-ea"/>
                <a:sym typeface="+mn-lt"/>
              </a:rPr>
              <a:t>2015</a:t>
            </a:r>
            <a:endParaRPr lang="zh-CN" altLang="en-US" sz="16600" b="1" dirty="0">
              <a:solidFill>
                <a:prstClr val="white"/>
              </a:solidFill>
              <a:effectLst>
                <a:outerShdw blurRad="50800" dist="38100" algn="l" rotWithShape="0">
                  <a:prstClr val="black">
                    <a:alpha val="40000"/>
                  </a:prstClr>
                </a:outerShdw>
              </a:effectLst>
              <a:latin typeface="Arial"/>
              <a:ea typeface="微软雅黑"/>
              <a:cs typeface="+mn-ea"/>
              <a:sym typeface="+mn-lt"/>
            </a:endParaRPr>
          </a:p>
        </p:txBody>
      </p:sp>
      <p:sp>
        <p:nvSpPr>
          <p:cNvPr id="3075" name="矩形 30"/>
          <p:cNvSpPr>
            <a:spLocks noChangeArrowheads="1"/>
          </p:cNvSpPr>
          <p:nvPr/>
        </p:nvSpPr>
        <p:spPr bwMode="auto">
          <a:xfrm>
            <a:off x="2771329" y="3128963"/>
            <a:ext cx="5473079"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itchFamily="34" charset="0"/>
              <a:buNone/>
            </a:pPr>
            <a:r>
              <a:rPr lang="en-US" altLang="zh-CN" sz="2400" dirty="0">
                <a:solidFill>
                  <a:srgbClr val="FFFFFF"/>
                </a:solidFill>
                <a:effectLst>
                  <a:outerShdw blurRad="63500" sx="102000" sy="102000" algn="ctr" rotWithShape="0">
                    <a:prstClr val="black">
                      <a:alpha val="40000"/>
                    </a:prstClr>
                  </a:outerShdw>
                </a:effectLst>
                <a:cs typeface="+mn-ea"/>
                <a:sym typeface="+mn-lt"/>
              </a:rPr>
              <a:t>   </a:t>
            </a:r>
            <a:r>
              <a:rPr lang="en-US" altLang="zh-CN" sz="2400" b="1" dirty="0">
                <a:solidFill>
                  <a:srgbClr val="FFFFFF"/>
                </a:solidFill>
                <a:effectLst>
                  <a:outerShdw blurRad="63500" sx="102000" sy="102000" algn="ctr" rotWithShape="0">
                    <a:prstClr val="black">
                      <a:alpha val="40000"/>
                    </a:prstClr>
                  </a:outerShdw>
                </a:effectLst>
                <a:cs typeface="+mn-ea"/>
                <a:sym typeface="+mn-lt"/>
              </a:rPr>
              <a:t>PowerPoint Template</a:t>
            </a:r>
            <a:endParaRPr lang="zh-CN" altLang="en-US" sz="2400" b="1" dirty="0">
              <a:solidFill>
                <a:srgbClr val="FFFFFF"/>
              </a:solidFill>
              <a:effectLst>
                <a:outerShdw blurRad="63500" sx="102000" sy="102000" algn="ctr" rotWithShape="0">
                  <a:prstClr val="black">
                    <a:alpha val="40000"/>
                  </a:prstClr>
                </a:outerShdw>
              </a:effectLst>
              <a:cs typeface="+mn-ea"/>
              <a:sym typeface="+mn-lt"/>
            </a:endParaRPr>
          </a:p>
        </p:txBody>
      </p:sp>
      <p:pic>
        <p:nvPicPr>
          <p:cNvPr id="3076" name="直接连接符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3492500"/>
            <a:ext cx="2633662"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矩形 10"/>
          <p:cNvSpPr>
            <a:spLocks noChangeArrowheads="1"/>
          </p:cNvSpPr>
          <p:nvPr/>
        </p:nvSpPr>
        <p:spPr bwMode="auto">
          <a:xfrm>
            <a:off x="3578225" y="3773488"/>
            <a:ext cx="1987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itchFamily="34" charset="0"/>
              <a:buNone/>
            </a:pPr>
            <a:r>
              <a:rPr lang="en-US" altLang="zh-CN" sz="1200" b="1">
                <a:solidFill>
                  <a:prstClr val="white"/>
                </a:solidFill>
                <a:effectLst>
                  <a:outerShdw blurRad="63500" sx="102000" sy="102000" algn="ctr" rotWithShape="0">
                    <a:prstClr val="black">
                      <a:alpha val="40000"/>
                    </a:prstClr>
                  </a:outerShdw>
                </a:effectLst>
                <a:cs typeface="+mn-ea"/>
                <a:sym typeface="+mn-lt"/>
              </a:rPr>
              <a:t>Better Design Better Life</a:t>
            </a:r>
          </a:p>
        </p:txBody>
      </p:sp>
      <p:pic>
        <p:nvPicPr>
          <p:cNvPr id="3078" name="直接连接符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0638" y="3524250"/>
            <a:ext cx="2633662"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067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pic>
        <p:nvPicPr>
          <p:cNvPr id="6" name="Picture 33"/>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9441" y="1585484"/>
            <a:ext cx="5395072" cy="2662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Isosceles Triangle 1"/>
          <p:cNvSpPr/>
          <p:nvPr/>
        </p:nvSpPr>
        <p:spPr bwMode="auto">
          <a:xfrm>
            <a:off x="1170947" y="2075057"/>
            <a:ext cx="425928" cy="367179"/>
          </a:xfrm>
          <a:prstGeom prst="triangle">
            <a:avLst/>
          </a:prstGeom>
          <a:solidFill>
            <a:schemeClr val="accent1"/>
          </a:solidFill>
          <a:ln w="3175"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8" name="Isosceles Triangle 19"/>
          <p:cNvSpPr/>
          <p:nvPr/>
        </p:nvSpPr>
        <p:spPr bwMode="auto">
          <a:xfrm>
            <a:off x="5011035" y="3383135"/>
            <a:ext cx="425928" cy="367179"/>
          </a:xfrm>
          <a:prstGeom prst="triangle">
            <a:avLst/>
          </a:prstGeom>
          <a:solidFill>
            <a:schemeClr val="accent4"/>
          </a:solidFill>
          <a:ln w="3175"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9" name="Isosceles Triangle 20"/>
          <p:cNvSpPr/>
          <p:nvPr/>
        </p:nvSpPr>
        <p:spPr bwMode="auto">
          <a:xfrm>
            <a:off x="2815607" y="2021510"/>
            <a:ext cx="425928" cy="367179"/>
          </a:xfrm>
          <a:prstGeom prst="triangle">
            <a:avLst/>
          </a:prstGeom>
          <a:solidFill>
            <a:schemeClr val="accent2"/>
          </a:solidFill>
          <a:ln w="3175"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10" name="Isosceles Triangle 21"/>
          <p:cNvSpPr/>
          <p:nvPr/>
        </p:nvSpPr>
        <p:spPr bwMode="auto">
          <a:xfrm>
            <a:off x="4299624" y="2143903"/>
            <a:ext cx="425928" cy="367179"/>
          </a:xfrm>
          <a:prstGeom prst="triangle">
            <a:avLst/>
          </a:prstGeom>
          <a:solidFill>
            <a:schemeClr val="accent3"/>
          </a:solidFill>
          <a:ln w="3175"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11" name="Rectangle 2"/>
          <p:cNvSpPr/>
          <p:nvPr/>
        </p:nvSpPr>
        <p:spPr bwMode="auto">
          <a:xfrm>
            <a:off x="6498419" y="1241252"/>
            <a:ext cx="99445" cy="428376"/>
          </a:xfrm>
          <a:prstGeom prst="rect">
            <a:avLst/>
          </a:prstGeom>
          <a:solidFill>
            <a:schemeClr val="accent1"/>
          </a:solidFill>
          <a:ln w="25400"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12" name="Rectangle 4"/>
          <p:cNvSpPr>
            <a:spLocks/>
          </p:cNvSpPr>
          <p:nvPr/>
        </p:nvSpPr>
        <p:spPr bwMode="auto">
          <a:xfrm>
            <a:off x="6697308" y="1464598"/>
            <a:ext cx="1777252" cy="2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defTabSz="685800" fontAlgn="base">
              <a:lnSpc>
                <a:spcPct val="150000"/>
              </a:lnSpc>
              <a:spcBef>
                <a:spcPct val="0"/>
              </a:spcBef>
              <a:spcAft>
                <a:spcPct val="0"/>
              </a:spcAft>
              <a:buFont typeface="Arial" pitchFamily="34" charset="0"/>
              <a:buNone/>
            </a:pPr>
            <a:r>
              <a:rPr lang="zh-CN" altLang="en-US" sz="1200" b="1" dirty="0" smtClean="0">
                <a:solidFill>
                  <a:prstClr val="black">
                    <a:lumMod val="75000"/>
                    <a:lumOff val="25000"/>
                  </a:prstClr>
                </a:solidFill>
                <a:cs typeface="+mn-ea"/>
                <a:sym typeface="+mn-lt"/>
              </a:rPr>
              <a:t>单击此处添加文本</a:t>
            </a:r>
            <a:endParaRPr lang="en-US" sz="1200" b="1" dirty="0">
              <a:solidFill>
                <a:prstClr val="black">
                  <a:lumMod val="75000"/>
                  <a:lumOff val="25000"/>
                </a:prstClr>
              </a:solidFill>
              <a:cs typeface="+mn-ea"/>
              <a:sym typeface="+mn-lt"/>
            </a:endParaRPr>
          </a:p>
        </p:txBody>
      </p:sp>
      <p:sp>
        <p:nvSpPr>
          <p:cNvPr id="13" name="Rectangle 6"/>
          <p:cNvSpPr>
            <a:spLocks/>
          </p:cNvSpPr>
          <p:nvPr/>
        </p:nvSpPr>
        <p:spPr bwMode="auto">
          <a:xfrm>
            <a:off x="6697308" y="1237630"/>
            <a:ext cx="1187597" cy="284036"/>
          </a:xfrm>
          <a:prstGeom prst="rect">
            <a:avLst/>
          </a:prstGeom>
          <a:noFill/>
          <a:ln>
            <a:noFill/>
          </a:ln>
          <a:extLst/>
        </p:spPr>
        <p:txBody>
          <a:bodyPr lIns="0" tIns="0" rIns="0" bIns="0" anchor="ctr"/>
          <a:lstStyle/>
          <a:p>
            <a:pPr defTabSz="685800" fontAlgn="base">
              <a:spcBef>
                <a:spcPct val="0"/>
              </a:spcBef>
              <a:spcAft>
                <a:spcPct val="0"/>
              </a:spcAft>
              <a:buFont typeface="Arial" pitchFamily="34" charset="0"/>
              <a:buNone/>
            </a:pPr>
            <a:r>
              <a:rPr lang="zh-CN" altLang="en-US" sz="2100" dirty="0" smtClean="0">
                <a:solidFill>
                  <a:srgbClr val="B83D68"/>
                </a:solidFill>
                <a:cs typeface="+mn-ea"/>
                <a:sym typeface="+mn-lt"/>
              </a:rPr>
              <a:t>添加标题</a:t>
            </a:r>
            <a:endParaRPr lang="en-US" sz="1500" dirty="0">
              <a:solidFill>
                <a:srgbClr val="B83D68"/>
              </a:solidFill>
              <a:cs typeface="+mn-ea"/>
              <a:sym typeface="+mn-lt"/>
            </a:endParaRPr>
          </a:p>
        </p:txBody>
      </p:sp>
      <p:sp>
        <p:nvSpPr>
          <p:cNvPr id="14" name="Rectangle 24"/>
          <p:cNvSpPr/>
          <p:nvPr/>
        </p:nvSpPr>
        <p:spPr bwMode="auto">
          <a:xfrm>
            <a:off x="6498419" y="2052107"/>
            <a:ext cx="99445" cy="428376"/>
          </a:xfrm>
          <a:prstGeom prst="rect">
            <a:avLst/>
          </a:prstGeom>
          <a:solidFill>
            <a:schemeClr val="accent2"/>
          </a:solidFill>
          <a:ln w="25400"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15" name="Rectangle 4"/>
          <p:cNvSpPr>
            <a:spLocks/>
          </p:cNvSpPr>
          <p:nvPr/>
        </p:nvSpPr>
        <p:spPr bwMode="auto">
          <a:xfrm>
            <a:off x="6697308" y="2275453"/>
            <a:ext cx="1777252" cy="2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defTabSz="685800" fontAlgn="base">
              <a:lnSpc>
                <a:spcPct val="150000"/>
              </a:lnSpc>
              <a:spcBef>
                <a:spcPct val="0"/>
              </a:spcBef>
              <a:spcAft>
                <a:spcPct val="0"/>
              </a:spcAft>
              <a:buFont typeface="Arial" pitchFamily="34" charset="0"/>
              <a:buNone/>
            </a:pPr>
            <a:r>
              <a:rPr lang="zh-CN" altLang="en-US" sz="1200" b="1" dirty="0" smtClean="0">
                <a:solidFill>
                  <a:prstClr val="black">
                    <a:lumMod val="75000"/>
                    <a:lumOff val="25000"/>
                  </a:prstClr>
                </a:solidFill>
                <a:cs typeface="+mn-ea"/>
                <a:sym typeface="+mn-lt"/>
              </a:rPr>
              <a:t>单击此处添加文本</a:t>
            </a:r>
            <a:endParaRPr lang="en-US" sz="1200" b="1" dirty="0">
              <a:solidFill>
                <a:prstClr val="black">
                  <a:lumMod val="75000"/>
                  <a:lumOff val="25000"/>
                </a:prstClr>
              </a:solidFill>
              <a:cs typeface="+mn-ea"/>
              <a:sym typeface="+mn-lt"/>
            </a:endParaRPr>
          </a:p>
        </p:txBody>
      </p:sp>
      <p:sp>
        <p:nvSpPr>
          <p:cNvPr id="16" name="Rectangle 6"/>
          <p:cNvSpPr>
            <a:spLocks/>
          </p:cNvSpPr>
          <p:nvPr/>
        </p:nvSpPr>
        <p:spPr bwMode="auto">
          <a:xfrm>
            <a:off x="6697308" y="2048485"/>
            <a:ext cx="1777252" cy="284036"/>
          </a:xfrm>
          <a:prstGeom prst="rect">
            <a:avLst/>
          </a:prstGeom>
          <a:noFill/>
          <a:ln>
            <a:noFill/>
          </a:ln>
          <a:extLst/>
        </p:spPr>
        <p:txBody>
          <a:bodyPr lIns="0" tIns="0" rIns="0" bIns="0" anchor="ctr"/>
          <a:lstStyle/>
          <a:p>
            <a:pPr defTabSz="685800" fontAlgn="base">
              <a:spcBef>
                <a:spcPct val="0"/>
              </a:spcBef>
              <a:spcAft>
                <a:spcPct val="0"/>
              </a:spcAft>
              <a:buFont typeface="Arial" pitchFamily="34" charset="0"/>
              <a:buNone/>
            </a:pPr>
            <a:r>
              <a:rPr lang="zh-CN" altLang="en-US" sz="2100" dirty="0" smtClean="0">
                <a:solidFill>
                  <a:srgbClr val="AC66BB"/>
                </a:solidFill>
                <a:cs typeface="+mn-ea"/>
                <a:sym typeface="+mn-lt"/>
              </a:rPr>
              <a:t>添加标题</a:t>
            </a:r>
            <a:endParaRPr lang="en-US" sz="1500" dirty="0">
              <a:solidFill>
                <a:srgbClr val="AC66BB"/>
              </a:solidFill>
              <a:cs typeface="+mn-ea"/>
              <a:sym typeface="+mn-lt"/>
            </a:endParaRPr>
          </a:p>
        </p:txBody>
      </p:sp>
      <p:sp>
        <p:nvSpPr>
          <p:cNvPr id="17" name="Rectangle 27"/>
          <p:cNvSpPr/>
          <p:nvPr/>
        </p:nvSpPr>
        <p:spPr bwMode="auto">
          <a:xfrm>
            <a:off x="6498419" y="2870612"/>
            <a:ext cx="99445" cy="428376"/>
          </a:xfrm>
          <a:prstGeom prst="rect">
            <a:avLst/>
          </a:prstGeom>
          <a:solidFill>
            <a:schemeClr val="accent3"/>
          </a:solidFill>
          <a:ln w="25400"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18" name="Rectangle 4"/>
          <p:cNvSpPr>
            <a:spLocks/>
          </p:cNvSpPr>
          <p:nvPr/>
        </p:nvSpPr>
        <p:spPr bwMode="auto">
          <a:xfrm>
            <a:off x="6697308" y="3093958"/>
            <a:ext cx="1777252" cy="2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defTabSz="685800" fontAlgn="base">
              <a:lnSpc>
                <a:spcPct val="150000"/>
              </a:lnSpc>
              <a:spcBef>
                <a:spcPct val="0"/>
              </a:spcBef>
              <a:spcAft>
                <a:spcPct val="0"/>
              </a:spcAft>
              <a:buFont typeface="Arial" pitchFamily="34" charset="0"/>
              <a:buNone/>
            </a:pPr>
            <a:r>
              <a:rPr lang="zh-CN" altLang="en-US" sz="1200" b="1" dirty="0" smtClean="0">
                <a:solidFill>
                  <a:prstClr val="black">
                    <a:lumMod val="75000"/>
                    <a:lumOff val="25000"/>
                  </a:prstClr>
                </a:solidFill>
                <a:cs typeface="+mn-ea"/>
                <a:sym typeface="+mn-lt"/>
              </a:rPr>
              <a:t>单击此处添加文本</a:t>
            </a:r>
            <a:endParaRPr lang="en-US" sz="1200" b="1" dirty="0">
              <a:solidFill>
                <a:prstClr val="black">
                  <a:lumMod val="75000"/>
                  <a:lumOff val="25000"/>
                </a:prstClr>
              </a:solidFill>
              <a:cs typeface="+mn-ea"/>
              <a:sym typeface="+mn-lt"/>
            </a:endParaRPr>
          </a:p>
        </p:txBody>
      </p:sp>
      <p:sp>
        <p:nvSpPr>
          <p:cNvPr id="19" name="Rectangle 6"/>
          <p:cNvSpPr>
            <a:spLocks/>
          </p:cNvSpPr>
          <p:nvPr/>
        </p:nvSpPr>
        <p:spPr bwMode="auto">
          <a:xfrm>
            <a:off x="6697308" y="2866990"/>
            <a:ext cx="1777252" cy="284036"/>
          </a:xfrm>
          <a:prstGeom prst="rect">
            <a:avLst/>
          </a:prstGeom>
          <a:noFill/>
          <a:ln>
            <a:noFill/>
          </a:ln>
          <a:extLst/>
        </p:spPr>
        <p:txBody>
          <a:bodyPr lIns="0" tIns="0" rIns="0" bIns="0" anchor="ctr"/>
          <a:lstStyle/>
          <a:p>
            <a:pPr defTabSz="685800" fontAlgn="base">
              <a:spcBef>
                <a:spcPct val="0"/>
              </a:spcBef>
              <a:spcAft>
                <a:spcPct val="0"/>
              </a:spcAft>
              <a:buFont typeface="Arial" pitchFamily="34" charset="0"/>
              <a:buNone/>
            </a:pPr>
            <a:r>
              <a:rPr lang="zh-CN" altLang="en-US" sz="2100" dirty="0" smtClean="0">
                <a:solidFill>
                  <a:srgbClr val="DE6C36"/>
                </a:solidFill>
                <a:cs typeface="+mn-ea"/>
                <a:sym typeface="+mn-lt"/>
              </a:rPr>
              <a:t>添加标题</a:t>
            </a:r>
            <a:endParaRPr lang="en-US" sz="1500" dirty="0">
              <a:solidFill>
                <a:srgbClr val="DE6C36"/>
              </a:solidFill>
              <a:cs typeface="+mn-ea"/>
              <a:sym typeface="+mn-lt"/>
            </a:endParaRPr>
          </a:p>
        </p:txBody>
      </p:sp>
      <p:sp>
        <p:nvSpPr>
          <p:cNvPr id="20" name="Rectangle 30"/>
          <p:cNvSpPr/>
          <p:nvPr/>
        </p:nvSpPr>
        <p:spPr bwMode="auto">
          <a:xfrm>
            <a:off x="6498419" y="3681467"/>
            <a:ext cx="99445" cy="428376"/>
          </a:xfrm>
          <a:prstGeom prst="rect">
            <a:avLst/>
          </a:prstGeom>
          <a:solidFill>
            <a:schemeClr val="accent4"/>
          </a:solidFill>
          <a:ln w="25400"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buFont typeface="Arial" pitchFamily="34" charset="0"/>
              <a:buNone/>
            </a:pPr>
            <a:endParaRPr lang="en-US" sz="3300" dirty="0">
              <a:solidFill>
                <a:srgbClr val="000000"/>
              </a:solidFill>
              <a:cs typeface="+mn-ea"/>
              <a:sym typeface="+mn-lt"/>
            </a:endParaRPr>
          </a:p>
        </p:txBody>
      </p:sp>
      <p:sp>
        <p:nvSpPr>
          <p:cNvPr id="21" name="Rectangle 4"/>
          <p:cNvSpPr>
            <a:spLocks/>
          </p:cNvSpPr>
          <p:nvPr/>
        </p:nvSpPr>
        <p:spPr bwMode="auto">
          <a:xfrm>
            <a:off x="6697308" y="3904813"/>
            <a:ext cx="1777252" cy="2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defTabSz="685800" fontAlgn="base">
              <a:lnSpc>
                <a:spcPct val="150000"/>
              </a:lnSpc>
              <a:spcBef>
                <a:spcPct val="0"/>
              </a:spcBef>
              <a:spcAft>
                <a:spcPct val="0"/>
              </a:spcAft>
              <a:buFont typeface="Arial" pitchFamily="34" charset="0"/>
              <a:buNone/>
            </a:pPr>
            <a:r>
              <a:rPr lang="zh-CN" altLang="en-US" sz="1200" b="1" dirty="0" smtClean="0">
                <a:solidFill>
                  <a:prstClr val="black">
                    <a:lumMod val="75000"/>
                    <a:lumOff val="25000"/>
                  </a:prstClr>
                </a:solidFill>
                <a:cs typeface="+mn-ea"/>
                <a:sym typeface="+mn-lt"/>
              </a:rPr>
              <a:t>单击此处添加文本</a:t>
            </a:r>
            <a:endParaRPr lang="en-US" sz="1200" b="1" dirty="0">
              <a:solidFill>
                <a:prstClr val="black">
                  <a:lumMod val="75000"/>
                  <a:lumOff val="25000"/>
                </a:prstClr>
              </a:solidFill>
              <a:cs typeface="+mn-ea"/>
              <a:sym typeface="+mn-lt"/>
            </a:endParaRPr>
          </a:p>
        </p:txBody>
      </p:sp>
      <p:sp>
        <p:nvSpPr>
          <p:cNvPr id="22" name="Rectangle 6"/>
          <p:cNvSpPr>
            <a:spLocks/>
          </p:cNvSpPr>
          <p:nvPr/>
        </p:nvSpPr>
        <p:spPr bwMode="auto">
          <a:xfrm>
            <a:off x="6697308" y="3677845"/>
            <a:ext cx="1187597" cy="284036"/>
          </a:xfrm>
          <a:prstGeom prst="rect">
            <a:avLst/>
          </a:prstGeom>
          <a:noFill/>
          <a:ln>
            <a:noFill/>
          </a:ln>
          <a:extLst/>
        </p:spPr>
        <p:txBody>
          <a:bodyPr lIns="0" tIns="0" rIns="0" bIns="0" anchor="ctr"/>
          <a:lstStyle/>
          <a:p>
            <a:pPr defTabSz="685800" fontAlgn="base">
              <a:spcBef>
                <a:spcPct val="0"/>
              </a:spcBef>
              <a:spcAft>
                <a:spcPct val="0"/>
              </a:spcAft>
              <a:buFont typeface="Arial" pitchFamily="34" charset="0"/>
              <a:buNone/>
            </a:pPr>
            <a:r>
              <a:rPr lang="zh-CN" altLang="en-US" sz="2100" dirty="0" smtClean="0">
                <a:solidFill>
                  <a:srgbClr val="F9B639"/>
                </a:solidFill>
                <a:cs typeface="+mn-ea"/>
                <a:sym typeface="+mn-lt"/>
              </a:rPr>
              <a:t>添加标题</a:t>
            </a:r>
            <a:endParaRPr lang="en-US" sz="1500" dirty="0">
              <a:solidFill>
                <a:srgbClr val="F9B639"/>
              </a:solidFill>
              <a:cs typeface="+mn-ea"/>
              <a:sym typeface="+mn-lt"/>
            </a:endParaRPr>
          </a:p>
        </p:txBody>
      </p:sp>
    </p:spTree>
    <p:extLst>
      <p:ext uri="{BB962C8B-B14F-4D97-AF65-F5344CB8AC3E}">
        <p14:creationId xmlns:p14="http://schemas.microsoft.com/office/powerpoint/2010/main" val="4279690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矩形 5"/>
          <p:cNvSpPr/>
          <p:nvPr/>
        </p:nvSpPr>
        <p:spPr>
          <a:xfrm>
            <a:off x="622567" y="555526"/>
            <a:ext cx="1658711" cy="1839686"/>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7" name="矩形 6"/>
          <p:cNvSpPr/>
          <p:nvPr/>
        </p:nvSpPr>
        <p:spPr>
          <a:xfrm>
            <a:off x="622567" y="2776212"/>
            <a:ext cx="1658711" cy="1839686"/>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8" name="矩形 7"/>
          <p:cNvSpPr/>
          <p:nvPr/>
        </p:nvSpPr>
        <p:spPr>
          <a:xfrm>
            <a:off x="4639396" y="555526"/>
            <a:ext cx="1658711" cy="1839686"/>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9" name="矩形 8"/>
          <p:cNvSpPr/>
          <p:nvPr/>
        </p:nvSpPr>
        <p:spPr>
          <a:xfrm>
            <a:off x="4639396" y="2776212"/>
            <a:ext cx="1658711" cy="1839686"/>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10" name="Copyright Notice"/>
          <p:cNvSpPr>
            <a:spLocks/>
          </p:cNvSpPr>
          <p:nvPr/>
        </p:nvSpPr>
        <p:spPr bwMode="auto">
          <a:xfrm>
            <a:off x="2433678" y="555527"/>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black">
                    <a:lumMod val="75000"/>
                    <a:lumOff val="25000"/>
                  </a:prstClr>
                </a:solidFill>
                <a:cs typeface="+mn-ea"/>
                <a:sym typeface="+mn-lt"/>
              </a:rPr>
              <a:t>添加标题</a:t>
            </a:r>
            <a:endParaRPr lang="en-US" b="1" cap="small" dirty="0">
              <a:solidFill>
                <a:prstClr val="black">
                  <a:lumMod val="75000"/>
                  <a:lumOff val="25000"/>
                </a:prstClr>
              </a:solidFill>
              <a:cs typeface="+mn-ea"/>
              <a:sym typeface="+mn-lt"/>
            </a:endParaRPr>
          </a:p>
        </p:txBody>
      </p:sp>
      <p:sp>
        <p:nvSpPr>
          <p:cNvPr id="11" name="Copyright Notice"/>
          <p:cNvSpPr>
            <a:spLocks/>
          </p:cNvSpPr>
          <p:nvPr/>
        </p:nvSpPr>
        <p:spPr bwMode="auto">
          <a:xfrm>
            <a:off x="2433677" y="881600"/>
            <a:ext cx="1922690" cy="326074"/>
          </a:xfrm>
          <a:prstGeom prst="rect">
            <a:avLst/>
          </a:prstGeom>
          <a:solidFill>
            <a:schemeClr val="accent1"/>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2" name="Copyright Notice"/>
          <p:cNvSpPr>
            <a:spLocks/>
          </p:cNvSpPr>
          <p:nvPr/>
        </p:nvSpPr>
        <p:spPr bwMode="auto">
          <a:xfrm>
            <a:off x="2433677" y="1290084"/>
            <a:ext cx="2064204" cy="7415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a:t>
            </a:r>
          </a:p>
        </p:txBody>
      </p:sp>
      <p:sp>
        <p:nvSpPr>
          <p:cNvPr id="13" name="Copyright Notice"/>
          <p:cNvSpPr>
            <a:spLocks/>
          </p:cNvSpPr>
          <p:nvPr/>
        </p:nvSpPr>
        <p:spPr bwMode="auto">
          <a:xfrm>
            <a:off x="2433678" y="2776213"/>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black">
                    <a:lumMod val="75000"/>
                    <a:lumOff val="25000"/>
                  </a:prstClr>
                </a:solidFill>
                <a:cs typeface="+mn-ea"/>
                <a:sym typeface="+mn-lt"/>
              </a:rPr>
              <a:t>添加标题</a:t>
            </a:r>
            <a:endParaRPr lang="en-US" b="1" cap="small" dirty="0">
              <a:solidFill>
                <a:prstClr val="black">
                  <a:lumMod val="75000"/>
                  <a:lumOff val="25000"/>
                </a:prstClr>
              </a:solidFill>
              <a:cs typeface="+mn-ea"/>
              <a:sym typeface="+mn-lt"/>
            </a:endParaRPr>
          </a:p>
        </p:txBody>
      </p:sp>
      <p:sp>
        <p:nvSpPr>
          <p:cNvPr id="14" name="Copyright Notice"/>
          <p:cNvSpPr>
            <a:spLocks/>
          </p:cNvSpPr>
          <p:nvPr/>
        </p:nvSpPr>
        <p:spPr bwMode="auto">
          <a:xfrm>
            <a:off x="2433677" y="3102287"/>
            <a:ext cx="1922690" cy="326074"/>
          </a:xfrm>
          <a:prstGeom prst="rect">
            <a:avLst/>
          </a:prstGeom>
          <a:solidFill>
            <a:schemeClr val="accent3"/>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5" name="Copyright Notice"/>
          <p:cNvSpPr>
            <a:spLocks/>
          </p:cNvSpPr>
          <p:nvPr/>
        </p:nvSpPr>
        <p:spPr bwMode="auto">
          <a:xfrm>
            <a:off x="2433677" y="3510771"/>
            <a:ext cx="2064204" cy="7415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a:t>
            </a:r>
          </a:p>
        </p:txBody>
      </p:sp>
      <p:sp>
        <p:nvSpPr>
          <p:cNvPr id="16" name="Copyright Notice"/>
          <p:cNvSpPr>
            <a:spLocks/>
          </p:cNvSpPr>
          <p:nvPr/>
        </p:nvSpPr>
        <p:spPr bwMode="auto">
          <a:xfrm>
            <a:off x="6457230" y="555527"/>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black">
                    <a:lumMod val="75000"/>
                    <a:lumOff val="25000"/>
                  </a:prstClr>
                </a:solidFill>
                <a:cs typeface="+mn-ea"/>
                <a:sym typeface="+mn-lt"/>
              </a:rPr>
              <a:t>添加标题</a:t>
            </a:r>
            <a:endParaRPr lang="en-US" b="1" cap="small" dirty="0">
              <a:solidFill>
                <a:prstClr val="black">
                  <a:lumMod val="75000"/>
                  <a:lumOff val="25000"/>
                </a:prstClr>
              </a:solidFill>
              <a:cs typeface="+mn-ea"/>
              <a:sym typeface="+mn-lt"/>
            </a:endParaRPr>
          </a:p>
        </p:txBody>
      </p:sp>
      <p:sp>
        <p:nvSpPr>
          <p:cNvPr id="17" name="Copyright Notice"/>
          <p:cNvSpPr>
            <a:spLocks/>
          </p:cNvSpPr>
          <p:nvPr/>
        </p:nvSpPr>
        <p:spPr bwMode="auto">
          <a:xfrm>
            <a:off x="6457229" y="881600"/>
            <a:ext cx="1922690" cy="326074"/>
          </a:xfrm>
          <a:prstGeom prst="rect">
            <a:avLst/>
          </a:prstGeom>
          <a:solidFill>
            <a:schemeClr val="accent2"/>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8" name="Copyright Notice"/>
          <p:cNvSpPr>
            <a:spLocks/>
          </p:cNvSpPr>
          <p:nvPr/>
        </p:nvSpPr>
        <p:spPr bwMode="auto">
          <a:xfrm>
            <a:off x="6457229" y="1290084"/>
            <a:ext cx="2064204" cy="7415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a:t>
            </a:r>
          </a:p>
        </p:txBody>
      </p:sp>
      <p:sp>
        <p:nvSpPr>
          <p:cNvPr id="19" name="Copyright Notice"/>
          <p:cNvSpPr>
            <a:spLocks/>
          </p:cNvSpPr>
          <p:nvPr/>
        </p:nvSpPr>
        <p:spPr bwMode="auto">
          <a:xfrm>
            <a:off x="6457230" y="2776213"/>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black">
                    <a:lumMod val="75000"/>
                    <a:lumOff val="25000"/>
                  </a:prstClr>
                </a:solidFill>
                <a:cs typeface="+mn-ea"/>
                <a:sym typeface="+mn-lt"/>
              </a:rPr>
              <a:t>添加标题</a:t>
            </a:r>
            <a:endParaRPr lang="en-US" b="1" cap="small" dirty="0">
              <a:solidFill>
                <a:prstClr val="black">
                  <a:lumMod val="75000"/>
                  <a:lumOff val="25000"/>
                </a:prstClr>
              </a:solidFill>
              <a:cs typeface="+mn-ea"/>
              <a:sym typeface="+mn-lt"/>
            </a:endParaRPr>
          </a:p>
        </p:txBody>
      </p:sp>
      <p:sp>
        <p:nvSpPr>
          <p:cNvPr id="20" name="Copyright Notice"/>
          <p:cNvSpPr>
            <a:spLocks/>
          </p:cNvSpPr>
          <p:nvPr/>
        </p:nvSpPr>
        <p:spPr bwMode="auto">
          <a:xfrm>
            <a:off x="6457229" y="3102287"/>
            <a:ext cx="1922690" cy="326074"/>
          </a:xfrm>
          <a:prstGeom prst="rect">
            <a:avLst/>
          </a:prstGeom>
          <a:solidFill>
            <a:schemeClr val="accent4"/>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21" name="Copyright Notice"/>
          <p:cNvSpPr>
            <a:spLocks/>
          </p:cNvSpPr>
          <p:nvPr/>
        </p:nvSpPr>
        <p:spPr bwMode="auto">
          <a:xfrm>
            <a:off x="6457229" y="3510771"/>
            <a:ext cx="2064204" cy="7415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a:t>
            </a:r>
          </a:p>
        </p:txBody>
      </p:sp>
    </p:spTree>
    <p:extLst>
      <p:ext uri="{BB962C8B-B14F-4D97-AF65-F5344CB8AC3E}">
        <p14:creationId xmlns:p14="http://schemas.microsoft.com/office/powerpoint/2010/main" val="1836034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AutoShape 32"/>
          <p:cNvSpPr>
            <a:spLocks/>
          </p:cNvSpPr>
          <p:nvPr/>
        </p:nvSpPr>
        <p:spPr bwMode="auto">
          <a:xfrm rot="16200000">
            <a:off x="95256" y="2410895"/>
            <a:ext cx="2785320" cy="1032733"/>
          </a:xfrm>
          <a:prstGeom prst="rightArrow">
            <a:avLst>
              <a:gd name="adj1" fmla="val 51551"/>
              <a:gd name="adj2" fmla="val 72801"/>
            </a:avLst>
          </a:prstGeom>
          <a:solidFill>
            <a:schemeClr val="accent1"/>
          </a:solidFill>
          <a:ln>
            <a:noFill/>
          </a:ln>
          <a:extLst/>
        </p:spPr>
        <p:txBody>
          <a:bodyPr lIns="0" tIns="0" rIns="0" bIns="0"/>
          <a:lstStyle/>
          <a:p>
            <a:pPr defTabSz="685800" fontAlgn="base">
              <a:spcBef>
                <a:spcPct val="0"/>
              </a:spcBef>
              <a:spcAft>
                <a:spcPct val="0"/>
              </a:spcAft>
              <a:buFont typeface="Arial" pitchFamily="34" charset="0"/>
              <a:buNone/>
            </a:pPr>
            <a:endParaRPr lang="en-US" sz="800" dirty="0">
              <a:solidFill>
                <a:prstClr val="white"/>
              </a:solidFill>
              <a:cs typeface="+mn-ea"/>
              <a:sym typeface="+mn-lt"/>
            </a:endParaRPr>
          </a:p>
        </p:txBody>
      </p:sp>
      <p:sp>
        <p:nvSpPr>
          <p:cNvPr id="7" name="Rectangle 40"/>
          <p:cNvSpPr>
            <a:spLocks/>
          </p:cNvSpPr>
          <p:nvPr/>
        </p:nvSpPr>
        <p:spPr bwMode="auto">
          <a:xfrm>
            <a:off x="1229466" y="1940153"/>
            <a:ext cx="625756"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p>
            <a:pPr defTabSz="685800" fontAlgn="base">
              <a:lnSpc>
                <a:spcPct val="150000"/>
              </a:lnSpc>
              <a:spcBef>
                <a:spcPct val="0"/>
              </a:spcBef>
              <a:spcAft>
                <a:spcPct val="0"/>
              </a:spcAft>
              <a:buFont typeface="Arial" pitchFamily="34" charset="0"/>
              <a:buNone/>
            </a:pPr>
            <a:r>
              <a:rPr lang="en-US" sz="2100" dirty="0">
                <a:solidFill>
                  <a:prstClr val="white"/>
                </a:solidFill>
                <a:cs typeface="+mn-ea"/>
                <a:sym typeface="+mn-lt"/>
              </a:rPr>
              <a:t>91%</a:t>
            </a:r>
          </a:p>
        </p:txBody>
      </p:sp>
      <p:sp>
        <p:nvSpPr>
          <p:cNvPr id="8" name="Rectangle 53"/>
          <p:cNvSpPr>
            <a:spLocks/>
          </p:cNvSpPr>
          <p:nvPr/>
        </p:nvSpPr>
        <p:spPr bwMode="auto">
          <a:xfrm>
            <a:off x="5546398" y="974930"/>
            <a:ext cx="2263073"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defTabSz="685800" fontAlgn="base">
              <a:lnSpc>
                <a:spcPct val="150000"/>
              </a:lnSpc>
              <a:spcBef>
                <a:spcPct val="0"/>
              </a:spcBef>
              <a:spcAft>
                <a:spcPct val="0"/>
              </a:spcAft>
              <a:buFont typeface="Arial" pitchFamily="34" charset="0"/>
              <a:buNone/>
            </a:pPr>
            <a:r>
              <a:rPr lang="zh-CN" altLang="en-US" sz="1500" dirty="0" smtClean="0">
                <a:solidFill>
                  <a:srgbClr val="B83D68"/>
                </a:solidFill>
                <a:cs typeface="+mn-ea"/>
                <a:sym typeface="+mn-lt"/>
              </a:rPr>
              <a:t>添加标题</a:t>
            </a:r>
            <a:endParaRPr lang="en-US" sz="1500" dirty="0">
              <a:solidFill>
                <a:srgbClr val="B83D68"/>
              </a:solidFill>
              <a:cs typeface="+mn-ea"/>
              <a:sym typeface="+mn-lt"/>
            </a:endParaRPr>
          </a:p>
        </p:txBody>
      </p:sp>
      <p:sp>
        <p:nvSpPr>
          <p:cNvPr id="9" name="Rectangle 54"/>
          <p:cNvSpPr>
            <a:spLocks/>
          </p:cNvSpPr>
          <p:nvPr/>
        </p:nvSpPr>
        <p:spPr bwMode="auto">
          <a:xfrm>
            <a:off x="5546398" y="1271125"/>
            <a:ext cx="2626052"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fontAlgn="base">
              <a:lnSpc>
                <a:spcPts val="1800"/>
              </a:lnSpc>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单击此处添加文本单击此处添加文本单击此处添加文本单击此处添加文本</a:t>
            </a:r>
            <a:endParaRPr lang="zh-CN" altLang="en-US" sz="900" dirty="0">
              <a:solidFill>
                <a:prstClr val="black">
                  <a:lumMod val="75000"/>
                  <a:lumOff val="25000"/>
                </a:prstClr>
              </a:solidFill>
              <a:cs typeface="+mn-ea"/>
              <a:sym typeface="+mn-lt"/>
            </a:endParaRPr>
          </a:p>
        </p:txBody>
      </p:sp>
      <p:sp>
        <p:nvSpPr>
          <p:cNvPr id="10" name="AutoShape 32"/>
          <p:cNvSpPr>
            <a:spLocks/>
          </p:cNvSpPr>
          <p:nvPr/>
        </p:nvSpPr>
        <p:spPr bwMode="auto">
          <a:xfrm rot="16200000">
            <a:off x="1597770" y="2764585"/>
            <a:ext cx="2081005" cy="1032733"/>
          </a:xfrm>
          <a:prstGeom prst="rightArrow">
            <a:avLst>
              <a:gd name="adj1" fmla="val 51551"/>
              <a:gd name="adj2" fmla="val 72801"/>
            </a:avLst>
          </a:prstGeom>
          <a:solidFill>
            <a:schemeClr val="accent2"/>
          </a:solidFill>
          <a:ln>
            <a:noFill/>
          </a:ln>
          <a:extLst/>
        </p:spPr>
        <p:txBody>
          <a:bodyPr lIns="0" tIns="0" rIns="0" bIns="0"/>
          <a:lstStyle/>
          <a:p>
            <a:pPr defTabSz="685800" fontAlgn="base">
              <a:spcBef>
                <a:spcPct val="0"/>
              </a:spcBef>
              <a:spcAft>
                <a:spcPct val="0"/>
              </a:spcAft>
              <a:buFont typeface="Arial" pitchFamily="34" charset="0"/>
              <a:buNone/>
            </a:pPr>
            <a:endParaRPr lang="en-US" sz="800" dirty="0">
              <a:solidFill>
                <a:prstClr val="white"/>
              </a:solidFill>
              <a:cs typeface="+mn-ea"/>
              <a:sym typeface="+mn-lt"/>
            </a:endParaRPr>
          </a:p>
        </p:txBody>
      </p:sp>
      <p:sp>
        <p:nvSpPr>
          <p:cNvPr id="11" name="Rectangle 40"/>
          <p:cNvSpPr>
            <a:spLocks/>
          </p:cNvSpPr>
          <p:nvPr/>
        </p:nvSpPr>
        <p:spPr bwMode="auto">
          <a:xfrm>
            <a:off x="2379822" y="2721316"/>
            <a:ext cx="625756" cy="26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p>
            <a:pPr defTabSz="685800" fontAlgn="base">
              <a:lnSpc>
                <a:spcPct val="150000"/>
              </a:lnSpc>
              <a:spcBef>
                <a:spcPct val="0"/>
              </a:spcBef>
              <a:spcAft>
                <a:spcPct val="0"/>
              </a:spcAft>
              <a:buFont typeface="Arial" pitchFamily="34" charset="0"/>
              <a:buNone/>
            </a:pPr>
            <a:r>
              <a:rPr lang="en-US" sz="2100" dirty="0">
                <a:solidFill>
                  <a:prstClr val="white"/>
                </a:solidFill>
                <a:cs typeface="+mn-ea"/>
                <a:sym typeface="+mn-lt"/>
              </a:rPr>
              <a:t>51%</a:t>
            </a:r>
          </a:p>
        </p:txBody>
      </p:sp>
      <p:sp>
        <p:nvSpPr>
          <p:cNvPr id="12" name="AutoShape 32"/>
          <p:cNvSpPr>
            <a:spLocks/>
          </p:cNvSpPr>
          <p:nvPr/>
        </p:nvSpPr>
        <p:spPr bwMode="auto">
          <a:xfrm rot="16200000">
            <a:off x="2544282" y="2566266"/>
            <a:ext cx="2474579" cy="1032733"/>
          </a:xfrm>
          <a:prstGeom prst="rightArrow">
            <a:avLst>
              <a:gd name="adj1" fmla="val 51551"/>
              <a:gd name="adj2" fmla="val 72801"/>
            </a:avLst>
          </a:prstGeom>
          <a:solidFill>
            <a:schemeClr val="accent3"/>
          </a:solidFill>
          <a:ln>
            <a:noFill/>
          </a:ln>
          <a:extLst/>
        </p:spPr>
        <p:txBody>
          <a:bodyPr lIns="0" tIns="0" rIns="0" bIns="0"/>
          <a:lstStyle/>
          <a:p>
            <a:pPr defTabSz="685800" fontAlgn="base">
              <a:spcBef>
                <a:spcPct val="0"/>
              </a:spcBef>
              <a:spcAft>
                <a:spcPct val="0"/>
              </a:spcAft>
              <a:buFont typeface="Arial" pitchFamily="34" charset="0"/>
              <a:buNone/>
            </a:pPr>
            <a:endParaRPr lang="en-US" sz="800" dirty="0">
              <a:solidFill>
                <a:prstClr val="white"/>
              </a:solidFill>
              <a:cs typeface="+mn-ea"/>
              <a:sym typeface="+mn-lt"/>
            </a:endParaRPr>
          </a:p>
        </p:txBody>
      </p:sp>
      <p:sp>
        <p:nvSpPr>
          <p:cNvPr id="13" name="Rectangle 48"/>
          <p:cNvSpPr>
            <a:spLocks/>
          </p:cNvSpPr>
          <p:nvPr/>
        </p:nvSpPr>
        <p:spPr bwMode="auto">
          <a:xfrm>
            <a:off x="3523121" y="2335972"/>
            <a:ext cx="625756" cy="26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p>
            <a:pPr defTabSz="685800" fontAlgn="base">
              <a:lnSpc>
                <a:spcPct val="150000"/>
              </a:lnSpc>
              <a:spcBef>
                <a:spcPct val="0"/>
              </a:spcBef>
              <a:spcAft>
                <a:spcPct val="0"/>
              </a:spcAft>
              <a:buFont typeface="Arial" pitchFamily="34" charset="0"/>
              <a:buNone/>
            </a:pPr>
            <a:r>
              <a:rPr lang="en-US" sz="2100" dirty="0">
                <a:solidFill>
                  <a:prstClr val="white"/>
                </a:solidFill>
                <a:cs typeface="+mn-ea"/>
                <a:sym typeface="+mn-lt"/>
              </a:rPr>
              <a:t>80%</a:t>
            </a:r>
          </a:p>
        </p:txBody>
      </p:sp>
      <p:sp>
        <p:nvSpPr>
          <p:cNvPr id="14" name="AutoShape 32"/>
          <p:cNvSpPr>
            <a:spLocks/>
          </p:cNvSpPr>
          <p:nvPr/>
        </p:nvSpPr>
        <p:spPr bwMode="auto">
          <a:xfrm rot="16200000">
            <a:off x="4151318" y="3004252"/>
            <a:ext cx="1598606" cy="1032733"/>
          </a:xfrm>
          <a:prstGeom prst="rightArrow">
            <a:avLst>
              <a:gd name="adj1" fmla="val 51551"/>
              <a:gd name="adj2" fmla="val 72801"/>
            </a:avLst>
          </a:prstGeom>
          <a:solidFill>
            <a:schemeClr val="accent4"/>
          </a:solidFill>
          <a:ln>
            <a:noFill/>
          </a:ln>
          <a:extLst/>
        </p:spPr>
        <p:txBody>
          <a:bodyPr lIns="0" tIns="0" rIns="0" bIns="0"/>
          <a:lstStyle/>
          <a:p>
            <a:pPr defTabSz="685800" fontAlgn="base">
              <a:spcBef>
                <a:spcPct val="0"/>
              </a:spcBef>
              <a:spcAft>
                <a:spcPct val="0"/>
              </a:spcAft>
              <a:buFont typeface="Arial" pitchFamily="34" charset="0"/>
              <a:buNone/>
            </a:pPr>
            <a:endParaRPr lang="en-US" sz="800" dirty="0">
              <a:solidFill>
                <a:prstClr val="white"/>
              </a:solidFill>
              <a:cs typeface="+mn-ea"/>
              <a:sym typeface="+mn-lt"/>
            </a:endParaRPr>
          </a:p>
        </p:txBody>
      </p:sp>
      <p:sp>
        <p:nvSpPr>
          <p:cNvPr id="15" name="Rectangle 50"/>
          <p:cNvSpPr>
            <a:spLocks/>
          </p:cNvSpPr>
          <p:nvPr/>
        </p:nvSpPr>
        <p:spPr bwMode="auto">
          <a:xfrm>
            <a:off x="4692171" y="3206527"/>
            <a:ext cx="625756" cy="26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p>
            <a:pPr defTabSz="685800" fontAlgn="base">
              <a:lnSpc>
                <a:spcPct val="150000"/>
              </a:lnSpc>
              <a:spcBef>
                <a:spcPct val="0"/>
              </a:spcBef>
              <a:spcAft>
                <a:spcPct val="0"/>
              </a:spcAft>
              <a:buFont typeface="Arial" pitchFamily="34" charset="0"/>
              <a:buNone/>
            </a:pPr>
            <a:r>
              <a:rPr lang="en-US" sz="2100" dirty="0">
                <a:solidFill>
                  <a:prstClr val="white"/>
                </a:solidFill>
                <a:cs typeface="+mn-ea"/>
                <a:sym typeface="+mn-lt"/>
              </a:rPr>
              <a:t>28%</a:t>
            </a:r>
          </a:p>
        </p:txBody>
      </p:sp>
      <p:sp>
        <p:nvSpPr>
          <p:cNvPr id="16" name="Rectangle 53"/>
          <p:cNvSpPr>
            <a:spLocks/>
          </p:cNvSpPr>
          <p:nvPr/>
        </p:nvSpPr>
        <p:spPr bwMode="auto">
          <a:xfrm>
            <a:off x="5546398" y="1864697"/>
            <a:ext cx="2263073"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defTabSz="685800" fontAlgn="base">
              <a:lnSpc>
                <a:spcPct val="150000"/>
              </a:lnSpc>
              <a:spcBef>
                <a:spcPct val="0"/>
              </a:spcBef>
              <a:spcAft>
                <a:spcPct val="0"/>
              </a:spcAft>
              <a:buFont typeface="Arial" pitchFamily="34" charset="0"/>
              <a:buNone/>
            </a:pPr>
            <a:r>
              <a:rPr lang="zh-CN" altLang="en-US" sz="1500" dirty="0" smtClean="0">
                <a:solidFill>
                  <a:srgbClr val="AC66BB"/>
                </a:solidFill>
                <a:cs typeface="+mn-ea"/>
                <a:sym typeface="+mn-lt"/>
              </a:rPr>
              <a:t>添加标题</a:t>
            </a:r>
            <a:endParaRPr lang="en-US" sz="1500" dirty="0">
              <a:solidFill>
                <a:srgbClr val="AC66BB"/>
              </a:solidFill>
              <a:cs typeface="+mn-ea"/>
              <a:sym typeface="+mn-lt"/>
            </a:endParaRPr>
          </a:p>
        </p:txBody>
      </p:sp>
      <p:sp>
        <p:nvSpPr>
          <p:cNvPr id="17" name="Rectangle 54"/>
          <p:cNvSpPr>
            <a:spLocks/>
          </p:cNvSpPr>
          <p:nvPr/>
        </p:nvSpPr>
        <p:spPr bwMode="auto">
          <a:xfrm>
            <a:off x="5546398" y="2160891"/>
            <a:ext cx="2626052"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fontAlgn="base">
              <a:lnSpc>
                <a:spcPts val="1800"/>
              </a:lnSpc>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单击此处添加文本单击此处添加文本单击此处添加文本单击此处添加文本</a:t>
            </a:r>
            <a:endParaRPr lang="zh-CN" altLang="en-US" sz="900" dirty="0">
              <a:solidFill>
                <a:prstClr val="black">
                  <a:lumMod val="75000"/>
                  <a:lumOff val="25000"/>
                </a:prstClr>
              </a:solidFill>
              <a:cs typeface="+mn-ea"/>
              <a:sym typeface="+mn-lt"/>
            </a:endParaRPr>
          </a:p>
        </p:txBody>
      </p:sp>
      <p:sp>
        <p:nvSpPr>
          <p:cNvPr id="18" name="Rectangle 53"/>
          <p:cNvSpPr>
            <a:spLocks/>
          </p:cNvSpPr>
          <p:nvPr/>
        </p:nvSpPr>
        <p:spPr bwMode="auto">
          <a:xfrm>
            <a:off x="5546398" y="2758208"/>
            <a:ext cx="2263073"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defTabSz="685800" fontAlgn="base">
              <a:lnSpc>
                <a:spcPct val="150000"/>
              </a:lnSpc>
              <a:spcBef>
                <a:spcPct val="0"/>
              </a:spcBef>
              <a:spcAft>
                <a:spcPct val="0"/>
              </a:spcAft>
              <a:buFont typeface="Arial" pitchFamily="34" charset="0"/>
              <a:buNone/>
            </a:pPr>
            <a:r>
              <a:rPr lang="zh-CN" altLang="en-US" sz="1500" dirty="0" smtClean="0">
                <a:solidFill>
                  <a:srgbClr val="DE6C36"/>
                </a:solidFill>
                <a:cs typeface="+mn-ea"/>
                <a:sym typeface="+mn-lt"/>
              </a:rPr>
              <a:t>添加标题</a:t>
            </a:r>
            <a:endParaRPr lang="en-US" sz="1500" dirty="0">
              <a:solidFill>
                <a:srgbClr val="DE6C36"/>
              </a:solidFill>
              <a:cs typeface="+mn-ea"/>
              <a:sym typeface="+mn-lt"/>
            </a:endParaRPr>
          </a:p>
        </p:txBody>
      </p:sp>
      <p:sp>
        <p:nvSpPr>
          <p:cNvPr id="19" name="Rectangle 54"/>
          <p:cNvSpPr>
            <a:spLocks/>
          </p:cNvSpPr>
          <p:nvPr/>
        </p:nvSpPr>
        <p:spPr bwMode="auto">
          <a:xfrm>
            <a:off x="5546398" y="3054403"/>
            <a:ext cx="2626052"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fontAlgn="base">
              <a:lnSpc>
                <a:spcPts val="1800"/>
              </a:lnSpc>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单击此处添加文本单击此处添加文本单击此处添加文本单击此处添加文本</a:t>
            </a:r>
            <a:endParaRPr lang="zh-CN" altLang="en-US" sz="900" dirty="0">
              <a:solidFill>
                <a:prstClr val="black">
                  <a:lumMod val="75000"/>
                  <a:lumOff val="25000"/>
                </a:prstClr>
              </a:solidFill>
              <a:cs typeface="+mn-ea"/>
              <a:sym typeface="+mn-lt"/>
            </a:endParaRPr>
          </a:p>
        </p:txBody>
      </p:sp>
      <p:sp>
        <p:nvSpPr>
          <p:cNvPr id="20" name="Rectangle 53"/>
          <p:cNvSpPr>
            <a:spLocks/>
          </p:cNvSpPr>
          <p:nvPr/>
        </p:nvSpPr>
        <p:spPr bwMode="auto">
          <a:xfrm>
            <a:off x="5546398" y="3653570"/>
            <a:ext cx="2263073"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defTabSz="685800" fontAlgn="base">
              <a:lnSpc>
                <a:spcPct val="150000"/>
              </a:lnSpc>
              <a:spcBef>
                <a:spcPct val="0"/>
              </a:spcBef>
              <a:spcAft>
                <a:spcPct val="0"/>
              </a:spcAft>
              <a:buFont typeface="Arial" pitchFamily="34" charset="0"/>
              <a:buNone/>
            </a:pPr>
            <a:r>
              <a:rPr lang="zh-CN" altLang="en-US" sz="1500" dirty="0" smtClean="0">
                <a:solidFill>
                  <a:srgbClr val="F9B639"/>
                </a:solidFill>
                <a:cs typeface="+mn-ea"/>
                <a:sym typeface="+mn-lt"/>
              </a:rPr>
              <a:t>添加标题</a:t>
            </a:r>
            <a:endParaRPr lang="en-US" sz="1500" dirty="0">
              <a:solidFill>
                <a:srgbClr val="F9B639"/>
              </a:solidFill>
              <a:cs typeface="+mn-ea"/>
              <a:sym typeface="+mn-lt"/>
            </a:endParaRPr>
          </a:p>
        </p:txBody>
      </p:sp>
      <p:sp>
        <p:nvSpPr>
          <p:cNvPr id="21" name="Rectangle 54"/>
          <p:cNvSpPr>
            <a:spLocks/>
          </p:cNvSpPr>
          <p:nvPr/>
        </p:nvSpPr>
        <p:spPr bwMode="auto">
          <a:xfrm>
            <a:off x="5546398" y="3949764"/>
            <a:ext cx="2626052"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fontAlgn="base">
              <a:lnSpc>
                <a:spcPts val="1800"/>
              </a:lnSpc>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单击此处添加文本单击此处添加文本单击此处添加文本单击此处添加文本</a:t>
            </a:r>
            <a:endParaRPr lang="zh-CN" altLang="en-US" sz="900" dirty="0">
              <a:solidFill>
                <a:prstClr val="black">
                  <a:lumMod val="75000"/>
                  <a:lumOff val="25000"/>
                </a:prstClr>
              </a:solidFill>
              <a:cs typeface="+mn-ea"/>
              <a:sym typeface="+mn-lt"/>
            </a:endParaRPr>
          </a:p>
        </p:txBody>
      </p:sp>
    </p:spTree>
    <p:extLst>
      <p:ext uri="{BB962C8B-B14F-4D97-AF65-F5344CB8AC3E}">
        <p14:creationId xmlns:p14="http://schemas.microsoft.com/office/powerpoint/2010/main" val="2573457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Freeform 55"/>
          <p:cNvSpPr>
            <a:spLocks/>
          </p:cNvSpPr>
          <p:nvPr/>
        </p:nvSpPr>
        <p:spPr bwMode="auto">
          <a:xfrm>
            <a:off x="1305848" y="1851922"/>
            <a:ext cx="761297" cy="1553127"/>
          </a:xfrm>
          <a:custGeom>
            <a:avLst/>
            <a:gdLst>
              <a:gd name="T0" fmla="*/ 4712 w 100"/>
              <a:gd name="T1" fmla="*/ 16633 h 204"/>
              <a:gd name="T2" fmla="*/ 0 w 100"/>
              <a:gd name="T3" fmla="*/ 20145 h 204"/>
              <a:gd name="T4" fmla="*/ 4712 w 100"/>
              <a:gd name="T5" fmla="*/ 23698 h 204"/>
              <a:gd name="T6" fmla="*/ 11931 w 100"/>
              <a:gd name="T7" fmla="*/ 39927 h 204"/>
              <a:gd name="T8" fmla="*/ 18995 w 100"/>
              <a:gd name="T9" fmla="*/ 32708 h 204"/>
              <a:gd name="T10" fmla="*/ 14493 w 100"/>
              <a:gd name="T11" fmla="*/ 20145 h 204"/>
              <a:gd name="T12" fmla="*/ 19568 w 100"/>
              <a:gd name="T13" fmla="*/ 7065 h 204"/>
              <a:gd name="T14" fmla="*/ 12507 w 100"/>
              <a:gd name="T15" fmla="*/ 0 h 204"/>
              <a:gd name="T16" fmla="*/ 4712 w 100"/>
              <a:gd name="T17" fmla="*/ 1663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04">
                <a:moveTo>
                  <a:pt x="24" y="85"/>
                </a:moveTo>
                <a:cubicBezTo>
                  <a:pt x="0" y="103"/>
                  <a:pt x="0" y="103"/>
                  <a:pt x="0" y="103"/>
                </a:cubicBezTo>
                <a:cubicBezTo>
                  <a:pt x="24" y="121"/>
                  <a:pt x="24" y="121"/>
                  <a:pt x="24" y="121"/>
                </a:cubicBezTo>
                <a:cubicBezTo>
                  <a:pt x="28" y="153"/>
                  <a:pt x="41" y="181"/>
                  <a:pt x="61" y="204"/>
                </a:cubicBezTo>
                <a:cubicBezTo>
                  <a:pt x="97" y="167"/>
                  <a:pt x="97" y="167"/>
                  <a:pt x="97" y="167"/>
                </a:cubicBezTo>
                <a:cubicBezTo>
                  <a:pt x="83" y="150"/>
                  <a:pt x="74" y="128"/>
                  <a:pt x="74" y="103"/>
                </a:cubicBezTo>
                <a:cubicBezTo>
                  <a:pt x="74" y="78"/>
                  <a:pt x="84" y="54"/>
                  <a:pt x="100" y="36"/>
                </a:cubicBezTo>
                <a:cubicBezTo>
                  <a:pt x="64" y="0"/>
                  <a:pt x="64" y="0"/>
                  <a:pt x="64" y="0"/>
                </a:cubicBezTo>
                <a:cubicBezTo>
                  <a:pt x="42" y="23"/>
                  <a:pt x="28" y="53"/>
                  <a:pt x="24" y="85"/>
                </a:cubicBezTo>
                <a:close/>
              </a:path>
            </a:pathLst>
          </a:custGeom>
          <a:solidFill>
            <a:schemeClr val="accent4"/>
          </a:solidFill>
          <a:ln>
            <a:noFill/>
          </a:ln>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7" name="Freeform 56"/>
          <p:cNvSpPr>
            <a:spLocks/>
          </p:cNvSpPr>
          <p:nvPr/>
        </p:nvSpPr>
        <p:spPr bwMode="auto">
          <a:xfrm>
            <a:off x="1816772" y="3168924"/>
            <a:ext cx="1589769" cy="761297"/>
          </a:xfrm>
          <a:custGeom>
            <a:avLst/>
            <a:gdLst>
              <a:gd name="T0" fmla="*/ 7036 w 209"/>
              <a:gd name="T1" fmla="*/ 0 h 100"/>
              <a:gd name="T2" fmla="*/ 0 w 209"/>
              <a:gd name="T3" fmla="*/ 7065 h 100"/>
              <a:gd name="T4" fmla="*/ 17373 w 209"/>
              <a:gd name="T5" fmla="*/ 15637 h 100"/>
              <a:gd name="T6" fmla="*/ 20302 w 209"/>
              <a:gd name="T7" fmla="*/ 19568 h 100"/>
              <a:gd name="T8" fmla="*/ 23374 w 209"/>
              <a:gd name="T9" fmla="*/ 15637 h 100"/>
              <a:gd name="T10" fmla="*/ 40747 w 209"/>
              <a:gd name="T11" fmla="*/ 7847 h 100"/>
              <a:gd name="T12" fmla="*/ 33710 w 209"/>
              <a:gd name="T13" fmla="*/ 782 h 100"/>
              <a:gd name="T14" fmla="*/ 20668 w 209"/>
              <a:gd name="T15" fmla="*/ 5861 h 100"/>
              <a:gd name="T16" fmla="*/ 7036 w 209"/>
              <a:gd name="T17" fmla="*/ 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100">
                <a:moveTo>
                  <a:pt x="36" y="0"/>
                </a:moveTo>
                <a:cubicBezTo>
                  <a:pt x="0" y="36"/>
                  <a:pt x="0" y="36"/>
                  <a:pt x="0" y="36"/>
                </a:cubicBezTo>
                <a:cubicBezTo>
                  <a:pt x="23" y="60"/>
                  <a:pt x="54" y="76"/>
                  <a:pt x="89" y="80"/>
                </a:cubicBezTo>
                <a:cubicBezTo>
                  <a:pt x="104" y="100"/>
                  <a:pt x="104" y="100"/>
                  <a:pt x="104" y="100"/>
                </a:cubicBezTo>
                <a:cubicBezTo>
                  <a:pt x="120" y="80"/>
                  <a:pt x="120" y="80"/>
                  <a:pt x="120" y="80"/>
                </a:cubicBezTo>
                <a:cubicBezTo>
                  <a:pt x="154" y="77"/>
                  <a:pt x="185" y="62"/>
                  <a:pt x="209" y="40"/>
                </a:cubicBezTo>
                <a:cubicBezTo>
                  <a:pt x="173" y="4"/>
                  <a:pt x="173" y="4"/>
                  <a:pt x="173" y="4"/>
                </a:cubicBezTo>
                <a:cubicBezTo>
                  <a:pt x="155" y="20"/>
                  <a:pt x="132" y="30"/>
                  <a:pt x="106" y="30"/>
                </a:cubicBezTo>
                <a:cubicBezTo>
                  <a:pt x="79" y="30"/>
                  <a:pt x="54" y="18"/>
                  <a:pt x="36" y="0"/>
                </a:cubicBezTo>
                <a:close/>
              </a:path>
            </a:pathLst>
          </a:custGeom>
          <a:solidFill>
            <a:schemeClr val="accent3"/>
          </a:solidFill>
          <a:ln>
            <a:noFill/>
          </a:ln>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8" name="Freeform 57"/>
          <p:cNvSpPr>
            <a:spLocks/>
          </p:cNvSpPr>
          <p:nvPr/>
        </p:nvSpPr>
        <p:spPr bwMode="auto">
          <a:xfrm>
            <a:off x="1831021" y="1318606"/>
            <a:ext cx="1553129" cy="769439"/>
          </a:xfrm>
          <a:custGeom>
            <a:avLst/>
            <a:gdLst>
              <a:gd name="T0" fmla="*/ 19991 w 204"/>
              <a:gd name="T1" fmla="*/ 0 h 101"/>
              <a:gd name="T2" fmla="*/ 16423 w 204"/>
              <a:gd name="T3" fmla="*/ 4719 h 101"/>
              <a:gd name="T4" fmla="*/ 0 w 204"/>
              <a:gd name="T5" fmla="*/ 12732 h 101"/>
              <a:gd name="T6" fmla="*/ 7065 w 204"/>
              <a:gd name="T7" fmla="*/ 19821 h 101"/>
              <a:gd name="T8" fmla="*/ 20354 w 204"/>
              <a:gd name="T9" fmla="*/ 14525 h 101"/>
              <a:gd name="T10" fmla="*/ 32861 w 204"/>
              <a:gd name="T11" fmla="*/ 19035 h 101"/>
              <a:gd name="T12" fmla="*/ 39927 w 204"/>
              <a:gd name="T13" fmla="*/ 11946 h 101"/>
              <a:gd name="T14" fmla="*/ 23488 w 204"/>
              <a:gd name="T15" fmla="*/ 4719 h 101"/>
              <a:gd name="T16" fmla="*/ 19991 w 204"/>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101">
                <a:moveTo>
                  <a:pt x="102" y="0"/>
                </a:moveTo>
                <a:cubicBezTo>
                  <a:pt x="84" y="24"/>
                  <a:pt x="84" y="24"/>
                  <a:pt x="84" y="24"/>
                </a:cubicBezTo>
                <a:cubicBezTo>
                  <a:pt x="52" y="29"/>
                  <a:pt x="23" y="43"/>
                  <a:pt x="0" y="65"/>
                </a:cubicBezTo>
                <a:cubicBezTo>
                  <a:pt x="36" y="101"/>
                  <a:pt x="36" y="101"/>
                  <a:pt x="36" y="101"/>
                </a:cubicBezTo>
                <a:cubicBezTo>
                  <a:pt x="54" y="84"/>
                  <a:pt x="78" y="74"/>
                  <a:pt x="104" y="74"/>
                </a:cubicBezTo>
                <a:cubicBezTo>
                  <a:pt x="129" y="74"/>
                  <a:pt x="151" y="83"/>
                  <a:pt x="168" y="97"/>
                </a:cubicBezTo>
                <a:cubicBezTo>
                  <a:pt x="204" y="61"/>
                  <a:pt x="204" y="61"/>
                  <a:pt x="204" y="61"/>
                </a:cubicBezTo>
                <a:cubicBezTo>
                  <a:pt x="182" y="41"/>
                  <a:pt x="152" y="27"/>
                  <a:pt x="120" y="24"/>
                </a:cubicBezTo>
                <a:lnTo>
                  <a:pt x="102" y="0"/>
                </a:lnTo>
                <a:close/>
              </a:path>
            </a:pathLst>
          </a:custGeom>
          <a:solidFill>
            <a:schemeClr val="accent1"/>
          </a:solidFill>
          <a:ln>
            <a:noFill/>
          </a:ln>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9" name="Freeform 58"/>
          <p:cNvSpPr>
            <a:spLocks/>
          </p:cNvSpPr>
          <p:nvPr/>
        </p:nvSpPr>
        <p:spPr bwMode="auto">
          <a:xfrm>
            <a:off x="3156168" y="1829530"/>
            <a:ext cx="761297" cy="1597909"/>
          </a:xfrm>
          <a:custGeom>
            <a:avLst/>
            <a:gdLst>
              <a:gd name="T0" fmla="*/ 15637 w 100"/>
              <a:gd name="T1" fmla="*/ 17760 h 210"/>
              <a:gd name="T2" fmla="*/ 7065 w 100"/>
              <a:gd name="T3" fmla="*/ 0 h 210"/>
              <a:gd name="T4" fmla="*/ 0 w 100"/>
              <a:gd name="T5" fmla="*/ 7058 h 210"/>
              <a:gd name="T6" fmla="*/ 5861 w 100"/>
              <a:gd name="T7" fmla="*/ 20679 h 210"/>
              <a:gd name="T8" fmla="*/ 572 w 100"/>
              <a:gd name="T9" fmla="*/ 33957 h 210"/>
              <a:gd name="T10" fmla="*/ 7637 w 100"/>
              <a:gd name="T11" fmla="*/ 40999 h 210"/>
              <a:gd name="T12" fmla="*/ 15637 w 100"/>
              <a:gd name="T13" fmla="*/ 23823 h 210"/>
              <a:gd name="T14" fmla="*/ 19568 w 100"/>
              <a:gd name="T15" fmla="*/ 20679 h 210"/>
              <a:gd name="T16" fmla="*/ 15637 w 100"/>
              <a:gd name="T17" fmla="*/ 17760 h 2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10">
                <a:moveTo>
                  <a:pt x="80" y="91"/>
                </a:moveTo>
                <a:cubicBezTo>
                  <a:pt x="76" y="55"/>
                  <a:pt x="60" y="24"/>
                  <a:pt x="36" y="0"/>
                </a:cubicBezTo>
                <a:cubicBezTo>
                  <a:pt x="0" y="36"/>
                  <a:pt x="0" y="36"/>
                  <a:pt x="0" y="36"/>
                </a:cubicBezTo>
                <a:cubicBezTo>
                  <a:pt x="18" y="54"/>
                  <a:pt x="30" y="79"/>
                  <a:pt x="30" y="106"/>
                </a:cubicBezTo>
                <a:cubicBezTo>
                  <a:pt x="30" y="133"/>
                  <a:pt x="19" y="156"/>
                  <a:pt x="3" y="174"/>
                </a:cubicBezTo>
                <a:cubicBezTo>
                  <a:pt x="39" y="210"/>
                  <a:pt x="39" y="210"/>
                  <a:pt x="39" y="210"/>
                </a:cubicBezTo>
                <a:cubicBezTo>
                  <a:pt x="61" y="187"/>
                  <a:pt x="76" y="156"/>
                  <a:pt x="80" y="122"/>
                </a:cubicBezTo>
                <a:cubicBezTo>
                  <a:pt x="100" y="106"/>
                  <a:pt x="100" y="106"/>
                  <a:pt x="100" y="106"/>
                </a:cubicBezTo>
                <a:lnTo>
                  <a:pt x="80" y="91"/>
                </a:lnTo>
                <a:close/>
              </a:path>
            </a:pathLst>
          </a:custGeom>
          <a:solidFill>
            <a:schemeClr val="accent2"/>
          </a:solidFill>
          <a:ln>
            <a:noFill/>
          </a:ln>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grpSp>
        <p:nvGrpSpPr>
          <p:cNvPr id="10" name="组合 9"/>
          <p:cNvGrpSpPr/>
          <p:nvPr/>
        </p:nvGrpSpPr>
        <p:grpSpPr>
          <a:xfrm>
            <a:off x="727750" y="2468694"/>
            <a:ext cx="388792" cy="327724"/>
            <a:chOff x="1081602" y="2471024"/>
            <a:chExt cx="337082" cy="284136"/>
          </a:xfrm>
          <a:solidFill>
            <a:schemeClr val="accent4"/>
          </a:solidFill>
        </p:grpSpPr>
        <p:sp>
          <p:nvSpPr>
            <p:cNvPr id="11" name="Freeform 59"/>
            <p:cNvSpPr>
              <a:spLocks/>
            </p:cNvSpPr>
            <p:nvPr/>
          </p:nvSpPr>
          <p:spPr bwMode="auto">
            <a:xfrm>
              <a:off x="1122193" y="2523969"/>
              <a:ext cx="250605" cy="231191"/>
            </a:xfrm>
            <a:custGeom>
              <a:avLst/>
              <a:gdLst>
                <a:gd name="T0" fmla="*/ 71 w 142"/>
                <a:gd name="T1" fmla="*/ 0 h 131"/>
                <a:gd name="T2" fmla="*/ 37 w 142"/>
                <a:gd name="T3" fmla="*/ 26 h 131"/>
                <a:gd name="T4" fmla="*/ 0 w 142"/>
                <a:gd name="T5" fmla="*/ 56 h 131"/>
                <a:gd name="T6" fmla="*/ 0 w 142"/>
                <a:gd name="T7" fmla="*/ 131 h 131"/>
                <a:gd name="T8" fmla="*/ 52 w 142"/>
                <a:gd name="T9" fmla="*/ 131 h 131"/>
                <a:gd name="T10" fmla="*/ 52 w 142"/>
                <a:gd name="T11" fmla="*/ 67 h 131"/>
                <a:gd name="T12" fmla="*/ 90 w 142"/>
                <a:gd name="T13" fmla="*/ 67 h 131"/>
                <a:gd name="T14" fmla="*/ 90 w 142"/>
                <a:gd name="T15" fmla="*/ 131 h 131"/>
                <a:gd name="T16" fmla="*/ 142 w 142"/>
                <a:gd name="T17" fmla="*/ 131 h 131"/>
                <a:gd name="T18" fmla="*/ 142 w 142"/>
                <a:gd name="T19" fmla="*/ 56 h 131"/>
                <a:gd name="T20" fmla="*/ 108 w 142"/>
                <a:gd name="T21" fmla="*/ 26 h 131"/>
                <a:gd name="T22" fmla="*/ 71 w 142"/>
                <a:gd name="T23" fmla="*/ 0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2" h="131">
                  <a:moveTo>
                    <a:pt x="71" y="0"/>
                  </a:moveTo>
                  <a:lnTo>
                    <a:pt x="37" y="26"/>
                  </a:lnTo>
                  <a:lnTo>
                    <a:pt x="0" y="56"/>
                  </a:lnTo>
                  <a:lnTo>
                    <a:pt x="0" y="131"/>
                  </a:lnTo>
                  <a:lnTo>
                    <a:pt x="52" y="131"/>
                  </a:lnTo>
                  <a:lnTo>
                    <a:pt x="52" y="67"/>
                  </a:lnTo>
                  <a:lnTo>
                    <a:pt x="90" y="67"/>
                  </a:lnTo>
                  <a:lnTo>
                    <a:pt x="90" y="131"/>
                  </a:lnTo>
                  <a:lnTo>
                    <a:pt x="142" y="131"/>
                  </a:lnTo>
                  <a:lnTo>
                    <a:pt x="142" y="56"/>
                  </a:lnTo>
                  <a:lnTo>
                    <a:pt x="108" y="26"/>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12" name="Freeform 60"/>
            <p:cNvSpPr>
              <a:spLocks/>
            </p:cNvSpPr>
            <p:nvPr/>
          </p:nvSpPr>
          <p:spPr bwMode="auto">
            <a:xfrm>
              <a:off x="1081602" y="2471024"/>
              <a:ext cx="337082" cy="151775"/>
            </a:xfrm>
            <a:custGeom>
              <a:avLst/>
              <a:gdLst>
                <a:gd name="T0" fmla="*/ 154 w 191"/>
                <a:gd name="T1" fmla="*/ 45 h 86"/>
                <a:gd name="T2" fmla="*/ 154 w 191"/>
                <a:gd name="T3" fmla="*/ 7 h 86"/>
                <a:gd name="T4" fmla="*/ 127 w 191"/>
                <a:gd name="T5" fmla="*/ 7 h 86"/>
                <a:gd name="T6" fmla="*/ 127 w 191"/>
                <a:gd name="T7" fmla="*/ 22 h 86"/>
                <a:gd name="T8" fmla="*/ 109 w 191"/>
                <a:gd name="T9" fmla="*/ 11 h 86"/>
                <a:gd name="T10" fmla="*/ 98 w 191"/>
                <a:gd name="T11" fmla="*/ 0 h 86"/>
                <a:gd name="T12" fmla="*/ 83 w 191"/>
                <a:gd name="T13" fmla="*/ 11 h 86"/>
                <a:gd name="T14" fmla="*/ 0 w 191"/>
                <a:gd name="T15" fmla="*/ 75 h 86"/>
                <a:gd name="T16" fmla="*/ 12 w 191"/>
                <a:gd name="T17" fmla="*/ 86 h 86"/>
                <a:gd name="T18" fmla="*/ 98 w 191"/>
                <a:gd name="T19" fmla="*/ 19 h 86"/>
                <a:gd name="T20" fmla="*/ 184 w 191"/>
                <a:gd name="T21" fmla="*/ 86 h 86"/>
                <a:gd name="T22" fmla="*/ 191 w 191"/>
                <a:gd name="T23" fmla="*/ 75 h 86"/>
                <a:gd name="T24" fmla="*/ 154 w 191"/>
                <a:gd name="T25" fmla="*/ 45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1" h="86">
                  <a:moveTo>
                    <a:pt x="154" y="45"/>
                  </a:moveTo>
                  <a:lnTo>
                    <a:pt x="154" y="7"/>
                  </a:lnTo>
                  <a:lnTo>
                    <a:pt x="127" y="7"/>
                  </a:lnTo>
                  <a:lnTo>
                    <a:pt x="127" y="22"/>
                  </a:lnTo>
                  <a:lnTo>
                    <a:pt x="109" y="11"/>
                  </a:lnTo>
                  <a:lnTo>
                    <a:pt x="98" y="0"/>
                  </a:lnTo>
                  <a:lnTo>
                    <a:pt x="83" y="11"/>
                  </a:lnTo>
                  <a:lnTo>
                    <a:pt x="0" y="75"/>
                  </a:lnTo>
                  <a:lnTo>
                    <a:pt x="12" y="86"/>
                  </a:lnTo>
                  <a:lnTo>
                    <a:pt x="98" y="19"/>
                  </a:lnTo>
                  <a:lnTo>
                    <a:pt x="184" y="86"/>
                  </a:lnTo>
                  <a:lnTo>
                    <a:pt x="191" y="75"/>
                  </a:lnTo>
                  <a:lnTo>
                    <a:pt x="154"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grpSp>
      <p:grpSp>
        <p:nvGrpSpPr>
          <p:cNvPr id="13" name="组合 12"/>
          <p:cNvGrpSpPr/>
          <p:nvPr/>
        </p:nvGrpSpPr>
        <p:grpSpPr>
          <a:xfrm>
            <a:off x="4110336" y="2368952"/>
            <a:ext cx="227982" cy="571989"/>
            <a:chOff x="3938852" y="2384549"/>
            <a:chExt cx="197660" cy="495914"/>
          </a:xfrm>
          <a:solidFill>
            <a:schemeClr val="accent2"/>
          </a:solidFill>
        </p:grpSpPr>
        <p:sp>
          <p:nvSpPr>
            <p:cNvPr id="14" name="Freeform 61"/>
            <p:cNvSpPr>
              <a:spLocks/>
            </p:cNvSpPr>
            <p:nvPr/>
          </p:nvSpPr>
          <p:spPr bwMode="auto">
            <a:xfrm>
              <a:off x="3938852" y="2471024"/>
              <a:ext cx="197660" cy="409439"/>
            </a:xfrm>
            <a:custGeom>
              <a:avLst/>
              <a:gdLst>
                <a:gd name="T0" fmla="*/ 4473 w 30"/>
                <a:gd name="T1" fmla="*/ 0 h 62"/>
                <a:gd name="T2" fmla="*/ 1561 w 30"/>
                <a:gd name="T3" fmla="*/ 0 h 62"/>
                <a:gd name="T4" fmla="*/ 0 w 30"/>
                <a:gd name="T5" fmla="*/ 1149 h 62"/>
                <a:gd name="T6" fmla="*/ 0 w 30"/>
                <a:gd name="T7" fmla="*/ 1149 h 62"/>
                <a:gd name="T8" fmla="*/ 0 w 30"/>
                <a:gd name="T9" fmla="*/ 1358 h 62"/>
                <a:gd name="T10" fmla="*/ 0 w 30"/>
                <a:gd name="T11" fmla="*/ 5504 h 62"/>
                <a:gd name="T12" fmla="*/ 362 w 30"/>
                <a:gd name="T13" fmla="*/ 5867 h 62"/>
                <a:gd name="T14" fmla="*/ 989 w 30"/>
                <a:gd name="T15" fmla="*/ 5504 h 62"/>
                <a:gd name="T16" fmla="*/ 989 w 30"/>
                <a:gd name="T17" fmla="*/ 1931 h 62"/>
                <a:gd name="T18" fmla="*/ 1351 w 30"/>
                <a:gd name="T19" fmla="*/ 1931 h 62"/>
                <a:gd name="T20" fmla="*/ 1351 w 30"/>
                <a:gd name="T21" fmla="*/ 5291 h 62"/>
                <a:gd name="T22" fmla="*/ 1351 w 30"/>
                <a:gd name="T23" fmla="*/ 5504 h 62"/>
                <a:gd name="T24" fmla="*/ 1351 w 30"/>
                <a:gd name="T25" fmla="*/ 11581 h 62"/>
                <a:gd name="T26" fmla="*/ 2132 w 30"/>
                <a:gd name="T27" fmla="*/ 12154 h 62"/>
                <a:gd name="T28" fmla="*/ 2703 w 30"/>
                <a:gd name="T29" fmla="*/ 11581 h 62"/>
                <a:gd name="T30" fmla="*/ 2703 w 30"/>
                <a:gd name="T31" fmla="*/ 6077 h 62"/>
                <a:gd name="T32" fmla="*/ 3121 w 30"/>
                <a:gd name="T33" fmla="*/ 6077 h 62"/>
                <a:gd name="T34" fmla="*/ 3121 w 30"/>
                <a:gd name="T35" fmla="*/ 11581 h 62"/>
                <a:gd name="T36" fmla="*/ 3692 w 30"/>
                <a:gd name="T37" fmla="*/ 12154 h 62"/>
                <a:gd name="T38" fmla="*/ 4473 w 30"/>
                <a:gd name="T39" fmla="*/ 11581 h 62"/>
                <a:gd name="T40" fmla="*/ 4473 w 30"/>
                <a:gd name="T41" fmla="*/ 5291 h 62"/>
                <a:gd name="T42" fmla="*/ 4473 w 30"/>
                <a:gd name="T43" fmla="*/ 5291 h 62"/>
                <a:gd name="T44" fmla="*/ 4473 w 30"/>
                <a:gd name="T45" fmla="*/ 1931 h 62"/>
                <a:gd name="T46" fmla="*/ 4835 w 30"/>
                <a:gd name="T47" fmla="*/ 1931 h 62"/>
                <a:gd name="T48" fmla="*/ 4835 w 30"/>
                <a:gd name="T49" fmla="*/ 5504 h 62"/>
                <a:gd name="T50" fmla="*/ 5253 w 30"/>
                <a:gd name="T51" fmla="*/ 5867 h 62"/>
                <a:gd name="T52" fmla="*/ 5828 w 30"/>
                <a:gd name="T53" fmla="*/ 5504 h 62"/>
                <a:gd name="T54" fmla="*/ 5828 w 30"/>
                <a:gd name="T55" fmla="*/ 1358 h 62"/>
                <a:gd name="T56" fmla="*/ 5828 w 30"/>
                <a:gd name="T57" fmla="*/ 1149 h 62"/>
                <a:gd name="T58" fmla="*/ 5828 w 30"/>
                <a:gd name="T59" fmla="*/ 995 h 62"/>
                <a:gd name="T60" fmla="*/ 4473 w 30"/>
                <a:gd name="T61" fmla="*/ 0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62">
                  <a:moveTo>
                    <a:pt x="23" y="0"/>
                  </a:moveTo>
                  <a:cubicBezTo>
                    <a:pt x="8" y="0"/>
                    <a:pt x="8" y="0"/>
                    <a:pt x="8" y="0"/>
                  </a:cubicBezTo>
                  <a:cubicBezTo>
                    <a:pt x="2" y="0"/>
                    <a:pt x="0" y="4"/>
                    <a:pt x="0" y="6"/>
                  </a:cubicBezTo>
                  <a:cubicBezTo>
                    <a:pt x="0" y="6"/>
                    <a:pt x="0" y="6"/>
                    <a:pt x="0" y="6"/>
                  </a:cubicBezTo>
                  <a:cubicBezTo>
                    <a:pt x="0" y="7"/>
                    <a:pt x="0" y="7"/>
                    <a:pt x="0" y="7"/>
                  </a:cubicBezTo>
                  <a:cubicBezTo>
                    <a:pt x="0" y="28"/>
                    <a:pt x="0" y="28"/>
                    <a:pt x="0" y="28"/>
                  </a:cubicBezTo>
                  <a:cubicBezTo>
                    <a:pt x="0" y="29"/>
                    <a:pt x="1" y="30"/>
                    <a:pt x="2" y="30"/>
                  </a:cubicBezTo>
                  <a:cubicBezTo>
                    <a:pt x="4" y="30"/>
                    <a:pt x="5" y="29"/>
                    <a:pt x="5" y="28"/>
                  </a:cubicBezTo>
                  <a:cubicBezTo>
                    <a:pt x="5" y="10"/>
                    <a:pt x="5" y="10"/>
                    <a:pt x="5" y="10"/>
                  </a:cubicBezTo>
                  <a:cubicBezTo>
                    <a:pt x="7" y="10"/>
                    <a:pt x="7" y="10"/>
                    <a:pt x="7" y="10"/>
                  </a:cubicBezTo>
                  <a:cubicBezTo>
                    <a:pt x="7" y="27"/>
                    <a:pt x="7" y="27"/>
                    <a:pt x="7" y="27"/>
                  </a:cubicBezTo>
                  <a:cubicBezTo>
                    <a:pt x="7" y="27"/>
                    <a:pt x="7" y="28"/>
                    <a:pt x="7" y="28"/>
                  </a:cubicBezTo>
                  <a:cubicBezTo>
                    <a:pt x="7" y="59"/>
                    <a:pt x="7" y="59"/>
                    <a:pt x="7" y="59"/>
                  </a:cubicBezTo>
                  <a:cubicBezTo>
                    <a:pt x="7" y="61"/>
                    <a:pt x="9" y="62"/>
                    <a:pt x="11" y="62"/>
                  </a:cubicBezTo>
                  <a:cubicBezTo>
                    <a:pt x="13" y="62"/>
                    <a:pt x="14" y="61"/>
                    <a:pt x="14" y="59"/>
                  </a:cubicBezTo>
                  <a:cubicBezTo>
                    <a:pt x="14" y="31"/>
                    <a:pt x="14" y="31"/>
                    <a:pt x="14" y="31"/>
                  </a:cubicBezTo>
                  <a:cubicBezTo>
                    <a:pt x="16" y="31"/>
                    <a:pt x="16" y="31"/>
                    <a:pt x="16" y="31"/>
                  </a:cubicBezTo>
                  <a:cubicBezTo>
                    <a:pt x="16" y="59"/>
                    <a:pt x="16" y="59"/>
                    <a:pt x="16" y="59"/>
                  </a:cubicBezTo>
                  <a:cubicBezTo>
                    <a:pt x="16" y="61"/>
                    <a:pt x="17" y="62"/>
                    <a:pt x="19" y="62"/>
                  </a:cubicBezTo>
                  <a:cubicBezTo>
                    <a:pt x="21" y="62"/>
                    <a:pt x="23" y="61"/>
                    <a:pt x="23" y="59"/>
                  </a:cubicBezTo>
                  <a:cubicBezTo>
                    <a:pt x="23" y="27"/>
                    <a:pt x="23" y="27"/>
                    <a:pt x="23" y="27"/>
                  </a:cubicBezTo>
                  <a:cubicBezTo>
                    <a:pt x="23" y="27"/>
                    <a:pt x="23" y="27"/>
                    <a:pt x="23" y="27"/>
                  </a:cubicBezTo>
                  <a:cubicBezTo>
                    <a:pt x="23" y="10"/>
                    <a:pt x="23" y="10"/>
                    <a:pt x="23" y="10"/>
                  </a:cubicBezTo>
                  <a:cubicBezTo>
                    <a:pt x="25" y="10"/>
                    <a:pt x="25" y="10"/>
                    <a:pt x="25" y="10"/>
                  </a:cubicBezTo>
                  <a:cubicBezTo>
                    <a:pt x="25" y="28"/>
                    <a:pt x="25" y="28"/>
                    <a:pt x="25" y="28"/>
                  </a:cubicBezTo>
                  <a:cubicBezTo>
                    <a:pt x="25" y="29"/>
                    <a:pt x="26" y="30"/>
                    <a:pt x="27" y="30"/>
                  </a:cubicBezTo>
                  <a:cubicBezTo>
                    <a:pt x="29" y="30"/>
                    <a:pt x="30" y="29"/>
                    <a:pt x="30" y="28"/>
                  </a:cubicBezTo>
                  <a:cubicBezTo>
                    <a:pt x="30" y="7"/>
                    <a:pt x="30" y="7"/>
                    <a:pt x="30" y="7"/>
                  </a:cubicBezTo>
                  <a:cubicBezTo>
                    <a:pt x="30" y="6"/>
                    <a:pt x="30" y="6"/>
                    <a:pt x="30" y="6"/>
                  </a:cubicBezTo>
                  <a:cubicBezTo>
                    <a:pt x="30" y="5"/>
                    <a:pt x="30" y="5"/>
                    <a:pt x="30" y="5"/>
                  </a:cubicBezTo>
                  <a:cubicBezTo>
                    <a:pt x="30" y="4"/>
                    <a:pt x="28"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15" name="Oval 62"/>
            <p:cNvSpPr>
              <a:spLocks noChangeArrowheads="1"/>
            </p:cNvSpPr>
            <p:nvPr/>
          </p:nvSpPr>
          <p:spPr bwMode="auto">
            <a:xfrm>
              <a:off x="3998856" y="2384549"/>
              <a:ext cx="79418" cy="794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grpSp>
      <p:sp>
        <p:nvSpPr>
          <p:cNvPr id="16" name="Freeform 63"/>
          <p:cNvSpPr>
            <a:spLocks/>
          </p:cNvSpPr>
          <p:nvPr/>
        </p:nvSpPr>
        <p:spPr bwMode="auto">
          <a:xfrm>
            <a:off x="2372478" y="4005537"/>
            <a:ext cx="478356" cy="433573"/>
          </a:xfrm>
          <a:custGeom>
            <a:avLst/>
            <a:gdLst>
              <a:gd name="T0" fmla="*/ 0 w 63"/>
              <a:gd name="T1" fmla="*/ 10751 h 57"/>
              <a:gd name="T2" fmla="*/ 780 w 63"/>
              <a:gd name="T3" fmla="*/ 11117 h 57"/>
              <a:gd name="T4" fmla="*/ 2130 w 63"/>
              <a:gd name="T5" fmla="*/ 8770 h 57"/>
              <a:gd name="T6" fmla="*/ 7736 w 63"/>
              <a:gd name="T7" fmla="*/ 7623 h 57"/>
              <a:gd name="T8" fmla="*/ 12201 w 63"/>
              <a:gd name="T9" fmla="*/ 0 h 57"/>
              <a:gd name="T10" fmla="*/ 1559 w 63"/>
              <a:gd name="T11" fmla="*/ 8408 h 57"/>
              <a:gd name="T12" fmla="*/ 6595 w 63"/>
              <a:gd name="T13" fmla="*/ 3337 h 57"/>
              <a:gd name="T14" fmla="*/ 0 w 63"/>
              <a:gd name="T15" fmla="*/ 10751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chemeClr val="accent3"/>
          </a:solidFill>
          <a:ln>
            <a:noFill/>
          </a:ln>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17" name="Freeform 64"/>
          <p:cNvSpPr>
            <a:spLocks/>
          </p:cNvSpPr>
          <p:nvPr/>
        </p:nvSpPr>
        <p:spPr bwMode="auto">
          <a:xfrm>
            <a:off x="2417260" y="915567"/>
            <a:ext cx="380650" cy="335866"/>
          </a:xfrm>
          <a:custGeom>
            <a:avLst/>
            <a:gdLst>
              <a:gd name="T0" fmla="*/ 4922 w 50"/>
              <a:gd name="T1" fmla="*/ 1800 h 44"/>
              <a:gd name="T2" fmla="*/ 2349 w 50"/>
              <a:gd name="T3" fmla="*/ 0 h 44"/>
              <a:gd name="T4" fmla="*/ 209 w 50"/>
              <a:gd name="T5" fmla="*/ 2955 h 44"/>
              <a:gd name="T6" fmla="*/ 4712 w 50"/>
              <a:gd name="T7" fmla="*/ 8704 h 44"/>
              <a:gd name="T8" fmla="*/ 9567 w 50"/>
              <a:gd name="T9" fmla="*/ 2955 h 44"/>
              <a:gd name="T10" fmla="*/ 7428 w 50"/>
              <a:gd name="T11" fmla="*/ 0 h 44"/>
              <a:gd name="T12" fmla="*/ 4922 w 50"/>
              <a:gd name="T13" fmla="*/ 1800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44">
                <a:moveTo>
                  <a:pt x="25" y="9"/>
                </a:moveTo>
                <a:cubicBezTo>
                  <a:pt x="22" y="3"/>
                  <a:pt x="19" y="0"/>
                  <a:pt x="12" y="0"/>
                </a:cubicBezTo>
                <a:cubicBezTo>
                  <a:pt x="3" y="1"/>
                  <a:pt x="0" y="7"/>
                  <a:pt x="1" y="15"/>
                </a:cubicBezTo>
                <a:cubicBezTo>
                  <a:pt x="2" y="25"/>
                  <a:pt x="15" y="31"/>
                  <a:pt x="24" y="44"/>
                </a:cubicBezTo>
                <a:cubicBezTo>
                  <a:pt x="34" y="32"/>
                  <a:pt x="48" y="26"/>
                  <a:pt x="49" y="15"/>
                </a:cubicBezTo>
                <a:cubicBezTo>
                  <a:pt x="50" y="7"/>
                  <a:pt x="46" y="1"/>
                  <a:pt x="38" y="0"/>
                </a:cubicBezTo>
                <a:cubicBezTo>
                  <a:pt x="31" y="0"/>
                  <a:pt x="27" y="3"/>
                  <a:pt x="25" y="9"/>
                </a:cubicBezTo>
                <a:close/>
              </a:path>
            </a:pathLst>
          </a:custGeom>
          <a:solidFill>
            <a:schemeClr val="accent1"/>
          </a:solidFill>
          <a:ln>
            <a:noFill/>
          </a:ln>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18" name="Freeform 271"/>
          <p:cNvSpPr>
            <a:spLocks/>
          </p:cNvSpPr>
          <p:nvPr/>
        </p:nvSpPr>
        <p:spPr bwMode="auto">
          <a:xfrm>
            <a:off x="2008116" y="3085467"/>
            <a:ext cx="22391" cy="30533"/>
          </a:xfrm>
          <a:custGeom>
            <a:avLst/>
            <a:gdLst>
              <a:gd name="T0" fmla="*/ 2147483647 w 3"/>
              <a:gd name="T1" fmla="*/ 2147483647 h 4"/>
              <a:gd name="T2" fmla="*/ 2147483647 w 3"/>
              <a:gd name="T3" fmla="*/ 2147483647 h 4"/>
              <a:gd name="T4" fmla="*/ 0 w 3"/>
              <a:gd name="T5" fmla="*/ 2147483647 h 4"/>
              <a:gd name="T6" fmla="*/ 0 w 3"/>
              <a:gd name="T7" fmla="*/ 2147483647 h 4"/>
              <a:gd name="T8" fmla="*/ 0 w 3"/>
              <a:gd name="T9" fmla="*/ 0 h 4"/>
              <a:gd name="T10" fmla="*/ 0 w 3"/>
              <a:gd name="T11" fmla="*/ 0 h 4"/>
              <a:gd name="T12" fmla="*/ 0 w 3"/>
              <a:gd name="T13" fmla="*/ 2147483647 h 4"/>
              <a:gd name="T14" fmla="*/ 0 w 3"/>
              <a:gd name="T15" fmla="*/ 2147483647 h 4"/>
              <a:gd name="T16" fmla="*/ 2147483647 w 3"/>
              <a:gd name="T17" fmla="*/ 2147483647 h 4"/>
              <a:gd name="T18" fmla="*/ 2147483647 w 3"/>
              <a:gd name="T19" fmla="*/ 2147483647 h 4"/>
              <a:gd name="T20" fmla="*/ 2147483647 w 3"/>
              <a:gd name="T21" fmla="*/ 0 h 4"/>
              <a:gd name="T22" fmla="*/ 2147483647 w 3"/>
              <a:gd name="T23" fmla="*/ 0 h 4"/>
              <a:gd name="T24" fmla="*/ 2147483647 w 3"/>
              <a:gd name="T25" fmla="*/ 2147483647 h 4"/>
              <a:gd name="T26" fmla="*/ 2147483647 w 3"/>
              <a:gd name="T27" fmla="*/ 2147483647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4">
                <a:moveTo>
                  <a:pt x="2" y="4"/>
                </a:moveTo>
                <a:cubicBezTo>
                  <a:pt x="2" y="4"/>
                  <a:pt x="2" y="4"/>
                  <a:pt x="1" y="4"/>
                </a:cubicBezTo>
                <a:cubicBezTo>
                  <a:pt x="1" y="4"/>
                  <a:pt x="0" y="4"/>
                  <a:pt x="0" y="4"/>
                </a:cubicBezTo>
                <a:cubicBezTo>
                  <a:pt x="0" y="3"/>
                  <a:pt x="0" y="3"/>
                  <a:pt x="0" y="3"/>
                </a:cubicBezTo>
                <a:cubicBezTo>
                  <a:pt x="0" y="0"/>
                  <a:pt x="0" y="0"/>
                  <a:pt x="0" y="0"/>
                </a:cubicBezTo>
                <a:cubicBezTo>
                  <a:pt x="0" y="0"/>
                  <a:pt x="0" y="0"/>
                  <a:pt x="0" y="0"/>
                </a:cubicBezTo>
                <a:cubicBezTo>
                  <a:pt x="0" y="3"/>
                  <a:pt x="0" y="3"/>
                  <a:pt x="0" y="3"/>
                </a:cubicBezTo>
                <a:cubicBezTo>
                  <a:pt x="0" y="3"/>
                  <a:pt x="0" y="3"/>
                  <a:pt x="0" y="3"/>
                </a:cubicBezTo>
                <a:cubicBezTo>
                  <a:pt x="0" y="4"/>
                  <a:pt x="1" y="4"/>
                  <a:pt x="1" y="4"/>
                </a:cubicBezTo>
                <a:cubicBezTo>
                  <a:pt x="2" y="4"/>
                  <a:pt x="2" y="3"/>
                  <a:pt x="2" y="3"/>
                </a:cubicBezTo>
                <a:cubicBezTo>
                  <a:pt x="2" y="0"/>
                  <a:pt x="2" y="0"/>
                  <a:pt x="2" y="0"/>
                </a:cubicBezTo>
                <a:cubicBezTo>
                  <a:pt x="3" y="0"/>
                  <a:pt x="3" y="0"/>
                  <a:pt x="3" y="0"/>
                </a:cubicBezTo>
                <a:cubicBezTo>
                  <a:pt x="3" y="3"/>
                  <a:pt x="3" y="3"/>
                  <a:pt x="3" y="3"/>
                </a:cubicBezTo>
                <a:cubicBezTo>
                  <a:pt x="3" y="3"/>
                  <a:pt x="2" y="3"/>
                  <a:pt x="2"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19" name="Freeform 272"/>
          <p:cNvSpPr>
            <a:spLocks/>
          </p:cNvSpPr>
          <p:nvPr/>
        </p:nvSpPr>
        <p:spPr bwMode="auto">
          <a:xfrm>
            <a:off x="2038647" y="3085467"/>
            <a:ext cx="14249" cy="30533"/>
          </a:xfrm>
          <a:custGeom>
            <a:avLst/>
            <a:gdLst>
              <a:gd name="T0" fmla="*/ 2147483647 w 2"/>
              <a:gd name="T1" fmla="*/ 2147483647 h 4"/>
              <a:gd name="T2" fmla="*/ 2147483647 w 2"/>
              <a:gd name="T3" fmla="*/ 0 h 4"/>
              <a:gd name="T4" fmla="*/ 2147483647 w 2"/>
              <a:gd name="T5" fmla="*/ 0 h 4"/>
              <a:gd name="T6" fmla="*/ 2147483647 w 2"/>
              <a:gd name="T7" fmla="*/ 2147483647 h 4"/>
              <a:gd name="T8" fmla="*/ 0 w 2"/>
              <a:gd name="T9" fmla="*/ 2147483647 h 4"/>
              <a:gd name="T10" fmla="*/ 0 w 2"/>
              <a:gd name="T11" fmla="*/ 2147483647 h 4"/>
              <a:gd name="T12" fmla="*/ 0 w 2"/>
              <a:gd name="T13" fmla="*/ 2147483647 h 4"/>
              <a:gd name="T14" fmla="*/ 0 w 2"/>
              <a:gd name="T15" fmla="*/ 2147483647 h 4"/>
              <a:gd name="T16" fmla="*/ 0 w 2"/>
              <a:gd name="T17" fmla="*/ 2147483647 h 4"/>
              <a:gd name="T18" fmla="*/ 0 w 2"/>
              <a:gd name="T19" fmla="*/ 0 h 4"/>
              <a:gd name="T20" fmla="*/ 0 w 2"/>
              <a:gd name="T21" fmla="*/ 0 h 4"/>
              <a:gd name="T22" fmla="*/ 0 w 2"/>
              <a:gd name="T23" fmla="*/ 2147483647 h 4"/>
              <a:gd name="T24" fmla="*/ 2147483647 w 2"/>
              <a:gd name="T25" fmla="*/ 0 h 4"/>
              <a:gd name="T26" fmla="*/ 2147483647 w 2"/>
              <a:gd name="T27" fmla="*/ 0 h 4"/>
              <a:gd name="T28" fmla="*/ 2147483647 w 2"/>
              <a:gd name="T29" fmla="*/ 0 h 4"/>
              <a:gd name="T30" fmla="*/ 2147483647 w 2"/>
              <a:gd name="T31" fmla="*/ 0 h 4"/>
              <a:gd name="T32" fmla="*/ 2147483647 w 2"/>
              <a:gd name="T33" fmla="*/ 2147483647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4">
                <a:moveTo>
                  <a:pt x="2" y="1"/>
                </a:moveTo>
                <a:cubicBezTo>
                  <a:pt x="2" y="1"/>
                  <a:pt x="1" y="1"/>
                  <a:pt x="1" y="0"/>
                </a:cubicBezTo>
                <a:cubicBezTo>
                  <a:pt x="1" y="0"/>
                  <a:pt x="1" y="0"/>
                  <a:pt x="1" y="0"/>
                </a:cubicBezTo>
                <a:cubicBezTo>
                  <a:pt x="1" y="0"/>
                  <a:pt x="1" y="0"/>
                  <a:pt x="1" y="1"/>
                </a:cubicBezTo>
                <a:cubicBezTo>
                  <a:pt x="1" y="1"/>
                  <a:pt x="0" y="1"/>
                  <a:pt x="0" y="1"/>
                </a:cubicBezTo>
                <a:cubicBezTo>
                  <a:pt x="0" y="1"/>
                  <a:pt x="0" y="1"/>
                  <a:pt x="0" y="1"/>
                </a:cubicBezTo>
                <a:cubicBezTo>
                  <a:pt x="0" y="1"/>
                  <a:pt x="0" y="1"/>
                  <a:pt x="0" y="1"/>
                </a:cubicBezTo>
                <a:cubicBezTo>
                  <a:pt x="0" y="4"/>
                  <a:pt x="0" y="4"/>
                  <a:pt x="0" y="4"/>
                </a:cubicBezTo>
                <a:cubicBezTo>
                  <a:pt x="0" y="4"/>
                  <a:pt x="0" y="4"/>
                  <a:pt x="0" y="4"/>
                </a:cubicBezTo>
                <a:cubicBezTo>
                  <a:pt x="0" y="0"/>
                  <a:pt x="0" y="0"/>
                  <a:pt x="0" y="0"/>
                </a:cubicBezTo>
                <a:cubicBezTo>
                  <a:pt x="0" y="0"/>
                  <a:pt x="0" y="0"/>
                  <a:pt x="0" y="0"/>
                </a:cubicBezTo>
                <a:cubicBezTo>
                  <a:pt x="0" y="1"/>
                  <a:pt x="0" y="1"/>
                  <a:pt x="0" y="1"/>
                </a:cubicBezTo>
                <a:cubicBezTo>
                  <a:pt x="0" y="0"/>
                  <a:pt x="0" y="0"/>
                  <a:pt x="1" y="0"/>
                </a:cubicBezTo>
                <a:cubicBezTo>
                  <a:pt x="1" y="0"/>
                  <a:pt x="1" y="0"/>
                  <a:pt x="1" y="0"/>
                </a:cubicBezTo>
                <a:cubicBezTo>
                  <a:pt x="1" y="0"/>
                  <a:pt x="1" y="0"/>
                  <a:pt x="1" y="0"/>
                </a:cubicBezTo>
                <a:cubicBezTo>
                  <a:pt x="2" y="0"/>
                  <a:pt x="2" y="0"/>
                  <a:pt x="2" y="0"/>
                </a:cubicBezTo>
                <a:lnTo>
                  <a:pt x="2"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20" name="Freeform 307"/>
          <p:cNvSpPr>
            <a:spLocks/>
          </p:cNvSpPr>
          <p:nvPr/>
        </p:nvSpPr>
        <p:spPr bwMode="auto">
          <a:xfrm>
            <a:off x="2311412" y="2324169"/>
            <a:ext cx="83458" cy="83457"/>
          </a:xfrm>
          <a:custGeom>
            <a:avLst/>
            <a:gdLst>
              <a:gd name="T0" fmla="*/ 2147483647 w 11"/>
              <a:gd name="T1" fmla="*/ 2147483647 h 11"/>
              <a:gd name="T2" fmla="*/ 2147483647 w 11"/>
              <a:gd name="T3" fmla="*/ 2147483647 h 11"/>
              <a:gd name="T4" fmla="*/ 2147483647 w 11"/>
              <a:gd name="T5" fmla="*/ 2147483647 h 11"/>
              <a:gd name="T6" fmla="*/ 2147483647 w 11"/>
              <a:gd name="T7" fmla="*/ 2147483647 h 11"/>
              <a:gd name="T8" fmla="*/ 2147483647 w 11"/>
              <a:gd name="T9" fmla="*/ 2147483647 h 11"/>
              <a:gd name="T10" fmla="*/ 2147483647 w 11"/>
              <a:gd name="T11" fmla="*/ 2147483647 h 11"/>
              <a:gd name="T12" fmla="*/ 2147483647 w 11"/>
              <a:gd name="T13" fmla="*/ 2147483647 h 11"/>
              <a:gd name="T14" fmla="*/ 2147483647 w 11"/>
              <a:gd name="T15" fmla="*/ 2147483647 h 11"/>
              <a:gd name="T16" fmla="*/ 2147483647 w 11"/>
              <a:gd name="T17" fmla="*/ 2147483647 h 11"/>
              <a:gd name="T18" fmla="*/ 2147483647 w 11"/>
              <a:gd name="T19" fmla="*/ 2147483647 h 11"/>
              <a:gd name="T20" fmla="*/ 2147483647 w 11"/>
              <a:gd name="T21" fmla="*/ 2147483647 h 11"/>
              <a:gd name="T22" fmla="*/ 2147483647 w 11"/>
              <a:gd name="T23" fmla="*/ 2147483647 h 11"/>
              <a:gd name="T24" fmla="*/ 2147483647 w 11"/>
              <a:gd name="T25" fmla="*/ 2147483647 h 11"/>
              <a:gd name="T26" fmla="*/ 2147483647 w 11"/>
              <a:gd name="T27" fmla="*/ 2147483647 h 11"/>
              <a:gd name="T28" fmla="*/ 0 w 11"/>
              <a:gd name="T29" fmla="*/ 2147483647 h 11"/>
              <a:gd name="T30" fmla="*/ 0 w 11"/>
              <a:gd name="T31" fmla="*/ 2147483647 h 11"/>
              <a:gd name="T32" fmla="*/ 2147483647 w 11"/>
              <a:gd name="T33" fmla="*/ 2147483647 h 11"/>
              <a:gd name="T34" fmla="*/ 0 w 11"/>
              <a:gd name="T35" fmla="*/ 2147483647 h 11"/>
              <a:gd name="T36" fmla="*/ 2147483647 w 11"/>
              <a:gd name="T37" fmla="*/ 2147483647 h 11"/>
              <a:gd name="T38" fmla="*/ 2147483647 w 11"/>
              <a:gd name="T39" fmla="*/ 2147483647 h 11"/>
              <a:gd name="T40" fmla="*/ 2147483647 w 11"/>
              <a:gd name="T41" fmla="*/ 0 h 11"/>
              <a:gd name="T42" fmla="*/ 2147483647 w 11"/>
              <a:gd name="T43" fmla="*/ 0 h 11"/>
              <a:gd name="T44" fmla="*/ 2147483647 w 11"/>
              <a:gd name="T45" fmla="*/ 2147483647 h 11"/>
              <a:gd name="T46" fmla="*/ 2147483647 w 11"/>
              <a:gd name="T47" fmla="*/ 2147483647 h 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 h="11">
                <a:moveTo>
                  <a:pt x="10" y="2"/>
                </a:moveTo>
                <a:cubicBezTo>
                  <a:pt x="5" y="1"/>
                  <a:pt x="5" y="1"/>
                  <a:pt x="5" y="1"/>
                </a:cubicBezTo>
                <a:cubicBezTo>
                  <a:pt x="4" y="1"/>
                  <a:pt x="4" y="1"/>
                  <a:pt x="4" y="1"/>
                </a:cubicBezTo>
                <a:cubicBezTo>
                  <a:pt x="3" y="1"/>
                  <a:pt x="3" y="1"/>
                  <a:pt x="3" y="2"/>
                </a:cubicBezTo>
                <a:cubicBezTo>
                  <a:pt x="2" y="3"/>
                  <a:pt x="3" y="4"/>
                  <a:pt x="4" y="4"/>
                </a:cubicBezTo>
                <a:cubicBezTo>
                  <a:pt x="9" y="6"/>
                  <a:pt x="9" y="6"/>
                  <a:pt x="9" y="6"/>
                </a:cubicBezTo>
                <a:cubicBezTo>
                  <a:pt x="9" y="7"/>
                  <a:pt x="9" y="7"/>
                  <a:pt x="9" y="7"/>
                </a:cubicBezTo>
                <a:cubicBezTo>
                  <a:pt x="3" y="5"/>
                  <a:pt x="3" y="5"/>
                  <a:pt x="3" y="5"/>
                </a:cubicBezTo>
                <a:cubicBezTo>
                  <a:pt x="3" y="5"/>
                  <a:pt x="2" y="5"/>
                  <a:pt x="2" y="5"/>
                </a:cubicBezTo>
                <a:cubicBezTo>
                  <a:pt x="2" y="5"/>
                  <a:pt x="1" y="6"/>
                  <a:pt x="1" y="6"/>
                </a:cubicBezTo>
                <a:cubicBezTo>
                  <a:pt x="1" y="7"/>
                  <a:pt x="1" y="7"/>
                  <a:pt x="1" y="8"/>
                </a:cubicBezTo>
                <a:cubicBezTo>
                  <a:pt x="1" y="8"/>
                  <a:pt x="2" y="9"/>
                  <a:pt x="2" y="9"/>
                </a:cubicBezTo>
                <a:cubicBezTo>
                  <a:pt x="8" y="11"/>
                  <a:pt x="8" y="11"/>
                  <a:pt x="8" y="11"/>
                </a:cubicBezTo>
                <a:cubicBezTo>
                  <a:pt x="7" y="11"/>
                  <a:pt x="7" y="11"/>
                  <a:pt x="7" y="11"/>
                </a:cubicBezTo>
                <a:cubicBezTo>
                  <a:pt x="0" y="9"/>
                  <a:pt x="0" y="9"/>
                  <a:pt x="0" y="9"/>
                </a:cubicBezTo>
                <a:cubicBezTo>
                  <a:pt x="0" y="8"/>
                  <a:pt x="0" y="8"/>
                  <a:pt x="0" y="8"/>
                </a:cubicBezTo>
                <a:cubicBezTo>
                  <a:pt x="1" y="8"/>
                  <a:pt x="1" y="8"/>
                  <a:pt x="1" y="8"/>
                </a:cubicBezTo>
                <a:cubicBezTo>
                  <a:pt x="0" y="8"/>
                  <a:pt x="0" y="7"/>
                  <a:pt x="0" y="6"/>
                </a:cubicBezTo>
                <a:cubicBezTo>
                  <a:pt x="1" y="5"/>
                  <a:pt x="1" y="5"/>
                  <a:pt x="2" y="4"/>
                </a:cubicBezTo>
                <a:cubicBezTo>
                  <a:pt x="2" y="4"/>
                  <a:pt x="1" y="3"/>
                  <a:pt x="2" y="2"/>
                </a:cubicBezTo>
                <a:cubicBezTo>
                  <a:pt x="2" y="1"/>
                  <a:pt x="2" y="0"/>
                  <a:pt x="3" y="0"/>
                </a:cubicBezTo>
                <a:cubicBezTo>
                  <a:pt x="4" y="0"/>
                  <a:pt x="4" y="0"/>
                  <a:pt x="5" y="0"/>
                </a:cubicBezTo>
                <a:cubicBezTo>
                  <a:pt x="11" y="2"/>
                  <a:pt x="11" y="2"/>
                  <a:pt x="11" y="2"/>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21" name="TextBox 600"/>
          <p:cNvSpPr txBox="1"/>
          <p:nvPr/>
        </p:nvSpPr>
        <p:spPr bwMode="auto">
          <a:xfrm>
            <a:off x="2885023" y="4089202"/>
            <a:ext cx="1023357" cy="300083"/>
          </a:xfrm>
          <a:prstGeom prst="rect">
            <a:avLst/>
          </a:prstGeom>
          <a:noFill/>
        </p:spPr>
        <p:txBody>
          <a:bodyPr wrap="none" lIns="68580" tIns="34290" rIns="68580" bIns="34290">
            <a:spAutoFit/>
          </a:bodyPr>
          <a:lstStyle/>
          <a:p>
            <a:pPr algn="ctr" defTabSz="685800" fontAlgn="base">
              <a:spcBef>
                <a:spcPct val="0"/>
              </a:spcBef>
              <a:spcAft>
                <a:spcPct val="0"/>
              </a:spcAft>
              <a:buFont typeface="Arial" pitchFamily="34" charset="0"/>
              <a:buNone/>
              <a:defRPr/>
            </a:pPr>
            <a:r>
              <a:rPr lang="zh-CN" altLang="en-US" sz="1500" spc="225" dirty="0">
                <a:solidFill>
                  <a:srgbClr val="DE6C36"/>
                </a:solidFill>
                <a:cs typeface="+mn-ea"/>
                <a:sym typeface="+mn-lt"/>
              </a:rPr>
              <a:t>添加标题</a:t>
            </a:r>
          </a:p>
        </p:txBody>
      </p:sp>
      <p:sp>
        <p:nvSpPr>
          <p:cNvPr id="22" name="TextBox 601"/>
          <p:cNvSpPr txBox="1"/>
          <p:nvPr/>
        </p:nvSpPr>
        <p:spPr bwMode="auto">
          <a:xfrm>
            <a:off x="391231" y="2939731"/>
            <a:ext cx="1061830" cy="300082"/>
          </a:xfrm>
          <a:prstGeom prst="rect">
            <a:avLst/>
          </a:prstGeom>
          <a:noFill/>
        </p:spPr>
        <p:txBody>
          <a:bodyPr wrap="none" lIns="68580" tIns="34290" rIns="68580" bIns="34290">
            <a:spAutoFit/>
          </a:bodyPr>
          <a:lstStyle>
            <a:defPPr>
              <a:defRPr lang="zh-CN"/>
            </a:defPPr>
            <a:lvl1pPr algn="ctr" fontAlgn="auto">
              <a:spcBef>
                <a:spcPts val="0"/>
              </a:spcBef>
              <a:spcAft>
                <a:spcPts val="0"/>
              </a:spcAft>
              <a:defRPr sz="900" spc="300">
                <a:solidFill>
                  <a:srgbClr val="EBAC07"/>
                </a:solidFill>
                <a:latin typeface="微软雅黑" pitchFamily="34" charset="-122"/>
                <a:ea typeface="微软雅黑" pitchFamily="34" charset="-122"/>
                <a:cs typeface="Arial" pitchFamily="34" charset="0"/>
              </a:defRPr>
            </a:lvl1pPr>
          </a:lstStyle>
          <a:p>
            <a:pPr defTabSz="685800">
              <a:buFont typeface="Arial" pitchFamily="34" charset="0"/>
              <a:buNone/>
            </a:pPr>
            <a:r>
              <a:rPr lang="zh-CN" altLang="en-US" sz="1500" dirty="0">
                <a:solidFill>
                  <a:srgbClr val="F9B639"/>
                </a:solidFill>
                <a:latin typeface="Arial"/>
                <a:ea typeface="微软雅黑"/>
                <a:cs typeface="+mn-ea"/>
                <a:sym typeface="+mn-lt"/>
              </a:rPr>
              <a:t>添加标题</a:t>
            </a:r>
          </a:p>
        </p:txBody>
      </p:sp>
      <p:sp>
        <p:nvSpPr>
          <p:cNvPr id="23" name="TextBox 603"/>
          <p:cNvSpPr txBox="1"/>
          <p:nvPr/>
        </p:nvSpPr>
        <p:spPr bwMode="auto">
          <a:xfrm>
            <a:off x="2869297" y="915566"/>
            <a:ext cx="1061830" cy="300082"/>
          </a:xfrm>
          <a:prstGeom prst="rect">
            <a:avLst/>
          </a:prstGeom>
          <a:noFill/>
        </p:spPr>
        <p:txBody>
          <a:bodyPr wrap="none" lIns="68580" tIns="34290" rIns="68580" bIns="34290">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defTabSz="685800">
              <a:buFont typeface="Arial" pitchFamily="34" charset="0"/>
              <a:buNone/>
            </a:pPr>
            <a:r>
              <a:rPr lang="zh-CN" altLang="en-US" sz="1500" dirty="0">
                <a:solidFill>
                  <a:srgbClr val="B83D68"/>
                </a:solidFill>
                <a:latin typeface="Arial"/>
                <a:ea typeface="微软雅黑"/>
                <a:cs typeface="+mn-ea"/>
                <a:sym typeface="+mn-lt"/>
              </a:rPr>
              <a:t>添加标题</a:t>
            </a:r>
          </a:p>
        </p:txBody>
      </p:sp>
      <p:sp>
        <p:nvSpPr>
          <p:cNvPr id="24" name="TextBox 604"/>
          <p:cNvSpPr txBox="1"/>
          <p:nvPr/>
        </p:nvSpPr>
        <p:spPr bwMode="auto">
          <a:xfrm>
            <a:off x="3706141" y="2939731"/>
            <a:ext cx="1061830" cy="300082"/>
          </a:xfrm>
          <a:prstGeom prst="rect">
            <a:avLst/>
          </a:prstGeom>
          <a:noFill/>
        </p:spPr>
        <p:txBody>
          <a:bodyPr wrap="none" lIns="68580" tIns="34290" rIns="68580" bIns="34290">
            <a:spAutoFit/>
          </a:bodyPr>
          <a:lstStyle>
            <a:defPPr>
              <a:defRPr lang="zh-CN"/>
            </a:defPPr>
            <a:lvl1pPr algn="ctr" fontAlgn="auto">
              <a:spcBef>
                <a:spcPts val="0"/>
              </a:spcBef>
              <a:spcAft>
                <a:spcPts val="0"/>
              </a:spcAft>
              <a:defRPr sz="900" spc="300">
                <a:solidFill>
                  <a:srgbClr val="284848"/>
                </a:solidFill>
                <a:latin typeface="微软雅黑" pitchFamily="34" charset="-122"/>
                <a:ea typeface="微软雅黑" pitchFamily="34" charset="-122"/>
                <a:cs typeface="Arial" pitchFamily="34" charset="0"/>
              </a:defRPr>
            </a:lvl1pPr>
          </a:lstStyle>
          <a:p>
            <a:pPr defTabSz="685800">
              <a:buFont typeface="Arial" pitchFamily="34" charset="0"/>
              <a:buNone/>
            </a:pPr>
            <a:r>
              <a:rPr lang="zh-CN" altLang="en-US" sz="1500" dirty="0">
                <a:solidFill>
                  <a:srgbClr val="AC66BB"/>
                </a:solidFill>
                <a:latin typeface="Arial"/>
                <a:ea typeface="微软雅黑"/>
                <a:cs typeface="+mn-ea"/>
                <a:sym typeface="+mn-lt"/>
              </a:rPr>
              <a:t>添加标题</a:t>
            </a:r>
          </a:p>
        </p:txBody>
      </p:sp>
      <p:sp>
        <p:nvSpPr>
          <p:cNvPr id="25" name="Content Placeholder 2"/>
          <p:cNvSpPr txBox="1">
            <a:spLocks/>
          </p:cNvSpPr>
          <p:nvPr/>
        </p:nvSpPr>
        <p:spPr>
          <a:xfrm>
            <a:off x="4748734" y="1029031"/>
            <a:ext cx="3923779"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9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900" dirty="0">
              <a:solidFill>
                <a:prstClr val="black">
                  <a:lumMod val="75000"/>
                  <a:lumOff val="25000"/>
                </a:prstClr>
              </a:solidFill>
              <a:cs typeface="+mn-ea"/>
              <a:sym typeface="+mn-lt"/>
            </a:endParaRPr>
          </a:p>
        </p:txBody>
      </p:sp>
      <p:sp>
        <p:nvSpPr>
          <p:cNvPr id="26" name="Content Placeholder 2"/>
          <p:cNvSpPr txBox="1">
            <a:spLocks/>
          </p:cNvSpPr>
          <p:nvPr/>
        </p:nvSpPr>
        <p:spPr>
          <a:xfrm>
            <a:off x="4748734" y="1958417"/>
            <a:ext cx="3923779"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9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900" dirty="0">
              <a:solidFill>
                <a:prstClr val="black">
                  <a:lumMod val="75000"/>
                  <a:lumOff val="25000"/>
                </a:prstClr>
              </a:solidFill>
              <a:cs typeface="+mn-ea"/>
              <a:sym typeface="+mn-lt"/>
            </a:endParaRPr>
          </a:p>
        </p:txBody>
      </p:sp>
      <p:sp>
        <p:nvSpPr>
          <p:cNvPr id="27" name="Content Placeholder 2"/>
          <p:cNvSpPr txBox="1">
            <a:spLocks/>
          </p:cNvSpPr>
          <p:nvPr/>
        </p:nvSpPr>
        <p:spPr>
          <a:xfrm>
            <a:off x="4748734" y="2887803"/>
            <a:ext cx="3923779"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9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900" dirty="0">
              <a:solidFill>
                <a:prstClr val="black">
                  <a:lumMod val="75000"/>
                  <a:lumOff val="25000"/>
                </a:prstClr>
              </a:solidFill>
              <a:cs typeface="+mn-ea"/>
              <a:sym typeface="+mn-lt"/>
            </a:endParaRPr>
          </a:p>
        </p:txBody>
      </p:sp>
      <p:sp>
        <p:nvSpPr>
          <p:cNvPr id="28" name="Content Placeholder 2"/>
          <p:cNvSpPr txBox="1">
            <a:spLocks/>
          </p:cNvSpPr>
          <p:nvPr/>
        </p:nvSpPr>
        <p:spPr>
          <a:xfrm>
            <a:off x="4748734" y="3817188"/>
            <a:ext cx="3923779"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9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900" dirty="0">
              <a:solidFill>
                <a:prstClr val="black">
                  <a:lumMod val="75000"/>
                  <a:lumOff val="25000"/>
                </a:prstClr>
              </a:solidFill>
              <a:cs typeface="+mn-ea"/>
              <a:sym typeface="+mn-lt"/>
            </a:endParaRPr>
          </a:p>
        </p:txBody>
      </p:sp>
    </p:spTree>
    <p:extLst>
      <p:ext uri="{BB962C8B-B14F-4D97-AF65-F5344CB8AC3E}">
        <p14:creationId xmlns:p14="http://schemas.microsoft.com/office/powerpoint/2010/main" val="2222326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Freeform 29"/>
          <p:cNvSpPr>
            <a:spLocks noEditPoints="1"/>
          </p:cNvSpPr>
          <p:nvPr/>
        </p:nvSpPr>
        <p:spPr bwMode="auto">
          <a:xfrm>
            <a:off x="4213621" y="1740904"/>
            <a:ext cx="261152" cy="772325"/>
          </a:xfrm>
          <a:custGeom>
            <a:avLst/>
            <a:gdLst>
              <a:gd name="T0" fmla="*/ 239713 w 34"/>
              <a:gd name="T1" fmla="*/ 269351 h 100"/>
              <a:gd name="T2" fmla="*/ 380720 w 34"/>
              <a:gd name="T3" fmla="*/ 127587 h 100"/>
              <a:gd name="T4" fmla="*/ 239713 w 34"/>
              <a:gd name="T5" fmla="*/ 0 h 100"/>
              <a:gd name="T6" fmla="*/ 98705 w 34"/>
              <a:gd name="T7" fmla="*/ 127587 h 100"/>
              <a:gd name="T8" fmla="*/ 239713 w 34"/>
              <a:gd name="T9" fmla="*/ 269351 h 100"/>
              <a:gd name="T10" fmla="*/ 352518 w 34"/>
              <a:gd name="T11" fmla="*/ 311880 h 100"/>
              <a:gd name="T12" fmla="*/ 141007 w 34"/>
              <a:gd name="T13" fmla="*/ 311880 h 100"/>
              <a:gd name="T14" fmla="*/ 0 w 34"/>
              <a:gd name="T15" fmla="*/ 425291 h 100"/>
              <a:gd name="T16" fmla="*/ 0 w 34"/>
              <a:gd name="T17" fmla="*/ 808054 h 100"/>
              <a:gd name="T18" fmla="*/ 112806 w 34"/>
              <a:gd name="T19" fmla="*/ 907288 h 100"/>
              <a:gd name="T20" fmla="*/ 112806 w 34"/>
              <a:gd name="T21" fmla="*/ 1304227 h 100"/>
              <a:gd name="T22" fmla="*/ 225612 w 34"/>
              <a:gd name="T23" fmla="*/ 1417638 h 100"/>
              <a:gd name="T24" fmla="*/ 253813 w 34"/>
              <a:gd name="T25" fmla="*/ 1417638 h 100"/>
              <a:gd name="T26" fmla="*/ 366619 w 34"/>
              <a:gd name="T27" fmla="*/ 1304227 h 100"/>
              <a:gd name="T28" fmla="*/ 366619 w 34"/>
              <a:gd name="T29" fmla="*/ 907288 h 100"/>
              <a:gd name="T30" fmla="*/ 479425 w 34"/>
              <a:gd name="T31" fmla="*/ 808054 h 100"/>
              <a:gd name="T32" fmla="*/ 479425 w 34"/>
              <a:gd name="T33" fmla="*/ 425291 h 100"/>
              <a:gd name="T34" fmla="*/ 3525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9"/>
                </a:cubicBezTo>
                <a:cubicBezTo>
                  <a:pt x="27" y="4"/>
                  <a:pt x="22" y="0"/>
                  <a:pt x="17" y="0"/>
                </a:cubicBezTo>
                <a:cubicBezTo>
                  <a:pt x="12" y="0"/>
                  <a:pt x="7" y="4"/>
                  <a:pt x="7" y="9"/>
                </a:cubicBezTo>
                <a:cubicBezTo>
                  <a:pt x="7"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5"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7" name="Freeform 30"/>
          <p:cNvSpPr>
            <a:spLocks noEditPoints="1"/>
          </p:cNvSpPr>
          <p:nvPr/>
        </p:nvSpPr>
        <p:spPr bwMode="auto">
          <a:xfrm>
            <a:off x="4627834" y="1740904"/>
            <a:ext cx="262016" cy="772325"/>
          </a:xfrm>
          <a:custGeom>
            <a:avLst/>
            <a:gdLst>
              <a:gd name="T0" fmla="*/ 240507 w 34"/>
              <a:gd name="T1" fmla="*/ 269351 h 100"/>
              <a:gd name="T2" fmla="*/ 381981 w 34"/>
              <a:gd name="T3" fmla="*/ 127587 h 100"/>
              <a:gd name="T4" fmla="*/ 240507 w 34"/>
              <a:gd name="T5" fmla="*/ 0 h 100"/>
              <a:gd name="T6" fmla="*/ 113180 w 34"/>
              <a:gd name="T7" fmla="*/ 127587 h 100"/>
              <a:gd name="T8" fmla="*/ 240507 w 34"/>
              <a:gd name="T9" fmla="*/ 269351 h 100"/>
              <a:gd name="T10" fmla="*/ 353686 w 34"/>
              <a:gd name="T11" fmla="*/ 311880 h 100"/>
              <a:gd name="T12" fmla="*/ 141474 w 34"/>
              <a:gd name="T13" fmla="*/ 311880 h 100"/>
              <a:gd name="T14" fmla="*/ 0 w 34"/>
              <a:gd name="T15" fmla="*/ 425291 h 100"/>
              <a:gd name="T16" fmla="*/ 0 w 34"/>
              <a:gd name="T17" fmla="*/ 808054 h 100"/>
              <a:gd name="T18" fmla="*/ 113180 w 34"/>
              <a:gd name="T19" fmla="*/ 907288 h 100"/>
              <a:gd name="T20" fmla="*/ 113180 w 34"/>
              <a:gd name="T21" fmla="*/ 1304227 h 100"/>
              <a:gd name="T22" fmla="*/ 226359 w 34"/>
              <a:gd name="T23" fmla="*/ 1417638 h 100"/>
              <a:gd name="T24" fmla="*/ 254654 w 34"/>
              <a:gd name="T25" fmla="*/ 1417638 h 100"/>
              <a:gd name="T26" fmla="*/ 367833 w 34"/>
              <a:gd name="T27" fmla="*/ 1304227 h 100"/>
              <a:gd name="T28" fmla="*/ 367833 w 34"/>
              <a:gd name="T29" fmla="*/ 907288 h 100"/>
              <a:gd name="T30" fmla="*/ 481013 w 34"/>
              <a:gd name="T31" fmla="*/ 808054 h 100"/>
              <a:gd name="T32" fmla="*/ 481013 w 34"/>
              <a:gd name="T33" fmla="*/ 425291 h 100"/>
              <a:gd name="T34" fmla="*/ 353686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9"/>
                </a:cubicBezTo>
                <a:cubicBezTo>
                  <a:pt x="27" y="4"/>
                  <a:pt x="22" y="0"/>
                  <a:pt x="17" y="0"/>
                </a:cubicBezTo>
                <a:cubicBezTo>
                  <a:pt x="12" y="0"/>
                  <a:pt x="8" y="4"/>
                  <a:pt x="8" y="9"/>
                </a:cubicBezTo>
                <a:cubicBezTo>
                  <a:pt x="8"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8" name="Freeform 31"/>
          <p:cNvSpPr>
            <a:spLocks noEditPoints="1"/>
          </p:cNvSpPr>
          <p:nvPr/>
        </p:nvSpPr>
        <p:spPr bwMode="auto">
          <a:xfrm>
            <a:off x="5042908" y="1740904"/>
            <a:ext cx="261152" cy="772325"/>
          </a:xfrm>
          <a:custGeom>
            <a:avLst/>
            <a:gdLst>
              <a:gd name="T0" fmla="*/ 239713 w 34"/>
              <a:gd name="T1" fmla="*/ 269351 h 100"/>
              <a:gd name="T2" fmla="*/ 380720 w 34"/>
              <a:gd name="T3" fmla="*/ 127587 h 100"/>
              <a:gd name="T4" fmla="*/ 239713 w 34"/>
              <a:gd name="T5" fmla="*/ 0 h 100"/>
              <a:gd name="T6" fmla="*/ 112806 w 34"/>
              <a:gd name="T7" fmla="*/ 127587 h 100"/>
              <a:gd name="T8" fmla="*/ 239713 w 34"/>
              <a:gd name="T9" fmla="*/ 269351 h 100"/>
              <a:gd name="T10" fmla="*/ 352518 w 34"/>
              <a:gd name="T11" fmla="*/ 311880 h 100"/>
              <a:gd name="T12" fmla="*/ 141007 w 34"/>
              <a:gd name="T13" fmla="*/ 311880 h 100"/>
              <a:gd name="T14" fmla="*/ 0 w 34"/>
              <a:gd name="T15" fmla="*/ 425291 h 100"/>
              <a:gd name="T16" fmla="*/ 0 w 34"/>
              <a:gd name="T17" fmla="*/ 808054 h 100"/>
              <a:gd name="T18" fmla="*/ 112806 w 34"/>
              <a:gd name="T19" fmla="*/ 907288 h 100"/>
              <a:gd name="T20" fmla="*/ 112806 w 34"/>
              <a:gd name="T21" fmla="*/ 1304227 h 100"/>
              <a:gd name="T22" fmla="*/ 225612 w 34"/>
              <a:gd name="T23" fmla="*/ 1417638 h 100"/>
              <a:gd name="T24" fmla="*/ 253813 w 34"/>
              <a:gd name="T25" fmla="*/ 1417638 h 100"/>
              <a:gd name="T26" fmla="*/ 366619 w 34"/>
              <a:gd name="T27" fmla="*/ 1304227 h 100"/>
              <a:gd name="T28" fmla="*/ 366619 w 34"/>
              <a:gd name="T29" fmla="*/ 907288 h 100"/>
              <a:gd name="T30" fmla="*/ 479425 w 34"/>
              <a:gd name="T31" fmla="*/ 808054 h 100"/>
              <a:gd name="T32" fmla="*/ 479425 w 34"/>
              <a:gd name="T33" fmla="*/ 425291 h 100"/>
              <a:gd name="T34" fmla="*/ 3525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3" y="19"/>
                  <a:pt x="27" y="15"/>
                  <a:pt x="27" y="9"/>
                </a:cubicBezTo>
                <a:cubicBezTo>
                  <a:pt x="27" y="4"/>
                  <a:pt x="23" y="0"/>
                  <a:pt x="17" y="0"/>
                </a:cubicBezTo>
                <a:cubicBezTo>
                  <a:pt x="12" y="0"/>
                  <a:pt x="8" y="4"/>
                  <a:pt x="8" y="9"/>
                </a:cubicBezTo>
                <a:cubicBezTo>
                  <a:pt x="8" y="15"/>
                  <a:pt x="12" y="19"/>
                  <a:pt x="17" y="19"/>
                </a:cubicBezTo>
                <a:close/>
                <a:moveTo>
                  <a:pt x="25" y="22"/>
                </a:moveTo>
                <a:cubicBezTo>
                  <a:pt x="10" y="22"/>
                  <a:pt x="10" y="22"/>
                  <a:pt x="10" y="22"/>
                </a:cubicBezTo>
                <a:cubicBezTo>
                  <a:pt x="5"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3"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9" name="Freeform 32"/>
          <p:cNvSpPr>
            <a:spLocks noEditPoints="1"/>
          </p:cNvSpPr>
          <p:nvPr/>
        </p:nvSpPr>
        <p:spPr bwMode="auto">
          <a:xfrm>
            <a:off x="5457982" y="1740904"/>
            <a:ext cx="261152" cy="772325"/>
          </a:xfrm>
          <a:custGeom>
            <a:avLst/>
            <a:gdLst>
              <a:gd name="T0" fmla="*/ 239713 w 34"/>
              <a:gd name="T1" fmla="*/ 269351 h 100"/>
              <a:gd name="T2" fmla="*/ 380720 w 34"/>
              <a:gd name="T3" fmla="*/ 127587 h 100"/>
              <a:gd name="T4" fmla="*/ 239713 w 34"/>
              <a:gd name="T5" fmla="*/ 0 h 100"/>
              <a:gd name="T6" fmla="*/ 112806 w 34"/>
              <a:gd name="T7" fmla="*/ 127587 h 100"/>
              <a:gd name="T8" fmla="*/ 239713 w 34"/>
              <a:gd name="T9" fmla="*/ 269351 h 100"/>
              <a:gd name="T10" fmla="*/ 352518 w 34"/>
              <a:gd name="T11" fmla="*/ 311880 h 100"/>
              <a:gd name="T12" fmla="*/ 141007 w 34"/>
              <a:gd name="T13" fmla="*/ 311880 h 100"/>
              <a:gd name="T14" fmla="*/ 0 w 34"/>
              <a:gd name="T15" fmla="*/ 425291 h 100"/>
              <a:gd name="T16" fmla="*/ 0 w 34"/>
              <a:gd name="T17" fmla="*/ 808054 h 100"/>
              <a:gd name="T18" fmla="*/ 126907 w 34"/>
              <a:gd name="T19" fmla="*/ 907288 h 100"/>
              <a:gd name="T20" fmla="*/ 126907 w 34"/>
              <a:gd name="T21" fmla="*/ 1304227 h 100"/>
              <a:gd name="T22" fmla="*/ 225612 w 34"/>
              <a:gd name="T23" fmla="*/ 1417638 h 100"/>
              <a:gd name="T24" fmla="*/ 253813 w 34"/>
              <a:gd name="T25" fmla="*/ 1417638 h 100"/>
              <a:gd name="T26" fmla="*/ 366619 w 34"/>
              <a:gd name="T27" fmla="*/ 1304227 h 100"/>
              <a:gd name="T28" fmla="*/ 366619 w 34"/>
              <a:gd name="T29" fmla="*/ 907288 h 100"/>
              <a:gd name="T30" fmla="*/ 479425 w 34"/>
              <a:gd name="T31" fmla="*/ 808054 h 100"/>
              <a:gd name="T32" fmla="*/ 479425 w 34"/>
              <a:gd name="T33" fmla="*/ 425291 h 100"/>
              <a:gd name="T34" fmla="*/ 3525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3" y="19"/>
                  <a:pt x="27" y="15"/>
                  <a:pt x="27" y="9"/>
                </a:cubicBezTo>
                <a:cubicBezTo>
                  <a:pt x="27" y="4"/>
                  <a:pt x="23" y="0"/>
                  <a:pt x="17" y="0"/>
                </a:cubicBezTo>
                <a:cubicBezTo>
                  <a:pt x="12" y="0"/>
                  <a:pt x="8" y="4"/>
                  <a:pt x="8" y="9"/>
                </a:cubicBezTo>
                <a:cubicBezTo>
                  <a:pt x="8" y="15"/>
                  <a:pt x="12" y="19"/>
                  <a:pt x="17" y="19"/>
                </a:cubicBezTo>
                <a:close/>
                <a:moveTo>
                  <a:pt x="25" y="22"/>
                </a:moveTo>
                <a:cubicBezTo>
                  <a:pt x="10" y="22"/>
                  <a:pt x="10" y="22"/>
                  <a:pt x="10" y="22"/>
                </a:cubicBezTo>
                <a:cubicBezTo>
                  <a:pt x="5" y="22"/>
                  <a:pt x="0" y="25"/>
                  <a:pt x="0" y="30"/>
                </a:cubicBezTo>
                <a:cubicBezTo>
                  <a:pt x="0" y="57"/>
                  <a:pt x="0" y="57"/>
                  <a:pt x="0" y="57"/>
                </a:cubicBezTo>
                <a:cubicBezTo>
                  <a:pt x="0" y="61"/>
                  <a:pt x="4" y="64"/>
                  <a:pt x="9" y="64"/>
                </a:cubicBezTo>
                <a:cubicBezTo>
                  <a:pt x="9" y="92"/>
                  <a:pt x="9" y="92"/>
                  <a:pt x="9" y="92"/>
                </a:cubicBezTo>
                <a:cubicBezTo>
                  <a:pt x="9" y="97"/>
                  <a:pt x="12" y="100"/>
                  <a:pt x="16" y="100"/>
                </a:cubicBezTo>
                <a:cubicBezTo>
                  <a:pt x="18" y="100"/>
                  <a:pt x="18" y="100"/>
                  <a:pt x="18" y="100"/>
                </a:cubicBezTo>
                <a:cubicBezTo>
                  <a:pt x="23"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0" name="Freeform 33"/>
          <p:cNvSpPr>
            <a:spLocks noEditPoints="1"/>
          </p:cNvSpPr>
          <p:nvPr/>
        </p:nvSpPr>
        <p:spPr bwMode="auto">
          <a:xfrm>
            <a:off x="5880841" y="1740904"/>
            <a:ext cx="261152" cy="772325"/>
          </a:xfrm>
          <a:custGeom>
            <a:avLst/>
            <a:gdLst>
              <a:gd name="T0" fmla="*/ 239713 w 34"/>
              <a:gd name="T1" fmla="*/ 269351 h 100"/>
              <a:gd name="T2" fmla="*/ 366619 w 34"/>
              <a:gd name="T3" fmla="*/ 127587 h 100"/>
              <a:gd name="T4" fmla="*/ 239713 w 34"/>
              <a:gd name="T5" fmla="*/ 0 h 100"/>
              <a:gd name="T6" fmla="*/ 98705 w 34"/>
              <a:gd name="T7" fmla="*/ 127587 h 100"/>
              <a:gd name="T8" fmla="*/ 239713 w 34"/>
              <a:gd name="T9" fmla="*/ 269351 h 100"/>
              <a:gd name="T10" fmla="*/ 338418 w 34"/>
              <a:gd name="T11" fmla="*/ 311880 h 100"/>
              <a:gd name="T12" fmla="*/ 126907 w 34"/>
              <a:gd name="T13" fmla="*/ 311880 h 100"/>
              <a:gd name="T14" fmla="*/ 0 w 34"/>
              <a:gd name="T15" fmla="*/ 425291 h 100"/>
              <a:gd name="T16" fmla="*/ 0 w 34"/>
              <a:gd name="T17" fmla="*/ 808054 h 100"/>
              <a:gd name="T18" fmla="*/ 112806 w 34"/>
              <a:gd name="T19" fmla="*/ 907288 h 100"/>
              <a:gd name="T20" fmla="*/ 112806 w 34"/>
              <a:gd name="T21" fmla="*/ 1304227 h 100"/>
              <a:gd name="T22" fmla="*/ 225612 w 34"/>
              <a:gd name="T23" fmla="*/ 1417638 h 100"/>
              <a:gd name="T24" fmla="*/ 239713 w 34"/>
              <a:gd name="T25" fmla="*/ 1417638 h 100"/>
              <a:gd name="T26" fmla="*/ 352518 w 34"/>
              <a:gd name="T27" fmla="*/ 1304227 h 100"/>
              <a:gd name="T28" fmla="*/ 352518 w 34"/>
              <a:gd name="T29" fmla="*/ 907288 h 100"/>
              <a:gd name="T30" fmla="*/ 479425 w 34"/>
              <a:gd name="T31" fmla="*/ 808054 h 100"/>
              <a:gd name="T32" fmla="*/ 479425 w 34"/>
              <a:gd name="T33" fmla="*/ 425291 h 100"/>
              <a:gd name="T34" fmla="*/ 3384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7" y="100"/>
                  <a:pt x="17" y="100"/>
                  <a:pt x="17" y="100"/>
                </a:cubicBezTo>
                <a:cubicBezTo>
                  <a:pt x="22" y="100"/>
                  <a:pt x="25" y="97"/>
                  <a:pt x="25" y="92"/>
                </a:cubicBezTo>
                <a:cubicBezTo>
                  <a:pt x="25" y="64"/>
                  <a:pt x="25" y="64"/>
                  <a:pt x="25" y="64"/>
                </a:cubicBezTo>
                <a:cubicBezTo>
                  <a:pt x="30" y="64"/>
                  <a:pt x="34" y="61"/>
                  <a:pt x="34" y="57"/>
                </a:cubicBezTo>
                <a:cubicBezTo>
                  <a:pt x="34" y="30"/>
                  <a:pt x="34" y="30"/>
                  <a:pt x="34" y="30"/>
                </a:cubicBezTo>
                <a:cubicBezTo>
                  <a:pt x="34" y="25"/>
                  <a:pt x="29" y="22"/>
                  <a:pt x="24"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1" name="Freeform 34"/>
          <p:cNvSpPr>
            <a:spLocks noEditPoints="1"/>
          </p:cNvSpPr>
          <p:nvPr/>
        </p:nvSpPr>
        <p:spPr bwMode="auto">
          <a:xfrm>
            <a:off x="6295916" y="1740904"/>
            <a:ext cx="261152" cy="772325"/>
          </a:xfrm>
          <a:custGeom>
            <a:avLst/>
            <a:gdLst>
              <a:gd name="T0" fmla="*/ 239713 w 34"/>
              <a:gd name="T1" fmla="*/ 269351 h 100"/>
              <a:gd name="T2" fmla="*/ 366619 w 34"/>
              <a:gd name="T3" fmla="*/ 127587 h 100"/>
              <a:gd name="T4" fmla="*/ 239713 w 34"/>
              <a:gd name="T5" fmla="*/ 0 h 100"/>
              <a:gd name="T6" fmla="*/ 98705 w 34"/>
              <a:gd name="T7" fmla="*/ 127587 h 100"/>
              <a:gd name="T8" fmla="*/ 239713 w 34"/>
              <a:gd name="T9" fmla="*/ 269351 h 100"/>
              <a:gd name="T10" fmla="*/ 338418 w 34"/>
              <a:gd name="T11" fmla="*/ 311880 h 100"/>
              <a:gd name="T12" fmla="*/ 126907 w 34"/>
              <a:gd name="T13" fmla="*/ 311880 h 100"/>
              <a:gd name="T14" fmla="*/ 0 w 34"/>
              <a:gd name="T15" fmla="*/ 425291 h 100"/>
              <a:gd name="T16" fmla="*/ 0 w 34"/>
              <a:gd name="T17" fmla="*/ 808054 h 100"/>
              <a:gd name="T18" fmla="*/ 112806 w 34"/>
              <a:gd name="T19" fmla="*/ 907288 h 100"/>
              <a:gd name="T20" fmla="*/ 112806 w 34"/>
              <a:gd name="T21" fmla="*/ 1304227 h 100"/>
              <a:gd name="T22" fmla="*/ 225612 w 34"/>
              <a:gd name="T23" fmla="*/ 1417638 h 100"/>
              <a:gd name="T24" fmla="*/ 253813 w 34"/>
              <a:gd name="T25" fmla="*/ 1417638 h 100"/>
              <a:gd name="T26" fmla="*/ 352518 w 34"/>
              <a:gd name="T27" fmla="*/ 1304227 h 100"/>
              <a:gd name="T28" fmla="*/ 352518 w 34"/>
              <a:gd name="T29" fmla="*/ 907288 h 100"/>
              <a:gd name="T30" fmla="*/ 479425 w 34"/>
              <a:gd name="T31" fmla="*/ 808054 h 100"/>
              <a:gd name="T32" fmla="*/ 479425 w 34"/>
              <a:gd name="T33" fmla="*/ 425291 h 100"/>
              <a:gd name="T34" fmla="*/ 3384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8" y="100"/>
                  <a:pt x="18" y="100"/>
                  <a:pt x="18" y="100"/>
                </a:cubicBezTo>
                <a:cubicBezTo>
                  <a:pt x="22" y="100"/>
                  <a:pt x="25" y="97"/>
                  <a:pt x="25" y="92"/>
                </a:cubicBezTo>
                <a:cubicBezTo>
                  <a:pt x="25" y="64"/>
                  <a:pt x="25" y="64"/>
                  <a:pt x="25" y="64"/>
                </a:cubicBezTo>
                <a:cubicBezTo>
                  <a:pt x="30" y="64"/>
                  <a:pt x="34" y="61"/>
                  <a:pt x="34" y="57"/>
                </a:cubicBezTo>
                <a:cubicBezTo>
                  <a:pt x="34" y="30"/>
                  <a:pt x="34" y="30"/>
                  <a:pt x="34" y="30"/>
                </a:cubicBezTo>
                <a:cubicBezTo>
                  <a:pt x="34" y="25"/>
                  <a:pt x="29" y="22"/>
                  <a:pt x="24"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2" name="Freeform 35"/>
          <p:cNvSpPr>
            <a:spLocks noEditPoints="1"/>
          </p:cNvSpPr>
          <p:nvPr/>
        </p:nvSpPr>
        <p:spPr bwMode="auto">
          <a:xfrm>
            <a:off x="6710993" y="1740904"/>
            <a:ext cx="261152" cy="772325"/>
          </a:xfrm>
          <a:custGeom>
            <a:avLst/>
            <a:gdLst>
              <a:gd name="T0" fmla="*/ 239713 w 34"/>
              <a:gd name="T1" fmla="*/ 269351 h 100"/>
              <a:gd name="T2" fmla="*/ 366619 w 34"/>
              <a:gd name="T3" fmla="*/ 127587 h 100"/>
              <a:gd name="T4" fmla="*/ 239713 w 34"/>
              <a:gd name="T5" fmla="*/ 0 h 100"/>
              <a:gd name="T6" fmla="*/ 98705 w 34"/>
              <a:gd name="T7" fmla="*/ 127587 h 100"/>
              <a:gd name="T8" fmla="*/ 239713 w 34"/>
              <a:gd name="T9" fmla="*/ 269351 h 100"/>
              <a:gd name="T10" fmla="*/ 338418 w 34"/>
              <a:gd name="T11" fmla="*/ 311880 h 100"/>
              <a:gd name="T12" fmla="*/ 126907 w 34"/>
              <a:gd name="T13" fmla="*/ 311880 h 100"/>
              <a:gd name="T14" fmla="*/ 0 w 34"/>
              <a:gd name="T15" fmla="*/ 425291 h 100"/>
              <a:gd name="T16" fmla="*/ 0 w 34"/>
              <a:gd name="T17" fmla="*/ 808054 h 100"/>
              <a:gd name="T18" fmla="*/ 112806 w 34"/>
              <a:gd name="T19" fmla="*/ 907288 h 100"/>
              <a:gd name="T20" fmla="*/ 112806 w 34"/>
              <a:gd name="T21" fmla="*/ 1304227 h 100"/>
              <a:gd name="T22" fmla="*/ 225612 w 34"/>
              <a:gd name="T23" fmla="*/ 1417638 h 100"/>
              <a:gd name="T24" fmla="*/ 253813 w 34"/>
              <a:gd name="T25" fmla="*/ 1417638 h 100"/>
              <a:gd name="T26" fmla="*/ 366619 w 34"/>
              <a:gd name="T27" fmla="*/ 1304227 h 100"/>
              <a:gd name="T28" fmla="*/ 366619 w 34"/>
              <a:gd name="T29" fmla="*/ 907288 h 100"/>
              <a:gd name="T30" fmla="*/ 479425 w 34"/>
              <a:gd name="T31" fmla="*/ 808054 h 100"/>
              <a:gd name="T32" fmla="*/ 479425 w 34"/>
              <a:gd name="T33" fmla="*/ 425291 h 100"/>
              <a:gd name="T34" fmla="*/ 3384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29" y="22"/>
                  <a:pt x="24"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3" name="Freeform 36"/>
          <p:cNvSpPr>
            <a:spLocks noEditPoints="1"/>
          </p:cNvSpPr>
          <p:nvPr/>
        </p:nvSpPr>
        <p:spPr bwMode="auto">
          <a:xfrm>
            <a:off x="7125203" y="1740904"/>
            <a:ext cx="262016" cy="772325"/>
          </a:xfrm>
          <a:custGeom>
            <a:avLst/>
            <a:gdLst>
              <a:gd name="T0" fmla="*/ 240507 w 34"/>
              <a:gd name="T1" fmla="*/ 269351 h 100"/>
              <a:gd name="T2" fmla="*/ 367833 w 34"/>
              <a:gd name="T3" fmla="*/ 127587 h 100"/>
              <a:gd name="T4" fmla="*/ 240507 w 34"/>
              <a:gd name="T5" fmla="*/ 0 h 100"/>
              <a:gd name="T6" fmla="*/ 99032 w 34"/>
              <a:gd name="T7" fmla="*/ 127587 h 100"/>
              <a:gd name="T8" fmla="*/ 240507 w 34"/>
              <a:gd name="T9" fmla="*/ 269351 h 100"/>
              <a:gd name="T10" fmla="*/ 339539 w 34"/>
              <a:gd name="T11" fmla="*/ 311880 h 100"/>
              <a:gd name="T12" fmla="*/ 127327 w 34"/>
              <a:gd name="T13" fmla="*/ 311880 h 100"/>
              <a:gd name="T14" fmla="*/ 0 w 34"/>
              <a:gd name="T15" fmla="*/ 425291 h 100"/>
              <a:gd name="T16" fmla="*/ 0 w 34"/>
              <a:gd name="T17" fmla="*/ 808054 h 100"/>
              <a:gd name="T18" fmla="*/ 113180 w 34"/>
              <a:gd name="T19" fmla="*/ 907288 h 100"/>
              <a:gd name="T20" fmla="*/ 113180 w 34"/>
              <a:gd name="T21" fmla="*/ 1304227 h 100"/>
              <a:gd name="T22" fmla="*/ 226359 w 34"/>
              <a:gd name="T23" fmla="*/ 1417638 h 100"/>
              <a:gd name="T24" fmla="*/ 254654 w 34"/>
              <a:gd name="T25" fmla="*/ 1417638 h 100"/>
              <a:gd name="T26" fmla="*/ 367833 w 34"/>
              <a:gd name="T27" fmla="*/ 1304227 h 100"/>
              <a:gd name="T28" fmla="*/ 367833 w 34"/>
              <a:gd name="T29" fmla="*/ 907288 h 100"/>
              <a:gd name="T30" fmla="*/ 481013 w 34"/>
              <a:gd name="T31" fmla="*/ 808054 h 100"/>
              <a:gd name="T32" fmla="*/ 481013 w 34"/>
              <a:gd name="T33" fmla="*/ 425291 h 100"/>
              <a:gd name="T34" fmla="*/ 339539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9"/>
                </a:cubicBezTo>
                <a:cubicBezTo>
                  <a:pt x="26" y="4"/>
                  <a:pt x="22" y="0"/>
                  <a:pt x="17" y="0"/>
                </a:cubicBezTo>
                <a:cubicBezTo>
                  <a:pt x="12" y="0"/>
                  <a:pt x="7" y="4"/>
                  <a:pt x="7" y="9"/>
                </a:cubicBezTo>
                <a:cubicBezTo>
                  <a:pt x="7" y="15"/>
                  <a:pt x="12"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4"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4" name="Freeform 37"/>
          <p:cNvSpPr>
            <a:spLocks noEditPoints="1"/>
          </p:cNvSpPr>
          <p:nvPr/>
        </p:nvSpPr>
        <p:spPr bwMode="auto">
          <a:xfrm>
            <a:off x="7540276" y="1740904"/>
            <a:ext cx="261152" cy="772325"/>
          </a:xfrm>
          <a:custGeom>
            <a:avLst/>
            <a:gdLst>
              <a:gd name="T0" fmla="*/ 239713 w 34"/>
              <a:gd name="T1" fmla="*/ 269351 h 100"/>
              <a:gd name="T2" fmla="*/ 380720 w 34"/>
              <a:gd name="T3" fmla="*/ 127587 h 100"/>
              <a:gd name="T4" fmla="*/ 239713 w 34"/>
              <a:gd name="T5" fmla="*/ 0 h 100"/>
              <a:gd name="T6" fmla="*/ 98705 w 34"/>
              <a:gd name="T7" fmla="*/ 127587 h 100"/>
              <a:gd name="T8" fmla="*/ 239713 w 34"/>
              <a:gd name="T9" fmla="*/ 269351 h 100"/>
              <a:gd name="T10" fmla="*/ 338418 w 34"/>
              <a:gd name="T11" fmla="*/ 311880 h 100"/>
              <a:gd name="T12" fmla="*/ 126907 w 34"/>
              <a:gd name="T13" fmla="*/ 311880 h 100"/>
              <a:gd name="T14" fmla="*/ 0 w 34"/>
              <a:gd name="T15" fmla="*/ 425291 h 100"/>
              <a:gd name="T16" fmla="*/ 0 w 34"/>
              <a:gd name="T17" fmla="*/ 808054 h 100"/>
              <a:gd name="T18" fmla="*/ 112806 w 34"/>
              <a:gd name="T19" fmla="*/ 907288 h 100"/>
              <a:gd name="T20" fmla="*/ 112806 w 34"/>
              <a:gd name="T21" fmla="*/ 1304227 h 100"/>
              <a:gd name="T22" fmla="*/ 225612 w 34"/>
              <a:gd name="T23" fmla="*/ 1417638 h 100"/>
              <a:gd name="T24" fmla="*/ 253813 w 34"/>
              <a:gd name="T25" fmla="*/ 1417638 h 100"/>
              <a:gd name="T26" fmla="*/ 366619 w 34"/>
              <a:gd name="T27" fmla="*/ 1304227 h 100"/>
              <a:gd name="T28" fmla="*/ 366619 w 34"/>
              <a:gd name="T29" fmla="*/ 907288 h 100"/>
              <a:gd name="T30" fmla="*/ 479425 w 34"/>
              <a:gd name="T31" fmla="*/ 808054 h 100"/>
              <a:gd name="T32" fmla="*/ 479425 w 34"/>
              <a:gd name="T33" fmla="*/ 425291 h 100"/>
              <a:gd name="T34" fmla="*/ 3384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9"/>
                </a:cubicBezTo>
                <a:cubicBezTo>
                  <a:pt x="27" y="4"/>
                  <a:pt x="22" y="0"/>
                  <a:pt x="17" y="0"/>
                </a:cubicBezTo>
                <a:cubicBezTo>
                  <a:pt x="12" y="0"/>
                  <a:pt x="7" y="4"/>
                  <a:pt x="7" y="9"/>
                </a:cubicBezTo>
                <a:cubicBezTo>
                  <a:pt x="7" y="15"/>
                  <a:pt x="12" y="19"/>
                  <a:pt x="17" y="19"/>
                </a:cubicBezTo>
                <a:close/>
                <a:moveTo>
                  <a:pt x="24" y="22"/>
                </a:moveTo>
                <a:cubicBezTo>
                  <a:pt x="9" y="22"/>
                  <a:pt x="9" y="22"/>
                  <a:pt x="9"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4"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5" name="Freeform 38"/>
          <p:cNvSpPr>
            <a:spLocks noEditPoints="1"/>
          </p:cNvSpPr>
          <p:nvPr/>
        </p:nvSpPr>
        <p:spPr bwMode="auto">
          <a:xfrm>
            <a:off x="7955354" y="1740904"/>
            <a:ext cx="261152" cy="772325"/>
          </a:xfrm>
          <a:custGeom>
            <a:avLst/>
            <a:gdLst>
              <a:gd name="T0" fmla="*/ 239713 w 34"/>
              <a:gd name="T1" fmla="*/ 269351 h 100"/>
              <a:gd name="T2" fmla="*/ 380720 w 34"/>
              <a:gd name="T3" fmla="*/ 127587 h 100"/>
              <a:gd name="T4" fmla="*/ 239713 w 34"/>
              <a:gd name="T5" fmla="*/ 0 h 100"/>
              <a:gd name="T6" fmla="*/ 112806 w 34"/>
              <a:gd name="T7" fmla="*/ 127587 h 100"/>
              <a:gd name="T8" fmla="*/ 239713 w 34"/>
              <a:gd name="T9" fmla="*/ 269351 h 100"/>
              <a:gd name="T10" fmla="*/ 352518 w 34"/>
              <a:gd name="T11" fmla="*/ 311880 h 100"/>
              <a:gd name="T12" fmla="*/ 141007 w 34"/>
              <a:gd name="T13" fmla="*/ 311880 h 100"/>
              <a:gd name="T14" fmla="*/ 0 w 34"/>
              <a:gd name="T15" fmla="*/ 425291 h 100"/>
              <a:gd name="T16" fmla="*/ 0 w 34"/>
              <a:gd name="T17" fmla="*/ 808054 h 100"/>
              <a:gd name="T18" fmla="*/ 112806 w 34"/>
              <a:gd name="T19" fmla="*/ 907288 h 100"/>
              <a:gd name="T20" fmla="*/ 112806 w 34"/>
              <a:gd name="T21" fmla="*/ 1304227 h 100"/>
              <a:gd name="T22" fmla="*/ 225612 w 34"/>
              <a:gd name="T23" fmla="*/ 1417638 h 100"/>
              <a:gd name="T24" fmla="*/ 253813 w 34"/>
              <a:gd name="T25" fmla="*/ 1417638 h 100"/>
              <a:gd name="T26" fmla="*/ 366619 w 34"/>
              <a:gd name="T27" fmla="*/ 1304227 h 100"/>
              <a:gd name="T28" fmla="*/ 366619 w 34"/>
              <a:gd name="T29" fmla="*/ 907288 h 100"/>
              <a:gd name="T30" fmla="*/ 479425 w 34"/>
              <a:gd name="T31" fmla="*/ 808054 h 100"/>
              <a:gd name="T32" fmla="*/ 479425 w 34"/>
              <a:gd name="T33" fmla="*/ 425291 h 100"/>
              <a:gd name="T34" fmla="*/ 352518 w 34"/>
              <a:gd name="T35" fmla="*/ 311880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9"/>
                </a:cubicBezTo>
                <a:cubicBezTo>
                  <a:pt x="27" y="4"/>
                  <a:pt x="22" y="0"/>
                  <a:pt x="17" y="0"/>
                </a:cubicBezTo>
                <a:cubicBezTo>
                  <a:pt x="12" y="0"/>
                  <a:pt x="8" y="4"/>
                  <a:pt x="8" y="9"/>
                </a:cubicBezTo>
                <a:cubicBezTo>
                  <a:pt x="8"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chemeClr val="bg1">
              <a:lumMod val="50000"/>
            </a:schemeClr>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6" name="Freeform 39"/>
          <p:cNvSpPr>
            <a:spLocks noEditPoints="1"/>
          </p:cNvSpPr>
          <p:nvPr/>
        </p:nvSpPr>
        <p:spPr bwMode="auto">
          <a:xfrm>
            <a:off x="4213621" y="3049856"/>
            <a:ext cx="261152" cy="771460"/>
          </a:xfrm>
          <a:custGeom>
            <a:avLst/>
            <a:gdLst>
              <a:gd name="T0" fmla="*/ 239713 w 34"/>
              <a:gd name="T1" fmla="*/ 269050 h 100"/>
              <a:gd name="T2" fmla="*/ 380720 w 34"/>
              <a:gd name="T3" fmla="*/ 141605 h 100"/>
              <a:gd name="T4" fmla="*/ 239713 w 34"/>
              <a:gd name="T5" fmla="*/ 0 h 100"/>
              <a:gd name="T6" fmla="*/ 98705 w 34"/>
              <a:gd name="T7" fmla="*/ 141605 h 100"/>
              <a:gd name="T8" fmla="*/ 239713 w 34"/>
              <a:gd name="T9" fmla="*/ 269050 h 100"/>
              <a:gd name="T10" fmla="*/ 352518 w 34"/>
              <a:gd name="T11" fmla="*/ 311531 h 100"/>
              <a:gd name="T12" fmla="*/ 141007 w 34"/>
              <a:gd name="T13" fmla="*/ 311531 h 100"/>
              <a:gd name="T14" fmla="*/ 0 w 34"/>
              <a:gd name="T15" fmla="*/ 424815 h 100"/>
              <a:gd name="T16" fmla="*/ 0 w 34"/>
              <a:gd name="T17" fmla="*/ 807149 h 100"/>
              <a:gd name="T18" fmla="*/ 112806 w 34"/>
              <a:gd name="T19" fmla="*/ 920433 h 100"/>
              <a:gd name="T20" fmla="*/ 112806 w 34"/>
              <a:gd name="T21" fmla="*/ 1316927 h 100"/>
              <a:gd name="T22" fmla="*/ 225612 w 34"/>
              <a:gd name="T23" fmla="*/ 1416050 h 100"/>
              <a:gd name="T24" fmla="*/ 253813 w 34"/>
              <a:gd name="T25" fmla="*/ 1416050 h 100"/>
              <a:gd name="T26" fmla="*/ 366619 w 34"/>
              <a:gd name="T27" fmla="*/ 1316927 h 100"/>
              <a:gd name="T28" fmla="*/ 366619 w 34"/>
              <a:gd name="T29" fmla="*/ 920433 h 100"/>
              <a:gd name="T30" fmla="*/ 479425 w 34"/>
              <a:gd name="T31" fmla="*/ 807149 h 100"/>
              <a:gd name="T32" fmla="*/ 479425 w 34"/>
              <a:gd name="T33" fmla="*/ 424815 h 100"/>
              <a:gd name="T34" fmla="*/ 3525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10"/>
                </a:cubicBezTo>
                <a:cubicBezTo>
                  <a:pt x="27" y="4"/>
                  <a:pt x="22" y="0"/>
                  <a:pt x="17" y="0"/>
                </a:cubicBezTo>
                <a:cubicBezTo>
                  <a:pt x="12" y="0"/>
                  <a:pt x="7" y="4"/>
                  <a:pt x="7" y="10"/>
                </a:cubicBezTo>
                <a:cubicBezTo>
                  <a:pt x="7"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5" y="22"/>
                </a:cubicBezTo>
                <a:close/>
              </a:path>
            </a:pathLst>
          </a:custGeom>
          <a:solidFill>
            <a:schemeClr val="accent1"/>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7" name="Freeform 40"/>
          <p:cNvSpPr>
            <a:spLocks noEditPoints="1"/>
          </p:cNvSpPr>
          <p:nvPr/>
        </p:nvSpPr>
        <p:spPr bwMode="auto">
          <a:xfrm>
            <a:off x="4627834" y="3049856"/>
            <a:ext cx="262016" cy="771460"/>
          </a:xfrm>
          <a:custGeom>
            <a:avLst/>
            <a:gdLst>
              <a:gd name="T0" fmla="*/ 240507 w 34"/>
              <a:gd name="T1" fmla="*/ 269050 h 100"/>
              <a:gd name="T2" fmla="*/ 381981 w 34"/>
              <a:gd name="T3" fmla="*/ 141605 h 100"/>
              <a:gd name="T4" fmla="*/ 240507 w 34"/>
              <a:gd name="T5" fmla="*/ 0 h 100"/>
              <a:gd name="T6" fmla="*/ 113180 w 34"/>
              <a:gd name="T7" fmla="*/ 141605 h 100"/>
              <a:gd name="T8" fmla="*/ 240507 w 34"/>
              <a:gd name="T9" fmla="*/ 269050 h 100"/>
              <a:gd name="T10" fmla="*/ 353686 w 34"/>
              <a:gd name="T11" fmla="*/ 311531 h 100"/>
              <a:gd name="T12" fmla="*/ 141474 w 34"/>
              <a:gd name="T13" fmla="*/ 311531 h 100"/>
              <a:gd name="T14" fmla="*/ 0 w 34"/>
              <a:gd name="T15" fmla="*/ 424815 h 100"/>
              <a:gd name="T16" fmla="*/ 0 w 34"/>
              <a:gd name="T17" fmla="*/ 807149 h 100"/>
              <a:gd name="T18" fmla="*/ 113180 w 34"/>
              <a:gd name="T19" fmla="*/ 920433 h 100"/>
              <a:gd name="T20" fmla="*/ 113180 w 34"/>
              <a:gd name="T21" fmla="*/ 1316927 h 100"/>
              <a:gd name="T22" fmla="*/ 226359 w 34"/>
              <a:gd name="T23" fmla="*/ 1416050 h 100"/>
              <a:gd name="T24" fmla="*/ 254654 w 34"/>
              <a:gd name="T25" fmla="*/ 1416050 h 100"/>
              <a:gd name="T26" fmla="*/ 367833 w 34"/>
              <a:gd name="T27" fmla="*/ 1316927 h 100"/>
              <a:gd name="T28" fmla="*/ 367833 w 34"/>
              <a:gd name="T29" fmla="*/ 920433 h 100"/>
              <a:gd name="T30" fmla="*/ 481013 w 34"/>
              <a:gd name="T31" fmla="*/ 807149 h 100"/>
              <a:gd name="T32" fmla="*/ 481013 w 34"/>
              <a:gd name="T33" fmla="*/ 424815 h 100"/>
              <a:gd name="T34" fmla="*/ 353686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10"/>
                </a:cubicBezTo>
                <a:cubicBezTo>
                  <a:pt x="27" y="4"/>
                  <a:pt x="22" y="0"/>
                  <a:pt x="17" y="0"/>
                </a:cubicBezTo>
                <a:cubicBezTo>
                  <a:pt x="12" y="0"/>
                  <a:pt x="8" y="4"/>
                  <a:pt x="8" y="10"/>
                </a:cubicBezTo>
                <a:cubicBezTo>
                  <a:pt x="8"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chemeClr val="accent1"/>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8" name="Freeform 41"/>
          <p:cNvSpPr>
            <a:spLocks noEditPoints="1"/>
          </p:cNvSpPr>
          <p:nvPr/>
        </p:nvSpPr>
        <p:spPr bwMode="auto">
          <a:xfrm>
            <a:off x="5042908" y="3049856"/>
            <a:ext cx="261152" cy="771460"/>
          </a:xfrm>
          <a:custGeom>
            <a:avLst/>
            <a:gdLst>
              <a:gd name="T0" fmla="*/ 239713 w 34"/>
              <a:gd name="T1" fmla="*/ 269050 h 100"/>
              <a:gd name="T2" fmla="*/ 380720 w 34"/>
              <a:gd name="T3" fmla="*/ 141605 h 100"/>
              <a:gd name="T4" fmla="*/ 239713 w 34"/>
              <a:gd name="T5" fmla="*/ 0 h 100"/>
              <a:gd name="T6" fmla="*/ 112806 w 34"/>
              <a:gd name="T7" fmla="*/ 141605 h 100"/>
              <a:gd name="T8" fmla="*/ 239713 w 34"/>
              <a:gd name="T9" fmla="*/ 269050 h 100"/>
              <a:gd name="T10" fmla="*/ 352518 w 34"/>
              <a:gd name="T11" fmla="*/ 311531 h 100"/>
              <a:gd name="T12" fmla="*/ 141007 w 34"/>
              <a:gd name="T13" fmla="*/ 311531 h 100"/>
              <a:gd name="T14" fmla="*/ 0 w 34"/>
              <a:gd name="T15" fmla="*/ 424815 h 100"/>
              <a:gd name="T16" fmla="*/ 0 w 34"/>
              <a:gd name="T17" fmla="*/ 807149 h 100"/>
              <a:gd name="T18" fmla="*/ 112806 w 34"/>
              <a:gd name="T19" fmla="*/ 920433 h 100"/>
              <a:gd name="T20" fmla="*/ 112806 w 34"/>
              <a:gd name="T21" fmla="*/ 1316927 h 100"/>
              <a:gd name="T22" fmla="*/ 225612 w 34"/>
              <a:gd name="T23" fmla="*/ 1416050 h 100"/>
              <a:gd name="T24" fmla="*/ 253813 w 34"/>
              <a:gd name="T25" fmla="*/ 1416050 h 100"/>
              <a:gd name="T26" fmla="*/ 366619 w 34"/>
              <a:gd name="T27" fmla="*/ 1316927 h 100"/>
              <a:gd name="T28" fmla="*/ 366619 w 34"/>
              <a:gd name="T29" fmla="*/ 920433 h 100"/>
              <a:gd name="T30" fmla="*/ 479425 w 34"/>
              <a:gd name="T31" fmla="*/ 807149 h 100"/>
              <a:gd name="T32" fmla="*/ 479425 w 34"/>
              <a:gd name="T33" fmla="*/ 424815 h 100"/>
              <a:gd name="T34" fmla="*/ 3525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3" y="19"/>
                  <a:pt x="27" y="15"/>
                  <a:pt x="27" y="10"/>
                </a:cubicBezTo>
                <a:cubicBezTo>
                  <a:pt x="27" y="4"/>
                  <a:pt x="23" y="0"/>
                  <a:pt x="17" y="0"/>
                </a:cubicBezTo>
                <a:cubicBezTo>
                  <a:pt x="12" y="0"/>
                  <a:pt x="8" y="4"/>
                  <a:pt x="8" y="10"/>
                </a:cubicBezTo>
                <a:cubicBezTo>
                  <a:pt x="8" y="15"/>
                  <a:pt x="12" y="19"/>
                  <a:pt x="17" y="19"/>
                </a:cubicBezTo>
                <a:close/>
                <a:moveTo>
                  <a:pt x="25" y="22"/>
                </a:moveTo>
                <a:cubicBezTo>
                  <a:pt x="10" y="22"/>
                  <a:pt x="10" y="22"/>
                  <a:pt x="10" y="22"/>
                </a:cubicBezTo>
                <a:cubicBezTo>
                  <a:pt x="5"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3"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chemeClr val="accent1"/>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9" name="Freeform 42"/>
          <p:cNvSpPr>
            <a:spLocks noEditPoints="1"/>
          </p:cNvSpPr>
          <p:nvPr/>
        </p:nvSpPr>
        <p:spPr bwMode="auto">
          <a:xfrm>
            <a:off x="5457982" y="3049856"/>
            <a:ext cx="261152" cy="771460"/>
          </a:xfrm>
          <a:custGeom>
            <a:avLst/>
            <a:gdLst>
              <a:gd name="T0" fmla="*/ 239713 w 34"/>
              <a:gd name="T1" fmla="*/ 269050 h 100"/>
              <a:gd name="T2" fmla="*/ 380720 w 34"/>
              <a:gd name="T3" fmla="*/ 141605 h 100"/>
              <a:gd name="T4" fmla="*/ 239713 w 34"/>
              <a:gd name="T5" fmla="*/ 0 h 100"/>
              <a:gd name="T6" fmla="*/ 112806 w 34"/>
              <a:gd name="T7" fmla="*/ 141605 h 100"/>
              <a:gd name="T8" fmla="*/ 239713 w 34"/>
              <a:gd name="T9" fmla="*/ 269050 h 100"/>
              <a:gd name="T10" fmla="*/ 352518 w 34"/>
              <a:gd name="T11" fmla="*/ 311531 h 100"/>
              <a:gd name="T12" fmla="*/ 141007 w 34"/>
              <a:gd name="T13" fmla="*/ 311531 h 100"/>
              <a:gd name="T14" fmla="*/ 0 w 34"/>
              <a:gd name="T15" fmla="*/ 424815 h 100"/>
              <a:gd name="T16" fmla="*/ 0 w 34"/>
              <a:gd name="T17" fmla="*/ 807149 h 100"/>
              <a:gd name="T18" fmla="*/ 126907 w 34"/>
              <a:gd name="T19" fmla="*/ 920433 h 100"/>
              <a:gd name="T20" fmla="*/ 126907 w 34"/>
              <a:gd name="T21" fmla="*/ 1316927 h 100"/>
              <a:gd name="T22" fmla="*/ 225612 w 34"/>
              <a:gd name="T23" fmla="*/ 1416050 h 100"/>
              <a:gd name="T24" fmla="*/ 253813 w 34"/>
              <a:gd name="T25" fmla="*/ 1416050 h 100"/>
              <a:gd name="T26" fmla="*/ 366619 w 34"/>
              <a:gd name="T27" fmla="*/ 1316927 h 100"/>
              <a:gd name="T28" fmla="*/ 366619 w 34"/>
              <a:gd name="T29" fmla="*/ 920433 h 100"/>
              <a:gd name="T30" fmla="*/ 479425 w 34"/>
              <a:gd name="T31" fmla="*/ 807149 h 100"/>
              <a:gd name="T32" fmla="*/ 479425 w 34"/>
              <a:gd name="T33" fmla="*/ 424815 h 100"/>
              <a:gd name="T34" fmla="*/ 3525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3" y="19"/>
                  <a:pt x="27" y="15"/>
                  <a:pt x="27" y="10"/>
                </a:cubicBezTo>
                <a:cubicBezTo>
                  <a:pt x="27" y="4"/>
                  <a:pt x="23" y="0"/>
                  <a:pt x="17" y="0"/>
                </a:cubicBezTo>
                <a:cubicBezTo>
                  <a:pt x="12" y="0"/>
                  <a:pt x="8" y="4"/>
                  <a:pt x="8" y="10"/>
                </a:cubicBezTo>
                <a:cubicBezTo>
                  <a:pt x="8" y="15"/>
                  <a:pt x="12" y="19"/>
                  <a:pt x="17" y="19"/>
                </a:cubicBezTo>
                <a:close/>
                <a:moveTo>
                  <a:pt x="25" y="22"/>
                </a:moveTo>
                <a:cubicBezTo>
                  <a:pt x="10" y="22"/>
                  <a:pt x="10" y="22"/>
                  <a:pt x="10" y="22"/>
                </a:cubicBezTo>
                <a:cubicBezTo>
                  <a:pt x="5" y="22"/>
                  <a:pt x="0" y="26"/>
                  <a:pt x="0" y="30"/>
                </a:cubicBezTo>
                <a:cubicBezTo>
                  <a:pt x="0" y="57"/>
                  <a:pt x="0" y="57"/>
                  <a:pt x="0" y="57"/>
                </a:cubicBezTo>
                <a:cubicBezTo>
                  <a:pt x="0" y="61"/>
                  <a:pt x="4" y="64"/>
                  <a:pt x="9" y="65"/>
                </a:cubicBezTo>
                <a:cubicBezTo>
                  <a:pt x="9" y="93"/>
                  <a:pt x="9" y="93"/>
                  <a:pt x="9" y="93"/>
                </a:cubicBezTo>
                <a:cubicBezTo>
                  <a:pt x="9" y="97"/>
                  <a:pt x="12" y="100"/>
                  <a:pt x="16" y="100"/>
                </a:cubicBezTo>
                <a:cubicBezTo>
                  <a:pt x="18" y="100"/>
                  <a:pt x="18" y="100"/>
                  <a:pt x="18" y="100"/>
                </a:cubicBezTo>
                <a:cubicBezTo>
                  <a:pt x="23"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chemeClr val="accent1"/>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20" name="Freeform 43"/>
          <p:cNvSpPr>
            <a:spLocks noEditPoints="1"/>
          </p:cNvSpPr>
          <p:nvPr/>
        </p:nvSpPr>
        <p:spPr bwMode="auto">
          <a:xfrm>
            <a:off x="5880841" y="3049856"/>
            <a:ext cx="261152" cy="771460"/>
          </a:xfrm>
          <a:custGeom>
            <a:avLst/>
            <a:gdLst>
              <a:gd name="T0" fmla="*/ 239713 w 34"/>
              <a:gd name="T1" fmla="*/ 269050 h 100"/>
              <a:gd name="T2" fmla="*/ 366619 w 34"/>
              <a:gd name="T3" fmla="*/ 141605 h 100"/>
              <a:gd name="T4" fmla="*/ 239713 w 34"/>
              <a:gd name="T5" fmla="*/ 0 h 100"/>
              <a:gd name="T6" fmla="*/ 98705 w 34"/>
              <a:gd name="T7" fmla="*/ 141605 h 100"/>
              <a:gd name="T8" fmla="*/ 239713 w 34"/>
              <a:gd name="T9" fmla="*/ 269050 h 100"/>
              <a:gd name="T10" fmla="*/ 338418 w 34"/>
              <a:gd name="T11" fmla="*/ 311531 h 100"/>
              <a:gd name="T12" fmla="*/ 126907 w 34"/>
              <a:gd name="T13" fmla="*/ 311531 h 100"/>
              <a:gd name="T14" fmla="*/ 0 w 34"/>
              <a:gd name="T15" fmla="*/ 424815 h 100"/>
              <a:gd name="T16" fmla="*/ 0 w 34"/>
              <a:gd name="T17" fmla="*/ 807149 h 100"/>
              <a:gd name="T18" fmla="*/ 112806 w 34"/>
              <a:gd name="T19" fmla="*/ 920433 h 100"/>
              <a:gd name="T20" fmla="*/ 112806 w 34"/>
              <a:gd name="T21" fmla="*/ 1316927 h 100"/>
              <a:gd name="T22" fmla="*/ 225612 w 34"/>
              <a:gd name="T23" fmla="*/ 1416050 h 100"/>
              <a:gd name="T24" fmla="*/ 239713 w 34"/>
              <a:gd name="T25" fmla="*/ 1416050 h 100"/>
              <a:gd name="T26" fmla="*/ 352518 w 34"/>
              <a:gd name="T27" fmla="*/ 1316927 h 100"/>
              <a:gd name="T28" fmla="*/ 352518 w 34"/>
              <a:gd name="T29" fmla="*/ 920433 h 100"/>
              <a:gd name="T30" fmla="*/ 479425 w 34"/>
              <a:gd name="T31" fmla="*/ 807149 h 100"/>
              <a:gd name="T32" fmla="*/ 479425 w 34"/>
              <a:gd name="T33" fmla="*/ 424815 h 100"/>
              <a:gd name="T34" fmla="*/ 3384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7" y="100"/>
                  <a:pt x="17" y="100"/>
                  <a:pt x="17" y="100"/>
                </a:cubicBezTo>
                <a:cubicBezTo>
                  <a:pt x="22" y="100"/>
                  <a:pt x="25" y="97"/>
                  <a:pt x="25" y="93"/>
                </a:cubicBezTo>
                <a:cubicBezTo>
                  <a:pt x="25" y="65"/>
                  <a:pt x="25" y="65"/>
                  <a:pt x="25" y="65"/>
                </a:cubicBezTo>
                <a:cubicBezTo>
                  <a:pt x="30" y="64"/>
                  <a:pt x="34" y="61"/>
                  <a:pt x="34" y="57"/>
                </a:cubicBezTo>
                <a:cubicBezTo>
                  <a:pt x="34" y="30"/>
                  <a:pt x="34" y="30"/>
                  <a:pt x="34" y="30"/>
                </a:cubicBezTo>
                <a:cubicBezTo>
                  <a:pt x="34" y="26"/>
                  <a:pt x="29" y="22"/>
                  <a:pt x="24" y="22"/>
                </a:cubicBezTo>
                <a:close/>
              </a:path>
            </a:pathLst>
          </a:custGeom>
          <a:solidFill>
            <a:schemeClr val="accent1"/>
          </a:solidFill>
          <a:ln w="9525">
            <a:noFill/>
            <a:round/>
            <a:headEnd/>
            <a:tailEnd/>
          </a:ln>
        </p:spPr>
        <p:txBody>
          <a:bodyPr lIns="68488" tIns="34284" rIns="68488" bIns="34284"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grpSp>
        <p:nvGrpSpPr>
          <p:cNvPr id="21" name="组合 25"/>
          <p:cNvGrpSpPr>
            <a:grpSpLocks/>
          </p:cNvGrpSpPr>
          <p:nvPr/>
        </p:nvGrpSpPr>
        <p:grpSpPr bwMode="auto">
          <a:xfrm>
            <a:off x="6296095" y="3049264"/>
            <a:ext cx="1920463" cy="772050"/>
            <a:chOff x="0" y="0"/>
            <a:chExt cx="3525837" cy="1416050"/>
          </a:xfrm>
          <a:solidFill>
            <a:schemeClr val="bg1">
              <a:lumMod val="50000"/>
            </a:schemeClr>
          </a:solidFill>
        </p:grpSpPr>
        <p:sp>
          <p:nvSpPr>
            <p:cNvPr id="22" name="Freeform 44"/>
            <p:cNvSpPr>
              <a:spLocks noEditPoints="1"/>
            </p:cNvSpPr>
            <p:nvPr/>
          </p:nvSpPr>
          <p:spPr bwMode="auto">
            <a:xfrm>
              <a:off x="0" y="0"/>
              <a:ext cx="479425" cy="1416050"/>
            </a:xfrm>
            <a:custGeom>
              <a:avLst/>
              <a:gdLst>
                <a:gd name="T0" fmla="*/ 239713 w 34"/>
                <a:gd name="T1" fmla="*/ 269050 h 100"/>
                <a:gd name="T2" fmla="*/ 366619 w 34"/>
                <a:gd name="T3" fmla="*/ 141605 h 100"/>
                <a:gd name="T4" fmla="*/ 239713 w 34"/>
                <a:gd name="T5" fmla="*/ 0 h 100"/>
                <a:gd name="T6" fmla="*/ 98705 w 34"/>
                <a:gd name="T7" fmla="*/ 141605 h 100"/>
                <a:gd name="T8" fmla="*/ 239713 w 34"/>
                <a:gd name="T9" fmla="*/ 269050 h 100"/>
                <a:gd name="T10" fmla="*/ 338418 w 34"/>
                <a:gd name="T11" fmla="*/ 311531 h 100"/>
                <a:gd name="T12" fmla="*/ 126907 w 34"/>
                <a:gd name="T13" fmla="*/ 311531 h 100"/>
                <a:gd name="T14" fmla="*/ 0 w 34"/>
                <a:gd name="T15" fmla="*/ 424815 h 100"/>
                <a:gd name="T16" fmla="*/ 0 w 34"/>
                <a:gd name="T17" fmla="*/ 807149 h 100"/>
                <a:gd name="T18" fmla="*/ 112806 w 34"/>
                <a:gd name="T19" fmla="*/ 920433 h 100"/>
                <a:gd name="T20" fmla="*/ 112806 w 34"/>
                <a:gd name="T21" fmla="*/ 1316927 h 100"/>
                <a:gd name="T22" fmla="*/ 225612 w 34"/>
                <a:gd name="T23" fmla="*/ 1416050 h 100"/>
                <a:gd name="T24" fmla="*/ 253813 w 34"/>
                <a:gd name="T25" fmla="*/ 1416050 h 100"/>
                <a:gd name="T26" fmla="*/ 352518 w 34"/>
                <a:gd name="T27" fmla="*/ 1316927 h 100"/>
                <a:gd name="T28" fmla="*/ 352518 w 34"/>
                <a:gd name="T29" fmla="*/ 920433 h 100"/>
                <a:gd name="T30" fmla="*/ 479425 w 34"/>
                <a:gd name="T31" fmla="*/ 807149 h 100"/>
                <a:gd name="T32" fmla="*/ 479425 w 34"/>
                <a:gd name="T33" fmla="*/ 424815 h 100"/>
                <a:gd name="T34" fmla="*/ 3384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8" y="100"/>
                    <a:pt x="18" y="100"/>
                    <a:pt x="18" y="100"/>
                  </a:cubicBezTo>
                  <a:cubicBezTo>
                    <a:pt x="22" y="100"/>
                    <a:pt x="25" y="97"/>
                    <a:pt x="25" y="93"/>
                  </a:cubicBezTo>
                  <a:cubicBezTo>
                    <a:pt x="25" y="65"/>
                    <a:pt x="25" y="65"/>
                    <a:pt x="25" y="65"/>
                  </a:cubicBezTo>
                  <a:cubicBezTo>
                    <a:pt x="30" y="64"/>
                    <a:pt x="34" y="61"/>
                    <a:pt x="34" y="57"/>
                  </a:cubicBezTo>
                  <a:cubicBezTo>
                    <a:pt x="34" y="30"/>
                    <a:pt x="34" y="30"/>
                    <a:pt x="34" y="30"/>
                  </a:cubicBezTo>
                  <a:cubicBezTo>
                    <a:pt x="34" y="26"/>
                    <a:pt x="29" y="22"/>
                    <a:pt x="24" y="22"/>
                  </a:cubicBezTo>
                  <a:close/>
                </a:path>
              </a:pathLst>
            </a:custGeom>
            <a:grpFill/>
            <a:ln w="12700" cap="flat" cmpd="sng">
              <a:noFill/>
              <a:miter lim="800000"/>
              <a:headEnd/>
              <a:tailEnd/>
            </a:ln>
          </p:spPr>
          <p:txBody>
            <a:bodyPr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23" name="Freeform 45"/>
            <p:cNvSpPr>
              <a:spLocks noEditPoints="1"/>
            </p:cNvSpPr>
            <p:nvPr/>
          </p:nvSpPr>
          <p:spPr bwMode="auto">
            <a:xfrm>
              <a:off x="762000" y="0"/>
              <a:ext cx="479425" cy="1416050"/>
            </a:xfrm>
            <a:custGeom>
              <a:avLst/>
              <a:gdLst>
                <a:gd name="T0" fmla="*/ 239713 w 34"/>
                <a:gd name="T1" fmla="*/ 269050 h 100"/>
                <a:gd name="T2" fmla="*/ 366619 w 34"/>
                <a:gd name="T3" fmla="*/ 141605 h 100"/>
                <a:gd name="T4" fmla="*/ 239713 w 34"/>
                <a:gd name="T5" fmla="*/ 0 h 100"/>
                <a:gd name="T6" fmla="*/ 98705 w 34"/>
                <a:gd name="T7" fmla="*/ 141605 h 100"/>
                <a:gd name="T8" fmla="*/ 239713 w 34"/>
                <a:gd name="T9" fmla="*/ 269050 h 100"/>
                <a:gd name="T10" fmla="*/ 338418 w 34"/>
                <a:gd name="T11" fmla="*/ 311531 h 100"/>
                <a:gd name="T12" fmla="*/ 126907 w 34"/>
                <a:gd name="T13" fmla="*/ 311531 h 100"/>
                <a:gd name="T14" fmla="*/ 0 w 34"/>
                <a:gd name="T15" fmla="*/ 424815 h 100"/>
                <a:gd name="T16" fmla="*/ 0 w 34"/>
                <a:gd name="T17" fmla="*/ 807149 h 100"/>
                <a:gd name="T18" fmla="*/ 112806 w 34"/>
                <a:gd name="T19" fmla="*/ 920433 h 100"/>
                <a:gd name="T20" fmla="*/ 112806 w 34"/>
                <a:gd name="T21" fmla="*/ 1316927 h 100"/>
                <a:gd name="T22" fmla="*/ 225612 w 34"/>
                <a:gd name="T23" fmla="*/ 1416050 h 100"/>
                <a:gd name="T24" fmla="*/ 253813 w 34"/>
                <a:gd name="T25" fmla="*/ 1416050 h 100"/>
                <a:gd name="T26" fmla="*/ 366619 w 34"/>
                <a:gd name="T27" fmla="*/ 1316927 h 100"/>
                <a:gd name="T28" fmla="*/ 366619 w 34"/>
                <a:gd name="T29" fmla="*/ 920433 h 100"/>
                <a:gd name="T30" fmla="*/ 479425 w 34"/>
                <a:gd name="T31" fmla="*/ 807149 h 100"/>
                <a:gd name="T32" fmla="*/ 479425 w 34"/>
                <a:gd name="T33" fmla="*/ 424815 h 100"/>
                <a:gd name="T34" fmla="*/ 3384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29" y="22"/>
                    <a:pt x="24" y="22"/>
                  </a:cubicBezTo>
                  <a:close/>
                </a:path>
              </a:pathLst>
            </a:custGeom>
            <a:grpFill/>
            <a:ln w="12700" cap="flat" cmpd="sng">
              <a:noFill/>
              <a:miter lim="800000"/>
              <a:headEnd/>
              <a:tailEnd/>
            </a:ln>
          </p:spPr>
          <p:txBody>
            <a:bodyPr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24" name="Freeform 46"/>
            <p:cNvSpPr>
              <a:spLocks noEditPoints="1"/>
            </p:cNvSpPr>
            <p:nvPr/>
          </p:nvSpPr>
          <p:spPr bwMode="auto">
            <a:xfrm>
              <a:off x="1522412" y="0"/>
              <a:ext cx="481013" cy="1416050"/>
            </a:xfrm>
            <a:custGeom>
              <a:avLst/>
              <a:gdLst>
                <a:gd name="T0" fmla="*/ 240507 w 34"/>
                <a:gd name="T1" fmla="*/ 269050 h 100"/>
                <a:gd name="T2" fmla="*/ 367833 w 34"/>
                <a:gd name="T3" fmla="*/ 141605 h 100"/>
                <a:gd name="T4" fmla="*/ 240507 w 34"/>
                <a:gd name="T5" fmla="*/ 0 h 100"/>
                <a:gd name="T6" fmla="*/ 99032 w 34"/>
                <a:gd name="T7" fmla="*/ 141605 h 100"/>
                <a:gd name="T8" fmla="*/ 240507 w 34"/>
                <a:gd name="T9" fmla="*/ 269050 h 100"/>
                <a:gd name="T10" fmla="*/ 339539 w 34"/>
                <a:gd name="T11" fmla="*/ 311531 h 100"/>
                <a:gd name="T12" fmla="*/ 127327 w 34"/>
                <a:gd name="T13" fmla="*/ 311531 h 100"/>
                <a:gd name="T14" fmla="*/ 0 w 34"/>
                <a:gd name="T15" fmla="*/ 424815 h 100"/>
                <a:gd name="T16" fmla="*/ 0 w 34"/>
                <a:gd name="T17" fmla="*/ 807149 h 100"/>
                <a:gd name="T18" fmla="*/ 113180 w 34"/>
                <a:gd name="T19" fmla="*/ 920433 h 100"/>
                <a:gd name="T20" fmla="*/ 113180 w 34"/>
                <a:gd name="T21" fmla="*/ 1316927 h 100"/>
                <a:gd name="T22" fmla="*/ 226359 w 34"/>
                <a:gd name="T23" fmla="*/ 1416050 h 100"/>
                <a:gd name="T24" fmla="*/ 254654 w 34"/>
                <a:gd name="T25" fmla="*/ 1416050 h 100"/>
                <a:gd name="T26" fmla="*/ 367833 w 34"/>
                <a:gd name="T27" fmla="*/ 1316927 h 100"/>
                <a:gd name="T28" fmla="*/ 367833 w 34"/>
                <a:gd name="T29" fmla="*/ 920433 h 100"/>
                <a:gd name="T30" fmla="*/ 481013 w 34"/>
                <a:gd name="T31" fmla="*/ 807149 h 100"/>
                <a:gd name="T32" fmla="*/ 481013 w 34"/>
                <a:gd name="T33" fmla="*/ 424815 h 100"/>
                <a:gd name="T34" fmla="*/ 339539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6" y="15"/>
                    <a:pt x="26" y="10"/>
                  </a:cubicBezTo>
                  <a:cubicBezTo>
                    <a:pt x="26" y="4"/>
                    <a:pt x="22" y="0"/>
                    <a:pt x="17" y="0"/>
                  </a:cubicBezTo>
                  <a:cubicBezTo>
                    <a:pt x="12" y="0"/>
                    <a:pt x="7" y="4"/>
                    <a:pt x="7" y="10"/>
                  </a:cubicBezTo>
                  <a:cubicBezTo>
                    <a:pt x="7" y="15"/>
                    <a:pt x="12"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4" y="22"/>
                  </a:cubicBezTo>
                  <a:close/>
                </a:path>
              </a:pathLst>
            </a:custGeom>
            <a:grpFill/>
            <a:ln w="12700" cap="flat" cmpd="sng">
              <a:noFill/>
              <a:miter lim="800000"/>
              <a:headEnd/>
              <a:tailEnd/>
            </a:ln>
          </p:spPr>
          <p:txBody>
            <a:bodyPr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25" name="Freeform 47"/>
            <p:cNvSpPr>
              <a:spLocks noEditPoints="1"/>
            </p:cNvSpPr>
            <p:nvPr/>
          </p:nvSpPr>
          <p:spPr bwMode="auto">
            <a:xfrm>
              <a:off x="2284412" y="0"/>
              <a:ext cx="479425" cy="1416050"/>
            </a:xfrm>
            <a:custGeom>
              <a:avLst/>
              <a:gdLst>
                <a:gd name="T0" fmla="*/ 239713 w 34"/>
                <a:gd name="T1" fmla="*/ 269050 h 100"/>
                <a:gd name="T2" fmla="*/ 380720 w 34"/>
                <a:gd name="T3" fmla="*/ 141605 h 100"/>
                <a:gd name="T4" fmla="*/ 239713 w 34"/>
                <a:gd name="T5" fmla="*/ 0 h 100"/>
                <a:gd name="T6" fmla="*/ 98705 w 34"/>
                <a:gd name="T7" fmla="*/ 141605 h 100"/>
                <a:gd name="T8" fmla="*/ 239713 w 34"/>
                <a:gd name="T9" fmla="*/ 269050 h 100"/>
                <a:gd name="T10" fmla="*/ 338418 w 34"/>
                <a:gd name="T11" fmla="*/ 311531 h 100"/>
                <a:gd name="T12" fmla="*/ 126907 w 34"/>
                <a:gd name="T13" fmla="*/ 311531 h 100"/>
                <a:gd name="T14" fmla="*/ 0 w 34"/>
                <a:gd name="T15" fmla="*/ 424815 h 100"/>
                <a:gd name="T16" fmla="*/ 0 w 34"/>
                <a:gd name="T17" fmla="*/ 807149 h 100"/>
                <a:gd name="T18" fmla="*/ 112806 w 34"/>
                <a:gd name="T19" fmla="*/ 920433 h 100"/>
                <a:gd name="T20" fmla="*/ 112806 w 34"/>
                <a:gd name="T21" fmla="*/ 1316927 h 100"/>
                <a:gd name="T22" fmla="*/ 225612 w 34"/>
                <a:gd name="T23" fmla="*/ 1416050 h 100"/>
                <a:gd name="T24" fmla="*/ 253813 w 34"/>
                <a:gd name="T25" fmla="*/ 1416050 h 100"/>
                <a:gd name="T26" fmla="*/ 366619 w 34"/>
                <a:gd name="T27" fmla="*/ 1316927 h 100"/>
                <a:gd name="T28" fmla="*/ 366619 w 34"/>
                <a:gd name="T29" fmla="*/ 920433 h 100"/>
                <a:gd name="T30" fmla="*/ 479425 w 34"/>
                <a:gd name="T31" fmla="*/ 807149 h 100"/>
                <a:gd name="T32" fmla="*/ 479425 w 34"/>
                <a:gd name="T33" fmla="*/ 424815 h 100"/>
                <a:gd name="T34" fmla="*/ 3384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10"/>
                  </a:cubicBezTo>
                  <a:cubicBezTo>
                    <a:pt x="27" y="4"/>
                    <a:pt x="22" y="0"/>
                    <a:pt x="17" y="0"/>
                  </a:cubicBezTo>
                  <a:cubicBezTo>
                    <a:pt x="12" y="0"/>
                    <a:pt x="7" y="4"/>
                    <a:pt x="7" y="10"/>
                  </a:cubicBezTo>
                  <a:cubicBezTo>
                    <a:pt x="7" y="15"/>
                    <a:pt x="12" y="19"/>
                    <a:pt x="17" y="19"/>
                  </a:cubicBezTo>
                  <a:close/>
                  <a:moveTo>
                    <a:pt x="24" y="22"/>
                  </a:moveTo>
                  <a:cubicBezTo>
                    <a:pt x="9" y="22"/>
                    <a:pt x="9" y="22"/>
                    <a:pt x="9"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4" y="22"/>
                  </a:cubicBezTo>
                  <a:close/>
                </a:path>
              </a:pathLst>
            </a:custGeom>
            <a:grpFill/>
            <a:ln w="12700" cap="flat" cmpd="sng">
              <a:noFill/>
              <a:miter lim="800000"/>
              <a:headEnd/>
              <a:tailEnd/>
            </a:ln>
          </p:spPr>
          <p:txBody>
            <a:bodyPr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26" name="Freeform 48"/>
            <p:cNvSpPr>
              <a:spLocks noEditPoints="1"/>
            </p:cNvSpPr>
            <p:nvPr/>
          </p:nvSpPr>
          <p:spPr bwMode="auto">
            <a:xfrm>
              <a:off x="3046412" y="0"/>
              <a:ext cx="479425" cy="1416050"/>
            </a:xfrm>
            <a:custGeom>
              <a:avLst/>
              <a:gdLst>
                <a:gd name="T0" fmla="*/ 239713 w 34"/>
                <a:gd name="T1" fmla="*/ 269050 h 100"/>
                <a:gd name="T2" fmla="*/ 380720 w 34"/>
                <a:gd name="T3" fmla="*/ 141605 h 100"/>
                <a:gd name="T4" fmla="*/ 239713 w 34"/>
                <a:gd name="T5" fmla="*/ 0 h 100"/>
                <a:gd name="T6" fmla="*/ 112806 w 34"/>
                <a:gd name="T7" fmla="*/ 141605 h 100"/>
                <a:gd name="T8" fmla="*/ 239713 w 34"/>
                <a:gd name="T9" fmla="*/ 269050 h 100"/>
                <a:gd name="T10" fmla="*/ 352518 w 34"/>
                <a:gd name="T11" fmla="*/ 311531 h 100"/>
                <a:gd name="T12" fmla="*/ 141007 w 34"/>
                <a:gd name="T13" fmla="*/ 311531 h 100"/>
                <a:gd name="T14" fmla="*/ 0 w 34"/>
                <a:gd name="T15" fmla="*/ 424815 h 100"/>
                <a:gd name="T16" fmla="*/ 0 w 34"/>
                <a:gd name="T17" fmla="*/ 807149 h 100"/>
                <a:gd name="T18" fmla="*/ 112806 w 34"/>
                <a:gd name="T19" fmla="*/ 920433 h 100"/>
                <a:gd name="T20" fmla="*/ 112806 w 34"/>
                <a:gd name="T21" fmla="*/ 1316927 h 100"/>
                <a:gd name="T22" fmla="*/ 225612 w 34"/>
                <a:gd name="T23" fmla="*/ 1416050 h 100"/>
                <a:gd name="T24" fmla="*/ 253813 w 34"/>
                <a:gd name="T25" fmla="*/ 1416050 h 100"/>
                <a:gd name="T26" fmla="*/ 366619 w 34"/>
                <a:gd name="T27" fmla="*/ 1316927 h 100"/>
                <a:gd name="T28" fmla="*/ 366619 w 34"/>
                <a:gd name="T29" fmla="*/ 920433 h 100"/>
                <a:gd name="T30" fmla="*/ 479425 w 34"/>
                <a:gd name="T31" fmla="*/ 807149 h 100"/>
                <a:gd name="T32" fmla="*/ 479425 w 34"/>
                <a:gd name="T33" fmla="*/ 424815 h 100"/>
                <a:gd name="T34" fmla="*/ 352518 w 34"/>
                <a:gd name="T35" fmla="*/ 311531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100"/>
                <a:gd name="T56" fmla="*/ 34 w 34"/>
                <a:gd name="T57" fmla="*/ 100 h 1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100">
                  <a:moveTo>
                    <a:pt x="17" y="19"/>
                  </a:moveTo>
                  <a:cubicBezTo>
                    <a:pt x="22" y="19"/>
                    <a:pt x="27" y="15"/>
                    <a:pt x="27" y="10"/>
                  </a:cubicBezTo>
                  <a:cubicBezTo>
                    <a:pt x="27" y="4"/>
                    <a:pt x="22" y="0"/>
                    <a:pt x="17" y="0"/>
                  </a:cubicBezTo>
                  <a:cubicBezTo>
                    <a:pt x="12" y="0"/>
                    <a:pt x="8" y="4"/>
                    <a:pt x="8" y="10"/>
                  </a:cubicBezTo>
                  <a:cubicBezTo>
                    <a:pt x="8"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grpFill/>
            <a:ln w="12700" cap="flat" cmpd="sng">
              <a:noFill/>
              <a:miter lim="800000"/>
              <a:headEnd/>
              <a:tailEnd/>
            </a:ln>
          </p:spPr>
          <p:txBody>
            <a:bodyPr anchor="ctr"/>
            <a:lstStyle/>
            <a:p>
              <a:pPr defTabSz="684865" fontAlgn="base">
                <a:spcBef>
                  <a:spcPct val="0"/>
                </a:spcBef>
                <a:spcAft>
                  <a:spcPct val="0"/>
                </a:spcAft>
                <a:buFont typeface="Arial" pitchFamily="34" charset="0"/>
                <a:buNone/>
              </a:pPr>
              <a:endParaRPr lang="zh-CN" altLang="en-US" sz="1400">
                <a:solidFill>
                  <a:prstClr val="black"/>
                </a:solidFill>
                <a:cs typeface="+mn-ea"/>
                <a:sym typeface="+mn-lt"/>
              </a:endParaRPr>
            </a:p>
          </p:txBody>
        </p:sp>
      </p:grpSp>
      <p:sp>
        <p:nvSpPr>
          <p:cNvPr id="27" name="TextBox 7"/>
          <p:cNvSpPr>
            <a:spLocks noChangeArrowheads="1"/>
          </p:cNvSpPr>
          <p:nvPr/>
        </p:nvSpPr>
        <p:spPr bwMode="auto">
          <a:xfrm>
            <a:off x="2845231" y="1535004"/>
            <a:ext cx="1127837" cy="116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488" tIns="34284" rIns="68488" bIns="34284">
            <a:spAutoFit/>
          </a:bodyPr>
          <a:lstStyle/>
          <a:p>
            <a:pPr defTabSz="684865" fontAlgn="base">
              <a:spcBef>
                <a:spcPct val="0"/>
              </a:spcBef>
              <a:spcAft>
                <a:spcPct val="0"/>
              </a:spcAft>
              <a:buFont typeface="Arial" pitchFamily="34" charset="0"/>
              <a:buNone/>
            </a:pPr>
            <a:r>
              <a:rPr lang="zh-CN" altLang="en-US" sz="1400" dirty="0">
                <a:solidFill>
                  <a:prstClr val="black">
                    <a:lumMod val="75000"/>
                    <a:lumOff val="25000"/>
                  </a:prstClr>
                </a:solidFill>
                <a:cs typeface="+mn-ea"/>
                <a:sym typeface="+mn-lt"/>
              </a:rPr>
              <a:t>文字文字文字文字文字文字文字文字文字文字文字文字</a:t>
            </a:r>
          </a:p>
        </p:txBody>
      </p:sp>
      <p:cxnSp>
        <p:nvCxnSpPr>
          <p:cNvPr id="28" name="直接连接符 27"/>
          <p:cNvCxnSpPr/>
          <p:nvPr/>
        </p:nvCxnSpPr>
        <p:spPr>
          <a:xfrm>
            <a:off x="765472" y="2738809"/>
            <a:ext cx="7621292" cy="0"/>
          </a:xfrm>
          <a:prstGeom prst="line">
            <a:avLst/>
          </a:prstGeom>
          <a:ln>
            <a:solidFill>
              <a:schemeClr val="bg1">
                <a:lumMod val="50000"/>
              </a:schemeClr>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文本框 101"/>
          <p:cNvSpPr txBox="1"/>
          <p:nvPr/>
        </p:nvSpPr>
        <p:spPr>
          <a:xfrm>
            <a:off x="684219" y="1059582"/>
            <a:ext cx="2331222" cy="1992841"/>
          </a:xfrm>
          <a:prstGeom prst="rect">
            <a:avLst/>
          </a:prstGeom>
          <a:noFill/>
        </p:spPr>
        <p:txBody>
          <a:bodyPr wrap="none" lIns="68488" tIns="34284" rIns="68488" bIns="34284" rtlCol="0">
            <a:spAutoFit/>
          </a:bodyPr>
          <a:lstStyle/>
          <a:p>
            <a:pPr defTabSz="684865" fontAlgn="base">
              <a:spcBef>
                <a:spcPct val="0"/>
              </a:spcBef>
              <a:spcAft>
                <a:spcPct val="0"/>
              </a:spcAft>
              <a:buFont typeface="Arial" pitchFamily="34" charset="0"/>
              <a:buNone/>
            </a:pPr>
            <a:r>
              <a:rPr lang="en-US" altLang="zh-CN" sz="12500" b="1" dirty="0">
                <a:solidFill>
                  <a:prstClr val="white">
                    <a:lumMod val="50000"/>
                  </a:prstClr>
                </a:solidFill>
                <a:cs typeface="+mn-ea"/>
                <a:sym typeface="+mn-lt"/>
              </a:rPr>
              <a:t>70</a:t>
            </a:r>
            <a:r>
              <a:rPr lang="en-US" altLang="zh-CN" sz="3600" b="1" dirty="0">
                <a:solidFill>
                  <a:prstClr val="white">
                    <a:lumMod val="50000"/>
                  </a:prstClr>
                </a:solidFill>
                <a:cs typeface="+mn-ea"/>
                <a:sym typeface="+mn-lt"/>
              </a:rPr>
              <a:t>%</a:t>
            </a:r>
            <a:endParaRPr lang="zh-CN" altLang="en-US" sz="7200" b="1" dirty="0">
              <a:solidFill>
                <a:prstClr val="white">
                  <a:lumMod val="50000"/>
                </a:prstClr>
              </a:solidFill>
              <a:cs typeface="+mn-ea"/>
              <a:sym typeface="+mn-lt"/>
            </a:endParaRPr>
          </a:p>
        </p:txBody>
      </p:sp>
      <p:sp>
        <p:nvSpPr>
          <p:cNvPr id="30" name="文本框 102"/>
          <p:cNvSpPr txBox="1"/>
          <p:nvPr/>
        </p:nvSpPr>
        <p:spPr>
          <a:xfrm>
            <a:off x="713373" y="2422528"/>
            <a:ext cx="2331222" cy="1992841"/>
          </a:xfrm>
          <a:prstGeom prst="rect">
            <a:avLst/>
          </a:prstGeom>
          <a:noFill/>
        </p:spPr>
        <p:txBody>
          <a:bodyPr wrap="none" lIns="68488" tIns="34284" rIns="68488" bIns="34284" rtlCol="0">
            <a:spAutoFit/>
          </a:bodyPr>
          <a:lstStyle/>
          <a:p>
            <a:pPr defTabSz="684865" fontAlgn="base">
              <a:spcBef>
                <a:spcPct val="0"/>
              </a:spcBef>
              <a:spcAft>
                <a:spcPct val="0"/>
              </a:spcAft>
              <a:buFont typeface="Arial" pitchFamily="34" charset="0"/>
              <a:buNone/>
            </a:pPr>
            <a:r>
              <a:rPr lang="en-US" altLang="zh-CN" sz="12500" b="1" dirty="0">
                <a:solidFill>
                  <a:srgbClr val="B83D68"/>
                </a:solidFill>
                <a:cs typeface="+mn-ea"/>
                <a:sym typeface="+mn-lt"/>
              </a:rPr>
              <a:t>50</a:t>
            </a:r>
            <a:r>
              <a:rPr lang="en-US" altLang="zh-CN" sz="3600" b="1" dirty="0">
                <a:solidFill>
                  <a:srgbClr val="B83D68"/>
                </a:solidFill>
                <a:cs typeface="+mn-ea"/>
                <a:sym typeface="+mn-lt"/>
              </a:rPr>
              <a:t>%</a:t>
            </a:r>
            <a:endParaRPr lang="zh-CN" altLang="en-US" sz="3600" b="1" dirty="0">
              <a:solidFill>
                <a:srgbClr val="B83D68"/>
              </a:solidFill>
              <a:cs typeface="+mn-ea"/>
              <a:sym typeface="+mn-lt"/>
            </a:endParaRPr>
          </a:p>
        </p:txBody>
      </p:sp>
      <p:sp>
        <p:nvSpPr>
          <p:cNvPr id="31" name="TextBox 7"/>
          <p:cNvSpPr>
            <a:spLocks noChangeArrowheads="1"/>
          </p:cNvSpPr>
          <p:nvPr/>
        </p:nvSpPr>
        <p:spPr bwMode="auto">
          <a:xfrm>
            <a:off x="2845231" y="2913200"/>
            <a:ext cx="1127837" cy="116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488" tIns="34284" rIns="68488" bIns="34284">
            <a:spAutoFit/>
          </a:bodyPr>
          <a:lstStyle/>
          <a:p>
            <a:pPr defTabSz="684865" fontAlgn="base">
              <a:spcBef>
                <a:spcPct val="0"/>
              </a:spcBef>
              <a:spcAft>
                <a:spcPct val="0"/>
              </a:spcAft>
              <a:buFont typeface="Arial" pitchFamily="34" charset="0"/>
              <a:buNone/>
            </a:pPr>
            <a:r>
              <a:rPr lang="zh-CN" altLang="en-US" sz="1400" dirty="0">
                <a:solidFill>
                  <a:prstClr val="black">
                    <a:lumMod val="75000"/>
                    <a:lumOff val="25000"/>
                  </a:prstClr>
                </a:solidFill>
                <a:cs typeface="+mn-ea"/>
                <a:sym typeface="+mn-lt"/>
              </a:rPr>
              <a:t>文字文字文字文字文字文字文字文字文字文字文字文字</a:t>
            </a:r>
          </a:p>
        </p:txBody>
      </p:sp>
    </p:spTree>
    <p:extLst>
      <p:ext uri="{BB962C8B-B14F-4D97-AF65-F5344CB8AC3E}">
        <p14:creationId xmlns:p14="http://schemas.microsoft.com/office/powerpoint/2010/main" val="2298655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Freeform 5"/>
          <p:cNvSpPr>
            <a:spLocks/>
          </p:cNvSpPr>
          <p:nvPr/>
        </p:nvSpPr>
        <p:spPr bwMode="auto">
          <a:xfrm>
            <a:off x="1291554" y="1059582"/>
            <a:ext cx="1849535" cy="1915591"/>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1"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1"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solidFill>
            <a:schemeClr val="accent1"/>
          </a:solidFill>
          <a:ln>
            <a:noFill/>
          </a:ln>
          <a:extLst/>
        </p:spPr>
        <p:txBody>
          <a:bodyPr vert="horz" wrap="square" lIns="68229" tIns="34284" rIns="68229" bIns="34284" numCol="1" anchor="t" anchorCtr="0" compatLnSpc="1">
            <a:prstTxWarp prst="textNoShape">
              <a:avLst/>
            </a:prstTxWarp>
          </a:bodyPr>
          <a:lstStyle/>
          <a:p>
            <a:pPr defTabSz="681907" fontAlgn="base">
              <a:spcBef>
                <a:spcPct val="0"/>
              </a:spcBef>
              <a:spcAft>
                <a:spcPct val="0"/>
              </a:spcAft>
              <a:buFont typeface="Arial" pitchFamily="34" charset="0"/>
              <a:buNone/>
            </a:pPr>
            <a:endParaRPr lang="zh-CN" altLang="en-US" sz="1000" u="sng">
              <a:solidFill>
                <a:prstClr val="black"/>
              </a:solidFill>
              <a:cs typeface="+mn-ea"/>
              <a:sym typeface="+mn-lt"/>
            </a:endParaRPr>
          </a:p>
        </p:txBody>
      </p:sp>
      <p:sp>
        <p:nvSpPr>
          <p:cNvPr id="7" name="文本框 18"/>
          <p:cNvSpPr txBox="1"/>
          <p:nvPr/>
        </p:nvSpPr>
        <p:spPr>
          <a:xfrm>
            <a:off x="1338571" y="1322719"/>
            <a:ext cx="1755082" cy="1300344"/>
          </a:xfrm>
          <a:prstGeom prst="rect">
            <a:avLst/>
          </a:prstGeom>
          <a:noFill/>
        </p:spPr>
        <p:txBody>
          <a:bodyPr wrap="square" lIns="68229" tIns="34284" rIns="68229" bIns="34284" rtlCol="0">
            <a:spAutoFit/>
          </a:bodyPr>
          <a:lstStyle/>
          <a:p>
            <a:pPr algn="ctr" defTabSz="681907" fontAlgn="base">
              <a:spcBef>
                <a:spcPct val="0"/>
              </a:spcBef>
              <a:spcAft>
                <a:spcPct val="0"/>
              </a:spcAft>
              <a:buFont typeface="Arial" pitchFamily="34" charset="0"/>
              <a:buNone/>
            </a:pPr>
            <a:r>
              <a:rPr lang="en-US" altLang="zh-CN" sz="8000" dirty="0">
                <a:solidFill>
                  <a:prstClr val="white"/>
                </a:solidFill>
                <a:cs typeface="+mn-ea"/>
                <a:sym typeface="+mn-lt"/>
              </a:rPr>
              <a:t>87</a:t>
            </a:r>
            <a:r>
              <a:rPr lang="en-US" altLang="zh-CN" sz="4000" dirty="0">
                <a:solidFill>
                  <a:prstClr val="white"/>
                </a:solidFill>
                <a:cs typeface="+mn-ea"/>
                <a:sym typeface="+mn-lt"/>
              </a:rPr>
              <a:t>%</a:t>
            </a:r>
            <a:endParaRPr lang="zh-CN" altLang="en-US" sz="4000" dirty="0">
              <a:solidFill>
                <a:prstClr val="white"/>
              </a:solidFill>
              <a:cs typeface="+mn-ea"/>
              <a:sym typeface="+mn-lt"/>
            </a:endParaRPr>
          </a:p>
        </p:txBody>
      </p:sp>
      <p:grpSp>
        <p:nvGrpSpPr>
          <p:cNvPr id="8" name="组合 7"/>
          <p:cNvGrpSpPr/>
          <p:nvPr/>
        </p:nvGrpSpPr>
        <p:grpSpPr>
          <a:xfrm>
            <a:off x="3647271" y="1059582"/>
            <a:ext cx="1849535" cy="1915591"/>
            <a:chOff x="4804333" y="1605929"/>
            <a:chExt cx="2581893" cy="2674104"/>
          </a:xfrm>
          <a:solidFill>
            <a:schemeClr val="accent1"/>
          </a:solidFill>
        </p:grpSpPr>
        <p:sp>
          <p:nvSpPr>
            <p:cNvPr id="9" name="Freeform 100"/>
            <p:cNvSpPr>
              <a:spLocks noEditPoints="1"/>
            </p:cNvSpPr>
            <p:nvPr/>
          </p:nvSpPr>
          <p:spPr bwMode="auto">
            <a:xfrm>
              <a:off x="6654305" y="2867002"/>
              <a:ext cx="548940" cy="463934"/>
            </a:xfrm>
            <a:custGeom>
              <a:avLst/>
              <a:gdLst>
                <a:gd name="T0" fmla="*/ 12 w 30"/>
                <a:gd name="T1" fmla="*/ 7 h 25"/>
                <a:gd name="T2" fmla="*/ 10 w 30"/>
                <a:gd name="T3" fmla="*/ 13 h 25"/>
                <a:gd name="T4" fmla="*/ 6 w 30"/>
                <a:gd name="T5" fmla="*/ 14 h 25"/>
                <a:gd name="T6" fmla="*/ 2 w 30"/>
                <a:gd name="T7" fmla="*/ 13 h 25"/>
                <a:gd name="T8" fmla="*/ 0 w 30"/>
                <a:gd name="T9" fmla="*/ 7 h 25"/>
                <a:gd name="T10" fmla="*/ 2 w 30"/>
                <a:gd name="T11" fmla="*/ 2 h 25"/>
                <a:gd name="T12" fmla="*/ 6 w 30"/>
                <a:gd name="T13" fmla="*/ 0 h 25"/>
                <a:gd name="T14" fmla="*/ 10 w 30"/>
                <a:gd name="T15" fmla="*/ 2 h 25"/>
                <a:gd name="T16" fmla="*/ 12 w 30"/>
                <a:gd name="T17" fmla="*/ 7 h 25"/>
                <a:gd name="T18" fmla="*/ 9 w 30"/>
                <a:gd name="T19" fmla="*/ 7 h 25"/>
                <a:gd name="T20" fmla="*/ 8 w 30"/>
                <a:gd name="T21" fmla="*/ 4 h 25"/>
                <a:gd name="T22" fmla="*/ 6 w 30"/>
                <a:gd name="T23" fmla="*/ 3 h 25"/>
                <a:gd name="T24" fmla="*/ 4 w 30"/>
                <a:gd name="T25" fmla="*/ 4 h 25"/>
                <a:gd name="T26" fmla="*/ 3 w 30"/>
                <a:gd name="T27" fmla="*/ 7 h 25"/>
                <a:gd name="T28" fmla="*/ 4 w 30"/>
                <a:gd name="T29" fmla="*/ 11 h 25"/>
                <a:gd name="T30" fmla="*/ 6 w 30"/>
                <a:gd name="T31" fmla="*/ 12 h 25"/>
                <a:gd name="T32" fmla="*/ 8 w 30"/>
                <a:gd name="T33" fmla="*/ 11 h 25"/>
                <a:gd name="T34" fmla="*/ 9 w 30"/>
                <a:gd name="T35" fmla="*/ 7 h 25"/>
                <a:gd name="T36" fmla="*/ 23 w 30"/>
                <a:gd name="T37" fmla="*/ 1 h 25"/>
                <a:gd name="T38" fmla="*/ 10 w 30"/>
                <a:gd name="T39" fmla="*/ 24 h 25"/>
                <a:gd name="T40" fmla="*/ 8 w 30"/>
                <a:gd name="T41" fmla="*/ 24 h 25"/>
                <a:gd name="T42" fmla="*/ 20 w 30"/>
                <a:gd name="T43" fmla="*/ 1 h 25"/>
                <a:gd name="T44" fmla="*/ 23 w 30"/>
                <a:gd name="T45" fmla="*/ 1 h 25"/>
                <a:gd name="T46" fmla="*/ 30 w 30"/>
                <a:gd name="T47" fmla="*/ 18 h 25"/>
                <a:gd name="T48" fmla="*/ 29 w 30"/>
                <a:gd name="T49" fmla="*/ 23 h 25"/>
                <a:gd name="T50" fmla="*/ 25 w 30"/>
                <a:gd name="T51" fmla="*/ 25 h 25"/>
                <a:gd name="T52" fmla="*/ 20 w 30"/>
                <a:gd name="T53" fmla="*/ 23 h 25"/>
                <a:gd name="T54" fmla="*/ 19 w 30"/>
                <a:gd name="T55" fmla="*/ 18 h 25"/>
                <a:gd name="T56" fmla="*/ 20 w 30"/>
                <a:gd name="T57" fmla="*/ 13 h 25"/>
                <a:gd name="T58" fmla="*/ 25 w 30"/>
                <a:gd name="T59" fmla="*/ 11 h 25"/>
                <a:gd name="T60" fmla="*/ 29 w 30"/>
                <a:gd name="T61" fmla="*/ 13 h 25"/>
                <a:gd name="T62" fmla="*/ 30 w 30"/>
                <a:gd name="T63" fmla="*/ 18 h 25"/>
                <a:gd name="T64" fmla="*/ 28 w 30"/>
                <a:gd name="T65" fmla="*/ 18 h 25"/>
                <a:gd name="T66" fmla="*/ 27 w 30"/>
                <a:gd name="T67" fmla="*/ 14 h 25"/>
                <a:gd name="T68" fmla="*/ 25 w 30"/>
                <a:gd name="T69" fmla="*/ 13 h 25"/>
                <a:gd name="T70" fmla="*/ 22 w 30"/>
                <a:gd name="T71" fmla="*/ 14 h 25"/>
                <a:gd name="T72" fmla="*/ 22 w 30"/>
                <a:gd name="T73" fmla="*/ 18 h 25"/>
                <a:gd name="T74" fmla="*/ 22 w 30"/>
                <a:gd name="T75" fmla="*/ 22 h 25"/>
                <a:gd name="T76" fmla="*/ 25 w 30"/>
                <a:gd name="T77" fmla="*/ 23 h 25"/>
                <a:gd name="T78" fmla="*/ 27 w 30"/>
                <a:gd name="T79" fmla="*/ 22 h 25"/>
                <a:gd name="T80" fmla="*/ 28 w 30"/>
                <a:gd name="T8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5">
                  <a:moveTo>
                    <a:pt x="12" y="7"/>
                  </a:moveTo>
                  <a:cubicBezTo>
                    <a:pt x="12" y="10"/>
                    <a:pt x="11" y="12"/>
                    <a:pt x="10" y="13"/>
                  </a:cubicBezTo>
                  <a:cubicBezTo>
                    <a:pt x="9" y="14"/>
                    <a:pt x="8" y="14"/>
                    <a:pt x="6" y="14"/>
                  </a:cubicBezTo>
                  <a:cubicBezTo>
                    <a:pt x="4" y="14"/>
                    <a:pt x="3" y="14"/>
                    <a:pt x="2" y="13"/>
                  </a:cubicBezTo>
                  <a:cubicBezTo>
                    <a:pt x="1" y="12"/>
                    <a:pt x="0" y="10"/>
                    <a:pt x="0" y="7"/>
                  </a:cubicBezTo>
                  <a:cubicBezTo>
                    <a:pt x="0" y="5"/>
                    <a:pt x="1" y="3"/>
                    <a:pt x="2" y="2"/>
                  </a:cubicBezTo>
                  <a:cubicBezTo>
                    <a:pt x="3" y="1"/>
                    <a:pt x="4" y="0"/>
                    <a:pt x="6" y="0"/>
                  </a:cubicBezTo>
                  <a:cubicBezTo>
                    <a:pt x="8" y="0"/>
                    <a:pt x="9" y="1"/>
                    <a:pt x="10" y="2"/>
                  </a:cubicBezTo>
                  <a:cubicBezTo>
                    <a:pt x="11" y="3"/>
                    <a:pt x="12" y="5"/>
                    <a:pt x="12" y="7"/>
                  </a:cubicBezTo>
                  <a:close/>
                  <a:moveTo>
                    <a:pt x="9" y="7"/>
                  </a:moveTo>
                  <a:cubicBezTo>
                    <a:pt x="9" y="6"/>
                    <a:pt x="9" y="4"/>
                    <a:pt x="8" y="4"/>
                  </a:cubicBezTo>
                  <a:cubicBezTo>
                    <a:pt x="8" y="3"/>
                    <a:pt x="7" y="3"/>
                    <a:pt x="6" y="3"/>
                  </a:cubicBezTo>
                  <a:cubicBezTo>
                    <a:pt x="5" y="3"/>
                    <a:pt x="4" y="3"/>
                    <a:pt x="4" y="4"/>
                  </a:cubicBezTo>
                  <a:cubicBezTo>
                    <a:pt x="3" y="4"/>
                    <a:pt x="3" y="6"/>
                    <a:pt x="3" y="7"/>
                  </a:cubicBezTo>
                  <a:cubicBezTo>
                    <a:pt x="3" y="9"/>
                    <a:pt x="3" y="11"/>
                    <a:pt x="4" y="11"/>
                  </a:cubicBezTo>
                  <a:cubicBezTo>
                    <a:pt x="4" y="12"/>
                    <a:pt x="5" y="12"/>
                    <a:pt x="6" y="12"/>
                  </a:cubicBezTo>
                  <a:cubicBezTo>
                    <a:pt x="7" y="12"/>
                    <a:pt x="8" y="12"/>
                    <a:pt x="8" y="11"/>
                  </a:cubicBezTo>
                  <a:cubicBezTo>
                    <a:pt x="9" y="11"/>
                    <a:pt x="9" y="9"/>
                    <a:pt x="9" y="7"/>
                  </a:cubicBezTo>
                  <a:close/>
                  <a:moveTo>
                    <a:pt x="23" y="1"/>
                  </a:moveTo>
                  <a:cubicBezTo>
                    <a:pt x="10" y="24"/>
                    <a:pt x="10" y="24"/>
                    <a:pt x="10" y="24"/>
                  </a:cubicBezTo>
                  <a:cubicBezTo>
                    <a:pt x="8" y="24"/>
                    <a:pt x="8" y="24"/>
                    <a:pt x="8" y="24"/>
                  </a:cubicBezTo>
                  <a:cubicBezTo>
                    <a:pt x="20" y="1"/>
                    <a:pt x="20" y="1"/>
                    <a:pt x="20" y="1"/>
                  </a:cubicBezTo>
                  <a:lnTo>
                    <a:pt x="23" y="1"/>
                  </a:lnTo>
                  <a:close/>
                  <a:moveTo>
                    <a:pt x="30" y="18"/>
                  </a:moveTo>
                  <a:cubicBezTo>
                    <a:pt x="30" y="20"/>
                    <a:pt x="30" y="22"/>
                    <a:pt x="29" y="23"/>
                  </a:cubicBezTo>
                  <a:cubicBezTo>
                    <a:pt x="28" y="24"/>
                    <a:pt x="26" y="25"/>
                    <a:pt x="25" y="25"/>
                  </a:cubicBezTo>
                  <a:cubicBezTo>
                    <a:pt x="23" y="25"/>
                    <a:pt x="21" y="24"/>
                    <a:pt x="20" y="23"/>
                  </a:cubicBezTo>
                  <a:cubicBezTo>
                    <a:pt x="19" y="22"/>
                    <a:pt x="19" y="20"/>
                    <a:pt x="19" y="18"/>
                  </a:cubicBezTo>
                  <a:cubicBezTo>
                    <a:pt x="19" y="16"/>
                    <a:pt x="19" y="14"/>
                    <a:pt x="20" y="13"/>
                  </a:cubicBezTo>
                  <a:cubicBezTo>
                    <a:pt x="21" y="12"/>
                    <a:pt x="23" y="11"/>
                    <a:pt x="25" y="11"/>
                  </a:cubicBezTo>
                  <a:cubicBezTo>
                    <a:pt x="27" y="11"/>
                    <a:pt x="28" y="12"/>
                    <a:pt x="29" y="13"/>
                  </a:cubicBezTo>
                  <a:cubicBezTo>
                    <a:pt x="30" y="14"/>
                    <a:pt x="30" y="16"/>
                    <a:pt x="30" y="18"/>
                  </a:cubicBezTo>
                  <a:close/>
                  <a:moveTo>
                    <a:pt x="28" y="18"/>
                  </a:moveTo>
                  <a:cubicBezTo>
                    <a:pt x="28" y="16"/>
                    <a:pt x="27" y="15"/>
                    <a:pt x="27" y="14"/>
                  </a:cubicBezTo>
                  <a:cubicBezTo>
                    <a:pt x="26" y="13"/>
                    <a:pt x="26" y="13"/>
                    <a:pt x="25" y="13"/>
                  </a:cubicBezTo>
                  <a:cubicBezTo>
                    <a:pt x="24" y="13"/>
                    <a:pt x="23" y="13"/>
                    <a:pt x="22" y="14"/>
                  </a:cubicBezTo>
                  <a:cubicBezTo>
                    <a:pt x="22" y="15"/>
                    <a:pt x="22" y="16"/>
                    <a:pt x="22" y="18"/>
                  </a:cubicBezTo>
                  <a:cubicBezTo>
                    <a:pt x="22" y="20"/>
                    <a:pt x="22" y="21"/>
                    <a:pt x="22" y="22"/>
                  </a:cubicBezTo>
                  <a:cubicBezTo>
                    <a:pt x="23" y="22"/>
                    <a:pt x="24" y="23"/>
                    <a:pt x="25" y="23"/>
                  </a:cubicBezTo>
                  <a:cubicBezTo>
                    <a:pt x="26" y="23"/>
                    <a:pt x="26" y="22"/>
                    <a:pt x="27" y="22"/>
                  </a:cubicBezTo>
                  <a:cubicBezTo>
                    <a:pt x="27" y="21"/>
                    <a:pt x="28" y="20"/>
                    <a:pt x="2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1907" fontAlgn="base">
                <a:spcBef>
                  <a:spcPct val="0"/>
                </a:spcBef>
                <a:spcAft>
                  <a:spcPct val="0"/>
                </a:spcAft>
                <a:buFont typeface="Arial" pitchFamily="34" charset="0"/>
                <a:buNone/>
              </a:pPr>
              <a:endParaRPr lang="zh-CN" altLang="en-US" sz="1000" u="sng">
                <a:solidFill>
                  <a:prstClr val="black"/>
                </a:solidFill>
                <a:cs typeface="+mn-ea"/>
                <a:sym typeface="+mn-lt"/>
              </a:endParaRPr>
            </a:p>
          </p:txBody>
        </p:sp>
        <p:sp>
          <p:nvSpPr>
            <p:cNvPr id="10" name="Freeform 101"/>
            <p:cNvSpPr>
              <a:spLocks/>
            </p:cNvSpPr>
            <p:nvPr/>
          </p:nvSpPr>
          <p:spPr bwMode="auto">
            <a:xfrm>
              <a:off x="4804333" y="1605929"/>
              <a:ext cx="2581893" cy="2674104"/>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1"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0"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1907" fontAlgn="base">
                <a:spcBef>
                  <a:spcPct val="0"/>
                </a:spcBef>
                <a:spcAft>
                  <a:spcPct val="0"/>
                </a:spcAft>
                <a:buFont typeface="Arial" pitchFamily="34" charset="0"/>
                <a:buNone/>
              </a:pPr>
              <a:endParaRPr lang="zh-CN" altLang="en-US" sz="1000" u="sng">
                <a:solidFill>
                  <a:prstClr val="black"/>
                </a:solidFill>
                <a:cs typeface="+mn-ea"/>
                <a:sym typeface="+mn-lt"/>
              </a:endParaRPr>
            </a:p>
          </p:txBody>
        </p:sp>
      </p:grpSp>
      <p:sp>
        <p:nvSpPr>
          <p:cNvPr id="11" name="文本框 14"/>
          <p:cNvSpPr txBox="1"/>
          <p:nvPr/>
        </p:nvSpPr>
        <p:spPr>
          <a:xfrm>
            <a:off x="3694462" y="1322719"/>
            <a:ext cx="1755082" cy="1300344"/>
          </a:xfrm>
          <a:prstGeom prst="rect">
            <a:avLst/>
          </a:prstGeom>
          <a:noFill/>
        </p:spPr>
        <p:txBody>
          <a:bodyPr wrap="square" lIns="68229" tIns="34284" rIns="68229" bIns="34284" rtlCol="0">
            <a:spAutoFit/>
          </a:bodyPr>
          <a:lstStyle/>
          <a:p>
            <a:pPr algn="ctr" defTabSz="681907" fontAlgn="base">
              <a:spcBef>
                <a:spcPct val="0"/>
              </a:spcBef>
              <a:spcAft>
                <a:spcPct val="0"/>
              </a:spcAft>
              <a:buFont typeface="Arial" pitchFamily="34" charset="0"/>
              <a:buNone/>
            </a:pPr>
            <a:r>
              <a:rPr lang="en-US" altLang="zh-CN" sz="8000" dirty="0">
                <a:solidFill>
                  <a:prstClr val="white"/>
                </a:solidFill>
                <a:cs typeface="+mn-ea"/>
                <a:sym typeface="+mn-lt"/>
              </a:rPr>
              <a:t>36</a:t>
            </a:r>
            <a:r>
              <a:rPr lang="en-US" altLang="zh-CN" sz="4000" dirty="0">
                <a:solidFill>
                  <a:prstClr val="white"/>
                </a:solidFill>
                <a:cs typeface="+mn-ea"/>
                <a:sym typeface="+mn-lt"/>
              </a:rPr>
              <a:t>%</a:t>
            </a:r>
            <a:endParaRPr lang="zh-CN" altLang="en-US" sz="4000" dirty="0">
              <a:solidFill>
                <a:prstClr val="white"/>
              </a:solidFill>
              <a:cs typeface="+mn-ea"/>
              <a:sym typeface="+mn-lt"/>
            </a:endParaRPr>
          </a:p>
        </p:txBody>
      </p:sp>
      <p:sp>
        <p:nvSpPr>
          <p:cNvPr id="12" name="Freeform 195"/>
          <p:cNvSpPr>
            <a:spLocks/>
          </p:cNvSpPr>
          <p:nvPr/>
        </p:nvSpPr>
        <p:spPr bwMode="auto">
          <a:xfrm>
            <a:off x="6003341" y="1059582"/>
            <a:ext cx="1849535" cy="1915591"/>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0"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0"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solidFill>
            <a:schemeClr val="accent3"/>
          </a:solidFill>
          <a:ln>
            <a:noFill/>
          </a:ln>
          <a:extLst/>
        </p:spPr>
        <p:txBody>
          <a:bodyPr vert="horz" wrap="square" lIns="68229" tIns="34284" rIns="68229" bIns="34284" numCol="1" anchor="t" anchorCtr="0" compatLnSpc="1">
            <a:prstTxWarp prst="textNoShape">
              <a:avLst/>
            </a:prstTxWarp>
          </a:bodyPr>
          <a:lstStyle/>
          <a:p>
            <a:pPr defTabSz="681907" fontAlgn="base">
              <a:spcBef>
                <a:spcPct val="0"/>
              </a:spcBef>
              <a:spcAft>
                <a:spcPct val="0"/>
              </a:spcAft>
              <a:buFont typeface="Arial" pitchFamily="34" charset="0"/>
              <a:buNone/>
            </a:pPr>
            <a:endParaRPr lang="zh-CN" altLang="en-US" sz="1000" u="sng">
              <a:solidFill>
                <a:prstClr val="black"/>
              </a:solidFill>
              <a:cs typeface="+mn-ea"/>
              <a:sym typeface="+mn-lt"/>
            </a:endParaRPr>
          </a:p>
        </p:txBody>
      </p:sp>
      <p:sp>
        <p:nvSpPr>
          <p:cNvPr id="13" name="文本框 12"/>
          <p:cNvSpPr txBox="1"/>
          <p:nvPr/>
        </p:nvSpPr>
        <p:spPr>
          <a:xfrm>
            <a:off x="6050353" y="1322719"/>
            <a:ext cx="1755082" cy="1300344"/>
          </a:xfrm>
          <a:prstGeom prst="rect">
            <a:avLst/>
          </a:prstGeom>
          <a:noFill/>
        </p:spPr>
        <p:txBody>
          <a:bodyPr wrap="square" lIns="68229" tIns="34284" rIns="68229" bIns="34284" rtlCol="0">
            <a:spAutoFit/>
          </a:bodyPr>
          <a:lstStyle/>
          <a:p>
            <a:pPr algn="ctr" defTabSz="681907" fontAlgn="base">
              <a:spcBef>
                <a:spcPct val="0"/>
              </a:spcBef>
              <a:spcAft>
                <a:spcPct val="0"/>
              </a:spcAft>
              <a:buFont typeface="Arial" pitchFamily="34" charset="0"/>
              <a:buNone/>
            </a:pPr>
            <a:r>
              <a:rPr lang="en-US" altLang="zh-CN" sz="8000" dirty="0">
                <a:solidFill>
                  <a:prstClr val="white"/>
                </a:solidFill>
                <a:cs typeface="+mn-ea"/>
                <a:sym typeface="+mn-lt"/>
              </a:rPr>
              <a:t>24</a:t>
            </a:r>
            <a:r>
              <a:rPr lang="en-US" altLang="zh-CN" sz="4000" dirty="0">
                <a:solidFill>
                  <a:prstClr val="white"/>
                </a:solidFill>
                <a:cs typeface="+mn-ea"/>
                <a:sym typeface="+mn-lt"/>
              </a:rPr>
              <a:t>%</a:t>
            </a:r>
            <a:endParaRPr lang="zh-CN" altLang="en-US" sz="4000" dirty="0">
              <a:solidFill>
                <a:prstClr val="white"/>
              </a:solidFill>
              <a:cs typeface="+mn-ea"/>
              <a:sym typeface="+mn-lt"/>
            </a:endParaRPr>
          </a:p>
        </p:txBody>
      </p:sp>
      <p:sp>
        <p:nvSpPr>
          <p:cNvPr id="14" name="TextBox 174"/>
          <p:cNvSpPr txBox="1"/>
          <p:nvPr/>
        </p:nvSpPr>
        <p:spPr>
          <a:xfrm>
            <a:off x="1301926" y="3538619"/>
            <a:ext cx="1910048" cy="623235"/>
          </a:xfrm>
          <a:prstGeom prst="rect">
            <a:avLst/>
          </a:prstGeom>
          <a:noFill/>
        </p:spPr>
        <p:txBody>
          <a:bodyPr wrap="square" lIns="68229" tIns="34284" rIns="68229" bIns="34284" rtlCol="0">
            <a:spAutoFit/>
          </a:bodyPr>
          <a:lstStyle/>
          <a:p>
            <a:pPr defTabSz="681924" fontAlgn="base">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a:t>
            </a:r>
            <a:endParaRPr lang="zh-CN" altLang="zh-CN" sz="900" dirty="0">
              <a:solidFill>
                <a:prstClr val="black">
                  <a:lumMod val="75000"/>
                  <a:lumOff val="25000"/>
                </a:prstClr>
              </a:solidFill>
              <a:cs typeface="+mn-ea"/>
              <a:sym typeface="+mn-lt"/>
            </a:endParaRPr>
          </a:p>
        </p:txBody>
      </p:sp>
      <p:sp>
        <p:nvSpPr>
          <p:cNvPr id="15" name="TextBox 175"/>
          <p:cNvSpPr txBox="1"/>
          <p:nvPr/>
        </p:nvSpPr>
        <p:spPr>
          <a:xfrm>
            <a:off x="1291345" y="3238537"/>
            <a:ext cx="2423530" cy="300083"/>
          </a:xfrm>
          <a:prstGeom prst="rect">
            <a:avLst/>
          </a:prstGeom>
          <a:noFill/>
        </p:spPr>
        <p:txBody>
          <a:bodyPr wrap="square" lIns="68229" tIns="34284" rIns="68229" bIns="34284" rtlCol="0">
            <a:spAutoFit/>
          </a:bodyPr>
          <a:lstStyle/>
          <a:p>
            <a:pPr defTabSz="681924" fontAlgn="base">
              <a:spcBef>
                <a:spcPct val="0"/>
              </a:spcBef>
              <a:spcAft>
                <a:spcPct val="0"/>
              </a:spcAft>
              <a:buFont typeface="Arial" pitchFamily="34" charset="0"/>
              <a:buNone/>
            </a:pPr>
            <a:r>
              <a:rPr lang="zh-CN" altLang="en-US" sz="1500" dirty="0">
                <a:solidFill>
                  <a:srgbClr val="B83D68"/>
                </a:solidFill>
                <a:cs typeface="+mn-ea"/>
                <a:sym typeface="+mn-lt"/>
              </a:rPr>
              <a:t>单击此处添加标题</a:t>
            </a:r>
          </a:p>
        </p:txBody>
      </p:sp>
      <p:sp>
        <p:nvSpPr>
          <p:cNvPr id="16" name="TextBox 174"/>
          <p:cNvSpPr txBox="1"/>
          <p:nvPr/>
        </p:nvSpPr>
        <p:spPr>
          <a:xfrm>
            <a:off x="3657818" y="3538619"/>
            <a:ext cx="1910048" cy="623235"/>
          </a:xfrm>
          <a:prstGeom prst="rect">
            <a:avLst/>
          </a:prstGeom>
          <a:noFill/>
        </p:spPr>
        <p:txBody>
          <a:bodyPr wrap="square" lIns="68229" tIns="34284" rIns="68229" bIns="34284" rtlCol="0">
            <a:spAutoFit/>
          </a:bodyPr>
          <a:lstStyle/>
          <a:p>
            <a:pPr defTabSz="681924" fontAlgn="base">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a:t>
            </a:r>
            <a:endParaRPr lang="zh-CN" altLang="zh-CN" sz="900" dirty="0">
              <a:solidFill>
                <a:prstClr val="black">
                  <a:lumMod val="75000"/>
                  <a:lumOff val="25000"/>
                </a:prstClr>
              </a:solidFill>
              <a:cs typeface="+mn-ea"/>
              <a:sym typeface="+mn-lt"/>
            </a:endParaRPr>
          </a:p>
        </p:txBody>
      </p:sp>
      <p:sp>
        <p:nvSpPr>
          <p:cNvPr id="17" name="TextBox 175"/>
          <p:cNvSpPr txBox="1"/>
          <p:nvPr/>
        </p:nvSpPr>
        <p:spPr>
          <a:xfrm>
            <a:off x="3647235" y="3238537"/>
            <a:ext cx="2423530" cy="300083"/>
          </a:xfrm>
          <a:prstGeom prst="rect">
            <a:avLst/>
          </a:prstGeom>
          <a:noFill/>
        </p:spPr>
        <p:txBody>
          <a:bodyPr wrap="square" lIns="68229" tIns="34284" rIns="68229" bIns="34284" rtlCol="0">
            <a:spAutoFit/>
          </a:bodyPr>
          <a:lstStyle/>
          <a:p>
            <a:pPr defTabSz="681924" fontAlgn="base">
              <a:spcBef>
                <a:spcPct val="0"/>
              </a:spcBef>
              <a:spcAft>
                <a:spcPct val="0"/>
              </a:spcAft>
              <a:buFont typeface="Arial" pitchFamily="34" charset="0"/>
              <a:buNone/>
            </a:pPr>
            <a:r>
              <a:rPr lang="zh-CN" altLang="en-US" sz="1500" dirty="0">
                <a:solidFill>
                  <a:srgbClr val="AC66BB"/>
                </a:solidFill>
                <a:cs typeface="+mn-ea"/>
                <a:sym typeface="+mn-lt"/>
              </a:rPr>
              <a:t>单击此处添加标题</a:t>
            </a:r>
          </a:p>
        </p:txBody>
      </p:sp>
      <p:sp>
        <p:nvSpPr>
          <p:cNvPr id="18" name="TextBox 174"/>
          <p:cNvSpPr txBox="1"/>
          <p:nvPr/>
        </p:nvSpPr>
        <p:spPr>
          <a:xfrm>
            <a:off x="6013709" y="3538619"/>
            <a:ext cx="1910048" cy="623235"/>
          </a:xfrm>
          <a:prstGeom prst="rect">
            <a:avLst/>
          </a:prstGeom>
          <a:noFill/>
        </p:spPr>
        <p:txBody>
          <a:bodyPr wrap="square" lIns="68229" tIns="34284" rIns="68229" bIns="34284" rtlCol="0">
            <a:spAutoFit/>
          </a:bodyPr>
          <a:lstStyle/>
          <a:p>
            <a:pPr defTabSz="681924" fontAlgn="base">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a:t>
            </a:r>
            <a:endParaRPr lang="zh-CN" altLang="zh-CN" sz="900" dirty="0">
              <a:solidFill>
                <a:prstClr val="black">
                  <a:lumMod val="75000"/>
                  <a:lumOff val="25000"/>
                </a:prstClr>
              </a:solidFill>
              <a:cs typeface="+mn-ea"/>
              <a:sym typeface="+mn-lt"/>
            </a:endParaRPr>
          </a:p>
        </p:txBody>
      </p:sp>
      <p:sp>
        <p:nvSpPr>
          <p:cNvPr id="19" name="TextBox 175"/>
          <p:cNvSpPr txBox="1"/>
          <p:nvPr/>
        </p:nvSpPr>
        <p:spPr>
          <a:xfrm>
            <a:off x="6003126" y="3238537"/>
            <a:ext cx="2423530" cy="300083"/>
          </a:xfrm>
          <a:prstGeom prst="rect">
            <a:avLst/>
          </a:prstGeom>
          <a:noFill/>
        </p:spPr>
        <p:txBody>
          <a:bodyPr wrap="square" lIns="68229" tIns="34284" rIns="68229" bIns="34284" rtlCol="0">
            <a:spAutoFit/>
          </a:bodyPr>
          <a:lstStyle/>
          <a:p>
            <a:pPr defTabSz="681924" fontAlgn="base">
              <a:spcBef>
                <a:spcPct val="0"/>
              </a:spcBef>
              <a:spcAft>
                <a:spcPct val="0"/>
              </a:spcAft>
              <a:buFont typeface="Arial" pitchFamily="34" charset="0"/>
              <a:buNone/>
            </a:pPr>
            <a:r>
              <a:rPr lang="zh-CN" altLang="en-US" sz="1500" dirty="0">
                <a:solidFill>
                  <a:srgbClr val="DE6C36"/>
                </a:solidFill>
                <a:cs typeface="+mn-ea"/>
                <a:sym typeface="+mn-lt"/>
              </a:rPr>
              <a:t>单击此处添加标题</a:t>
            </a:r>
          </a:p>
        </p:txBody>
      </p:sp>
    </p:spTree>
    <p:extLst>
      <p:ext uri="{BB962C8B-B14F-4D97-AF65-F5344CB8AC3E}">
        <p14:creationId xmlns:p14="http://schemas.microsoft.com/office/powerpoint/2010/main" val="2397786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cxnSp>
        <p:nvCxnSpPr>
          <p:cNvPr id="30" name="直接连接符 33"/>
          <p:cNvCxnSpPr>
            <a:cxnSpLocks noChangeShapeType="1"/>
          </p:cNvCxnSpPr>
          <p:nvPr/>
        </p:nvCxnSpPr>
        <p:spPr bwMode="auto">
          <a:xfrm>
            <a:off x="5864274" y="411163"/>
            <a:ext cx="0" cy="4321175"/>
          </a:xfrm>
          <a:prstGeom prst="line">
            <a:avLst/>
          </a:prstGeom>
          <a:noFill/>
          <a:ln w="9525">
            <a:solidFill>
              <a:srgbClr val="740000"/>
            </a:solidFill>
            <a:round/>
            <a:headEnd/>
            <a:tailEnd/>
          </a:ln>
          <a:extLst>
            <a:ext uri="{909E8E84-426E-40DD-AFC4-6F175D3DCCD1}">
              <a14:hiddenFill xmlns:a14="http://schemas.microsoft.com/office/drawing/2010/main">
                <a:noFill/>
              </a14:hiddenFill>
            </a:ext>
          </a:extLst>
        </p:spPr>
      </p:cxnSp>
      <p:sp>
        <p:nvSpPr>
          <p:cNvPr id="31" name="椭圆 16"/>
          <p:cNvSpPr>
            <a:spLocks noChangeArrowheads="1"/>
          </p:cNvSpPr>
          <p:nvPr/>
        </p:nvSpPr>
        <p:spPr bwMode="auto">
          <a:xfrm>
            <a:off x="5580112" y="639763"/>
            <a:ext cx="569912" cy="569912"/>
          </a:xfrm>
          <a:prstGeom prst="star8">
            <a:avLst/>
          </a:prstGeom>
          <a:solidFill>
            <a:schemeClr val="accent1"/>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2" name="椭圆 37"/>
          <p:cNvSpPr>
            <a:spLocks noChangeArrowheads="1"/>
          </p:cNvSpPr>
          <p:nvPr/>
        </p:nvSpPr>
        <p:spPr bwMode="auto">
          <a:xfrm>
            <a:off x="5580112" y="1716088"/>
            <a:ext cx="569912" cy="571500"/>
          </a:xfrm>
          <a:prstGeom prst="star8">
            <a:avLst/>
          </a:prstGeom>
          <a:solidFill>
            <a:schemeClr val="accent2"/>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3" name="椭圆 38"/>
          <p:cNvSpPr>
            <a:spLocks noChangeArrowheads="1"/>
          </p:cNvSpPr>
          <p:nvPr/>
        </p:nvSpPr>
        <p:spPr bwMode="auto">
          <a:xfrm>
            <a:off x="5580112" y="2794000"/>
            <a:ext cx="569912" cy="569913"/>
          </a:xfrm>
          <a:prstGeom prst="star8">
            <a:avLst/>
          </a:prstGeom>
          <a:solidFill>
            <a:schemeClr val="accent3"/>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4" name="椭圆 39"/>
          <p:cNvSpPr>
            <a:spLocks noChangeArrowheads="1"/>
          </p:cNvSpPr>
          <p:nvPr/>
        </p:nvSpPr>
        <p:spPr bwMode="auto">
          <a:xfrm>
            <a:off x="5580112" y="3870325"/>
            <a:ext cx="569912" cy="571500"/>
          </a:xfrm>
          <a:prstGeom prst="star8">
            <a:avLst/>
          </a:prstGeom>
          <a:solidFill>
            <a:schemeClr val="accent4"/>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5" name="TextBox 42"/>
          <p:cNvSpPr txBox="1">
            <a:spLocks noChangeArrowheads="1"/>
          </p:cNvSpPr>
          <p:nvPr/>
        </p:nvSpPr>
        <p:spPr bwMode="auto">
          <a:xfrm>
            <a:off x="6207174" y="639763"/>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1.</a:t>
            </a:r>
            <a:r>
              <a:rPr lang="zh-CN" altLang="en-US" sz="2400" b="1" dirty="0">
                <a:solidFill>
                  <a:prstClr val="black">
                    <a:lumMod val="75000"/>
                    <a:lumOff val="25000"/>
                  </a:prstClr>
                </a:solidFill>
                <a:latin typeface="Calibri"/>
                <a:ea typeface="宋体"/>
                <a:cs typeface="+mn-ea"/>
                <a:sym typeface="+mn-lt"/>
              </a:rPr>
              <a:t>添加标题</a:t>
            </a:r>
          </a:p>
        </p:txBody>
      </p:sp>
      <p:sp>
        <p:nvSpPr>
          <p:cNvPr id="36" name="TextBox 43"/>
          <p:cNvSpPr txBox="1">
            <a:spLocks noChangeArrowheads="1"/>
          </p:cNvSpPr>
          <p:nvPr/>
        </p:nvSpPr>
        <p:spPr bwMode="auto">
          <a:xfrm>
            <a:off x="6315124" y="113506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第一部分</a:t>
            </a:r>
          </a:p>
        </p:txBody>
      </p:sp>
      <p:sp>
        <p:nvSpPr>
          <p:cNvPr id="37" name="TextBox 44"/>
          <p:cNvSpPr txBox="1">
            <a:spLocks noChangeArrowheads="1"/>
          </p:cNvSpPr>
          <p:nvPr/>
        </p:nvSpPr>
        <p:spPr bwMode="auto">
          <a:xfrm>
            <a:off x="6207174" y="1790700"/>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2.</a:t>
            </a:r>
            <a:r>
              <a:rPr lang="zh-CN" altLang="en-US" sz="2400" b="1" dirty="0">
                <a:solidFill>
                  <a:prstClr val="black">
                    <a:lumMod val="75000"/>
                    <a:lumOff val="25000"/>
                  </a:prstClr>
                </a:solidFill>
                <a:latin typeface="Calibri"/>
                <a:ea typeface="宋体"/>
                <a:cs typeface="+mn-ea"/>
                <a:sym typeface="+mn-lt"/>
              </a:rPr>
              <a:t>添加标题</a:t>
            </a:r>
          </a:p>
        </p:txBody>
      </p:sp>
      <p:sp>
        <p:nvSpPr>
          <p:cNvPr id="38" name="TextBox 45"/>
          <p:cNvSpPr txBox="1">
            <a:spLocks noChangeArrowheads="1"/>
          </p:cNvSpPr>
          <p:nvPr/>
        </p:nvSpPr>
        <p:spPr bwMode="auto">
          <a:xfrm>
            <a:off x="6315124" y="22875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第二部分</a:t>
            </a:r>
          </a:p>
        </p:txBody>
      </p:sp>
      <p:sp>
        <p:nvSpPr>
          <p:cNvPr id="39" name="TextBox 46"/>
          <p:cNvSpPr txBox="1">
            <a:spLocks noChangeArrowheads="1"/>
          </p:cNvSpPr>
          <p:nvPr/>
        </p:nvSpPr>
        <p:spPr bwMode="auto">
          <a:xfrm>
            <a:off x="6207174" y="2816225"/>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srgbClr val="DE6C36"/>
                </a:solidFill>
                <a:latin typeface="Calibri"/>
                <a:ea typeface="宋体"/>
                <a:cs typeface="+mn-ea"/>
                <a:sym typeface="+mn-lt"/>
              </a:rPr>
              <a:t>3.</a:t>
            </a:r>
            <a:r>
              <a:rPr lang="zh-CN" altLang="en-US" sz="2400" b="1" dirty="0">
                <a:solidFill>
                  <a:srgbClr val="DE6C36"/>
                </a:solidFill>
                <a:latin typeface="Calibri"/>
                <a:ea typeface="宋体"/>
                <a:cs typeface="+mn-ea"/>
                <a:sym typeface="+mn-lt"/>
              </a:rPr>
              <a:t>添加标题</a:t>
            </a:r>
          </a:p>
        </p:txBody>
      </p:sp>
      <p:sp>
        <p:nvSpPr>
          <p:cNvPr id="40" name="TextBox 47"/>
          <p:cNvSpPr txBox="1">
            <a:spLocks noChangeArrowheads="1"/>
          </p:cNvSpPr>
          <p:nvPr/>
        </p:nvSpPr>
        <p:spPr bwMode="auto">
          <a:xfrm>
            <a:off x="6315124" y="3311525"/>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srgbClr val="DE6C36"/>
                </a:solidFill>
                <a:latin typeface="Calibri"/>
                <a:ea typeface="宋体"/>
                <a:cs typeface="+mn-ea"/>
                <a:sym typeface="+mn-lt"/>
              </a:rPr>
              <a:t>第三部分</a:t>
            </a:r>
          </a:p>
        </p:txBody>
      </p:sp>
      <p:sp>
        <p:nvSpPr>
          <p:cNvPr id="41" name="TextBox 48"/>
          <p:cNvSpPr txBox="1">
            <a:spLocks noChangeArrowheads="1"/>
          </p:cNvSpPr>
          <p:nvPr/>
        </p:nvSpPr>
        <p:spPr bwMode="auto">
          <a:xfrm>
            <a:off x="6207174" y="3875088"/>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4.</a:t>
            </a:r>
            <a:r>
              <a:rPr lang="zh-CN" altLang="en-US" sz="2400" b="1" dirty="0">
                <a:solidFill>
                  <a:prstClr val="black">
                    <a:lumMod val="75000"/>
                    <a:lumOff val="25000"/>
                  </a:prstClr>
                </a:solidFill>
                <a:latin typeface="Calibri"/>
                <a:ea typeface="宋体"/>
                <a:cs typeface="+mn-ea"/>
                <a:sym typeface="+mn-lt"/>
              </a:rPr>
              <a:t>添加标题</a:t>
            </a:r>
          </a:p>
        </p:txBody>
      </p:sp>
      <p:sp>
        <p:nvSpPr>
          <p:cNvPr id="42" name="TextBox 49"/>
          <p:cNvSpPr txBox="1">
            <a:spLocks noChangeArrowheads="1"/>
          </p:cNvSpPr>
          <p:nvPr/>
        </p:nvSpPr>
        <p:spPr bwMode="auto">
          <a:xfrm>
            <a:off x="6315124" y="43703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第四部分</a:t>
            </a:r>
          </a:p>
        </p:txBody>
      </p:sp>
      <p:pic>
        <p:nvPicPr>
          <p:cNvPr id="44" name="Picture 10" descr="H:\背景图\模糊背景\pcsc0011.模糊创意光线图片31-炫彩背景图片1726张JPG\炫彩背景图片533.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928" t="3264" r="59644" b="24036"/>
          <a:stretch/>
        </p:blipFill>
        <p:spPr bwMode="auto">
          <a:xfrm>
            <a:off x="238124" y="211932"/>
            <a:ext cx="4745355" cy="471963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5" name="文本框 1"/>
          <p:cNvSpPr>
            <a:spLocks noChangeArrowheads="1"/>
          </p:cNvSpPr>
          <p:nvPr/>
        </p:nvSpPr>
        <p:spPr bwMode="auto">
          <a:xfrm>
            <a:off x="452603" y="1324611"/>
            <a:ext cx="3420665" cy="9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en-US" altLang="zh-CN" sz="6000" dirty="0">
                <a:solidFill>
                  <a:prstClr val="white"/>
                </a:solidFill>
                <a:effectLst>
                  <a:outerShdw blurRad="63500" sx="102000" sy="102000" algn="ctr" rotWithShape="0">
                    <a:prstClr val="black">
                      <a:alpha val="40000"/>
                    </a:prstClr>
                  </a:outerShdw>
                </a:effectLst>
                <a:cs typeface="+mn-ea"/>
                <a:sym typeface="+mn-lt"/>
              </a:rPr>
              <a:t>Content</a:t>
            </a:r>
            <a:endParaRPr lang="zh-CN" altLang="en-US" sz="6000" dirty="0">
              <a:solidFill>
                <a:prstClr val="white"/>
              </a:solidFill>
              <a:effectLst>
                <a:outerShdw blurRad="63500" sx="102000" sy="102000" algn="ctr" rotWithShape="0">
                  <a:prstClr val="black">
                    <a:alpha val="40000"/>
                  </a:prstClr>
                </a:outerShdw>
              </a:effectLst>
              <a:cs typeface="+mn-ea"/>
              <a:sym typeface="+mn-lt"/>
            </a:endParaRPr>
          </a:p>
        </p:txBody>
      </p:sp>
      <p:sp>
        <p:nvSpPr>
          <p:cNvPr id="46" name="文本框 3"/>
          <p:cNvSpPr>
            <a:spLocks noChangeArrowheads="1"/>
          </p:cNvSpPr>
          <p:nvPr/>
        </p:nvSpPr>
        <p:spPr bwMode="auto">
          <a:xfrm>
            <a:off x="4053052" y="1671505"/>
            <a:ext cx="553640"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zh-CN" altLang="en-US" sz="2700" b="1" dirty="0">
                <a:solidFill>
                  <a:prstClr val="white"/>
                </a:solidFill>
                <a:effectLst>
                  <a:outerShdw blurRad="63500" sx="102000" sy="102000" algn="ctr" rotWithShape="0">
                    <a:prstClr val="black">
                      <a:alpha val="40000"/>
                    </a:prstClr>
                  </a:outerShdw>
                </a:effectLst>
                <a:cs typeface="+mn-ea"/>
                <a:sym typeface="+mn-lt"/>
              </a:rPr>
              <a:t>目录</a:t>
            </a:r>
            <a:endParaRPr lang="zh-CN" altLang="en-US" dirty="0">
              <a:solidFill>
                <a:prstClr val="white"/>
              </a:solidFill>
              <a:effectLst>
                <a:outerShdw blurRad="63500" sx="102000" sy="102000" algn="ctr" rotWithShape="0">
                  <a:prstClr val="black">
                    <a:alpha val="40000"/>
                  </a:prstClr>
                </a:outerShdw>
              </a:effectLst>
              <a:cs typeface="+mn-ea"/>
              <a:sym typeface="+mn-lt"/>
            </a:endParaRPr>
          </a:p>
        </p:txBody>
      </p:sp>
    </p:spTree>
    <p:extLst>
      <p:ext uri="{BB962C8B-B14F-4D97-AF65-F5344CB8AC3E}">
        <p14:creationId xmlns:p14="http://schemas.microsoft.com/office/powerpoint/2010/main" val="2684787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六边形 4"/>
          <p:cNvSpPr>
            <a:spLocks noChangeArrowheads="1"/>
          </p:cNvSpPr>
          <p:nvPr/>
        </p:nvSpPr>
        <p:spPr bwMode="auto">
          <a:xfrm rot="5400000">
            <a:off x="3382169" y="1003672"/>
            <a:ext cx="1266825" cy="1090613"/>
          </a:xfrm>
          <a:prstGeom prst="hexagon">
            <a:avLst>
              <a:gd name="adj" fmla="val 25033"/>
              <a:gd name="vf" fmla="val 115470"/>
            </a:avLst>
          </a:prstGeom>
          <a:solidFill>
            <a:schemeClr val="accent1"/>
          </a:solidFill>
          <a:ln>
            <a:noFill/>
          </a:ln>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black">
                  <a:lumMod val="75000"/>
                  <a:lumOff val="25000"/>
                </a:prstClr>
              </a:solidFill>
              <a:latin typeface="Arial"/>
              <a:ea typeface="微软雅黑"/>
              <a:cs typeface="+mn-ea"/>
              <a:sym typeface="+mn-lt"/>
            </a:endParaRPr>
          </a:p>
        </p:txBody>
      </p:sp>
      <p:sp>
        <p:nvSpPr>
          <p:cNvPr id="7" name="六边形 5"/>
          <p:cNvSpPr>
            <a:spLocks noChangeArrowheads="1"/>
          </p:cNvSpPr>
          <p:nvPr/>
        </p:nvSpPr>
        <p:spPr bwMode="auto">
          <a:xfrm rot="5400000">
            <a:off x="2828131" y="2040310"/>
            <a:ext cx="1265237" cy="1092200"/>
          </a:xfrm>
          <a:prstGeom prst="hexagon">
            <a:avLst>
              <a:gd name="adj" fmla="val 24965"/>
              <a:gd name="vf" fmla="val 115470"/>
            </a:avLst>
          </a:prstGeom>
          <a:solidFill>
            <a:schemeClr val="accent6"/>
          </a:solidFill>
          <a:ln>
            <a:noFill/>
          </a:ln>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black">
                  <a:lumMod val="75000"/>
                  <a:lumOff val="25000"/>
                </a:prstClr>
              </a:solidFill>
              <a:latin typeface="Arial"/>
              <a:ea typeface="微软雅黑"/>
              <a:cs typeface="+mn-ea"/>
              <a:sym typeface="+mn-lt"/>
            </a:endParaRPr>
          </a:p>
        </p:txBody>
      </p:sp>
      <p:sp>
        <p:nvSpPr>
          <p:cNvPr id="8" name="六边形 6"/>
          <p:cNvSpPr>
            <a:spLocks noChangeArrowheads="1"/>
          </p:cNvSpPr>
          <p:nvPr/>
        </p:nvSpPr>
        <p:spPr bwMode="auto">
          <a:xfrm rot="5400000">
            <a:off x="3380581" y="3078535"/>
            <a:ext cx="1266825" cy="1090612"/>
          </a:xfrm>
          <a:prstGeom prst="hexagon">
            <a:avLst>
              <a:gd name="adj" fmla="val 25033"/>
              <a:gd name="vf" fmla="val 115470"/>
            </a:avLst>
          </a:prstGeom>
          <a:solidFill>
            <a:schemeClr val="accent5"/>
          </a:solidFill>
          <a:ln>
            <a:noFill/>
          </a:ln>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black">
                  <a:lumMod val="75000"/>
                  <a:lumOff val="25000"/>
                </a:prstClr>
              </a:solidFill>
              <a:latin typeface="Arial"/>
              <a:ea typeface="微软雅黑"/>
              <a:cs typeface="+mn-ea"/>
              <a:sym typeface="+mn-lt"/>
            </a:endParaRPr>
          </a:p>
        </p:txBody>
      </p:sp>
      <p:sp>
        <p:nvSpPr>
          <p:cNvPr id="9" name="六边形 9"/>
          <p:cNvSpPr>
            <a:spLocks noChangeArrowheads="1"/>
          </p:cNvSpPr>
          <p:nvPr/>
        </p:nvSpPr>
        <p:spPr bwMode="auto">
          <a:xfrm rot="-5400000">
            <a:off x="4567237" y="3077741"/>
            <a:ext cx="1266825" cy="1092200"/>
          </a:xfrm>
          <a:prstGeom prst="hexagon">
            <a:avLst>
              <a:gd name="adj" fmla="val 24997"/>
              <a:gd name="vf" fmla="val 115470"/>
            </a:avLst>
          </a:prstGeom>
          <a:solidFill>
            <a:schemeClr val="accent4"/>
          </a:solidFill>
          <a:ln>
            <a:noFill/>
          </a:ln>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black">
                  <a:lumMod val="75000"/>
                  <a:lumOff val="25000"/>
                </a:prstClr>
              </a:solidFill>
              <a:latin typeface="Arial"/>
              <a:ea typeface="微软雅黑"/>
              <a:cs typeface="+mn-ea"/>
              <a:sym typeface="+mn-lt"/>
            </a:endParaRPr>
          </a:p>
        </p:txBody>
      </p:sp>
      <p:sp>
        <p:nvSpPr>
          <p:cNvPr id="10" name="六边形 10"/>
          <p:cNvSpPr>
            <a:spLocks noChangeArrowheads="1"/>
          </p:cNvSpPr>
          <p:nvPr/>
        </p:nvSpPr>
        <p:spPr bwMode="auto">
          <a:xfrm rot="-5400000">
            <a:off x="5122069" y="2040310"/>
            <a:ext cx="1265237" cy="1092200"/>
          </a:xfrm>
          <a:prstGeom prst="hexagon">
            <a:avLst>
              <a:gd name="adj" fmla="val 24965"/>
              <a:gd name="vf" fmla="val 115470"/>
            </a:avLst>
          </a:prstGeom>
          <a:solidFill>
            <a:schemeClr val="accent3"/>
          </a:solidFill>
          <a:ln>
            <a:noFill/>
          </a:ln>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black">
                  <a:lumMod val="75000"/>
                  <a:lumOff val="25000"/>
                </a:prstClr>
              </a:solidFill>
              <a:latin typeface="Arial"/>
              <a:ea typeface="微软雅黑"/>
              <a:cs typeface="+mn-ea"/>
              <a:sym typeface="+mn-lt"/>
            </a:endParaRPr>
          </a:p>
        </p:txBody>
      </p:sp>
      <p:sp>
        <p:nvSpPr>
          <p:cNvPr id="11" name="六边形 11"/>
          <p:cNvSpPr>
            <a:spLocks noChangeArrowheads="1"/>
          </p:cNvSpPr>
          <p:nvPr/>
        </p:nvSpPr>
        <p:spPr bwMode="auto">
          <a:xfrm rot="-5400000">
            <a:off x="4524375" y="1002879"/>
            <a:ext cx="1266825" cy="1092200"/>
          </a:xfrm>
          <a:prstGeom prst="hexagon">
            <a:avLst>
              <a:gd name="adj" fmla="val 24997"/>
              <a:gd name="vf" fmla="val 115470"/>
            </a:avLst>
          </a:prstGeom>
          <a:solidFill>
            <a:schemeClr val="accent2"/>
          </a:solidFill>
          <a:ln>
            <a:noFill/>
          </a:ln>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black">
                  <a:lumMod val="75000"/>
                  <a:lumOff val="25000"/>
                </a:prstClr>
              </a:solidFill>
              <a:latin typeface="Arial"/>
              <a:ea typeface="微软雅黑"/>
              <a:cs typeface="+mn-ea"/>
              <a:sym typeface="+mn-lt"/>
            </a:endParaRPr>
          </a:p>
        </p:txBody>
      </p:sp>
      <p:sp>
        <p:nvSpPr>
          <p:cNvPr id="12" name="TextBox 12"/>
          <p:cNvSpPr>
            <a:spLocks noChangeArrowheads="1"/>
          </p:cNvSpPr>
          <p:nvPr/>
        </p:nvSpPr>
        <p:spPr bwMode="auto">
          <a:xfrm>
            <a:off x="5784850" y="1374353"/>
            <a:ext cx="289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400" dirty="0">
                <a:solidFill>
                  <a:prstClr val="black">
                    <a:lumMod val="75000"/>
                    <a:lumOff val="25000"/>
                  </a:prstClr>
                </a:solidFill>
                <a:latin typeface="Arial"/>
                <a:ea typeface="微软雅黑"/>
                <a:cs typeface="+mn-ea"/>
                <a:sym typeface="+mn-lt"/>
              </a:rPr>
              <a:t>单击此处添加文本单击此处添加文本单击此处添加文本</a:t>
            </a:r>
          </a:p>
        </p:txBody>
      </p:sp>
      <p:sp>
        <p:nvSpPr>
          <p:cNvPr id="13" name="TextBox 13"/>
          <p:cNvSpPr>
            <a:spLocks noChangeArrowheads="1"/>
          </p:cNvSpPr>
          <p:nvPr/>
        </p:nvSpPr>
        <p:spPr bwMode="auto">
          <a:xfrm>
            <a:off x="5795963" y="1069553"/>
            <a:ext cx="2089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dirty="0">
                <a:solidFill>
                  <a:srgbClr val="AC66BB"/>
                </a:solidFill>
                <a:latin typeface="Arial"/>
                <a:ea typeface="微软雅黑"/>
                <a:cs typeface="+mn-ea"/>
                <a:sym typeface="+mn-lt"/>
              </a:rPr>
              <a:t>添加标题</a:t>
            </a:r>
            <a:endParaRPr lang="zh-CN" altLang="en-US" sz="1600" b="1" dirty="0" smtClean="0">
              <a:solidFill>
                <a:srgbClr val="AC66BB"/>
              </a:solidFill>
              <a:latin typeface="Arial"/>
              <a:ea typeface="微软雅黑"/>
              <a:cs typeface="+mn-ea"/>
              <a:sym typeface="+mn-lt"/>
            </a:endParaRPr>
          </a:p>
        </p:txBody>
      </p:sp>
      <p:sp>
        <p:nvSpPr>
          <p:cNvPr id="14" name="TextBox 15"/>
          <p:cNvSpPr>
            <a:spLocks noChangeArrowheads="1"/>
          </p:cNvSpPr>
          <p:nvPr/>
        </p:nvSpPr>
        <p:spPr bwMode="auto">
          <a:xfrm>
            <a:off x="6394450" y="2487191"/>
            <a:ext cx="22828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400" dirty="0">
                <a:solidFill>
                  <a:prstClr val="black">
                    <a:lumMod val="75000"/>
                    <a:lumOff val="25000"/>
                  </a:prstClr>
                </a:solidFill>
                <a:latin typeface="Arial"/>
                <a:ea typeface="微软雅黑"/>
                <a:cs typeface="+mn-ea"/>
                <a:sym typeface="+mn-lt"/>
              </a:rPr>
              <a:t>单击此处添加文本单击此处添加文本单击此处添加文本</a:t>
            </a:r>
          </a:p>
        </p:txBody>
      </p:sp>
      <p:sp>
        <p:nvSpPr>
          <p:cNvPr id="15" name="TextBox 16"/>
          <p:cNvSpPr>
            <a:spLocks noChangeArrowheads="1"/>
          </p:cNvSpPr>
          <p:nvPr/>
        </p:nvSpPr>
        <p:spPr bwMode="auto">
          <a:xfrm>
            <a:off x="6405563" y="2182391"/>
            <a:ext cx="2089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dirty="0">
                <a:solidFill>
                  <a:srgbClr val="DE6C36"/>
                </a:solidFill>
                <a:latin typeface="Arial"/>
                <a:ea typeface="微软雅黑"/>
                <a:cs typeface="+mn-ea"/>
                <a:sym typeface="+mn-lt"/>
              </a:rPr>
              <a:t>添加标题</a:t>
            </a:r>
            <a:endParaRPr lang="zh-CN" altLang="en-US" sz="1600" b="1" dirty="0" smtClean="0">
              <a:solidFill>
                <a:srgbClr val="DE6C36"/>
              </a:solidFill>
              <a:latin typeface="Arial"/>
              <a:ea typeface="微软雅黑"/>
              <a:cs typeface="+mn-ea"/>
              <a:sym typeface="+mn-lt"/>
            </a:endParaRPr>
          </a:p>
        </p:txBody>
      </p:sp>
      <p:sp>
        <p:nvSpPr>
          <p:cNvPr id="16" name="TextBox 17"/>
          <p:cNvSpPr>
            <a:spLocks noChangeArrowheads="1"/>
          </p:cNvSpPr>
          <p:nvPr/>
        </p:nvSpPr>
        <p:spPr bwMode="auto">
          <a:xfrm>
            <a:off x="5856288" y="3590503"/>
            <a:ext cx="289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400" dirty="0">
                <a:solidFill>
                  <a:prstClr val="black">
                    <a:lumMod val="75000"/>
                    <a:lumOff val="25000"/>
                  </a:prstClr>
                </a:solidFill>
                <a:latin typeface="Arial"/>
                <a:ea typeface="微软雅黑"/>
                <a:cs typeface="+mn-ea"/>
                <a:sym typeface="+mn-lt"/>
              </a:rPr>
              <a:t>单击此处添加文本单击此处添加文本单击此处添加文本</a:t>
            </a:r>
          </a:p>
        </p:txBody>
      </p:sp>
      <p:sp>
        <p:nvSpPr>
          <p:cNvPr id="17" name="TextBox 18"/>
          <p:cNvSpPr>
            <a:spLocks noChangeArrowheads="1"/>
          </p:cNvSpPr>
          <p:nvPr/>
        </p:nvSpPr>
        <p:spPr bwMode="auto">
          <a:xfrm>
            <a:off x="5867400" y="3285703"/>
            <a:ext cx="2089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dirty="0">
                <a:solidFill>
                  <a:srgbClr val="F9B639"/>
                </a:solidFill>
                <a:latin typeface="Arial"/>
                <a:ea typeface="微软雅黑"/>
                <a:cs typeface="+mn-ea"/>
                <a:sym typeface="+mn-lt"/>
              </a:rPr>
              <a:t>添加标题</a:t>
            </a:r>
            <a:endParaRPr lang="zh-CN" altLang="en-US" sz="1600" b="1" dirty="0" smtClean="0">
              <a:solidFill>
                <a:srgbClr val="F9B639"/>
              </a:solidFill>
              <a:latin typeface="Arial"/>
              <a:ea typeface="微软雅黑"/>
              <a:cs typeface="+mn-ea"/>
              <a:sym typeface="+mn-lt"/>
            </a:endParaRPr>
          </a:p>
        </p:txBody>
      </p:sp>
      <p:sp>
        <p:nvSpPr>
          <p:cNvPr id="18" name="TextBox 19"/>
          <p:cNvSpPr>
            <a:spLocks noChangeArrowheads="1"/>
          </p:cNvSpPr>
          <p:nvPr/>
        </p:nvSpPr>
        <p:spPr bwMode="auto">
          <a:xfrm>
            <a:off x="527050" y="1429916"/>
            <a:ext cx="2892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400" dirty="0">
                <a:solidFill>
                  <a:prstClr val="black">
                    <a:lumMod val="75000"/>
                    <a:lumOff val="25000"/>
                  </a:prstClr>
                </a:solidFill>
                <a:latin typeface="Arial"/>
                <a:ea typeface="微软雅黑"/>
                <a:cs typeface="+mn-ea"/>
                <a:sym typeface="+mn-lt"/>
              </a:rPr>
              <a:t>单击此处添加文本单击此处添加文本单击此处添加</a:t>
            </a:r>
            <a:r>
              <a:rPr lang="zh-CN" altLang="en-US" sz="1400" dirty="0" smtClean="0">
                <a:solidFill>
                  <a:prstClr val="black">
                    <a:lumMod val="75000"/>
                    <a:lumOff val="25000"/>
                  </a:prstClr>
                </a:solidFill>
                <a:latin typeface="Arial"/>
                <a:ea typeface="微软雅黑"/>
                <a:cs typeface="+mn-ea"/>
                <a:sym typeface="+mn-lt"/>
              </a:rPr>
              <a:t>文本</a:t>
            </a:r>
          </a:p>
        </p:txBody>
      </p:sp>
      <p:sp>
        <p:nvSpPr>
          <p:cNvPr id="19" name="TextBox 20"/>
          <p:cNvSpPr>
            <a:spLocks noChangeArrowheads="1"/>
          </p:cNvSpPr>
          <p:nvPr/>
        </p:nvSpPr>
        <p:spPr bwMode="auto">
          <a:xfrm>
            <a:off x="539750" y="1125116"/>
            <a:ext cx="2089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dirty="0">
                <a:solidFill>
                  <a:srgbClr val="B83D68"/>
                </a:solidFill>
                <a:latin typeface="Arial"/>
                <a:ea typeface="微软雅黑"/>
                <a:cs typeface="+mn-ea"/>
                <a:sym typeface="+mn-lt"/>
              </a:rPr>
              <a:t>添加标题</a:t>
            </a:r>
            <a:endParaRPr lang="zh-CN" altLang="en-US" sz="1600" b="1" dirty="0" smtClean="0">
              <a:solidFill>
                <a:srgbClr val="B83D68"/>
              </a:solidFill>
              <a:latin typeface="Arial"/>
              <a:ea typeface="微软雅黑"/>
              <a:cs typeface="+mn-ea"/>
              <a:sym typeface="+mn-lt"/>
            </a:endParaRPr>
          </a:p>
        </p:txBody>
      </p:sp>
      <p:sp>
        <p:nvSpPr>
          <p:cNvPr id="20" name="TextBox 21"/>
          <p:cNvSpPr>
            <a:spLocks noChangeArrowheads="1"/>
          </p:cNvSpPr>
          <p:nvPr/>
        </p:nvSpPr>
        <p:spPr bwMode="auto">
          <a:xfrm>
            <a:off x="538163" y="2487191"/>
            <a:ext cx="23050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400" dirty="0">
                <a:solidFill>
                  <a:prstClr val="black">
                    <a:lumMod val="75000"/>
                    <a:lumOff val="25000"/>
                  </a:prstClr>
                </a:solidFill>
                <a:latin typeface="Arial"/>
                <a:ea typeface="微软雅黑"/>
                <a:cs typeface="+mn-ea"/>
                <a:sym typeface="+mn-lt"/>
              </a:rPr>
              <a:t>单击此处添加文本单击此处添加文本单击此处添加文本</a:t>
            </a:r>
          </a:p>
        </p:txBody>
      </p:sp>
      <p:sp>
        <p:nvSpPr>
          <p:cNvPr id="21" name="TextBox 22"/>
          <p:cNvSpPr>
            <a:spLocks noChangeArrowheads="1"/>
          </p:cNvSpPr>
          <p:nvPr/>
        </p:nvSpPr>
        <p:spPr bwMode="auto">
          <a:xfrm>
            <a:off x="549275" y="2182391"/>
            <a:ext cx="2089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dirty="0">
                <a:solidFill>
                  <a:srgbClr val="FA8D3D"/>
                </a:solidFill>
                <a:latin typeface="Arial"/>
                <a:ea typeface="微软雅黑"/>
                <a:cs typeface="+mn-ea"/>
                <a:sym typeface="+mn-lt"/>
              </a:rPr>
              <a:t>添加标题</a:t>
            </a:r>
            <a:endParaRPr lang="zh-CN" altLang="en-US" sz="1600" b="1" dirty="0" smtClean="0">
              <a:solidFill>
                <a:srgbClr val="FA8D3D"/>
              </a:solidFill>
              <a:latin typeface="Arial"/>
              <a:ea typeface="微软雅黑"/>
              <a:cs typeface="+mn-ea"/>
              <a:sym typeface="+mn-lt"/>
            </a:endParaRPr>
          </a:p>
        </p:txBody>
      </p:sp>
      <p:sp>
        <p:nvSpPr>
          <p:cNvPr id="22" name="TextBox 23"/>
          <p:cNvSpPr>
            <a:spLocks noChangeArrowheads="1"/>
          </p:cNvSpPr>
          <p:nvPr/>
        </p:nvSpPr>
        <p:spPr bwMode="auto">
          <a:xfrm>
            <a:off x="527050" y="3561928"/>
            <a:ext cx="2892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400" dirty="0">
                <a:solidFill>
                  <a:prstClr val="black">
                    <a:lumMod val="75000"/>
                    <a:lumOff val="25000"/>
                  </a:prstClr>
                </a:solidFill>
                <a:latin typeface="Arial"/>
                <a:ea typeface="微软雅黑"/>
                <a:cs typeface="+mn-ea"/>
                <a:sym typeface="+mn-lt"/>
              </a:rPr>
              <a:t>单击此处添加文本单击此处添加文本单击此处添加文本</a:t>
            </a:r>
          </a:p>
        </p:txBody>
      </p:sp>
      <p:sp>
        <p:nvSpPr>
          <p:cNvPr id="23" name="TextBox 24"/>
          <p:cNvSpPr>
            <a:spLocks noChangeArrowheads="1"/>
          </p:cNvSpPr>
          <p:nvPr/>
        </p:nvSpPr>
        <p:spPr bwMode="auto">
          <a:xfrm>
            <a:off x="539750" y="3257128"/>
            <a:ext cx="2089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dirty="0">
                <a:solidFill>
                  <a:srgbClr val="CF6DA4"/>
                </a:solidFill>
                <a:latin typeface="Arial"/>
                <a:ea typeface="微软雅黑"/>
                <a:cs typeface="+mn-ea"/>
                <a:sym typeface="+mn-lt"/>
              </a:rPr>
              <a:t>添加标题</a:t>
            </a:r>
            <a:endParaRPr lang="zh-CN" altLang="en-US" sz="1600" b="1" dirty="0" smtClean="0">
              <a:solidFill>
                <a:srgbClr val="CF6DA4"/>
              </a:solidFill>
              <a:latin typeface="Arial"/>
              <a:ea typeface="微软雅黑"/>
              <a:cs typeface="+mn-ea"/>
              <a:sym typeface="+mn-lt"/>
            </a:endParaRPr>
          </a:p>
        </p:txBody>
      </p:sp>
      <p:pic>
        <p:nvPicPr>
          <p:cNvPr id="24" name="图片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263" y="3244428"/>
            <a:ext cx="766762"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838" y="1160041"/>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138" y="1220366"/>
            <a:ext cx="65881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2825" y="3246016"/>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0838" y="2233191"/>
            <a:ext cx="7064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1338" y="2182391"/>
            <a:ext cx="7572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825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Line 13"/>
          <p:cNvSpPr>
            <a:spLocks noChangeShapeType="1"/>
          </p:cNvSpPr>
          <p:nvPr/>
        </p:nvSpPr>
        <p:spPr bwMode="auto">
          <a:xfrm>
            <a:off x="539751" y="2746078"/>
            <a:ext cx="8137525" cy="0"/>
          </a:xfrm>
          <a:prstGeom prst="line">
            <a:avLst/>
          </a:prstGeom>
          <a:noFill/>
          <a:ln w="101600">
            <a:solidFill>
              <a:schemeClr val="bg1">
                <a:lumMod val="65000"/>
              </a:schemeClr>
            </a:solidFill>
            <a:bevel/>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6" name="AutoShape 2"/>
          <p:cNvSpPr>
            <a:spLocks noChangeArrowheads="1"/>
          </p:cNvSpPr>
          <p:nvPr/>
        </p:nvSpPr>
        <p:spPr bwMode="auto">
          <a:xfrm>
            <a:off x="1663700" y="1131590"/>
            <a:ext cx="1619250" cy="1351598"/>
          </a:xfrm>
          <a:prstGeom prst="roundRect">
            <a:avLst>
              <a:gd name="adj" fmla="val 13005"/>
            </a:avLst>
          </a:prstGeom>
          <a:solidFill>
            <a:schemeClr val="accent2"/>
          </a:solidFill>
          <a:ln w="19050" cap="rnd">
            <a:noFill/>
            <a:prstDash val="sysDot"/>
            <a:bevel/>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7" name="Line 16"/>
          <p:cNvSpPr>
            <a:spLocks noChangeShapeType="1"/>
          </p:cNvSpPr>
          <p:nvPr/>
        </p:nvSpPr>
        <p:spPr bwMode="auto">
          <a:xfrm flipH="1">
            <a:off x="1831975" y="1290182"/>
            <a:ext cx="0" cy="1453038"/>
          </a:xfrm>
          <a:prstGeom prst="line">
            <a:avLst/>
          </a:prstGeom>
          <a:noFill/>
          <a:ln w="19050">
            <a:solidFill>
              <a:schemeClr val="bg1"/>
            </a:solidFill>
            <a:prstDash val="sysDot"/>
            <a:bevel/>
            <a:headEnd type="oval" w="med" len="me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8" name="Oval 139"/>
          <p:cNvSpPr>
            <a:spLocks noChangeArrowheads="1"/>
          </p:cNvSpPr>
          <p:nvPr/>
        </p:nvSpPr>
        <p:spPr bwMode="auto">
          <a:xfrm>
            <a:off x="1736726" y="2663210"/>
            <a:ext cx="182563" cy="162878"/>
          </a:xfrm>
          <a:prstGeom prst="ellipse">
            <a:avLst/>
          </a:prstGeom>
          <a:solidFill>
            <a:schemeClr val="accent2"/>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9" name="Oval 140"/>
          <p:cNvSpPr>
            <a:spLocks noChangeArrowheads="1"/>
          </p:cNvSpPr>
          <p:nvPr/>
        </p:nvSpPr>
        <p:spPr bwMode="auto">
          <a:xfrm>
            <a:off x="1786383" y="2707513"/>
            <a:ext cx="83249" cy="74272"/>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10" name="TextBox 57"/>
          <p:cNvSpPr>
            <a:spLocks noChangeArrowheads="1"/>
          </p:cNvSpPr>
          <p:nvPr/>
        </p:nvSpPr>
        <p:spPr bwMode="auto">
          <a:xfrm>
            <a:off x="1835150" y="1191598"/>
            <a:ext cx="1281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eaLnBrk="1" fontAlgn="base" hangingPunct="1">
              <a:spcBef>
                <a:spcPct val="0"/>
              </a:spcBef>
              <a:spcAft>
                <a:spcPct val="0"/>
              </a:spcAft>
              <a:buFont typeface="Arial" pitchFamily="34" charset="0"/>
              <a:buNone/>
            </a:pPr>
            <a:r>
              <a:rPr lang="zh-CN" altLang="en-US" sz="1800" b="1" smtClean="0">
                <a:solidFill>
                  <a:prstClr val="white"/>
                </a:solidFill>
                <a:latin typeface="Arial"/>
                <a:ea typeface="微软雅黑"/>
                <a:cs typeface="+mn-ea"/>
                <a:sym typeface="+mn-lt"/>
              </a:rPr>
              <a:t>标题</a:t>
            </a:r>
            <a:endParaRPr lang="zh-CN" altLang="en-US" sz="1800" smtClean="0">
              <a:solidFill>
                <a:prstClr val="white"/>
              </a:solidFill>
              <a:latin typeface="Arial"/>
              <a:ea typeface="微软雅黑"/>
              <a:cs typeface="+mn-ea"/>
              <a:sym typeface="+mn-lt"/>
            </a:endParaRPr>
          </a:p>
        </p:txBody>
      </p:sp>
      <p:sp>
        <p:nvSpPr>
          <p:cNvPr id="11" name="TextBox 57"/>
          <p:cNvSpPr>
            <a:spLocks noChangeArrowheads="1"/>
          </p:cNvSpPr>
          <p:nvPr/>
        </p:nvSpPr>
        <p:spPr bwMode="auto">
          <a:xfrm>
            <a:off x="1852613" y="1521639"/>
            <a:ext cx="15478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en-US" altLang="zh-CN" sz="1200" b="1" smtClean="0">
              <a:solidFill>
                <a:prstClr val="white"/>
              </a:solidFill>
              <a:latin typeface="Arial"/>
              <a:ea typeface="微软雅黑"/>
              <a:cs typeface="+mn-ea"/>
              <a:sym typeface="+mn-lt"/>
            </a:endParaRP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zh-CN" altLang="en-US" sz="1800" smtClean="0">
              <a:solidFill>
                <a:prstClr val="white"/>
              </a:solidFill>
              <a:latin typeface="Arial"/>
              <a:ea typeface="微软雅黑"/>
              <a:cs typeface="+mn-ea"/>
              <a:sym typeface="+mn-lt"/>
            </a:endParaRPr>
          </a:p>
        </p:txBody>
      </p:sp>
      <p:sp>
        <p:nvSpPr>
          <p:cNvPr id="12" name="AutoShape 17"/>
          <p:cNvSpPr>
            <a:spLocks noChangeArrowheads="1"/>
          </p:cNvSpPr>
          <p:nvPr/>
        </p:nvSpPr>
        <p:spPr bwMode="auto">
          <a:xfrm>
            <a:off x="863601" y="3016112"/>
            <a:ext cx="1692275" cy="1213008"/>
          </a:xfrm>
          <a:prstGeom prst="roundRect">
            <a:avLst>
              <a:gd name="adj" fmla="val 13005"/>
            </a:avLst>
          </a:prstGeom>
          <a:solidFill>
            <a:schemeClr val="accent1"/>
          </a:solidFill>
          <a:ln w="19050" cap="rnd">
            <a:noFill/>
            <a:prstDash val="sysDot"/>
            <a:bevel/>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13" name="TextBox 57"/>
          <p:cNvSpPr>
            <a:spLocks noChangeArrowheads="1"/>
          </p:cNvSpPr>
          <p:nvPr/>
        </p:nvSpPr>
        <p:spPr bwMode="auto">
          <a:xfrm>
            <a:off x="1052513" y="3108980"/>
            <a:ext cx="855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eaLnBrk="1" fontAlgn="base" hangingPunct="1">
              <a:spcBef>
                <a:spcPct val="0"/>
              </a:spcBef>
              <a:spcAft>
                <a:spcPct val="0"/>
              </a:spcAft>
              <a:buFont typeface="Arial" pitchFamily="34" charset="0"/>
              <a:buNone/>
            </a:pPr>
            <a:r>
              <a:rPr lang="zh-CN" altLang="en-US" sz="1800" b="1" smtClean="0">
                <a:solidFill>
                  <a:prstClr val="white"/>
                </a:solidFill>
                <a:latin typeface="Arial"/>
                <a:ea typeface="微软雅黑"/>
                <a:cs typeface="+mn-ea"/>
                <a:sym typeface="+mn-lt"/>
              </a:rPr>
              <a:t>标题</a:t>
            </a:r>
            <a:endParaRPr lang="zh-CN" altLang="en-US" sz="1800" smtClean="0">
              <a:solidFill>
                <a:prstClr val="white"/>
              </a:solidFill>
              <a:latin typeface="Arial"/>
              <a:ea typeface="微软雅黑"/>
              <a:cs typeface="+mn-ea"/>
              <a:sym typeface="+mn-lt"/>
            </a:endParaRPr>
          </a:p>
        </p:txBody>
      </p:sp>
      <p:sp>
        <p:nvSpPr>
          <p:cNvPr id="14" name="TextBox 57"/>
          <p:cNvSpPr>
            <a:spLocks noChangeArrowheads="1"/>
          </p:cNvSpPr>
          <p:nvPr/>
        </p:nvSpPr>
        <p:spPr bwMode="auto">
          <a:xfrm>
            <a:off x="1057275" y="3331865"/>
            <a:ext cx="14430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en-US" altLang="zh-CN" sz="1200" b="1" smtClean="0">
              <a:solidFill>
                <a:prstClr val="white"/>
              </a:solidFill>
              <a:latin typeface="Arial"/>
              <a:ea typeface="微软雅黑"/>
              <a:cs typeface="+mn-ea"/>
              <a:sym typeface="+mn-lt"/>
            </a:endParaRP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zh-CN" altLang="en-US" sz="1800" smtClean="0">
              <a:solidFill>
                <a:prstClr val="white"/>
              </a:solidFill>
              <a:latin typeface="Arial"/>
              <a:ea typeface="微软雅黑"/>
              <a:cs typeface="+mn-ea"/>
              <a:sym typeface="+mn-lt"/>
            </a:endParaRPr>
          </a:p>
        </p:txBody>
      </p:sp>
      <p:sp>
        <p:nvSpPr>
          <p:cNvPr id="15" name="Line 18"/>
          <p:cNvSpPr>
            <a:spLocks noChangeShapeType="1"/>
          </p:cNvSpPr>
          <p:nvPr/>
        </p:nvSpPr>
        <p:spPr bwMode="auto">
          <a:xfrm flipH="1">
            <a:off x="1025525" y="2748935"/>
            <a:ext cx="1588" cy="522923"/>
          </a:xfrm>
          <a:prstGeom prst="line">
            <a:avLst/>
          </a:prstGeom>
          <a:noFill/>
          <a:ln w="19050">
            <a:solidFill>
              <a:schemeClr val="accent1"/>
            </a:solidFill>
            <a:prstDash val="sysDot"/>
            <a:bevel/>
            <a:headEnd type="oval" w="med" len="me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16" name="Oval 139"/>
          <p:cNvSpPr>
            <a:spLocks noChangeArrowheads="1"/>
          </p:cNvSpPr>
          <p:nvPr/>
        </p:nvSpPr>
        <p:spPr bwMode="auto">
          <a:xfrm>
            <a:off x="941388" y="2658924"/>
            <a:ext cx="182562" cy="164963"/>
          </a:xfrm>
          <a:prstGeom prst="ellipse">
            <a:avLst/>
          </a:prstGeom>
          <a:solidFill>
            <a:schemeClr val="accent1"/>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17" name="Oval 140"/>
          <p:cNvSpPr>
            <a:spLocks noChangeArrowheads="1"/>
          </p:cNvSpPr>
          <p:nvPr/>
        </p:nvSpPr>
        <p:spPr bwMode="auto">
          <a:xfrm>
            <a:off x="991045" y="2703615"/>
            <a:ext cx="83248" cy="74924"/>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18" name="AutoShape 5"/>
          <p:cNvSpPr>
            <a:spLocks noChangeArrowheads="1"/>
          </p:cNvSpPr>
          <p:nvPr/>
        </p:nvSpPr>
        <p:spPr bwMode="auto">
          <a:xfrm>
            <a:off x="3390900" y="3026113"/>
            <a:ext cx="1701800" cy="1213009"/>
          </a:xfrm>
          <a:prstGeom prst="roundRect">
            <a:avLst>
              <a:gd name="adj" fmla="val 13005"/>
            </a:avLst>
          </a:prstGeom>
          <a:solidFill>
            <a:schemeClr val="accent3"/>
          </a:solidFill>
          <a:ln w="19050" cap="rnd">
            <a:noFill/>
            <a:prstDash val="sysDot"/>
            <a:bevel/>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19" name="TextBox 57"/>
          <p:cNvSpPr>
            <a:spLocks noChangeArrowheads="1"/>
          </p:cNvSpPr>
          <p:nvPr/>
        </p:nvSpPr>
        <p:spPr bwMode="auto">
          <a:xfrm>
            <a:off x="3533776" y="3107552"/>
            <a:ext cx="1774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eaLnBrk="1" fontAlgn="base" hangingPunct="1">
              <a:spcBef>
                <a:spcPct val="0"/>
              </a:spcBef>
              <a:spcAft>
                <a:spcPct val="0"/>
              </a:spcAft>
              <a:buFont typeface="Arial" pitchFamily="34" charset="0"/>
              <a:buNone/>
            </a:pPr>
            <a:r>
              <a:rPr lang="zh-CN" altLang="en-US" sz="1800" b="1" smtClean="0">
                <a:solidFill>
                  <a:prstClr val="white"/>
                </a:solidFill>
                <a:latin typeface="Arial"/>
                <a:ea typeface="微软雅黑"/>
                <a:cs typeface="+mn-ea"/>
                <a:sym typeface="+mn-lt"/>
              </a:rPr>
              <a:t>标题</a:t>
            </a:r>
            <a:endParaRPr lang="zh-CN" altLang="en-US" sz="1800" smtClean="0">
              <a:solidFill>
                <a:prstClr val="white"/>
              </a:solidFill>
              <a:latin typeface="Arial"/>
              <a:ea typeface="微软雅黑"/>
              <a:cs typeface="+mn-ea"/>
              <a:sym typeface="+mn-lt"/>
            </a:endParaRPr>
          </a:p>
        </p:txBody>
      </p:sp>
      <p:sp>
        <p:nvSpPr>
          <p:cNvPr id="20" name="TextBox 57"/>
          <p:cNvSpPr>
            <a:spLocks noChangeArrowheads="1"/>
          </p:cNvSpPr>
          <p:nvPr/>
        </p:nvSpPr>
        <p:spPr bwMode="auto">
          <a:xfrm>
            <a:off x="3549650" y="3331865"/>
            <a:ext cx="15430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en-US" altLang="zh-CN" sz="1200" b="1" smtClean="0">
              <a:solidFill>
                <a:prstClr val="white"/>
              </a:solidFill>
              <a:latin typeface="Arial"/>
              <a:ea typeface="微软雅黑"/>
              <a:cs typeface="+mn-ea"/>
              <a:sym typeface="+mn-lt"/>
            </a:endParaRP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zh-CN" altLang="en-US" sz="1800" smtClean="0">
              <a:solidFill>
                <a:prstClr val="white"/>
              </a:solidFill>
              <a:latin typeface="Arial"/>
              <a:ea typeface="微软雅黑"/>
              <a:cs typeface="+mn-ea"/>
              <a:sym typeface="+mn-lt"/>
            </a:endParaRPr>
          </a:p>
        </p:txBody>
      </p:sp>
      <p:sp>
        <p:nvSpPr>
          <p:cNvPr id="21" name="Line 18"/>
          <p:cNvSpPr>
            <a:spLocks noChangeShapeType="1"/>
          </p:cNvSpPr>
          <p:nvPr/>
        </p:nvSpPr>
        <p:spPr bwMode="auto">
          <a:xfrm flipH="1">
            <a:off x="3543301" y="2748935"/>
            <a:ext cx="3175" cy="522923"/>
          </a:xfrm>
          <a:prstGeom prst="line">
            <a:avLst/>
          </a:prstGeom>
          <a:noFill/>
          <a:ln w="19050">
            <a:solidFill>
              <a:schemeClr val="accent3"/>
            </a:solidFill>
            <a:prstDash val="sysDot"/>
            <a:bevel/>
            <a:headEnd type="oval" w="med" len="me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22" name="Oval 139"/>
          <p:cNvSpPr>
            <a:spLocks noChangeArrowheads="1"/>
          </p:cNvSpPr>
          <p:nvPr/>
        </p:nvSpPr>
        <p:spPr bwMode="auto">
          <a:xfrm>
            <a:off x="3460751" y="2658924"/>
            <a:ext cx="180975" cy="164306"/>
          </a:xfrm>
          <a:prstGeom prst="ellipse">
            <a:avLst/>
          </a:prstGeom>
          <a:solidFill>
            <a:schemeClr val="accent3"/>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23" name="Oval 140"/>
          <p:cNvSpPr>
            <a:spLocks noChangeArrowheads="1"/>
          </p:cNvSpPr>
          <p:nvPr/>
        </p:nvSpPr>
        <p:spPr bwMode="auto">
          <a:xfrm>
            <a:off x="3509976" y="2703615"/>
            <a:ext cx="82525" cy="74924"/>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24" name="AutoShape 2"/>
          <p:cNvSpPr>
            <a:spLocks noChangeArrowheads="1"/>
          </p:cNvSpPr>
          <p:nvPr/>
        </p:nvSpPr>
        <p:spPr bwMode="auto">
          <a:xfrm>
            <a:off x="4032250" y="1131590"/>
            <a:ext cx="1619250" cy="1351598"/>
          </a:xfrm>
          <a:prstGeom prst="roundRect">
            <a:avLst>
              <a:gd name="adj" fmla="val 13005"/>
            </a:avLst>
          </a:prstGeom>
          <a:solidFill>
            <a:schemeClr val="accent4"/>
          </a:solidFill>
          <a:ln w="19050" cap="rnd">
            <a:noFill/>
            <a:prstDash val="sysDot"/>
            <a:bevel/>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25" name="TextBox 57"/>
          <p:cNvSpPr>
            <a:spLocks noChangeArrowheads="1"/>
          </p:cNvSpPr>
          <p:nvPr/>
        </p:nvSpPr>
        <p:spPr bwMode="auto">
          <a:xfrm>
            <a:off x="4211638" y="1191598"/>
            <a:ext cx="1281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eaLnBrk="1" fontAlgn="base" hangingPunct="1">
              <a:spcBef>
                <a:spcPct val="0"/>
              </a:spcBef>
              <a:spcAft>
                <a:spcPct val="0"/>
              </a:spcAft>
              <a:buFont typeface="Arial" pitchFamily="34" charset="0"/>
              <a:buNone/>
            </a:pPr>
            <a:r>
              <a:rPr lang="zh-CN" altLang="en-US" sz="1800" b="1" smtClean="0">
                <a:solidFill>
                  <a:prstClr val="white"/>
                </a:solidFill>
                <a:latin typeface="Arial"/>
                <a:ea typeface="微软雅黑"/>
                <a:cs typeface="+mn-ea"/>
                <a:sym typeface="+mn-lt"/>
              </a:rPr>
              <a:t>标题</a:t>
            </a:r>
            <a:endParaRPr lang="zh-CN" altLang="en-US" sz="1800" smtClean="0">
              <a:solidFill>
                <a:prstClr val="white"/>
              </a:solidFill>
              <a:latin typeface="Arial"/>
              <a:ea typeface="微软雅黑"/>
              <a:cs typeface="+mn-ea"/>
              <a:sym typeface="+mn-lt"/>
            </a:endParaRPr>
          </a:p>
        </p:txBody>
      </p:sp>
      <p:sp>
        <p:nvSpPr>
          <p:cNvPr id="26" name="TextBox 57"/>
          <p:cNvSpPr>
            <a:spLocks noChangeArrowheads="1"/>
          </p:cNvSpPr>
          <p:nvPr/>
        </p:nvSpPr>
        <p:spPr bwMode="auto">
          <a:xfrm>
            <a:off x="4213226" y="1495922"/>
            <a:ext cx="15652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en-US" altLang="zh-CN" sz="1200" b="1" smtClean="0">
              <a:solidFill>
                <a:prstClr val="white"/>
              </a:solidFill>
              <a:latin typeface="Arial"/>
              <a:ea typeface="微软雅黑"/>
              <a:cs typeface="+mn-ea"/>
              <a:sym typeface="+mn-lt"/>
            </a:endParaRP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zh-CN" altLang="en-US" sz="1800" smtClean="0">
              <a:solidFill>
                <a:prstClr val="white"/>
              </a:solidFill>
              <a:latin typeface="Arial"/>
              <a:ea typeface="微软雅黑"/>
              <a:cs typeface="+mn-ea"/>
              <a:sym typeface="+mn-lt"/>
            </a:endParaRPr>
          </a:p>
        </p:txBody>
      </p:sp>
      <p:sp>
        <p:nvSpPr>
          <p:cNvPr id="27" name="Line 16"/>
          <p:cNvSpPr>
            <a:spLocks noChangeShapeType="1"/>
          </p:cNvSpPr>
          <p:nvPr/>
        </p:nvSpPr>
        <p:spPr bwMode="auto">
          <a:xfrm flipH="1">
            <a:off x="4191000" y="1290182"/>
            <a:ext cx="1588" cy="1453038"/>
          </a:xfrm>
          <a:prstGeom prst="line">
            <a:avLst/>
          </a:prstGeom>
          <a:noFill/>
          <a:ln w="19050">
            <a:solidFill>
              <a:schemeClr val="accent4"/>
            </a:solidFill>
            <a:prstDash val="sysDot"/>
            <a:bevel/>
            <a:headEnd type="oval" w="med" len="me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28" name="Oval 139"/>
          <p:cNvSpPr>
            <a:spLocks noChangeArrowheads="1"/>
          </p:cNvSpPr>
          <p:nvPr/>
        </p:nvSpPr>
        <p:spPr bwMode="auto">
          <a:xfrm>
            <a:off x="4095751" y="2663210"/>
            <a:ext cx="182563" cy="162878"/>
          </a:xfrm>
          <a:prstGeom prst="ellipse">
            <a:avLst/>
          </a:prstGeom>
          <a:solidFill>
            <a:schemeClr val="accent4"/>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29" name="Oval 140"/>
          <p:cNvSpPr>
            <a:spLocks noChangeArrowheads="1"/>
          </p:cNvSpPr>
          <p:nvPr/>
        </p:nvSpPr>
        <p:spPr bwMode="auto">
          <a:xfrm>
            <a:off x="4145408" y="2707513"/>
            <a:ext cx="83249" cy="74272"/>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30" name="AutoShape 6"/>
          <p:cNvSpPr>
            <a:spLocks noChangeArrowheads="1"/>
          </p:cNvSpPr>
          <p:nvPr/>
        </p:nvSpPr>
        <p:spPr bwMode="auto">
          <a:xfrm>
            <a:off x="5632451" y="3016112"/>
            <a:ext cx="1679575" cy="1213008"/>
          </a:xfrm>
          <a:prstGeom prst="roundRect">
            <a:avLst>
              <a:gd name="adj" fmla="val 13005"/>
            </a:avLst>
          </a:prstGeom>
          <a:solidFill>
            <a:schemeClr val="accent5"/>
          </a:solidFill>
          <a:ln w="19050" cap="rnd">
            <a:noFill/>
            <a:prstDash val="sysDot"/>
            <a:bevel/>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31" name="Line 7"/>
          <p:cNvSpPr>
            <a:spLocks noChangeShapeType="1"/>
          </p:cNvSpPr>
          <p:nvPr/>
        </p:nvSpPr>
        <p:spPr bwMode="auto">
          <a:xfrm flipH="1">
            <a:off x="5768976" y="2748935"/>
            <a:ext cx="3175" cy="522923"/>
          </a:xfrm>
          <a:prstGeom prst="line">
            <a:avLst/>
          </a:prstGeom>
          <a:noFill/>
          <a:ln w="19050">
            <a:solidFill>
              <a:schemeClr val="accent5"/>
            </a:solidFill>
            <a:prstDash val="sysDot"/>
            <a:bevel/>
            <a:headEnd type="oval" w="med" len="me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32" name="Oval 139"/>
          <p:cNvSpPr>
            <a:spLocks noChangeArrowheads="1"/>
          </p:cNvSpPr>
          <p:nvPr/>
        </p:nvSpPr>
        <p:spPr bwMode="auto">
          <a:xfrm>
            <a:off x="5684838" y="2661782"/>
            <a:ext cx="182562" cy="164306"/>
          </a:xfrm>
          <a:prstGeom prst="ellipse">
            <a:avLst/>
          </a:prstGeom>
          <a:solidFill>
            <a:schemeClr val="accent5"/>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33" name="Oval 140"/>
          <p:cNvSpPr>
            <a:spLocks noChangeArrowheads="1"/>
          </p:cNvSpPr>
          <p:nvPr/>
        </p:nvSpPr>
        <p:spPr bwMode="auto">
          <a:xfrm>
            <a:off x="5734495" y="2706473"/>
            <a:ext cx="83248" cy="74924"/>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34" name="TextBox 57"/>
          <p:cNvSpPr>
            <a:spLocks noChangeArrowheads="1"/>
          </p:cNvSpPr>
          <p:nvPr/>
        </p:nvSpPr>
        <p:spPr bwMode="auto">
          <a:xfrm>
            <a:off x="5813425" y="3117553"/>
            <a:ext cx="22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eaLnBrk="1" fontAlgn="base" hangingPunct="1">
              <a:spcBef>
                <a:spcPct val="0"/>
              </a:spcBef>
              <a:spcAft>
                <a:spcPct val="0"/>
              </a:spcAft>
              <a:buFont typeface="Arial" pitchFamily="34" charset="0"/>
              <a:buNone/>
            </a:pPr>
            <a:r>
              <a:rPr lang="zh-CN" altLang="en-US" sz="1800" b="1" smtClean="0">
                <a:solidFill>
                  <a:prstClr val="white"/>
                </a:solidFill>
                <a:latin typeface="Arial"/>
                <a:ea typeface="微软雅黑"/>
                <a:cs typeface="+mn-ea"/>
                <a:sym typeface="+mn-lt"/>
              </a:rPr>
              <a:t>标题</a:t>
            </a:r>
            <a:endParaRPr lang="zh-CN" altLang="en-US" sz="1800" smtClean="0">
              <a:solidFill>
                <a:prstClr val="white"/>
              </a:solidFill>
              <a:latin typeface="Arial"/>
              <a:ea typeface="微软雅黑"/>
              <a:cs typeface="+mn-ea"/>
              <a:sym typeface="+mn-lt"/>
            </a:endParaRPr>
          </a:p>
        </p:txBody>
      </p:sp>
      <p:sp>
        <p:nvSpPr>
          <p:cNvPr id="35" name="TextBox 57"/>
          <p:cNvSpPr>
            <a:spLocks noChangeArrowheads="1"/>
          </p:cNvSpPr>
          <p:nvPr/>
        </p:nvSpPr>
        <p:spPr bwMode="auto">
          <a:xfrm>
            <a:off x="5829300" y="3331865"/>
            <a:ext cx="14160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en-US" altLang="zh-CN" sz="1200" b="1" smtClean="0">
              <a:solidFill>
                <a:prstClr val="white"/>
              </a:solidFill>
              <a:latin typeface="Arial"/>
              <a:ea typeface="微软雅黑"/>
              <a:cs typeface="+mn-ea"/>
              <a:sym typeface="+mn-lt"/>
            </a:endParaRP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zh-CN" altLang="en-US" sz="1800" smtClean="0">
              <a:solidFill>
                <a:prstClr val="white"/>
              </a:solidFill>
              <a:latin typeface="Arial"/>
              <a:ea typeface="微软雅黑"/>
              <a:cs typeface="+mn-ea"/>
              <a:sym typeface="+mn-lt"/>
            </a:endParaRPr>
          </a:p>
        </p:txBody>
      </p:sp>
      <p:sp>
        <p:nvSpPr>
          <p:cNvPr id="36" name="AutoShape 4"/>
          <p:cNvSpPr>
            <a:spLocks noChangeArrowheads="1"/>
          </p:cNvSpPr>
          <p:nvPr/>
        </p:nvSpPr>
        <p:spPr bwMode="auto">
          <a:xfrm>
            <a:off x="6410325" y="1131590"/>
            <a:ext cx="1619250" cy="1351598"/>
          </a:xfrm>
          <a:prstGeom prst="roundRect">
            <a:avLst>
              <a:gd name="adj" fmla="val 13005"/>
            </a:avLst>
          </a:prstGeom>
          <a:solidFill>
            <a:schemeClr val="accent6"/>
          </a:solidFill>
          <a:ln w="19050" cap="rnd">
            <a:noFill/>
            <a:prstDash val="sysDot"/>
            <a:bevel/>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37" name="Line 14"/>
          <p:cNvSpPr>
            <a:spLocks noChangeShapeType="1"/>
          </p:cNvSpPr>
          <p:nvPr/>
        </p:nvSpPr>
        <p:spPr bwMode="auto">
          <a:xfrm flipH="1">
            <a:off x="6559550" y="1317328"/>
            <a:ext cx="1588" cy="1425893"/>
          </a:xfrm>
          <a:prstGeom prst="line">
            <a:avLst/>
          </a:prstGeom>
          <a:noFill/>
          <a:ln w="19050">
            <a:solidFill>
              <a:schemeClr val="accent6"/>
            </a:solidFill>
            <a:prstDash val="sysDot"/>
            <a:bevel/>
            <a:headEnd type="oval" w="med" len="me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38" name="Oval 139"/>
          <p:cNvSpPr>
            <a:spLocks noChangeArrowheads="1"/>
          </p:cNvSpPr>
          <p:nvPr/>
        </p:nvSpPr>
        <p:spPr bwMode="auto">
          <a:xfrm>
            <a:off x="6476271" y="2665416"/>
            <a:ext cx="183293" cy="163530"/>
          </a:xfrm>
          <a:prstGeom prst="ellipse">
            <a:avLst/>
          </a:prstGeom>
          <a:solidFill>
            <a:schemeClr val="accent6"/>
          </a:solidFill>
          <a:ln>
            <a:noFill/>
          </a:ln>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39" name="Oval 140"/>
          <p:cNvSpPr>
            <a:spLocks noChangeArrowheads="1"/>
          </p:cNvSpPr>
          <p:nvPr/>
        </p:nvSpPr>
        <p:spPr bwMode="auto">
          <a:xfrm>
            <a:off x="6526658" y="2710371"/>
            <a:ext cx="83249" cy="74272"/>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40" name="TextBox 57"/>
          <p:cNvSpPr>
            <a:spLocks noChangeArrowheads="1"/>
          </p:cNvSpPr>
          <p:nvPr/>
        </p:nvSpPr>
        <p:spPr bwMode="auto">
          <a:xfrm>
            <a:off x="6597651" y="1191598"/>
            <a:ext cx="1431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eaLnBrk="1" fontAlgn="base" hangingPunct="1">
              <a:spcBef>
                <a:spcPct val="0"/>
              </a:spcBef>
              <a:spcAft>
                <a:spcPct val="0"/>
              </a:spcAft>
              <a:buFont typeface="Arial" pitchFamily="34" charset="0"/>
              <a:buNone/>
            </a:pPr>
            <a:r>
              <a:rPr lang="zh-CN" altLang="en-US" sz="1800" b="1" smtClean="0">
                <a:solidFill>
                  <a:prstClr val="white"/>
                </a:solidFill>
                <a:latin typeface="Arial"/>
                <a:ea typeface="微软雅黑"/>
                <a:cs typeface="+mn-ea"/>
                <a:sym typeface="+mn-lt"/>
              </a:rPr>
              <a:t>标题</a:t>
            </a:r>
            <a:endParaRPr lang="zh-CN" altLang="en-US" sz="1800" smtClean="0">
              <a:solidFill>
                <a:prstClr val="white"/>
              </a:solidFill>
              <a:latin typeface="Arial"/>
              <a:ea typeface="微软雅黑"/>
              <a:cs typeface="+mn-ea"/>
              <a:sym typeface="+mn-lt"/>
            </a:endParaRPr>
          </a:p>
        </p:txBody>
      </p:sp>
      <p:sp>
        <p:nvSpPr>
          <p:cNvPr id="41" name="TextBox 57"/>
          <p:cNvSpPr>
            <a:spLocks noChangeArrowheads="1"/>
          </p:cNvSpPr>
          <p:nvPr/>
        </p:nvSpPr>
        <p:spPr bwMode="auto">
          <a:xfrm>
            <a:off x="6597651" y="1528783"/>
            <a:ext cx="1431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spcBef>
                <a:spcPct val="20000"/>
              </a:spcBef>
              <a:buChar char="•"/>
              <a:defRPr sz="3200">
                <a:solidFill>
                  <a:schemeClr val="tx1"/>
                </a:solidFill>
                <a:latin typeface="方正兰亭粗黑_GBK" charset="-122"/>
                <a:ea typeface="宋体" pitchFamily="2" charset="-122"/>
                <a:sym typeface="方正兰亭粗黑_GBK" charset="-122"/>
              </a:defRPr>
            </a:lvl1pPr>
            <a:lvl2pPr marL="742950" indent="-285750" eaLnBrk="0" hangingPunct="0">
              <a:spcBef>
                <a:spcPct val="20000"/>
              </a:spcBef>
              <a:buChar char="–"/>
              <a:defRPr sz="2800">
                <a:solidFill>
                  <a:schemeClr val="tx1"/>
                </a:solidFill>
                <a:latin typeface="方正兰亭粗黑_GBK" charset="-122"/>
                <a:ea typeface="宋体" pitchFamily="2" charset="-122"/>
                <a:sym typeface="方正兰亭粗黑_GBK" charset="-122"/>
              </a:defRPr>
            </a:lvl2pPr>
            <a:lvl3pPr marL="1143000" indent="-228600" eaLnBrk="0" hangingPunct="0">
              <a:spcBef>
                <a:spcPct val="20000"/>
              </a:spcBef>
              <a:buChar char="•"/>
              <a:defRPr sz="2400">
                <a:solidFill>
                  <a:schemeClr val="tx1"/>
                </a:solidFill>
                <a:latin typeface="方正兰亭粗黑_GBK" charset="-122"/>
                <a:ea typeface="宋体" pitchFamily="2" charset="-122"/>
                <a:sym typeface="方正兰亭粗黑_GBK" charset="-122"/>
              </a:defRPr>
            </a:lvl3pPr>
            <a:lvl4pPr marL="16002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4pPr>
            <a:lvl5pPr marL="2057400" indent="-228600" eaLnBrk="0" hangingPunct="0">
              <a:spcBef>
                <a:spcPct val="20000"/>
              </a:spcBef>
              <a:buChar char="»"/>
              <a:defRPr sz="2000">
                <a:solidFill>
                  <a:schemeClr val="tx1"/>
                </a:solidFill>
                <a:latin typeface="方正兰亭粗黑_GBK" charset="-122"/>
                <a:ea typeface="宋体" pitchFamily="2" charset="-122"/>
                <a:sym typeface="方正兰亭粗黑_GBK"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方正兰亭粗黑_GBK" charset="-122"/>
                <a:ea typeface="宋体" pitchFamily="2" charset="-122"/>
                <a:sym typeface="方正兰亭粗黑_GBK" charset="-122"/>
              </a:defRPr>
            </a:lvl9pPr>
          </a:lstStyle>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en-US" altLang="zh-CN" sz="1200" b="1" smtClean="0">
              <a:solidFill>
                <a:prstClr val="white"/>
              </a:solidFill>
              <a:latin typeface="Arial"/>
              <a:ea typeface="微软雅黑"/>
              <a:cs typeface="+mn-ea"/>
              <a:sym typeface="+mn-lt"/>
            </a:endParaRP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p>
          <a:p>
            <a:pPr fontAlgn="base">
              <a:lnSpc>
                <a:spcPct val="150000"/>
              </a:lnSpc>
              <a:spcBef>
                <a:spcPct val="0"/>
              </a:spcBef>
              <a:spcAft>
                <a:spcPct val="0"/>
              </a:spcAft>
              <a:buFont typeface="Arial" pitchFamily="34" charset="0"/>
              <a:buNone/>
            </a:pPr>
            <a:r>
              <a:rPr lang="zh-CN" altLang="en-US" sz="1200" b="1" smtClean="0">
                <a:solidFill>
                  <a:prstClr val="white"/>
                </a:solidFill>
                <a:latin typeface="Arial"/>
                <a:ea typeface="微软雅黑"/>
                <a:cs typeface="+mn-ea"/>
                <a:sym typeface="+mn-lt"/>
              </a:rPr>
              <a:t>添加文本说明内容</a:t>
            </a:r>
            <a:endParaRPr lang="zh-CN" altLang="en-US" sz="1800" smtClean="0">
              <a:solidFill>
                <a:prstClr val="white"/>
              </a:solidFill>
              <a:latin typeface="Arial"/>
              <a:ea typeface="微软雅黑"/>
              <a:cs typeface="+mn-ea"/>
              <a:sym typeface="+mn-lt"/>
            </a:endParaRPr>
          </a:p>
        </p:txBody>
      </p:sp>
    </p:spTree>
    <p:extLst>
      <p:ext uri="{BB962C8B-B14F-4D97-AF65-F5344CB8AC3E}">
        <p14:creationId xmlns:p14="http://schemas.microsoft.com/office/powerpoint/2010/main" val="3139519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Freeform 5"/>
          <p:cNvSpPr>
            <a:spLocks noChangeArrowheads="1"/>
          </p:cNvSpPr>
          <p:nvPr/>
        </p:nvSpPr>
        <p:spPr bwMode="auto">
          <a:xfrm>
            <a:off x="909306" y="3270539"/>
            <a:ext cx="2902276" cy="773890"/>
          </a:xfrm>
          <a:custGeom>
            <a:avLst/>
            <a:gdLst>
              <a:gd name="T0" fmla="*/ 0 w 251"/>
              <a:gd name="T1" fmla="*/ 2147483647 h 67"/>
              <a:gd name="T2" fmla="*/ 0 w 251"/>
              <a:gd name="T3" fmla="*/ 2147483647 h 67"/>
              <a:gd name="T4" fmla="*/ 2147483647 w 251"/>
              <a:gd name="T5" fmla="*/ 2147483647 h 67"/>
              <a:gd name="T6" fmla="*/ 2147483647 w 251"/>
              <a:gd name="T7" fmla="*/ 0 h 67"/>
              <a:gd name="T8" fmla="*/ 0 w 251"/>
              <a:gd name="T9" fmla="*/ 2147483647 h 67"/>
              <a:gd name="T10" fmla="*/ 0 60000 65536"/>
              <a:gd name="T11" fmla="*/ 0 60000 65536"/>
              <a:gd name="T12" fmla="*/ 0 60000 65536"/>
              <a:gd name="T13" fmla="*/ 0 60000 65536"/>
              <a:gd name="T14" fmla="*/ 0 60000 65536"/>
              <a:gd name="T15" fmla="*/ 0 w 251"/>
              <a:gd name="T16" fmla="*/ 0 h 67"/>
              <a:gd name="T17" fmla="*/ 251 w 251"/>
              <a:gd name="T18" fmla="*/ 67 h 67"/>
            </a:gdLst>
            <a:ahLst/>
            <a:cxnLst>
              <a:cxn ang="T10">
                <a:pos x="T0" y="T1"/>
              </a:cxn>
              <a:cxn ang="T11">
                <a:pos x="T2" y="T3"/>
              </a:cxn>
              <a:cxn ang="T12">
                <a:pos x="T4" y="T5"/>
              </a:cxn>
              <a:cxn ang="T13">
                <a:pos x="T6" y="T7"/>
              </a:cxn>
              <a:cxn ang="T14">
                <a:pos x="T8" y="T9"/>
              </a:cxn>
            </a:cxnLst>
            <a:rect l="T15" t="T16" r="T17" b="T18"/>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chemeClr val="accent1"/>
          </a:solidFill>
          <a:ln>
            <a:noFill/>
          </a:ln>
          <a:extLst/>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6" name="Freeform 6"/>
          <p:cNvSpPr>
            <a:spLocks noChangeArrowheads="1"/>
          </p:cNvSpPr>
          <p:nvPr/>
        </p:nvSpPr>
        <p:spPr bwMode="auto">
          <a:xfrm>
            <a:off x="3857696" y="2854050"/>
            <a:ext cx="681617" cy="1190378"/>
          </a:xfrm>
          <a:custGeom>
            <a:avLst/>
            <a:gdLst>
              <a:gd name="T0" fmla="*/ 0 w 59"/>
              <a:gd name="T1" fmla="*/ 2147483647 h 103"/>
              <a:gd name="T2" fmla="*/ 0 w 59"/>
              <a:gd name="T3" fmla="*/ 2147483647 h 103"/>
              <a:gd name="T4" fmla="*/ 2147483647 w 59"/>
              <a:gd name="T5" fmla="*/ 2147483647 h 103"/>
              <a:gd name="T6" fmla="*/ 2147483647 w 59"/>
              <a:gd name="T7" fmla="*/ 0 h 103"/>
              <a:gd name="T8" fmla="*/ 0 w 59"/>
              <a:gd name="T9" fmla="*/ 2147483647 h 103"/>
              <a:gd name="T10" fmla="*/ 0 60000 65536"/>
              <a:gd name="T11" fmla="*/ 0 60000 65536"/>
              <a:gd name="T12" fmla="*/ 0 60000 65536"/>
              <a:gd name="T13" fmla="*/ 0 60000 65536"/>
              <a:gd name="T14" fmla="*/ 0 60000 65536"/>
              <a:gd name="T15" fmla="*/ 0 w 59"/>
              <a:gd name="T16" fmla="*/ 0 h 103"/>
              <a:gd name="T17" fmla="*/ 59 w 59"/>
              <a:gd name="T18" fmla="*/ 103 h 103"/>
            </a:gdLst>
            <a:ahLst/>
            <a:cxnLst>
              <a:cxn ang="T10">
                <a:pos x="T0" y="T1"/>
              </a:cxn>
              <a:cxn ang="T11">
                <a:pos x="T2" y="T3"/>
              </a:cxn>
              <a:cxn ang="T12">
                <a:pos x="T4" y="T5"/>
              </a:cxn>
              <a:cxn ang="T13">
                <a:pos x="T6" y="T7"/>
              </a:cxn>
              <a:cxn ang="T14">
                <a:pos x="T8" y="T9"/>
              </a:cxn>
            </a:cxnLst>
            <a:rect l="T15" t="T16" r="T17" b="T18"/>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accent2"/>
          </a:solidFill>
          <a:ln>
            <a:noFill/>
          </a:ln>
          <a:extLst/>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7" name="Freeform 7"/>
          <p:cNvSpPr>
            <a:spLocks noChangeArrowheads="1"/>
          </p:cNvSpPr>
          <p:nvPr/>
        </p:nvSpPr>
        <p:spPr bwMode="auto">
          <a:xfrm>
            <a:off x="5499053" y="1675201"/>
            <a:ext cx="358822" cy="2369227"/>
          </a:xfrm>
          <a:custGeom>
            <a:avLst/>
            <a:gdLst>
              <a:gd name="T0" fmla="*/ 2147483647 w 31"/>
              <a:gd name="T1" fmla="*/ 0 h 205"/>
              <a:gd name="T2" fmla="*/ 2147483647 w 31"/>
              <a:gd name="T3" fmla="*/ 0 h 205"/>
              <a:gd name="T4" fmla="*/ 0 w 31"/>
              <a:gd name="T5" fmla="*/ 2147483647 h 205"/>
              <a:gd name="T6" fmla="*/ 0 w 31"/>
              <a:gd name="T7" fmla="*/ 2147483647 h 205"/>
              <a:gd name="T8" fmla="*/ 2147483647 w 31"/>
              <a:gd name="T9" fmla="*/ 2147483647 h 205"/>
              <a:gd name="T10" fmla="*/ 2147483647 w 31"/>
              <a:gd name="T11" fmla="*/ 0 h 205"/>
              <a:gd name="T12" fmla="*/ 0 60000 65536"/>
              <a:gd name="T13" fmla="*/ 0 60000 65536"/>
              <a:gd name="T14" fmla="*/ 0 60000 65536"/>
              <a:gd name="T15" fmla="*/ 0 60000 65536"/>
              <a:gd name="T16" fmla="*/ 0 60000 65536"/>
              <a:gd name="T17" fmla="*/ 0 60000 65536"/>
              <a:gd name="T18" fmla="*/ 0 w 31"/>
              <a:gd name="T19" fmla="*/ 0 h 205"/>
              <a:gd name="T20" fmla="*/ 31 w 31"/>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chemeClr val="accent4"/>
          </a:solidFill>
          <a:ln>
            <a:noFill/>
          </a:ln>
          <a:extLst/>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8" name="Freeform 8"/>
          <p:cNvSpPr>
            <a:spLocks noChangeArrowheads="1"/>
          </p:cNvSpPr>
          <p:nvPr/>
        </p:nvSpPr>
        <p:spPr bwMode="auto">
          <a:xfrm>
            <a:off x="4598396" y="2091690"/>
            <a:ext cx="854544" cy="1952739"/>
          </a:xfrm>
          <a:custGeom>
            <a:avLst/>
            <a:gdLst>
              <a:gd name="T0" fmla="*/ 0 w 74"/>
              <a:gd name="T1" fmla="*/ 2147483647 h 169"/>
              <a:gd name="T2" fmla="*/ 0 w 74"/>
              <a:gd name="T3" fmla="*/ 2147483647 h 169"/>
              <a:gd name="T4" fmla="*/ 2147483647 w 74"/>
              <a:gd name="T5" fmla="*/ 2147483647 h 169"/>
              <a:gd name="T6" fmla="*/ 2147483647 w 74"/>
              <a:gd name="T7" fmla="*/ 0 h 169"/>
              <a:gd name="T8" fmla="*/ 0 w 74"/>
              <a:gd name="T9" fmla="*/ 2147483647 h 169"/>
              <a:gd name="T10" fmla="*/ 0 60000 65536"/>
              <a:gd name="T11" fmla="*/ 0 60000 65536"/>
              <a:gd name="T12" fmla="*/ 0 60000 65536"/>
              <a:gd name="T13" fmla="*/ 0 60000 65536"/>
              <a:gd name="T14" fmla="*/ 0 60000 65536"/>
              <a:gd name="T15" fmla="*/ 0 w 74"/>
              <a:gd name="T16" fmla="*/ 0 h 169"/>
              <a:gd name="T17" fmla="*/ 74 w 74"/>
              <a:gd name="T18" fmla="*/ 169 h 169"/>
            </a:gdLst>
            <a:ahLst/>
            <a:cxnLst>
              <a:cxn ang="T10">
                <a:pos x="T0" y="T1"/>
              </a:cxn>
              <a:cxn ang="T11">
                <a:pos x="T2" y="T3"/>
              </a:cxn>
              <a:cxn ang="T12">
                <a:pos x="T4" y="T5"/>
              </a:cxn>
              <a:cxn ang="T13">
                <a:pos x="T6" y="T7"/>
              </a:cxn>
              <a:cxn ang="T14">
                <a:pos x="T8" y="T9"/>
              </a:cxn>
            </a:cxnLst>
            <a:rect l="T15" t="T16" r="T17" b="T18"/>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chemeClr val="accent3"/>
          </a:solidFill>
          <a:ln>
            <a:noFill/>
          </a:ln>
          <a:extLst/>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9" name="Freeform 9"/>
          <p:cNvSpPr>
            <a:spLocks noChangeArrowheads="1"/>
          </p:cNvSpPr>
          <p:nvPr/>
        </p:nvSpPr>
        <p:spPr bwMode="auto">
          <a:xfrm>
            <a:off x="1557059" y="3142746"/>
            <a:ext cx="1422317" cy="635541"/>
          </a:xfrm>
          <a:custGeom>
            <a:avLst/>
            <a:gdLst>
              <a:gd name="T0" fmla="*/ 2147483647 w 987"/>
              <a:gd name="T1" fmla="*/ 1111390494 h 441"/>
              <a:gd name="T2" fmla="*/ 1396167008 w 987"/>
              <a:gd name="T3" fmla="*/ 60483793 h 441"/>
              <a:gd name="T4" fmla="*/ 0 w 987"/>
              <a:gd name="T5" fmla="*/ 60483793 h 441"/>
              <a:gd name="T6" fmla="*/ 0 w 987"/>
              <a:gd name="T7" fmla="*/ 0 h 441"/>
              <a:gd name="T8" fmla="*/ 1416328264 w 987"/>
              <a:gd name="T9" fmla="*/ 0 h 441"/>
              <a:gd name="T10" fmla="*/ 2147483647 w 987"/>
              <a:gd name="T11" fmla="*/ 1091229229 h 441"/>
              <a:gd name="T12" fmla="*/ 2147483647 w 987"/>
              <a:gd name="T13" fmla="*/ 1111390494 h 441"/>
              <a:gd name="T14" fmla="*/ 0 60000 65536"/>
              <a:gd name="T15" fmla="*/ 0 60000 65536"/>
              <a:gd name="T16" fmla="*/ 0 60000 65536"/>
              <a:gd name="T17" fmla="*/ 0 60000 65536"/>
              <a:gd name="T18" fmla="*/ 0 60000 65536"/>
              <a:gd name="T19" fmla="*/ 0 60000 65536"/>
              <a:gd name="T20" fmla="*/ 0 60000 65536"/>
              <a:gd name="T21" fmla="*/ 0 w 987"/>
              <a:gd name="T22" fmla="*/ 0 h 441"/>
              <a:gd name="T23" fmla="*/ 987 w 987"/>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7" h="441">
                <a:moveTo>
                  <a:pt x="971" y="441"/>
                </a:moveTo>
                <a:lnTo>
                  <a:pt x="554" y="24"/>
                </a:lnTo>
                <a:lnTo>
                  <a:pt x="0" y="24"/>
                </a:lnTo>
                <a:lnTo>
                  <a:pt x="0" y="0"/>
                </a:lnTo>
                <a:lnTo>
                  <a:pt x="562" y="0"/>
                </a:lnTo>
                <a:lnTo>
                  <a:pt x="987" y="433"/>
                </a:lnTo>
                <a:lnTo>
                  <a:pt x="971" y="441"/>
                </a:lnTo>
                <a:close/>
              </a:path>
            </a:pathLst>
          </a:custGeom>
          <a:solidFill>
            <a:schemeClr val="accent1"/>
          </a:solidFill>
          <a:ln w="9525" cmpd="sng">
            <a:solidFill>
              <a:srgbClr val="FF7450"/>
            </a:solidFill>
            <a:miter lim="800000"/>
            <a:headEnd/>
            <a:tailEnd/>
          </a:ln>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10" name="Freeform 10"/>
          <p:cNvSpPr>
            <a:spLocks noChangeArrowheads="1"/>
          </p:cNvSpPr>
          <p:nvPr/>
        </p:nvSpPr>
        <p:spPr bwMode="auto">
          <a:xfrm>
            <a:off x="2748087" y="2554294"/>
            <a:ext cx="1422317" cy="634100"/>
          </a:xfrm>
          <a:custGeom>
            <a:avLst/>
            <a:gdLst>
              <a:gd name="T0" fmla="*/ 2147483647 w 987"/>
              <a:gd name="T1" fmla="*/ 1108868750 h 440"/>
              <a:gd name="T2" fmla="*/ 1393647645 w 987"/>
              <a:gd name="T3" fmla="*/ 60483750 h 440"/>
              <a:gd name="T4" fmla="*/ 0 w 987"/>
              <a:gd name="T5" fmla="*/ 60483750 h 440"/>
              <a:gd name="T6" fmla="*/ 0 w 987"/>
              <a:gd name="T7" fmla="*/ 0 h 440"/>
              <a:gd name="T8" fmla="*/ 1413808901 w 987"/>
              <a:gd name="T9" fmla="*/ 0 h 440"/>
              <a:gd name="T10" fmla="*/ 2147483647 w 987"/>
              <a:gd name="T11" fmla="*/ 1088707500 h 440"/>
              <a:gd name="T12" fmla="*/ 2147483647 w 987"/>
              <a:gd name="T13" fmla="*/ 1108868750 h 440"/>
              <a:gd name="T14" fmla="*/ 0 60000 65536"/>
              <a:gd name="T15" fmla="*/ 0 60000 65536"/>
              <a:gd name="T16" fmla="*/ 0 60000 65536"/>
              <a:gd name="T17" fmla="*/ 0 60000 65536"/>
              <a:gd name="T18" fmla="*/ 0 60000 65536"/>
              <a:gd name="T19" fmla="*/ 0 60000 65536"/>
              <a:gd name="T20" fmla="*/ 0 60000 65536"/>
              <a:gd name="T21" fmla="*/ 0 w 987"/>
              <a:gd name="T22" fmla="*/ 0 h 440"/>
              <a:gd name="T23" fmla="*/ 987 w 987"/>
              <a:gd name="T24" fmla="*/ 440 h 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7" h="440">
                <a:moveTo>
                  <a:pt x="971" y="440"/>
                </a:moveTo>
                <a:lnTo>
                  <a:pt x="553" y="24"/>
                </a:lnTo>
                <a:lnTo>
                  <a:pt x="0" y="24"/>
                </a:lnTo>
                <a:lnTo>
                  <a:pt x="0" y="0"/>
                </a:lnTo>
                <a:lnTo>
                  <a:pt x="561" y="0"/>
                </a:lnTo>
                <a:lnTo>
                  <a:pt x="987" y="432"/>
                </a:lnTo>
                <a:lnTo>
                  <a:pt x="971" y="440"/>
                </a:lnTo>
                <a:close/>
              </a:path>
            </a:pathLst>
          </a:custGeom>
          <a:solidFill>
            <a:schemeClr val="accent2"/>
          </a:solidFill>
          <a:ln>
            <a:noFill/>
          </a:ln>
          <a:extLst/>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11" name="Freeform 11"/>
          <p:cNvSpPr>
            <a:spLocks noChangeArrowheads="1"/>
          </p:cNvSpPr>
          <p:nvPr/>
        </p:nvSpPr>
        <p:spPr bwMode="auto">
          <a:xfrm>
            <a:off x="3568045" y="2034044"/>
            <a:ext cx="1433846" cy="635541"/>
          </a:xfrm>
          <a:custGeom>
            <a:avLst/>
            <a:gdLst>
              <a:gd name="T0" fmla="*/ 2147483647 w 995"/>
              <a:gd name="T1" fmla="*/ 1111390494 h 441"/>
              <a:gd name="T2" fmla="*/ 1396167004 w 995"/>
              <a:gd name="T3" fmla="*/ 40322529 h 441"/>
              <a:gd name="T4" fmla="*/ 0 w 995"/>
              <a:gd name="T5" fmla="*/ 40322529 h 441"/>
              <a:gd name="T6" fmla="*/ 0 w 995"/>
              <a:gd name="T7" fmla="*/ 0 h 441"/>
              <a:gd name="T8" fmla="*/ 1416328261 w 995"/>
              <a:gd name="T9" fmla="*/ 0 h 441"/>
              <a:gd name="T10" fmla="*/ 2147483647 w 995"/>
              <a:gd name="T11" fmla="*/ 1071067965 h 441"/>
              <a:gd name="T12" fmla="*/ 2147483647 w 995"/>
              <a:gd name="T13" fmla="*/ 1111390494 h 441"/>
              <a:gd name="T14" fmla="*/ 0 60000 65536"/>
              <a:gd name="T15" fmla="*/ 0 60000 65536"/>
              <a:gd name="T16" fmla="*/ 0 60000 65536"/>
              <a:gd name="T17" fmla="*/ 0 60000 65536"/>
              <a:gd name="T18" fmla="*/ 0 60000 65536"/>
              <a:gd name="T19" fmla="*/ 0 60000 65536"/>
              <a:gd name="T20" fmla="*/ 0 60000 65536"/>
              <a:gd name="T21" fmla="*/ 0 w 995"/>
              <a:gd name="T22" fmla="*/ 0 h 441"/>
              <a:gd name="T23" fmla="*/ 995 w 99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5" h="441">
                <a:moveTo>
                  <a:pt x="979" y="441"/>
                </a:moveTo>
                <a:lnTo>
                  <a:pt x="554" y="16"/>
                </a:lnTo>
                <a:lnTo>
                  <a:pt x="0" y="16"/>
                </a:lnTo>
                <a:lnTo>
                  <a:pt x="0" y="0"/>
                </a:lnTo>
                <a:lnTo>
                  <a:pt x="562" y="0"/>
                </a:lnTo>
                <a:lnTo>
                  <a:pt x="995" y="425"/>
                </a:lnTo>
                <a:lnTo>
                  <a:pt x="979" y="441"/>
                </a:lnTo>
                <a:close/>
              </a:path>
            </a:pathLst>
          </a:custGeom>
          <a:solidFill>
            <a:schemeClr val="accent3"/>
          </a:solidFill>
          <a:ln>
            <a:noFill/>
          </a:ln>
          <a:extLst/>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12" name="Freeform 12"/>
          <p:cNvSpPr>
            <a:spLocks noChangeArrowheads="1"/>
          </p:cNvSpPr>
          <p:nvPr/>
        </p:nvSpPr>
        <p:spPr bwMode="auto">
          <a:xfrm>
            <a:off x="4204989" y="1363916"/>
            <a:ext cx="1422317" cy="635541"/>
          </a:xfrm>
          <a:custGeom>
            <a:avLst/>
            <a:gdLst>
              <a:gd name="T0" fmla="*/ 2147483647 w 987"/>
              <a:gd name="T1" fmla="*/ 1111390494 h 441"/>
              <a:gd name="T2" fmla="*/ 1393647645 w 987"/>
              <a:gd name="T3" fmla="*/ 40322529 h 441"/>
              <a:gd name="T4" fmla="*/ 0 w 987"/>
              <a:gd name="T5" fmla="*/ 40322529 h 441"/>
              <a:gd name="T6" fmla="*/ 0 w 987"/>
              <a:gd name="T7" fmla="*/ 0 h 441"/>
              <a:gd name="T8" fmla="*/ 1413808901 w 987"/>
              <a:gd name="T9" fmla="*/ 0 h 441"/>
              <a:gd name="T10" fmla="*/ 2147483647 w 987"/>
              <a:gd name="T11" fmla="*/ 1071067965 h 441"/>
              <a:gd name="T12" fmla="*/ 2147483647 w 987"/>
              <a:gd name="T13" fmla="*/ 1111390494 h 441"/>
              <a:gd name="T14" fmla="*/ 0 60000 65536"/>
              <a:gd name="T15" fmla="*/ 0 60000 65536"/>
              <a:gd name="T16" fmla="*/ 0 60000 65536"/>
              <a:gd name="T17" fmla="*/ 0 60000 65536"/>
              <a:gd name="T18" fmla="*/ 0 60000 65536"/>
              <a:gd name="T19" fmla="*/ 0 60000 65536"/>
              <a:gd name="T20" fmla="*/ 0 60000 65536"/>
              <a:gd name="T21" fmla="*/ 0 w 987"/>
              <a:gd name="T22" fmla="*/ 0 h 441"/>
              <a:gd name="T23" fmla="*/ 987 w 987"/>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7" h="441">
                <a:moveTo>
                  <a:pt x="979" y="441"/>
                </a:moveTo>
                <a:lnTo>
                  <a:pt x="553" y="16"/>
                </a:lnTo>
                <a:lnTo>
                  <a:pt x="0" y="16"/>
                </a:lnTo>
                <a:lnTo>
                  <a:pt x="0" y="0"/>
                </a:lnTo>
                <a:lnTo>
                  <a:pt x="561" y="0"/>
                </a:lnTo>
                <a:lnTo>
                  <a:pt x="987" y="425"/>
                </a:lnTo>
                <a:lnTo>
                  <a:pt x="979" y="441"/>
                </a:lnTo>
                <a:close/>
              </a:path>
            </a:pathLst>
          </a:custGeom>
          <a:solidFill>
            <a:schemeClr val="accent4"/>
          </a:solidFill>
          <a:ln>
            <a:noFill/>
          </a:ln>
          <a:extLst/>
        </p:spPr>
        <p:txBody>
          <a:bodyPr/>
          <a:lstStyle/>
          <a:p>
            <a:pPr fontAlgn="base">
              <a:spcBef>
                <a:spcPct val="0"/>
              </a:spcBef>
              <a:spcAft>
                <a:spcPct val="0"/>
              </a:spcAft>
              <a:buFont typeface="Arial" pitchFamily="34" charset="0"/>
              <a:buNone/>
            </a:pPr>
            <a:endParaRPr lang="zh-CN" altLang="en-US" smtClean="0">
              <a:solidFill>
                <a:prstClr val="black">
                  <a:lumMod val="75000"/>
                  <a:lumOff val="25000"/>
                </a:prstClr>
              </a:solidFill>
              <a:cs typeface="+mn-ea"/>
              <a:sym typeface="+mn-lt"/>
            </a:endParaRPr>
          </a:p>
        </p:txBody>
      </p:sp>
      <p:sp>
        <p:nvSpPr>
          <p:cNvPr id="13" name="Oval 13"/>
          <p:cNvSpPr>
            <a:spLocks noChangeArrowheads="1"/>
          </p:cNvSpPr>
          <p:nvPr/>
        </p:nvSpPr>
        <p:spPr bwMode="auto">
          <a:xfrm>
            <a:off x="1452583" y="3107690"/>
            <a:ext cx="115284" cy="116732"/>
          </a:xfrm>
          <a:prstGeom prst="ellipse">
            <a:avLst/>
          </a:prstGeom>
          <a:solidFill>
            <a:schemeClr val="accent1"/>
          </a:solidFill>
          <a:ln>
            <a:noFill/>
          </a:ln>
          <a:extLst/>
        </p:spPr>
        <p:txBody>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endParaRPr lang="zh-CN" altLang="zh-CN" sz="1200" smtClean="0">
              <a:solidFill>
                <a:prstClr val="black">
                  <a:lumMod val="75000"/>
                  <a:lumOff val="25000"/>
                </a:prstClr>
              </a:solidFill>
              <a:latin typeface="Arial"/>
              <a:ea typeface="微软雅黑"/>
              <a:cs typeface="+mn-ea"/>
              <a:sym typeface="+mn-lt"/>
            </a:endParaRPr>
          </a:p>
        </p:txBody>
      </p:sp>
      <p:sp>
        <p:nvSpPr>
          <p:cNvPr id="14" name="Oval 14"/>
          <p:cNvSpPr>
            <a:spLocks noChangeArrowheads="1"/>
          </p:cNvSpPr>
          <p:nvPr/>
        </p:nvSpPr>
        <p:spPr bwMode="auto">
          <a:xfrm>
            <a:off x="3521931" y="1987928"/>
            <a:ext cx="116726" cy="126820"/>
          </a:xfrm>
          <a:prstGeom prst="ellipse">
            <a:avLst/>
          </a:prstGeom>
          <a:solidFill>
            <a:schemeClr val="accent3"/>
          </a:solidFill>
          <a:ln>
            <a:noFill/>
          </a:ln>
          <a:extLst/>
        </p:spPr>
        <p:txBody>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endParaRPr lang="zh-CN" altLang="zh-CN" sz="1200" smtClean="0">
              <a:solidFill>
                <a:prstClr val="black">
                  <a:lumMod val="75000"/>
                  <a:lumOff val="25000"/>
                </a:prstClr>
              </a:solidFill>
              <a:latin typeface="Arial"/>
              <a:ea typeface="微软雅黑"/>
              <a:cs typeface="+mn-ea"/>
              <a:sym typeface="+mn-lt"/>
            </a:endParaRPr>
          </a:p>
        </p:txBody>
      </p:sp>
      <p:sp>
        <p:nvSpPr>
          <p:cNvPr id="15" name="Oval 15"/>
          <p:cNvSpPr>
            <a:spLocks noChangeArrowheads="1"/>
          </p:cNvSpPr>
          <p:nvPr/>
        </p:nvSpPr>
        <p:spPr bwMode="auto">
          <a:xfrm>
            <a:off x="2748087" y="2518266"/>
            <a:ext cx="115284" cy="116732"/>
          </a:xfrm>
          <a:prstGeom prst="ellipse">
            <a:avLst/>
          </a:prstGeom>
          <a:solidFill>
            <a:schemeClr val="accent2"/>
          </a:solidFill>
          <a:ln>
            <a:noFill/>
          </a:ln>
          <a:extLst/>
        </p:spPr>
        <p:txBody>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endParaRPr lang="zh-CN" altLang="zh-CN" sz="1400" smtClean="0">
              <a:solidFill>
                <a:prstClr val="black">
                  <a:lumMod val="75000"/>
                  <a:lumOff val="25000"/>
                </a:prstClr>
              </a:solidFill>
              <a:latin typeface="Arial"/>
              <a:ea typeface="微软雅黑"/>
              <a:cs typeface="+mn-ea"/>
              <a:sym typeface="+mn-lt"/>
            </a:endParaRPr>
          </a:p>
        </p:txBody>
      </p:sp>
      <p:sp>
        <p:nvSpPr>
          <p:cNvPr id="16" name="Oval 16"/>
          <p:cNvSpPr>
            <a:spLocks noChangeArrowheads="1"/>
          </p:cNvSpPr>
          <p:nvPr/>
        </p:nvSpPr>
        <p:spPr bwMode="auto">
          <a:xfrm>
            <a:off x="4147347" y="1317799"/>
            <a:ext cx="115284" cy="126820"/>
          </a:xfrm>
          <a:prstGeom prst="ellipse">
            <a:avLst/>
          </a:prstGeom>
          <a:solidFill>
            <a:schemeClr val="accent4"/>
          </a:solidFill>
          <a:ln>
            <a:noFill/>
          </a:ln>
          <a:extLst/>
        </p:spPr>
        <p:txBody>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endParaRPr lang="zh-CN" altLang="zh-CN" sz="1400" smtClean="0">
              <a:solidFill>
                <a:prstClr val="black">
                  <a:lumMod val="75000"/>
                  <a:lumOff val="25000"/>
                </a:prstClr>
              </a:solidFill>
              <a:latin typeface="Arial"/>
              <a:ea typeface="微软雅黑"/>
              <a:cs typeface="+mn-ea"/>
              <a:sym typeface="+mn-lt"/>
            </a:endParaRPr>
          </a:p>
        </p:txBody>
      </p:sp>
      <p:sp>
        <p:nvSpPr>
          <p:cNvPr id="17" name="TextBox 692"/>
          <p:cNvSpPr>
            <a:spLocks noChangeArrowheads="1"/>
          </p:cNvSpPr>
          <p:nvPr/>
        </p:nvSpPr>
        <p:spPr bwMode="auto">
          <a:xfrm>
            <a:off x="3043389" y="120359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zh-CN" altLang="en-US" sz="1400" dirty="0" smtClean="0">
                <a:solidFill>
                  <a:srgbClr val="F9B639"/>
                </a:solidFill>
                <a:latin typeface="Arial"/>
                <a:ea typeface="微软雅黑"/>
                <a:cs typeface="+mn-ea"/>
                <a:sym typeface="+mn-lt"/>
              </a:rPr>
              <a:t>添加标题</a:t>
            </a:r>
          </a:p>
        </p:txBody>
      </p:sp>
      <p:sp>
        <p:nvSpPr>
          <p:cNvPr id="18" name="TextBox 692"/>
          <p:cNvSpPr>
            <a:spLocks noChangeArrowheads="1"/>
          </p:cNvSpPr>
          <p:nvPr/>
        </p:nvSpPr>
        <p:spPr bwMode="auto">
          <a:xfrm>
            <a:off x="2091160" y="189083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zh-CN" altLang="en-US" sz="1400" dirty="0" smtClean="0">
                <a:solidFill>
                  <a:srgbClr val="DE6C36"/>
                </a:solidFill>
                <a:latin typeface="Arial"/>
                <a:ea typeface="微软雅黑"/>
                <a:cs typeface="+mn-ea"/>
                <a:sym typeface="+mn-lt"/>
              </a:rPr>
              <a:t>添加标题</a:t>
            </a:r>
          </a:p>
        </p:txBody>
      </p:sp>
      <p:sp>
        <p:nvSpPr>
          <p:cNvPr id="19" name="TextBox 692"/>
          <p:cNvSpPr>
            <a:spLocks noChangeArrowheads="1"/>
          </p:cNvSpPr>
          <p:nvPr/>
        </p:nvSpPr>
        <p:spPr bwMode="auto">
          <a:xfrm>
            <a:off x="1313435" y="2408992"/>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zh-CN" altLang="en-US" sz="1400" dirty="0" smtClean="0">
                <a:solidFill>
                  <a:srgbClr val="AC66BB"/>
                </a:solidFill>
                <a:latin typeface="Arial"/>
                <a:ea typeface="微软雅黑"/>
                <a:cs typeface="+mn-ea"/>
                <a:sym typeface="+mn-lt"/>
              </a:rPr>
              <a:t>添加标题</a:t>
            </a:r>
          </a:p>
        </p:txBody>
      </p:sp>
      <p:sp>
        <p:nvSpPr>
          <p:cNvPr id="20" name="TextBox 692"/>
          <p:cNvSpPr>
            <a:spLocks noChangeArrowheads="1"/>
          </p:cNvSpPr>
          <p:nvPr/>
        </p:nvSpPr>
        <p:spPr bwMode="auto">
          <a:xfrm>
            <a:off x="325041" y="2998416"/>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zh-CN" altLang="en-US" sz="1400" dirty="0" smtClean="0">
                <a:solidFill>
                  <a:srgbClr val="B83D68"/>
                </a:solidFill>
                <a:latin typeface="Arial"/>
                <a:ea typeface="微软雅黑"/>
                <a:cs typeface="+mn-ea"/>
                <a:sym typeface="+mn-lt"/>
              </a:rPr>
              <a:t>添加标题</a:t>
            </a:r>
          </a:p>
        </p:txBody>
      </p:sp>
      <p:pic>
        <p:nvPicPr>
          <p:cNvPr id="21" name="图片 25"/>
          <p:cNvPicPr>
            <a:picLocks noChangeAspect="1" noChangeArrowheads="1"/>
          </p:cNvPicPr>
          <p:nvPr/>
        </p:nvPicPr>
        <p:blipFill>
          <a:blip r:embed="rId2">
            <a:extLst>
              <a:ext uri="{28A0092B-C50C-407E-A947-70E740481C1C}">
                <a14:useLocalDpi xmlns:a14="http://schemas.microsoft.com/office/drawing/2010/main" val="0"/>
              </a:ext>
            </a:extLst>
          </a:blip>
          <a:srcRect l="1749" r="2264"/>
          <a:stretch>
            <a:fillRect/>
          </a:stretch>
        </p:blipFill>
        <p:spPr bwMode="auto">
          <a:xfrm>
            <a:off x="6031706" y="1285751"/>
            <a:ext cx="2591991"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6"/>
          <p:cNvSpPr>
            <a:spLocks noChangeArrowheads="1"/>
          </p:cNvSpPr>
          <p:nvPr/>
        </p:nvSpPr>
        <p:spPr bwMode="auto">
          <a:xfrm>
            <a:off x="6092429" y="3224088"/>
            <a:ext cx="2606278"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spcAft>
                <a:spcPct val="0"/>
              </a:spcAft>
              <a:buFont typeface="Arial" pitchFamily="34" charset="0"/>
              <a:buNone/>
            </a:pPr>
            <a:r>
              <a:rPr lang="zh-CN" altLang="en-US" sz="1050" dirty="0">
                <a:solidFill>
                  <a:prstClr val="black">
                    <a:lumMod val="75000"/>
                    <a:lumOff val="25000"/>
                  </a:prstClr>
                </a:solidFill>
                <a:latin typeface="Arial"/>
                <a:ea typeface="微软雅黑"/>
                <a:cs typeface="+mn-ea"/>
                <a:sym typeface="+mn-lt"/>
              </a:rPr>
              <a:t>单击此处添加文本单击此处添加文本单击此处添加</a:t>
            </a:r>
            <a:r>
              <a:rPr lang="zh-CN" altLang="en-US" sz="1050" dirty="0" smtClean="0">
                <a:solidFill>
                  <a:prstClr val="black">
                    <a:lumMod val="75000"/>
                    <a:lumOff val="25000"/>
                  </a:prstClr>
                </a:solidFill>
                <a:latin typeface="Arial"/>
                <a:ea typeface="微软雅黑"/>
                <a:cs typeface="+mn-ea"/>
                <a:sym typeface="+mn-lt"/>
              </a:rPr>
              <a:t>文本</a:t>
            </a:r>
            <a:r>
              <a:rPr lang="zh-CN" altLang="en-US" sz="1050" dirty="0">
                <a:solidFill>
                  <a:prstClr val="black">
                    <a:lumMod val="75000"/>
                    <a:lumOff val="25000"/>
                  </a:prstClr>
                </a:solidFill>
                <a:latin typeface="Arial"/>
                <a:ea typeface="微软雅黑"/>
                <a:cs typeface="+mn-ea"/>
                <a:sym typeface="+mn-lt"/>
              </a:rPr>
              <a:t>单击此处添加文本单击此处添加文本单击此处添加</a:t>
            </a:r>
            <a:r>
              <a:rPr lang="zh-CN" altLang="en-US" sz="1050" dirty="0" smtClean="0">
                <a:solidFill>
                  <a:prstClr val="black">
                    <a:lumMod val="75000"/>
                    <a:lumOff val="25000"/>
                  </a:prstClr>
                </a:solidFill>
                <a:latin typeface="Arial"/>
                <a:ea typeface="微软雅黑"/>
                <a:cs typeface="+mn-ea"/>
                <a:sym typeface="+mn-lt"/>
              </a:rPr>
              <a:t>文本单击</a:t>
            </a:r>
            <a:r>
              <a:rPr lang="zh-CN" altLang="en-US" sz="1050" dirty="0">
                <a:solidFill>
                  <a:prstClr val="black">
                    <a:lumMod val="75000"/>
                    <a:lumOff val="25000"/>
                  </a:prstClr>
                </a:solidFill>
                <a:latin typeface="Arial"/>
                <a:ea typeface="微软雅黑"/>
                <a:cs typeface="+mn-ea"/>
                <a:sym typeface="+mn-lt"/>
              </a:rPr>
              <a:t>此处添加文本单击此处添加文本单击此处添加</a:t>
            </a:r>
            <a:r>
              <a:rPr lang="zh-CN" altLang="en-US" sz="1050" dirty="0" smtClean="0">
                <a:solidFill>
                  <a:prstClr val="black">
                    <a:lumMod val="75000"/>
                    <a:lumOff val="25000"/>
                  </a:prstClr>
                </a:solidFill>
                <a:latin typeface="Arial"/>
                <a:ea typeface="微软雅黑"/>
                <a:cs typeface="+mn-ea"/>
                <a:sym typeface="+mn-lt"/>
              </a:rPr>
              <a:t>文本单击</a:t>
            </a:r>
            <a:r>
              <a:rPr lang="zh-CN" altLang="en-US" sz="1050" dirty="0">
                <a:solidFill>
                  <a:prstClr val="black">
                    <a:lumMod val="75000"/>
                    <a:lumOff val="25000"/>
                  </a:prstClr>
                </a:solidFill>
                <a:latin typeface="Arial"/>
                <a:ea typeface="微软雅黑"/>
                <a:cs typeface="+mn-ea"/>
                <a:sym typeface="+mn-lt"/>
              </a:rPr>
              <a:t>此处添加文本单击此处添加文本单击此处添加</a:t>
            </a:r>
            <a:r>
              <a:rPr lang="zh-CN" altLang="en-US" sz="1050" dirty="0" smtClean="0">
                <a:solidFill>
                  <a:prstClr val="black">
                    <a:lumMod val="75000"/>
                    <a:lumOff val="25000"/>
                  </a:prstClr>
                </a:solidFill>
                <a:latin typeface="Arial"/>
                <a:ea typeface="微软雅黑"/>
                <a:cs typeface="+mn-ea"/>
                <a:sym typeface="+mn-lt"/>
              </a:rPr>
              <a:t>文本</a:t>
            </a:r>
            <a:endParaRPr lang="zh-CN" altLang="en-US" sz="1050" dirty="0">
              <a:solidFill>
                <a:prstClr val="black">
                  <a:lumMod val="75000"/>
                  <a:lumOff val="25000"/>
                </a:prstClr>
              </a:solidFill>
              <a:latin typeface="Arial"/>
              <a:ea typeface="微软雅黑"/>
              <a:cs typeface="+mn-ea"/>
              <a:sym typeface="+mn-lt"/>
            </a:endParaRPr>
          </a:p>
        </p:txBody>
      </p:sp>
    </p:spTree>
    <p:extLst>
      <p:ext uri="{BB962C8B-B14F-4D97-AF65-F5344CB8AC3E}">
        <p14:creationId xmlns:p14="http://schemas.microsoft.com/office/powerpoint/2010/main" val="1875651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cxnSp>
        <p:nvCxnSpPr>
          <p:cNvPr id="30" name="直接连接符 33"/>
          <p:cNvCxnSpPr>
            <a:cxnSpLocks noChangeShapeType="1"/>
          </p:cNvCxnSpPr>
          <p:nvPr/>
        </p:nvCxnSpPr>
        <p:spPr bwMode="auto">
          <a:xfrm>
            <a:off x="5864274" y="411163"/>
            <a:ext cx="0" cy="4321175"/>
          </a:xfrm>
          <a:prstGeom prst="line">
            <a:avLst/>
          </a:prstGeom>
          <a:noFill/>
          <a:ln w="9525">
            <a:solidFill>
              <a:srgbClr val="740000"/>
            </a:solidFill>
            <a:round/>
            <a:headEnd/>
            <a:tailEnd/>
          </a:ln>
          <a:extLst>
            <a:ext uri="{909E8E84-426E-40DD-AFC4-6F175D3DCCD1}">
              <a14:hiddenFill xmlns:a14="http://schemas.microsoft.com/office/drawing/2010/main">
                <a:noFill/>
              </a14:hiddenFill>
            </a:ext>
          </a:extLst>
        </p:spPr>
      </p:cxnSp>
      <p:sp>
        <p:nvSpPr>
          <p:cNvPr id="31" name="椭圆 16"/>
          <p:cNvSpPr>
            <a:spLocks noChangeArrowheads="1"/>
          </p:cNvSpPr>
          <p:nvPr/>
        </p:nvSpPr>
        <p:spPr bwMode="auto">
          <a:xfrm>
            <a:off x="5580112" y="639763"/>
            <a:ext cx="569912" cy="569912"/>
          </a:xfrm>
          <a:prstGeom prst="star8">
            <a:avLst/>
          </a:prstGeom>
          <a:solidFill>
            <a:schemeClr val="accent1"/>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2" name="椭圆 37"/>
          <p:cNvSpPr>
            <a:spLocks noChangeArrowheads="1"/>
          </p:cNvSpPr>
          <p:nvPr/>
        </p:nvSpPr>
        <p:spPr bwMode="auto">
          <a:xfrm>
            <a:off x="5580112" y="1716088"/>
            <a:ext cx="569912" cy="571500"/>
          </a:xfrm>
          <a:prstGeom prst="star8">
            <a:avLst/>
          </a:prstGeom>
          <a:solidFill>
            <a:schemeClr val="accent2"/>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3" name="椭圆 38"/>
          <p:cNvSpPr>
            <a:spLocks noChangeArrowheads="1"/>
          </p:cNvSpPr>
          <p:nvPr/>
        </p:nvSpPr>
        <p:spPr bwMode="auto">
          <a:xfrm>
            <a:off x="5580112" y="2794000"/>
            <a:ext cx="569912" cy="569913"/>
          </a:xfrm>
          <a:prstGeom prst="star8">
            <a:avLst/>
          </a:prstGeom>
          <a:solidFill>
            <a:schemeClr val="accent3"/>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4" name="椭圆 39"/>
          <p:cNvSpPr>
            <a:spLocks noChangeArrowheads="1"/>
          </p:cNvSpPr>
          <p:nvPr/>
        </p:nvSpPr>
        <p:spPr bwMode="auto">
          <a:xfrm>
            <a:off x="5580112" y="3870325"/>
            <a:ext cx="569912" cy="571500"/>
          </a:xfrm>
          <a:prstGeom prst="star8">
            <a:avLst/>
          </a:prstGeom>
          <a:solidFill>
            <a:schemeClr val="accent4"/>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5" name="TextBox 42"/>
          <p:cNvSpPr txBox="1">
            <a:spLocks noChangeArrowheads="1"/>
          </p:cNvSpPr>
          <p:nvPr/>
        </p:nvSpPr>
        <p:spPr bwMode="auto">
          <a:xfrm>
            <a:off x="6207174" y="639763"/>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smtClean="0">
                <a:solidFill>
                  <a:srgbClr val="B83D68"/>
                </a:solidFill>
                <a:latin typeface="Calibri"/>
                <a:ea typeface="宋体"/>
                <a:cs typeface="+mn-ea"/>
                <a:sym typeface="+mn-lt"/>
              </a:rPr>
              <a:t>1.</a:t>
            </a:r>
            <a:r>
              <a:rPr lang="zh-CN" altLang="en-US" sz="2400" b="1" dirty="0" smtClean="0">
                <a:solidFill>
                  <a:srgbClr val="B83D68"/>
                </a:solidFill>
                <a:latin typeface="Calibri"/>
                <a:ea typeface="宋体"/>
                <a:cs typeface="+mn-ea"/>
                <a:sym typeface="+mn-lt"/>
              </a:rPr>
              <a:t>添加标题</a:t>
            </a:r>
            <a:endParaRPr lang="zh-CN" altLang="en-US" sz="2400" b="1" dirty="0">
              <a:solidFill>
                <a:srgbClr val="B83D68"/>
              </a:solidFill>
              <a:latin typeface="Calibri"/>
              <a:ea typeface="宋体"/>
              <a:cs typeface="+mn-ea"/>
              <a:sym typeface="+mn-lt"/>
            </a:endParaRPr>
          </a:p>
        </p:txBody>
      </p:sp>
      <p:sp>
        <p:nvSpPr>
          <p:cNvPr id="36" name="TextBox 43"/>
          <p:cNvSpPr txBox="1">
            <a:spLocks noChangeArrowheads="1"/>
          </p:cNvSpPr>
          <p:nvPr/>
        </p:nvSpPr>
        <p:spPr bwMode="auto">
          <a:xfrm>
            <a:off x="6315124" y="113506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srgbClr val="B83D68"/>
                </a:solidFill>
                <a:latin typeface="Calibri"/>
                <a:ea typeface="宋体"/>
                <a:cs typeface="+mn-ea"/>
                <a:sym typeface="+mn-lt"/>
              </a:rPr>
              <a:t>第一部分</a:t>
            </a:r>
          </a:p>
        </p:txBody>
      </p:sp>
      <p:sp>
        <p:nvSpPr>
          <p:cNvPr id="37" name="TextBox 44"/>
          <p:cNvSpPr txBox="1">
            <a:spLocks noChangeArrowheads="1"/>
          </p:cNvSpPr>
          <p:nvPr/>
        </p:nvSpPr>
        <p:spPr bwMode="auto">
          <a:xfrm>
            <a:off x="6207174" y="1790700"/>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smtClean="0">
                <a:solidFill>
                  <a:prstClr val="black">
                    <a:lumMod val="75000"/>
                    <a:lumOff val="25000"/>
                  </a:prstClr>
                </a:solidFill>
                <a:latin typeface="Calibri"/>
                <a:ea typeface="宋体"/>
                <a:cs typeface="+mn-ea"/>
                <a:sym typeface="+mn-lt"/>
              </a:rPr>
              <a:t>2.</a:t>
            </a:r>
            <a:r>
              <a:rPr lang="zh-CN" altLang="en-US" sz="2400" b="1" dirty="0" smtClean="0">
                <a:solidFill>
                  <a:prstClr val="black">
                    <a:lumMod val="75000"/>
                    <a:lumOff val="25000"/>
                  </a:prstClr>
                </a:solidFill>
                <a:latin typeface="Calibri"/>
                <a:ea typeface="宋体"/>
                <a:cs typeface="+mn-ea"/>
                <a:sym typeface="+mn-lt"/>
              </a:rPr>
              <a:t>添加标题</a:t>
            </a:r>
            <a:endParaRPr lang="zh-CN" altLang="en-US" sz="2400" b="1" dirty="0">
              <a:solidFill>
                <a:prstClr val="black">
                  <a:lumMod val="75000"/>
                  <a:lumOff val="25000"/>
                </a:prstClr>
              </a:solidFill>
              <a:latin typeface="Calibri"/>
              <a:ea typeface="宋体"/>
              <a:cs typeface="+mn-ea"/>
              <a:sym typeface="+mn-lt"/>
            </a:endParaRPr>
          </a:p>
        </p:txBody>
      </p:sp>
      <p:sp>
        <p:nvSpPr>
          <p:cNvPr id="38" name="TextBox 45"/>
          <p:cNvSpPr txBox="1">
            <a:spLocks noChangeArrowheads="1"/>
          </p:cNvSpPr>
          <p:nvPr/>
        </p:nvSpPr>
        <p:spPr bwMode="auto">
          <a:xfrm>
            <a:off x="6315124" y="22875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第二部分</a:t>
            </a:r>
          </a:p>
        </p:txBody>
      </p:sp>
      <p:sp>
        <p:nvSpPr>
          <p:cNvPr id="39" name="TextBox 46"/>
          <p:cNvSpPr txBox="1">
            <a:spLocks noChangeArrowheads="1"/>
          </p:cNvSpPr>
          <p:nvPr/>
        </p:nvSpPr>
        <p:spPr bwMode="auto">
          <a:xfrm>
            <a:off x="6207174" y="2816225"/>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3</a:t>
            </a:r>
            <a:r>
              <a:rPr lang="en-US" altLang="zh-CN" sz="2400" b="1" dirty="0" smtClean="0">
                <a:solidFill>
                  <a:prstClr val="black">
                    <a:lumMod val="75000"/>
                    <a:lumOff val="25000"/>
                  </a:prstClr>
                </a:solidFill>
                <a:latin typeface="Calibri"/>
                <a:ea typeface="宋体"/>
                <a:cs typeface="+mn-ea"/>
                <a:sym typeface="+mn-lt"/>
              </a:rPr>
              <a:t>.</a:t>
            </a:r>
            <a:r>
              <a:rPr lang="zh-CN" altLang="en-US" sz="2400" b="1" dirty="0" smtClean="0">
                <a:solidFill>
                  <a:prstClr val="black">
                    <a:lumMod val="75000"/>
                    <a:lumOff val="25000"/>
                  </a:prstClr>
                </a:solidFill>
                <a:latin typeface="Calibri"/>
                <a:ea typeface="宋体"/>
                <a:cs typeface="+mn-ea"/>
                <a:sym typeface="+mn-lt"/>
              </a:rPr>
              <a:t>添加标题</a:t>
            </a:r>
            <a:endParaRPr lang="zh-CN" altLang="en-US" sz="2400" b="1" dirty="0">
              <a:solidFill>
                <a:prstClr val="black">
                  <a:lumMod val="75000"/>
                  <a:lumOff val="25000"/>
                </a:prstClr>
              </a:solidFill>
              <a:latin typeface="Calibri"/>
              <a:ea typeface="宋体"/>
              <a:cs typeface="+mn-ea"/>
              <a:sym typeface="+mn-lt"/>
            </a:endParaRPr>
          </a:p>
        </p:txBody>
      </p:sp>
      <p:sp>
        <p:nvSpPr>
          <p:cNvPr id="40" name="TextBox 47"/>
          <p:cNvSpPr txBox="1">
            <a:spLocks noChangeArrowheads="1"/>
          </p:cNvSpPr>
          <p:nvPr/>
        </p:nvSpPr>
        <p:spPr bwMode="auto">
          <a:xfrm>
            <a:off x="6315124" y="3311525"/>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第三部分</a:t>
            </a:r>
          </a:p>
        </p:txBody>
      </p:sp>
      <p:sp>
        <p:nvSpPr>
          <p:cNvPr id="41" name="TextBox 48"/>
          <p:cNvSpPr txBox="1">
            <a:spLocks noChangeArrowheads="1"/>
          </p:cNvSpPr>
          <p:nvPr/>
        </p:nvSpPr>
        <p:spPr bwMode="auto">
          <a:xfrm>
            <a:off x="6207174" y="3875088"/>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4</a:t>
            </a:r>
            <a:r>
              <a:rPr lang="en-US" altLang="zh-CN" sz="2400" b="1" dirty="0" smtClean="0">
                <a:solidFill>
                  <a:prstClr val="black">
                    <a:lumMod val="75000"/>
                    <a:lumOff val="25000"/>
                  </a:prstClr>
                </a:solidFill>
                <a:latin typeface="Calibri"/>
                <a:ea typeface="宋体"/>
                <a:cs typeface="+mn-ea"/>
                <a:sym typeface="+mn-lt"/>
              </a:rPr>
              <a:t>.</a:t>
            </a:r>
            <a:r>
              <a:rPr lang="zh-CN" altLang="en-US" sz="2400" b="1" dirty="0" smtClean="0">
                <a:solidFill>
                  <a:prstClr val="black">
                    <a:lumMod val="75000"/>
                    <a:lumOff val="25000"/>
                  </a:prstClr>
                </a:solidFill>
                <a:latin typeface="Calibri"/>
                <a:ea typeface="宋体"/>
                <a:cs typeface="+mn-ea"/>
                <a:sym typeface="+mn-lt"/>
              </a:rPr>
              <a:t>添加标题</a:t>
            </a:r>
            <a:endParaRPr lang="zh-CN" altLang="en-US" sz="2400" b="1" dirty="0">
              <a:solidFill>
                <a:prstClr val="black">
                  <a:lumMod val="75000"/>
                  <a:lumOff val="25000"/>
                </a:prstClr>
              </a:solidFill>
              <a:latin typeface="Calibri"/>
              <a:ea typeface="宋体"/>
              <a:cs typeface="+mn-ea"/>
              <a:sym typeface="+mn-lt"/>
            </a:endParaRPr>
          </a:p>
        </p:txBody>
      </p:sp>
      <p:sp>
        <p:nvSpPr>
          <p:cNvPr id="42" name="TextBox 49"/>
          <p:cNvSpPr txBox="1">
            <a:spLocks noChangeArrowheads="1"/>
          </p:cNvSpPr>
          <p:nvPr/>
        </p:nvSpPr>
        <p:spPr bwMode="auto">
          <a:xfrm>
            <a:off x="6315124" y="43703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第四部分</a:t>
            </a:r>
          </a:p>
        </p:txBody>
      </p:sp>
      <p:pic>
        <p:nvPicPr>
          <p:cNvPr id="44" name="Picture 10" descr="H:\背景图\模糊背景\pcsc0011.模糊创意光线图片31-炫彩背景图片1726张JPG\炫彩背景图片533.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928" t="3264" r="59644" b="24036"/>
          <a:stretch/>
        </p:blipFill>
        <p:spPr bwMode="auto">
          <a:xfrm>
            <a:off x="238124" y="211932"/>
            <a:ext cx="4745355" cy="471963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5" name="文本框 1"/>
          <p:cNvSpPr>
            <a:spLocks noChangeArrowheads="1"/>
          </p:cNvSpPr>
          <p:nvPr/>
        </p:nvSpPr>
        <p:spPr bwMode="auto">
          <a:xfrm>
            <a:off x="452603" y="1324611"/>
            <a:ext cx="3420665" cy="9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en-US" altLang="zh-CN" sz="6000" dirty="0">
                <a:solidFill>
                  <a:prstClr val="white"/>
                </a:solidFill>
                <a:effectLst>
                  <a:outerShdw blurRad="63500" sx="102000" sy="102000" algn="ctr" rotWithShape="0">
                    <a:prstClr val="black">
                      <a:alpha val="40000"/>
                    </a:prstClr>
                  </a:outerShdw>
                </a:effectLst>
                <a:cs typeface="+mn-ea"/>
                <a:sym typeface="+mn-lt"/>
              </a:rPr>
              <a:t>Content</a:t>
            </a:r>
            <a:endParaRPr lang="zh-CN" altLang="en-US" sz="6000" dirty="0">
              <a:solidFill>
                <a:prstClr val="white"/>
              </a:solidFill>
              <a:effectLst>
                <a:outerShdw blurRad="63500" sx="102000" sy="102000" algn="ctr" rotWithShape="0">
                  <a:prstClr val="black">
                    <a:alpha val="40000"/>
                  </a:prstClr>
                </a:outerShdw>
              </a:effectLst>
              <a:cs typeface="+mn-ea"/>
              <a:sym typeface="+mn-lt"/>
            </a:endParaRPr>
          </a:p>
        </p:txBody>
      </p:sp>
      <p:sp>
        <p:nvSpPr>
          <p:cNvPr id="46" name="文本框 3"/>
          <p:cNvSpPr>
            <a:spLocks noChangeArrowheads="1"/>
          </p:cNvSpPr>
          <p:nvPr/>
        </p:nvSpPr>
        <p:spPr bwMode="auto">
          <a:xfrm>
            <a:off x="4053052" y="1671505"/>
            <a:ext cx="553640"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zh-CN" altLang="en-US" sz="2700" b="1" dirty="0">
                <a:solidFill>
                  <a:prstClr val="white"/>
                </a:solidFill>
                <a:effectLst>
                  <a:outerShdw blurRad="63500" sx="102000" sy="102000" algn="ctr" rotWithShape="0">
                    <a:prstClr val="black">
                      <a:alpha val="40000"/>
                    </a:prstClr>
                  </a:outerShdw>
                </a:effectLst>
                <a:cs typeface="+mn-ea"/>
                <a:sym typeface="+mn-lt"/>
              </a:rPr>
              <a:t>目录</a:t>
            </a:r>
            <a:endParaRPr lang="zh-CN" altLang="en-US" dirty="0">
              <a:solidFill>
                <a:prstClr val="white"/>
              </a:solidFill>
              <a:effectLst>
                <a:outerShdw blurRad="63500" sx="102000" sy="102000" algn="ctr" rotWithShape="0">
                  <a:prstClr val="black">
                    <a:alpha val="40000"/>
                  </a:prstClr>
                </a:outerShdw>
              </a:effectLst>
              <a:cs typeface="+mn-ea"/>
              <a:sym typeface="+mn-lt"/>
            </a:endParaRPr>
          </a:p>
        </p:txBody>
      </p:sp>
    </p:spTree>
    <p:extLst>
      <p:ext uri="{BB962C8B-B14F-4D97-AF65-F5344CB8AC3E}">
        <p14:creationId xmlns:p14="http://schemas.microsoft.com/office/powerpoint/2010/main" val="2140715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grpSp>
        <p:nvGrpSpPr>
          <p:cNvPr id="5" name="组合 4"/>
          <p:cNvGrpSpPr>
            <a:grpSpLocks noChangeAspect="1"/>
          </p:cNvGrpSpPr>
          <p:nvPr/>
        </p:nvGrpSpPr>
        <p:grpSpPr>
          <a:xfrm>
            <a:off x="982932" y="2692155"/>
            <a:ext cx="783941" cy="1350000"/>
            <a:chOff x="7080250" y="3319463"/>
            <a:chExt cx="284162" cy="652462"/>
          </a:xfrm>
          <a:solidFill>
            <a:schemeClr val="bg1">
              <a:lumMod val="50000"/>
            </a:schemeClr>
          </a:solidFill>
        </p:grpSpPr>
        <p:sp>
          <p:nvSpPr>
            <p:cNvPr id="6" name="Freeform 241"/>
            <p:cNvSpPr>
              <a:spLocks/>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7" name="Freeform 242"/>
            <p:cNvSpPr>
              <a:spLocks/>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8" name="Freeform 243"/>
            <p:cNvSpPr>
              <a:spLocks/>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9" name="Freeform 244"/>
            <p:cNvSpPr>
              <a:spLocks/>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10" name="Freeform 245"/>
            <p:cNvSpPr>
              <a:spLocks/>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11" name="Freeform 246"/>
            <p:cNvSpPr>
              <a:spLocks/>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fontAlgn="base">
                <a:spcBef>
                  <a:spcPct val="0"/>
                </a:spcBef>
                <a:spcAft>
                  <a:spcPct val="0"/>
                </a:spcAft>
                <a:buFont typeface="Arial" pitchFamily="34" charset="0"/>
                <a:buNone/>
              </a:pPr>
              <a:endParaRPr lang="zh-CN" altLang="en-US">
                <a:solidFill>
                  <a:prstClr val="black"/>
                </a:solidFill>
                <a:cs typeface="+mn-ea"/>
                <a:sym typeface="+mn-lt"/>
              </a:endParaRPr>
            </a:p>
          </p:txBody>
        </p:sp>
      </p:grpSp>
      <p:sp>
        <p:nvSpPr>
          <p:cNvPr id="12" name="矩形 11"/>
          <p:cNvSpPr/>
          <p:nvPr/>
        </p:nvSpPr>
        <p:spPr>
          <a:xfrm>
            <a:off x="798083" y="1059407"/>
            <a:ext cx="2767668" cy="923314"/>
          </a:xfrm>
          <a:prstGeom prst="rect">
            <a:avLst/>
          </a:prstGeom>
        </p:spPr>
        <p:txBody>
          <a:bodyPr wrap="square" lIns="91426" tIns="45712" rIns="91426" bIns="45712">
            <a:spAutoFit/>
          </a:bodyPr>
          <a:lstStyle/>
          <a:p>
            <a:pPr defTabSz="914378" fontAlgn="base">
              <a:lnSpc>
                <a:spcPct val="150000"/>
              </a:lnSpc>
              <a:spcBef>
                <a:spcPct val="0"/>
              </a:spcBef>
              <a:spcAft>
                <a:spcPct val="0"/>
              </a:spcAft>
              <a:buFont typeface="Arial" pitchFamily="34" charset="0"/>
              <a:buNone/>
            </a:pPr>
            <a:r>
              <a:rPr lang="zh-CN" altLang="en-US" sz="1200" dirty="0" smtClean="0">
                <a:solidFill>
                  <a:prstClr val="black">
                    <a:lumMod val="75000"/>
                    <a:lumOff val="25000"/>
                  </a:prstClr>
                </a:solidFill>
                <a:cs typeface="+mn-ea"/>
                <a:sym typeface="+mn-lt"/>
              </a:rPr>
              <a:t>单击此处添加文本单击此处添加文本单击此处添加文本单击此处添加文本单击此处添加文本单击此处添加文本</a:t>
            </a:r>
            <a:endParaRPr lang="en-US" altLang="zh-CN" sz="1200" dirty="0">
              <a:solidFill>
                <a:prstClr val="black">
                  <a:lumMod val="75000"/>
                  <a:lumOff val="25000"/>
                </a:prstClr>
              </a:solidFill>
              <a:cs typeface="+mn-ea"/>
              <a:sym typeface="+mn-lt"/>
            </a:endParaRPr>
          </a:p>
        </p:txBody>
      </p:sp>
      <p:sp>
        <p:nvSpPr>
          <p:cNvPr id="13" name="文本框 16"/>
          <p:cNvSpPr txBox="1"/>
          <p:nvPr/>
        </p:nvSpPr>
        <p:spPr>
          <a:xfrm>
            <a:off x="1886622" y="2570567"/>
            <a:ext cx="1107967" cy="646315"/>
          </a:xfrm>
          <a:prstGeom prst="rect">
            <a:avLst/>
          </a:prstGeom>
          <a:noFill/>
        </p:spPr>
        <p:txBody>
          <a:bodyPr wrap="none" lIns="91426" tIns="45712" rIns="91426" bIns="45712" rtlCol="0">
            <a:spAutoFit/>
          </a:bodyPr>
          <a:lstStyle/>
          <a:p>
            <a:pPr defTabSz="914378" fontAlgn="base">
              <a:spcBef>
                <a:spcPct val="0"/>
              </a:spcBef>
              <a:spcAft>
                <a:spcPct val="0"/>
              </a:spcAft>
              <a:buFont typeface="Arial" pitchFamily="34" charset="0"/>
              <a:buNone/>
            </a:pPr>
            <a:r>
              <a:rPr lang="en-US" altLang="zh-CN" sz="3600" b="1" dirty="0">
                <a:solidFill>
                  <a:prstClr val="black">
                    <a:lumMod val="75000"/>
                    <a:lumOff val="25000"/>
                  </a:prstClr>
                </a:solidFill>
                <a:cs typeface="+mn-ea"/>
                <a:sym typeface="+mn-lt"/>
              </a:rPr>
              <a:t>52%</a:t>
            </a:r>
            <a:endParaRPr lang="zh-CN" altLang="en-US" sz="3600" b="1" dirty="0">
              <a:solidFill>
                <a:prstClr val="black">
                  <a:lumMod val="75000"/>
                  <a:lumOff val="25000"/>
                </a:prstClr>
              </a:solidFill>
              <a:cs typeface="+mn-ea"/>
              <a:sym typeface="+mn-lt"/>
            </a:endParaRPr>
          </a:p>
        </p:txBody>
      </p:sp>
      <p:sp>
        <p:nvSpPr>
          <p:cNvPr id="14" name="文本框 17"/>
          <p:cNvSpPr txBox="1"/>
          <p:nvPr/>
        </p:nvSpPr>
        <p:spPr>
          <a:xfrm>
            <a:off x="1886631" y="3235951"/>
            <a:ext cx="1742722" cy="507815"/>
          </a:xfrm>
          <a:prstGeom prst="rect">
            <a:avLst/>
          </a:prstGeom>
          <a:noFill/>
        </p:spPr>
        <p:txBody>
          <a:bodyPr wrap="square" lIns="91426" tIns="45712" rIns="91426" bIns="45712" rtlCol="0">
            <a:spAutoFit/>
          </a:bodyPr>
          <a:lstStyle/>
          <a:p>
            <a:pPr defTabSz="914378" fontAlgn="base">
              <a:spcBef>
                <a:spcPct val="0"/>
              </a:spcBef>
              <a:spcAft>
                <a:spcPct val="0"/>
              </a:spcAft>
              <a:buFont typeface="Arial" pitchFamily="34" charset="0"/>
              <a:buNone/>
            </a:pPr>
            <a:r>
              <a:rPr lang="zh-CN" altLang="en-US" sz="1600" b="1" dirty="0" smtClean="0">
                <a:solidFill>
                  <a:prstClr val="black">
                    <a:lumMod val="75000"/>
                    <a:lumOff val="25000"/>
                  </a:prstClr>
                </a:solidFill>
                <a:cs typeface="+mn-ea"/>
                <a:sym typeface="+mn-lt"/>
              </a:rPr>
              <a:t>哎呀小小草</a:t>
            </a:r>
            <a:r>
              <a:rPr lang="en-US" altLang="zh-CN" sz="1600" b="1" dirty="0" smtClean="0">
                <a:solidFill>
                  <a:prstClr val="black">
                    <a:lumMod val="75000"/>
                    <a:lumOff val="25000"/>
                  </a:prstClr>
                </a:solidFill>
                <a:cs typeface="+mn-ea"/>
                <a:sym typeface="+mn-lt"/>
              </a:rPr>
              <a:t> </a:t>
            </a:r>
            <a:r>
              <a:rPr lang="zh-CN" altLang="en-US" sz="1600" b="1" dirty="0">
                <a:solidFill>
                  <a:prstClr val="black">
                    <a:lumMod val="75000"/>
                    <a:lumOff val="25000"/>
                  </a:prstClr>
                </a:solidFill>
                <a:cs typeface="+mn-ea"/>
                <a:sym typeface="+mn-lt"/>
              </a:rPr>
              <a:t>素材</a:t>
            </a:r>
            <a:endParaRPr lang="en-US" altLang="zh-CN" sz="1600" b="1" dirty="0">
              <a:solidFill>
                <a:prstClr val="black">
                  <a:lumMod val="75000"/>
                  <a:lumOff val="25000"/>
                </a:prstClr>
              </a:solidFill>
              <a:cs typeface="+mn-ea"/>
              <a:sym typeface="+mn-lt"/>
            </a:endParaRPr>
          </a:p>
          <a:p>
            <a:pPr defTabSz="914378" fontAlgn="base">
              <a:spcBef>
                <a:spcPct val="0"/>
              </a:spcBef>
              <a:spcAft>
                <a:spcPct val="0"/>
              </a:spcAft>
              <a:buFont typeface="Arial" pitchFamily="34" charset="0"/>
              <a:buNone/>
            </a:pPr>
            <a:r>
              <a:rPr lang="en-US" altLang="zh-CN" sz="1100" dirty="0" smtClean="0">
                <a:solidFill>
                  <a:prstClr val="black">
                    <a:lumMod val="75000"/>
                    <a:lumOff val="25000"/>
                  </a:prstClr>
                </a:solidFill>
                <a:cs typeface="+mn-ea"/>
                <a:sym typeface="+mn-lt"/>
              </a:rPr>
              <a:t> </a:t>
            </a:r>
            <a:endParaRPr lang="en-US" altLang="zh-CN" sz="1100" dirty="0">
              <a:solidFill>
                <a:prstClr val="black">
                  <a:lumMod val="75000"/>
                  <a:lumOff val="25000"/>
                </a:prstClr>
              </a:solidFill>
              <a:cs typeface="+mn-ea"/>
              <a:sym typeface="+mn-lt"/>
            </a:endParaRPr>
          </a:p>
        </p:txBody>
      </p:sp>
      <p:sp>
        <p:nvSpPr>
          <p:cNvPr id="15" name="等腰三角形 14"/>
          <p:cNvSpPr/>
          <p:nvPr/>
        </p:nvSpPr>
        <p:spPr>
          <a:xfrm>
            <a:off x="5570486" y="2551499"/>
            <a:ext cx="1104638" cy="13688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defTabSz="914378" fontAlgn="base">
              <a:spcBef>
                <a:spcPct val="0"/>
              </a:spcBef>
              <a:spcAft>
                <a:spcPct val="0"/>
              </a:spcAft>
              <a:buFont typeface="Arial" pitchFamily="34" charset="0"/>
              <a:buNone/>
            </a:pPr>
            <a:endParaRPr lang="zh-CN" altLang="en-US">
              <a:solidFill>
                <a:prstClr val="white"/>
              </a:solidFill>
              <a:cs typeface="+mn-ea"/>
              <a:sym typeface="+mn-lt"/>
            </a:endParaRPr>
          </a:p>
        </p:txBody>
      </p:sp>
      <p:sp>
        <p:nvSpPr>
          <p:cNvPr id="16" name="等腰三角形 15"/>
          <p:cNvSpPr/>
          <p:nvPr/>
        </p:nvSpPr>
        <p:spPr>
          <a:xfrm>
            <a:off x="4691889" y="3267765"/>
            <a:ext cx="1104638" cy="65262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defTabSz="914378" fontAlgn="base">
              <a:spcBef>
                <a:spcPct val="0"/>
              </a:spcBef>
              <a:spcAft>
                <a:spcPct val="0"/>
              </a:spcAft>
              <a:buFont typeface="Arial" pitchFamily="34" charset="0"/>
              <a:buNone/>
            </a:pPr>
            <a:endParaRPr lang="zh-CN" altLang="en-US">
              <a:solidFill>
                <a:prstClr val="white"/>
              </a:solidFill>
              <a:cs typeface="+mn-ea"/>
              <a:sym typeface="+mn-lt"/>
            </a:endParaRPr>
          </a:p>
        </p:txBody>
      </p:sp>
      <p:sp>
        <p:nvSpPr>
          <p:cNvPr id="17" name="等腰三角形 16"/>
          <p:cNvSpPr/>
          <p:nvPr/>
        </p:nvSpPr>
        <p:spPr>
          <a:xfrm>
            <a:off x="3813291" y="3549005"/>
            <a:ext cx="1104638" cy="37138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defTabSz="914378" fontAlgn="base">
              <a:spcBef>
                <a:spcPct val="0"/>
              </a:spcBef>
              <a:spcAft>
                <a:spcPct val="0"/>
              </a:spcAft>
              <a:buFont typeface="Arial" pitchFamily="34" charset="0"/>
              <a:buNone/>
            </a:pPr>
            <a:endParaRPr lang="zh-CN" altLang="en-US">
              <a:solidFill>
                <a:prstClr val="white"/>
              </a:solidFill>
              <a:cs typeface="+mn-ea"/>
              <a:sym typeface="+mn-lt"/>
            </a:endParaRPr>
          </a:p>
        </p:txBody>
      </p:sp>
      <p:sp>
        <p:nvSpPr>
          <p:cNvPr id="18" name="等腰三角形 17"/>
          <p:cNvSpPr/>
          <p:nvPr/>
        </p:nvSpPr>
        <p:spPr>
          <a:xfrm>
            <a:off x="6449084" y="1867055"/>
            <a:ext cx="1195211" cy="205334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defTabSz="914378" fontAlgn="base">
              <a:spcBef>
                <a:spcPct val="0"/>
              </a:spcBef>
              <a:spcAft>
                <a:spcPct val="0"/>
              </a:spcAft>
              <a:buFont typeface="Arial" pitchFamily="34" charset="0"/>
              <a:buNone/>
            </a:pPr>
            <a:endParaRPr lang="zh-CN" altLang="en-US">
              <a:solidFill>
                <a:prstClr val="white"/>
              </a:solidFill>
              <a:cs typeface="+mn-ea"/>
              <a:sym typeface="+mn-lt"/>
            </a:endParaRPr>
          </a:p>
        </p:txBody>
      </p:sp>
      <p:sp>
        <p:nvSpPr>
          <p:cNvPr id="19" name="等腰三角形 18"/>
          <p:cNvSpPr/>
          <p:nvPr/>
        </p:nvSpPr>
        <p:spPr>
          <a:xfrm>
            <a:off x="7418252" y="3158649"/>
            <a:ext cx="1104638" cy="76174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defTabSz="914378" fontAlgn="base">
              <a:spcBef>
                <a:spcPct val="0"/>
              </a:spcBef>
              <a:spcAft>
                <a:spcPct val="0"/>
              </a:spcAft>
              <a:buFont typeface="Arial" pitchFamily="34" charset="0"/>
              <a:buNone/>
            </a:pPr>
            <a:endParaRPr lang="zh-CN" altLang="en-US">
              <a:solidFill>
                <a:prstClr val="white"/>
              </a:solidFill>
              <a:cs typeface="+mn-ea"/>
              <a:sym typeface="+mn-lt"/>
            </a:endParaRPr>
          </a:p>
        </p:txBody>
      </p:sp>
      <p:sp>
        <p:nvSpPr>
          <p:cNvPr id="20" name="文本框 23"/>
          <p:cNvSpPr txBox="1"/>
          <p:nvPr/>
        </p:nvSpPr>
        <p:spPr>
          <a:xfrm>
            <a:off x="3956344" y="4074740"/>
            <a:ext cx="4566546" cy="261594"/>
          </a:xfrm>
          <a:prstGeom prst="rect">
            <a:avLst/>
          </a:prstGeom>
          <a:noFill/>
        </p:spPr>
        <p:txBody>
          <a:bodyPr wrap="square" lIns="91426" tIns="45712" rIns="91426" bIns="45712" rtlCol="0">
            <a:spAutoFit/>
          </a:bodyPr>
          <a:lstStyle/>
          <a:p>
            <a:pPr algn="ctr" defTabSz="914378" fontAlgn="base">
              <a:spcBef>
                <a:spcPct val="0"/>
              </a:spcBef>
              <a:spcAft>
                <a:spcPct val="0"/>
              </a:spcAft>
              <a:buFont typeface="Arial" pitchFamily="34" charset="0"/>
              <a:buNone/>
            </a:pPr>
            <a:r>
              <a:rPr lang="en-US" altLang="zh-CN" sz="1100" dirty="0" smtClean="0">
                <a:solidFill>
                  <a:prstClr val="black">
                    <a:lumMod val="75000"/>
                    <a:lumOff val="25000"/>
                  </a:prstClr>
                </a:solidFill>
                <a:cs typeface="+mn-ea"/>
                <a:sym typeface="+mn-lt"/>
              </a:rPr>
              <a:t> </a:t>
            </a:r>
            <a:endParaRPr lang="en-US" altLang="zh-CN" sz="1100" dirty="0">
              <a:solidFill>
                <a:prstClr val="black">
                  <a:lumMod val="75000"/>
                  <a:lumOff val="25000"/>
                </a:prstClr>
              </a:solidFill>
              <a:cs typeface="+mn-ea"/>
              <a:sym typeface="+mn-lt"/>
            </a:endParaRPr>
          </a:p>
        </p:txBody>
      </p:sp>
      <p:sp>
        <p:nvSpPr>
          <p:cNvPr id="21" name="文本框 24"/>
          <p:cNvSpPr txBox="1"/>
          <p:nvPr/>
        </p:nvSpPr>
        <p:spPr>
          <a:xfrm>
            <a:off x="6746277" y="1374372"/>
            <a:ext cx="697600" cy="400093"/>
          </a:xfrm>
          <a:prstGeom prst="rect">
            <a:avLst/>
          </a:prstGeom>
          <a:noFill/>
          <a:ln>
            <a:noFill/>
          </a:ln>
        </p:spPr>
        <p:txBody>
          <a:bodyPr wrap="none" lIns="91426" tIns="45712" rIns="91426" bIns="45712" rtlCol="0">
            <a:spAutoFit/>
          </a:bodyPr>
          <a:lstStyle/>
          <a:p>
            <a:pPr algn="ctr" defTabSz="914378" fontAlgn="base">
              <a:spcBef>
                <a:spcPct val="0"/>
              </a:spcBef>
              <a:spcAft>
                <a:spcPct val="0"/>
              </a:spcAft>
              <a:buFont typeface="Arial" pitchFamily="34" charset="0"/>
              <a:buNone/>
            </a:pPr>
            <a:r>
              <a:rPr lang="en-US" altLang="zh-CN" sz="2000" b="1" dirty="0">
                <a:solidFill>
                  <a:srgbClr val="F9B639"/>
                </a:solidFill>
                <a:cs typeface="+mn-ea"/>
                <a:sym typeface="+mn-lt"/>
              </a:rPr>
              <a:t>90%</a:t>
            </a:r>
            <a:endParaRPr lang="zh-CN" altLang="en-US" sz="2000" b="1" dirty="0">
              <a:solidFill>
                <a:srgbClr val="F9B639"/>
              </a:solidFill>
              <a:cs typeface="+mn-ea"/>
              <a:sym typeface="+mn-lt"/>
            </a:endParaRPr>
          </a:p>
        </p:txBody>
      </p:sp>
      <p:sp>
        <p:nvSpPr>
          <p:cNvPr id="22" name="文本框 25"/>
          <p:cNvSpPr txBox="1"/>
          <p:nvPr/>
        </p:nvSpPr>
        <p:spPr>
          <a:xfrm>
            <a:off x="5796531" y="2242507"/>
            <a:ext cx="697600" cy="400093"/>
          </a:xfrm>
          <a:prstGeom prst="rect">
            <a:avLst/>
          </a:prstGeom>
          <a:noFill/>
        </p:spPr>
        <p:txBody>
          <a:bodyPr wrap="none" lIns="91426" tIns="45712" rIns="91426" bIns="45712" rtlCol="0">
            <a:spAutoFit/>
          </a:bodyPr>
          <a:lstStyle/>
          <a:p>
            <a:pPr algn="ctr" defTabSz="914378" fontAlgn="base">
              <a:spcBef>
                <a:spcPct val="0"/>
              </a:spcBef>
              <a:spcAft>
                <a:spcPct val="0"/>
              </a:spcAft>
              <a:buFont typeface="Arial" pitchFamily="34" charset="0"/>
              <a:buNone/>
            </a:pPr>
            <a:r>
              <a:rPr lang="en-US" altLang="zh-CN" sz="2000" b="1" dirty="0">
                <a:solidFill>
                  <a:srgbClr val="DE6C36"/>
                </a:solidFill>
                <a:cs typeface="+mn-ea"/>
                <a:sym typeface="+mn-lt"/>
              </a:rPr>
              <a:t>70%</a:t>
            </a:r>
            <a:endParaRPr lang="zh-CN" altLang="en-US" sz="2000" b="1" dirty="0">
              <a:solidFill>
                <a:srgbClr val="DE6C36"/>
              </a:solidFill>
              <a:cs typeface="+mn-ea"/>
              <a:sym typeface="+mn-lt"/>
            </a:endParaRPr>
          </a:p>
        </p:txBody>
      </p:sp>
      <p:sp>
        <p:nvSpPr>
          <p:cNvPr id="23" name="文本框 26"/>
          <p:cNvSpPr txBox="1"/>
          <p:nvPr/>
        </p:nvSpPr>
        <p:spPr>
          <a:xfrm>
            <a:off x="7627989" y="2813924"/>
            <a:ext cx="697600" cy="400093"/>
          </a:xfrm>
          <a:prstGeom prst="rect">
            <a:avLst/>
          </a:prstGeom>
          <a:noFill/>
        </p:spPr>
        <p:txBody>
          <a:bodyPr wrap="none" lIns="91426" tIns="45712" rIns="91426" bIns="45712" rtlCol="0">
            <a:spAutoFit/>
          </a:bodyPr>
          <a:lstStyle/>
          <a:p>
            <a:pPr algn="ctr" defTabSz="914378" fontAlgn="base">
              <a:spcBef>
                <a:spcPct val="0"/>
              </a:spcBef>
              <a:spcAft>
                <a:spcPct val="0"/>
              </a:spcAft>
              <a:buFont typeface="Arial" pitchFamily="34" charset="0"/>
              <a:buNone/>
            </a:pPr>
            <a:r>
              <a:rPr lang="en-US" altLang="zh-CN" sz="2000" b="1" dirty="0">
                <a:solidFill>
                  <a:srgbClr val="CF6DA4"/>
                </a:solidFill>
                <a:cs typeface="+mn-ea"/>
                <a:sym typeface="+mn-lt"/>
              </a:rPr>
              <a:t>40%</a:t>
            </a:r>
            <a:endParaRPr lang="zh-CN" altLang="en-US" sz="2000" b="1" dirty="0">
              <a:solidFill>
                <a:srgbClr val="CF6DA4"/>
              </a:solidFill>
              <a:cs typeface="+mn-ea"/>
              <a:sym typeface="+mn-lt"/>
            </a:endParaRPr>
          </a:p>
        </p:txBody>
      </p:sp>
      <p:sp>
        <p:nvSpPr>
          <p:cNvPr id="24" name="文本框 27"/>
          <p:cNvSpPr txBox="1"/>
          <p:nvPr/>
        </p:nvSpPr>
        <p:spPr>
          <a:xfrm>
            <a:off x="4898268" y="2906695"/>
            <a:ext cx="697600" cy="400093"/>
          </a:xfrm>
          <a:prstGeom prst="rect">
            <a:avLst/>
          </a:prstGeom>
          <a:noFill/>
        </p:spPr>
        <p:txBody>
          <a:bodyPr wrap="none" lIns="91426" tIns="45712" rIns="91426" bIns="45712" rtlCol="0">
            <a:spAutoFit/>
          </a:bodyPr>
          <a:lstStyle/>
          <a:p>
            <a:pPr algn="ctr" defTabSz="914378" fontAlgn="base">
              <a:spcBef>
                <a:spcPct val="0"/>
              </a:spcBef>
              <a:spcAft>
                <a:spcPct val="0"/>
              </a:spcAft>
              <a:buFont typeface="Arial" pitchFamily="34" charset="0"/>
              <a:buNone/>
            </a:pPr>
            <a:r>
              <a:rPr lang="en-US" altLang="zh-CN" sz="2000" b="1" dirty="0">
                <a:solidFill>
                  <a:srgbClr val="AC66BB"/>
                </a:solidFill>
                <a:cs typeface="+mn-ea"/>
                <a:sym typeface="+mn-lt"/>
              </a:rPr>
              <a:t>38%</a:t>
            </a:r>
            <a:endParaRPr lang="zh-CN" altLang="en-US" sz="2000" b="1" dirty="0">
              <a:solidFill>
                <a:srgbClr val="AC66BB"/>
              </a:solidFill>
              <a:cs typeface="+mn-ea"/>
              <a:sym typeface="+mn-lt"/>
            </a:endParaRPr>
          </a:p>
        </p:txBody>
      </p:sp>
      <p:sp>
        <p:nvSpPr>
          <p:cNvPr id="25" name="文本框 28"/>
          <p:cNvSpPr txBox="1"/>
          <p:nvPr/>
        </p:nvSpPr>
        <p:spPr>
          <a:xfrm>
            <a:off x="4040018" y="3234103"/>
            <a:ext cx="697600" cy="400093"/>
          </a:xfrm>
          <a:prstGeom prst="rect">
            <a:avLst/>
          </a:prstGeom>
          <a:noFill/>
        </p:spPr>
        <p:txBody>
          <a:bodyPr wrap="none" lIns="91426" tIns="45712" rIns="91426" bIns="45712" rtlCol="0">
            <a:spAutoFit/>
          </a:bodyPr>
          <a:lstStyle/>
          <a:p>
            <a:pPr algn="ctr" defTabSz="914378" fontAlgn="base">
              <a:spcBef>
                <a:spcPct val="0"/>
              </a:spcBef>
              <a:spcAft>
                <a:spcPct val="0"/>
              </a:spcAft>
              <a:buFont typeface="Arial" pitchFamily="34" charset="0"/>
              <a:buNone/>
            </a:pPr>
            <a:r>
              <a:rPr lang="en-US" altLang="zh-CN" sz="2000" b="1" dirty="0">
                <a:solidFill>
                  <a:srgbClr val="B83D68"/>
                </a:solidFill>
                <a:cs typeface="+mn-ea"/>
                <a:sym typeface="+mn-lt"/>
              </a:rPr>
              <a:t>20%</a:t>
            </a:r>
            <a:endParaRPr lang="zh-CN" altLang="en-US" sz="2000" b="1" dirty="0">
              <a:solidFill>
                <a:srgbClr val="B83D68"/>
              </a:solidFill>
              <a:cs typeface="+mn-ea"/>
              <a:sym typeface="+mn-lt"/>
            </a:endParaRPr>
          </a:p>
        </p:txBody>
      </p:sp>
    </p:spTree>
    <p:extLst>
      <p:ext uri="{BB962C8B-B14F-4D97-AF65-F5344CB8AC3E}">
        <p14:creationId xmlns:p14="http://schemas.microsoft.com/office/powerpoint/2010/main" val="3731045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Freeform 12"/>
          <p:cNvSpPr>
            <a:spLocks/>
          </p:cNvSpPr>
          <p:nvPr/>
        </p:nvSpPr>
        <p:spPr bwMode="auto">
          <a:xfrm>
            <a:off x="1735858" y="653773"/>
            <a:ext cx="1610414" cy="1571578"/>
          </a:xfrm>
          <a:custGeom>
            <a:avLst/>
            <a:gdLst/>
            <a:ahLst/>
            <a:cxnLst>
              <a:cxn ang="0">
                <a:pos x="1942" y="25"/>
              </a:cxn>
              <a:cxn ang="0">
                <a:pos x="2235" y="193"/>
              </a:cxn>
              <a:cxn ang="0">
                <a:pos x="2542" y="146"/>
              </a:cxn>
              <a:cxn ang="0">
                <a:pos x="2845" y="61"/>
              </a:cxn>
              <a:cxn ang="0">
                <a:pos x="3113" y="136"/>
              </a:cxn>
              <a:cxn ang="0">
                <a:pos x="3305" y="360"/>
              </a:cxn>
              <a:cxn ang="0">
                <a:pos x="3416" y="707"/>
              </a:cxn>
              <a:cxn ang="0">
                <a:pos x="3776" y="750"/>
              </a:cxn>
              <a:cxn ang="0">
                <a:pos x="4033" y="892"/>
              </a:cxn>
              <a:cxn ang="0">
                <a:pos x="4158" y="1142"/>
              </a:cxn>
              <a:cxn ang="0">
                <a:pos x="4133" y="1453"/>
              </a:cxn>
              <a:cxn ang="0">
                <a:pos x="4166" y="1781"/>
              </a:cxn>
              <a:cxn ang="0">
                <a:pos x="4398" y="2081"/>
              </a:cxn>
              <a:cxn ang="0">
                <a:pos x="4422" y="2388"/>
              </a:cxn>
              <a:cxn ang="0">
                <a:pos x="4269" y="2642"/>
              </a:cxn>
              <a:cxn ang="0">
                <a:pos x="3976" y="2852"/>
              </a:cxn>
              <a:cxn ang="0">
                <a:pos x="4048" y="3209"/>
              </a:cxn>
              <a:cxn ang="0">
                <a:pos x="3987" y="3495"/>
              </a:cxn>
              <a:cxn ang="0">
                <a:pos x="3791" y="3691"/>
              </a:cxn>
              <a:cxn ang="0">
                <a:pos x="3487" y="3770"/>
              </a:cxn>
              <a:cxn ang="0">
                <a:pos x="3191" y="3877"/>
              </a:cxn>
              <a:cxn ang="0">
                <a:pos x="3020" y="4166"/>
              </a:cxn>
              <a:cxn ang="0">
                <a:pos x="2777" y="4316"/>
              </a:cxn>
              <a:cxn ang="0">
                <a:pos x="2495" y="4302"/>
              </a:cxn>
              <a:cxn ang="0">
                <a:pos x="2203" y="4134"/>
              </a:cxn>
              <a:cxn ang="0">
                <a:pos x="1896" y="4180"/>
              </a:cxn>
              <a:cxn ang="0">
                <a:pos x="1592" y="4266"/>
              </a:cxn>
              <a:cxn ang="0">
                <a:pos x="1325" y="4191"/>
              </a:cxn>
              <a:cxn ang="0">
                <a:pos x="1132" y="3970"/>
              </a:cxn>
              <a:cxn ang="0">
                <a:pos x="1021" y="3623"/>
              </a:cxn>
              <a:cxn ang="0">
                <a:pos x="661" y="3580"/>
              </a:cxn>
              <a:cxn ang="0">
                <a:pos x="404" y="3434"/>
              </a:cxn>
              <a:cxn ang="0">
                <a:pos x="279" y="3188"/>
              </a:cxn>
              <a:cxn ang="0">
                <a:pos x="304" y="2874"/>
              </a:cxn>
              <a:cxn ang="0">
                <a:pos x="272" y="2545"/>
              </a:cxn>
              <a:cxn ang="0">
                <a:pos x="40" y="2245"/>
              </a:cxn>
              <a:cxn ang="0">
                <a:pos x="15" y="1938"/>
              </a:cxn>
              <a:cxn ang="0">
                <a:pos x="168" y="1685"/>
              </a:cxn>
              <a:cxn ang="0">
                <a:pos x="461" y="1474"/>
              </a:cxn>
              <a:cxn ang="0">
                <a:pos x="389" y="1117"/>
              </a:cxn>
              <a:cxn ang="0">
                <a:pos x="450" y="832"/>
              </a:cxn>
              <a:cxn ang="0">
                <a:pos x="646" y="635"/>
              </a:cxn>
              <a:cxn ang="0">
                <a:pos x="950" y="560"/>
              </a:cxn>
              <a:cxn ang="0">
                <a:pos x="1246" y="450"/>
              </a:cxn>
              <a:cxn ang="0">
                <a:pos x="1417" y="161"/>
              </a:cxn>
              <a:cxn ang="0">
                <a:pos x="1656" y="14"/>
              </a:cxn>
            </a:cxnLst>
            <a:rect l="0" t="0" r="r" b="b"/>
            <a:pathLst>
              <a:path w="4437" h="4330">
                <a:moveTo>
                  <a:pt x="1749" y="0"/>
                </a:moveTo>
                <a:lnTo>
                  <a:pt x="1846" y="3"/>
                </a:lnTo>
                <a:lnTo>
                  <a:pt x="1942" y="25"/>
                </a:lnTo>
                <a:lnTo>
                  <a:pt x="2038" y="64"/>
                </a:lnTo>
                <a:lnTo>
                  <a:pt x="2135" y="121"/>
                </a:lnTo>
                <a:lnTo>
                  <a:pt x="2235" y="193"/>
                </a:lnTo>
                <a:lnTo>
                  <a:pt x="2331" y="278"/>
                </a:lnTo>
                <a:lnTo>
                  <a:pt x="2438" y="203"/>
                </a:lnTo>
                <a:lnTo>
                  <a:pt x="2542" y="146"/>
                </a:lnTo>
                <a:lnTo>
                  <a:pt x="2649" y="100"/>
                </a:lnTo>
                <a:lnTo>
                  <a:pt x="2749" y="75"/>
                </a:lnTo>
                <a:lnTo>
                  <a:pt x="2845" y="61"/>
                </a:lnTo>
                <a:lnTo>
                  <a:pt x="2941" y="68"/>
                </a:lnTo>
                <a:lnTo>
                  <a:pt x="3031" y="93"/>
                </a:lnTo>
                <a:lnTo>
                  <a:pt x="3113" y="136"/>
                </a:lnTo>
                <a:lnTo>
                  <a:pt x="3188" y="196"/>
                </a:lnTo>
                <a:lnTo>
                  <a:pt x="3252" y="271"/>
                </a:lnTo>
                <a:lnTo>
                  <a:pt x="3305" y="360"/>
                </a:lnTo>
                <a:lnTo>
                  <a:pt x="3352" y="464"/>
                </a:lnTo>
                <a:lnTo>
                  <a:pt x="3387" y="578"/>
                </a:lnTo>
                <a:lnTo>
                  <a:pt x="3416" y="707"/>
                </a:lnTo>
                <a:lnTo>
                  <a:pt x="3544" y="710"/>
                </a:lnTo>
                <a:lnTo>
                  <a:pt x="3666" y="725"/>
                </a:lnTo>
                <a:lnTo>
                  <a:pt x="3776" y="750"/>
                </a:lnTo>
                <a:lnTo>
                  <a:pt x="3873" y="785"/>
                </a:lnTo>
                <a:lnTo>
                  <a:pt x="3959" y="832"/>
                </a:lnTo>
                <a:lnTo>
                  <a:pt x="4033" y="892"/>
                </a:lnTo>
                <a:lnTo>
                  <a:pt x="4091" y="967"/>
                </a:lnTo>
                <a:lnTo>
                  <a:pt x="4133" y="1049"/>
                </a:lnTo>
                <a:lnTo>
                  <a:pt x="4158" y="1142"/>
                </a:lnTo>
                <a:lnTo>
                  <a:pt x="4166" y="1239"/>
                </a:lnTo>
                <a:lnTo>
                  <a:pt x="4158" y="1342"/>
                </a:lnTo>
                <a:lnTo>
                  <a:pt x="4133" y="1453"/>
                </a:lnTo>
                <a:lnTo>
                  <a:pt x="4098" y="1571"/>
                </a:lnTo>
                <a:lnTo>
                  <a:pt x="4044" y="1688"/>
                </a:lnTo>
                <a:lnTo>
                  <a:pt x="4166" y="1781"/>
                </a:lnTo>
                <a:lnTo>
                  <a:pt x="4265" y="1878"/>
                </a:lnTo>
                <a:lnTo>
                  <a:pt x="4344" y="1978"/>
                </a:lnTo>
                <a:lnTo>
                  <a:pt x="4398" y="2081"/>
                </a:lnTo>
                <a:lnTo>
                  <a:pt x="4430" y="2188"/>
                </a:lnTo>
                <a:lnTo>
                  <a:pt x="4437" y="2295"/>
                </a:lnTo>
                <a:lnTo>
                  <a:pt x="4422" y="2388"/>
                </a:lnTo>
                <a:lnTo>
                  <a:pt x="4387" y="2474"/>
                </a:lnTo>
                <a:lnTo>
                  <a:pt x="4337" y="2559"/>
                </a:lnTo>
                <a:lnTo>
                  <a:pt x="4269" y="2642"/>
                </a:lnTo>
                <a:lnTo>
                  <a:pt x="4187" y="2717"/>
                </a:lnTo>
                <a:lnTo>
                  <a:pt x="4087" y="2788"/>
                </a:lnTo>
                <a:lnTo>
                  <a:pt x="3976" y="2852"/>
                </a:lnTo>
                <a:lnTo>
                  <a:pt x="4016" y="2977"/>
                </a:lnTo>
                <a:lnTo>
                  <a:pt x="4037" y="3095"/>
                </a:lnTo>
                <a:lnTo>
                  <a:pt x="4048" y="3209"/>
                </a:lnTo>
                <a:lnTo>
                  <a:pt x="4041" y="3313"/>
                </a:lnTo>
                <a:lnTo>
                  <a:pt x="4023" y="3409"/>
                </a:lnTo>
                <a:lnTo>
                  <a:pt x="3987" y="3495"/>
                </a:lnTo>
                <a:lnTo>
                  <a:pt x="3937" y="3573"/>
                </a:lnTo>
                <a:lnTo>
                  <a:pt x="3869" y="3641"/>
                </a:lnTo>
                <a:lnTo>
                  <a:pt x="3791" y="3691"/>
                </a:lnTo>
                <a:lnTo>
                  <a:pt x="3702" y="3730"/>
                </a:lnTo>
                <a:lnTo>
                  <a:pt x="3598" y="3755"/>
                </a:lnTo>
                <a:lnTo>
                  <a:pt x="3487" y="3770"/>
                </a:lnTo>
                <a:lnTo>
                  <a:pt x="3366" y="3766"/>
                </a:lnTo>
                <a:lnTo>
                  <a:pt x="3234" y="3755"/>
                </a:lnTo>
                <a:lnTo>
                  <a:pt x="3191" y="3877"/>
                </a:lnTo>
                <a:lnTo>
                  <a:pt x="3141" y="3987"/>
                </a:lnTo>
                <a:lnTo>
                  <a:pt x="3084" y="4084"/>
                </a:lnTo>
                <a:lnTo>
                  <a:pt x="3020" y="4166"/>
                </a:lnTo>
                <a:lnTo>
                  <a:pt x="2945" y="4234"/>
                </a:lnTo>
                <a:lnTo>
                  <a:pt x="2866" y="4284"/>
                </a:lnTo>
                <a:lnTo>
                  <a:pt x="2777" y="4316"/>
                </a:lnTo>
                <a:lnTo>
                  <a:pt x="2684" y="4330"/>
                </a:lnTo>
                <a:lnTo>
                  <a:pt x="2592" y="4323"/>
                </a:lnTo>
                <a:lnTo>
                  <a:pt x="2495" y="4302"/>
                </a:lnTo>
                <a:lnTo>
                  <a:pt x="2399" y="4262"/>
                </a:lnTo>
                <a:lnTo>
                  <a:pt x="2302" y="4205"/>
                </a:lnTo>
                <a:lnTo>
                  <a:pt x="2203" y="4134"/>
                </a:lnTo>
                <a:lnTo>
                  <a:pt x="2106" y="4048"/>
                </a:lnTo>
                <a:lnTo>
                  <a:pt x="1999" y="4123"/>
                </a:lnTo>
                <a:lnTo>
                  <a:pt x="1896" y="4180"/>
                </a:lnTo>
                <a:lnTo>
                  <a:pt x="1789" y="4227"/>
                </a:lnTo>
                <a:lnTo>
                  <a:pt x="1689" y="4252"/>
                </a:lnTo>
                <a:lnTo>
                  <a:pt x="1592" y="4266"/>
                </a:lnTo>
                <a:lnTo>
                  <a:pt x="1496" y="4259"/>
                </a:lnTo>
                <a:lnTo>
                  <a:pt x="1407" y="4234"/>
                </a:lnTo>
                <a:lnTo>
                  <a:pt x="1325" y="4191"/>
                </a:lnTo>
                <a:lnTo>
                  <a:pt x="1250" y="4134"/>
                </a:lnTo>
                <a:lnTo>
                  <a:pt x="1185" y="4059"/>
                </a:lnTo>
                <a:lnTo>
                  <a:pt x="1132" y="3970"/>
                </a:lnTo>
                <a:lnTo>
                  <a:pt x="1085" y="3866"/>
                </a:lnTo>
                <a:lnTo>
                  <a:pt x="1050" y="3752"/>
                </a:lnTo>
                <a:lnTo>
                  <a:pt x="1021" y="3623"/>
                </a:lnTo>
                <a:lnTo>
                  <a:pt x="893" y="3620"/>
                </a:lnTo>
                <a:lnTo>
                  <a:pt x="771" y="3605"/>
                </a:lnTo>
                <a:lnTo>
                  <a:pt x="661" y="3580"/>
                </a:lnTo>
                <a:lnTo>
                  <a:pt x="564" y="3545"/>
                </a:lnTo>
                <a:lnTo>
                  <a:pt x="479" y="3495"/>
                </a:lnTo>
                <a:lnTo>
                  <a:pt x="404" y="3434"/>
                </a:lnTo>
                <a:lnTo>
                  <a:pt x="347" y="3363"/>
                </a:lnTo>
                <a:lnTo>
                  <a:pt x="304" y="3281"/>
                </a:lnTo>
                <a:lnTo>
                  <a:pt x="279" y="3188"/>
                </a:lnTo>
                <a:lnTo>
                  <a:pt x="272" y="3088"/>
                </a:lnTo>
                <a:lnTo>
                  <a:pt x="279" y="2984"/>
                </a:lnTo>
                <a:lnTo>
                  <a:pt x="304" y="2874"/>
                </a:lnTo>
                <a:lnTo>
                  <a:pt x="339" y="2759"/>
                </a:lnTo>
                <a:lnTo>
                  <a:pt x="393" y="2638"/>
                </a:lnTo>
                <a:lnTo>
                  <a:pt x="272" y="2545"/>
                </a:lnTo>
                <a:lnTo>
                  <a:pt x="172" y="2449"/>
                </a:lnTo>
                <a:lnTo>
                  <a:pt x="93" y="2349"/>
                </a:lnTo>
                <a:lnTo>
                  <a:pt x="40" y="2245"/>
                </a:lnTo>
                <a:lnTo>
                  <a:pt x="8" y="2138"/>
                </a:lnTo>
                <a:lnTo>
                  <a:pt x="0" y="2031"/>
                </a:lnTo>
                <a:lnTo>
                  <a:pt x="15" y="1938"/>
                </a:lnTo>
                <a:lnTo>
                  <a:pt x="50" y="1853"/>
                </a:lnTo>
                <a:lnTo>
                  <a:pt x="100" y="1767"/>
                </a:lnTo>
                <a:lnTo>
                  <a:pt x="168" y="1685"/>
                </a:lnTo>
                <a:lnTo>
                  <a:pt x="250" y="1610"/>
                </a:lnTo>
                <a:lnTo>
                  <a:pt x="350" y="1538"/>
                </a:lnTo>
                <a:lnTo>
                  <a:pt x="461" y="1474"/>
                </a:lnTo>
                <a:lnTo>
                  <a:pt x="422" y="1349"/>
                </a:lnTo>
                <a:lnTo>
                  <a:pt x="400" y="1231"/>
                </a:lnTo>
                <a:lnTo>
                  <a:pt x="389" y="1117"/>
                </a:lnTo>
                <a:lnTo>
                  <a:pt x="397" y="1014"/>
                </a:lnTo>
                <a:lnTo>
                  <a:pt x="414" y="917"/>
                </a:lnTo>
                <a:lnTo>
                  <a:pt x="450" y="832"/>
                </a:lnTo>
                <a:lnTo>
                  <a:pt x="500" y="753"/>
                </a:lnTo>
                <a:lnTo>
                  <a:pt x="568" y="689"/>
                </a:lnTo>
                <a:lnTo>
                  <a:pt x="646" y="635"/>
                </a:lnTo>
                <a:lnTo>
                  <a:pt x="736" y="596"/>
                </a:lnTo>
                <a:lnTo>
                  <a:pt x="839" y="571"/>
                </a:lnTo>
                <a:lnTo>
                  <a:pt x="950" y="560"/>
                </a:lnTo>
                <a:lnTo>
                  <a:pt x="1071" y="560"/>
                </a:lnTo>
                <a:lnTo>
                  <a:pt x="1203" y="575"/>
                </a:lnTo>
                <a:lnTo>
                  <a:pt x="1246" y="450"/>
                </a:lnTo>
                <a:lnTo>
                  <a:pt x="1296" y="339"/>
                </a:lnTo>
                <a:lnTo>
                  <a:pt x="1353" y="243"/>
                </a:lnTo>
                <a:lnTo>
                  <a:pt x="1417" y="161"/>
                </a:lnTo>
                <a:lnTo>
                  <a:pt x="1489" y="96"/>
                </a:lnTo>
                <a:lnTo>
                  <a:pt x="1571" y="46"/>
                </a:lnTo>
                <a:lnTo>
                  <a:pt x="1656" y="14"/>
                </a:lnTo>
                <a:lnTo>
                  <a:pt x="1749" y="0"/>
                </a:lnTo>
                <a:close/>
              </a:path>
            </a:pathLst>
          </a:custGeom>
          <a:solidFill>
            <a:schemeClr val="accent1"/>
          </a:solidFill>
          <a:ln>
            <a:solidFill>
              <a:schemeClr val="tx2"/>
            </a:solidFill>
            <a:headEnd/>
            <a:tailEnd/>
          </a:ln>
        </p:spPr>
        <p:style>
          <a:lnRef idx="1">
            <a:schemeClr val="accent5"/>
          </a:lnRef>
          <a:fillRef idx="3">
            <a:schemeClr val="accent5"/>
          </a:fillRef>
          <a:effectRef idx="2">
            <a:schemeClr val="accent5"/>
          </a:effectRef>
          <a:fontRef idx="minor">
            <a:schemeClr val="lt1"/>
          </a:fontRef>
        </p:style>
        <p:txBody>
          <a:bodyPr vert="horz" wrap="square" lIns="68295" tIns="34284" rIns="68295" bIns="34284" numCol="1" anchor="t" anchorCtr="0" compatLnSpc="1">
            <a:prstTxWarp prst="textNoShape">
              <a:avLst/>
            </a:prstTxWarp>
          </a:bodyPr>
          <a:lstStyle/>
          <a:p>
            <a:pPr defTabSz="682672" fontAlgn="base">
              <a:spcBef>
                <a:spcPct val="0"/>
              </a:spcBef>
              <a:spcAft>
                <a:spcPct val="0"/>
              </a:spcAft>
              <a:buFont typeface="Arial" pitchFamily="34" charset="0"/>
              <a:buNone/>
            </a:pPr>
            <a:endParaRPr lang="en-US" sz="1400">
              <a:solidFill>
                <a:prstClr val="white"/>
              </a:solidFill>
              <a:cs typeface="+mn-ea"/>
              <a:sym typeface="+mn-lt"/>
            </a:endParaRPr>
          </a:p>
        </p:txBody>
      </p:sp>
      <p:sp>
        <p:nvSpPr>
          <p:cNvPr id="8" name="Freeform 12"/>
          <p:cNvSpPr>
            <a:spLocks/>
          </p:cNvSpPr>
          <p:nvPr/>
        </p:nvSpPr>
        <p:spPr bwMode="auto">
          <a:xfrm rot="21129250">
            <a:off x="2726307" y="2285387"/>
            <a:ext cx="1369373" cy="1336349"/>
          </a:xfrm>
          <a:custGeom>
            <a:avLst/>
            <a:gdLst/>
            <a:ahLst/>
            <a:cxnLst>
              <a:cxn ang="0">
                <a:pos x="1942" y="25"/>
              </a:cxn>
              <a:cxn ang="0">
                <a:pos x="2235" y="193"/>
              </a:cxn>
              <a:cxn ang="0">
                <a:pos x="2542" y="146"/>
              </a:cxn>
              <a:cxn ang="0">
                <a:pos x="2845" y="61"/>
              </a:cxn>
              <a:cxn ang="0">
                <a:pos x="3113" y="136"/>
              </a:cxn>
              <a:cxn ang="0">
                <a:pos x="3305" y="360"/>
              </a:cxn>
              <a:cxn ang="0">
                <a:pos x="3416" y="707"/>
              </a:cxn>
              <a:cxn ang="0">
                <a:pos x="3776" y="750"/>
              </a:cxn>
              <a:cxn ang="0">
                <a:pos x="4033" y="892"/>
              </a:cxn>
              <a:cxn ang="0">
                <a:pos x="4158" y="1142"/>
              </a:cxn>
              <a:cxn ang="0">
                <a:pos x="4133" y="1453"/>
              </a:cxn>
              <a:cxn ang="0">
                <a:pos x="4166" y="1781"/>
              </a:cxn>
              <a:cxn ang="0">
                <a:pos x="4398" y="2081"/>
              </a:cxn>
              <a:cxn ang="0">
                <a:pos x="4422" y="2388"/>
              </a:cxn>
              <a:cxn ang="0">
                <a:pos x="4269" y="2642"/>
              </a:cxn>
              <a:cxn ang="0">
                <a:pos x="3976" y="2852"/>
              </a:cxn>
              <a:cxn ang="0">
                <a:pos x="4048" y="3209"/>
              </a:cxn>
              <a:cxn ang="0">
                <a:pos x="3987" y="3495"/>
              </a:cxn>
              <a:cxn ang="0">
                <a:pos x="3791" y="3691"/>
              </a:cxn>
              <a:cxn ang="0">
                <a:pos x="3487" y="3770"/>
              </a:cxn>
              <a:cxn ang="0">
                <a:pos x="3191" y="3877"/>
              </a:cxn>
              <a:cxn ang="0">
                <a:pos x="3020" y="4166"/>
              </a:cxn>
              <a:cxn ang="0">
                <a:pos x="2777" y="4316"/>
              </a:cxn>
              <a:cxn ang="0">
                <a:pos x="2495" y="4302"/>
              </a:cxn>
              <a:cxn ang="0">
                <a:pos x="2203" y="4134"/>
              </a:cxn>
              <a:cxn ang="0">
                <a:pos x="1896" y="4180"/>
              </a:cxn>
              <a:cxn ang="0">
                <a:pos x="1592" y="4266"/>
              </a:cxn>
              <a:cxn ang="0">
                <a:pos x="1325" y="4191"/>
              </a:cxn>
              <a:cxn ang="0">
                <a:pos x="1132" y="3970"/>
              </a:cxn>
              <a:cxn ang="0">
                <a:pos x="1021" y="3623"/>
              </a:cxn>
              <a:cxn ang="0">
                <a:pos x="661" y="3580"/>
              </a:cxn>
              <a:cxn ang="0">
                <a:pos x="404" y="3434"/>
              </a:cxn>
              <a:cxn ang="0">
                <a:pos x="279" y="3188"/>
              </a:cxn>
              <a:cxn ang="0">
                <a:pos x="304" y="2874"/>
              </a:cxn>
              <a:cxn ang="0">
                <a:pos x="272" y="2545"/>
              </a:cxn>
              <a:cxn ang="0">
                <a:pos x="40" y="2245"/>
              </a:cxn>
              <a:cxn ang="0">
                <a:pos x="15" y="1938"/>
              </a:cxn>
              <a:cxn ang="0">
                <a:pos x="168" y="1685"/>
              </a:cxn>
              <a:cxn ang="0">
                <a:pos x="461" y="1474"/>
              </a:cxn>
              <a:cxn ang="0">
                <a:pos x="389" y="1117"/>
              </a:cxn>
              <a:cxn ang="0">
                <a:pos x="450" y="832"/>
              </a:cxn>
              <a:cxn ang="0">
                <a:pos x="646" y="635"/>
              </a:cxn>
              <a:cxn ang="0">
                <a:pos x="950" y="560"/>
              </a:cxn>
              <a:cxn ang="0">
                <a:pos x="1246" y="450"/>
              </a:cxn>
              <a:cxn ang="0">
                <a:pos x="1417" y="161"/>
              </a:cxn>
              <a:cxn ang="0">
                <a:pos x="1656" y="14"/>
              </a:cxn>
            </a:cxnLst>
            <a:rect l="0" t="0" r="r" b="b"/>
            <a:pathLst>
              <a:path w="4437" h="4330">
                <a:moveTo>
                  <a:pt x="1749" y="0"/>
                </a:moveTo>
                <a:lnTo>
                  <a:pt x="1846" y="3"/>
                </a:lnTo>
                <a:lnTo>
                  <a:pt x="1942" y="25"/>
                </a:lnTo>
                <a:lnTo>
                  <a:pt x="2038" y="64"/>
                </a:lnTo>
                <a:lnTo>
                  <a:pt x="2135" y="121"/>
                </a:lnTo>
                <a:lnTo>
                  <a:pt x="2235" y="193"/>
                </a:lnTo>
                <a:lnTo>
                  <a:pt x="2331" y="278"/>
                </a:lnTo>
                <a:lnTo>
                  <a:pt x="2438" y="203"/>
                </a:lnTo>
                <a:lnTo>
                  <a:pt x="2542" y="146"/>
                </a:lnTo>
                <a:lnTo>
                  <a:pt x="2649" y="100"/>
                </a:lnTo>
                <a:lnTo>
                  <a:pt x="2749" y="75"/>
                </a:lnTo>
                <a:lnTo>
                  <a:pt x="2845" y="61"/>
                </a:lnTo>
                <a:lnTo>
                  <a:pt x="2941" y="68"/>
                </a:lnTo>
                <a:lnTo>
                  <a:pt x="3031" y="93"/>
                </a:lnTo>
                <a:lnTo>
                  <a:pt x="3113" y="136"/>
                </a:lnTo>
                <a:lnTo>
                  <a:pt x="3188" y="196"/>
                </a:lnTo>
                <a:lnTo>
                  <a:pt x="3252" y="271"/>
                </a:lnTo>
                <a:lnTo>
                  <a:pt x="3305" y="360"/>
                </a:lnTo>
                <a:lnTo>
                  <a:pt x="3352" y="464"/>
                </a:lnTo>
                <a:lnTo>
                  <a:pt x="3387" y="578"/>
                </a:lnTo>
                <a:lnTo>
                  <a:pt x="3416" y="707"/>
                </a:lnTo>
                <a:lnTo>
                  <a:pt x="3544" y="710"/>
                </a:lnTo>
                <a:lnTo>
                  <a:pt x="3666" y="725"/>
                </a:lnTo>
                <a:lnTo>
                  <a:pt x="3776" y="750"/>
                </a:lnTo>
                <a:lnTo>
                  <a:pt x="3873" y="785"/>
                </a:lnTo>
                <a:lnTo>
                  <a:pt x="3959" y="832"/>
                </a:lnTo>
                <a:lnTo>
                  <a:pt x="4033" y="892"/>
                </a:lnTo>
                <a:lnTo>
                  <a:pt x="4091" y="967"/>
                </a:lnTo>
                <a:lnTo>
                  <a:pt x="4133" y="1049"/>
                </a:lnTo>
                <a:lnTo>
                  <a:pt x="4158" y="1142"/>
                </a:lnTo>
                <a:lnTo>
                  <a:pt x="4166" y="1239"/>
                </a:lnTo>
                <a:lnTo>
                  <a:pt x="4158" y="1342"/>
                </a:lnTo>
                <a:lnTo>
                  <a:pt x="4133" y="1453"/>
                </a:lnTo>
                <a:lnTo>
                  <a:pt x="4098" y="1571"/>
                </a:lnTo>
                <a:lnTo>
                  <a:pt x="4044" y="1688"/>
                </a:lnTo>
                <a:lnTo>
                  <a:pt x="4166" y="1781"/>
                </a:lnTo>
                <a:lnTo>
                  <a:pt x="4265" y="1878"/>
                </a:lnTo>
                <a:lnTo>
                  <a:pt x="4344" y="1978"/>
                </a:lnTo>
                <a:lnTo>
                  <a:pt x="4398" y="2081"/>
                </a:lnTo>
                <a:lnTo>
                  <a:pt x="4430" y="2188"/>
                </a:lnTo>
                <a:lnTo>
                  <a:pt x="4437" y="2295"/>
                </a:lnTo>
                <a:lnTo>
                  <a:pt x="4422" y="2388"/>
                </a:lnTo>
                <a:lnTo>
                  <a:pt x="4387" y="2474"/>
                </a:lnTo>
                <a:lnTo>
                  <a:pt x="4337" y="2559"/>
                </a:lnTo>
                <a:lnTo>
                  <a:pt x="4269" y="2642"/>
                </a:lnTo>
                <a:lnTo>
                  <a:pt x="4187" y="2717"/>
                </a:lnTo>
                <a:lnTo>
                  <a:pt x="4087" y="2788"/>
                </a:lnTo>
                <a:lnTo>
                  <a:pt x="3976" y="2852"/>
                </a:lnTo>
                <a:lnTo>
                  <a:pt x="4016" y="2977"/>
                </a:lnTo>
                <a:lnTo>
                  <a:pt x="4037" y="3095"/>
                </a:lnTo>
                <a:lnTo>
                  <a:pt x="4048" y="3209"/>
                </a:lnTo>
                <a:lnTo>
                  <a:pt x="4041" y="3313"/>
                </a:lnTo>
                <a:lnTo>
                  <a:pt x="4023" y="3409"/>
                </a:lnTo>
                <a:lnTo>
                  <a:pt x="3987" y="3495"/>
                </a:lnTo>
                <a:lnTo>
                  <a:pt x="3937" y="3573"/>
                </a:lnTo>
                <a:lnTo>
                  <a:pt x="3869" y="3641"/>
                </a:lnTo>
                <a:lnTo>
                  <a:pt x="3791" y="3691"/>
                </a:lnTo>
                <a:lnTo>
                  <a:pt x="3702" y="3730"/>
                </a:lnTo>
                <a:lnTo>
                  <a:pt x="3598" y="3755"/>
                </a:lnTo>
                <a:lnTo>
                  <a:pt x="3487" y="3770"/>
                </a:lnTo>
                <a:lnTo>
                  <a:pt x="3366" y="3766"/>
                </a:lnTo>
                <a:lnTo>
                  <a:pt x="3234" y="3755"/>
                </a:lnTo>
                <a:lnTo>
                  <a:pt x="3191" y="3877"/>
                </a:lnTo>
                <a:lnTo>
                  <a:pt x="3141" y="3987"/>
                </a:lnTo>
                <a:lnTo>
                  <a:pt x="3084" y="4084"/>
                </a:lnTo>
                <a:lnTo>
                  <a:pt x="3020" y="4166"/>
                </a:lnTo>
                <a:lnTo>
                  <a:pt x="2945" y="4234"/>
                </a:lnTo>
                <a:lnTo>
                  <a:pt x="2866" y="4284"/>
                </a:lnTo>
                <a:lnTo>
                  <a:pt x="2777" y="4316"/>
                </a:lnTo>
                <a:lnTo>
                  <a:pt x="2684" y="4330"/>
                </a:lnTo>
                <a:lnTo>
                  <a:pt x="2592" y="4323"/>
                </a:lnTo>
                <a:lnTo>
                  <a:pt x="2495" y="4302"/>
                </a:lnTo>
                <a:lnTo>
                  <a:pt x="2399" y="4262"/>
                </a:lnTo>
                <a:lnTo>
                  <a:pt x="2302" y="4205"/>
                </a:lnTo>
                <a:lnTo>
                  <a:pt x="2203" y="4134"/>
                </a:lnTo>
                <a:lnTo>
                  <a:pt x="2106" y="4048"/>
                </a:lnTo>
                <a:lnTo>
                  <a:pt x="1999" y="4123"/>
                </a:lnTo>
                <a:lnTo>
                  <a:pt x="1896" y="4180"/>
                </a:lnTo>
                <a:lnTo>
                  <a:pt x="1789" y="4227"/>
                </a:lnTo>
                <a:lnTo>
                  <a:pt x="1689" y="4252"/>
                </a:lnTo>
                <a:lnTo>
                  <a:pt x="1592" y="4266"/>
                </a:lnTo>
                <a:lnTo>
                  <a:pt x="1496" y="4259"/>
                </a:lnTo>
                <a:lnTo>
                  <a:pt x="1407" y="4234"/>
                </a:lnTo>
                <a:lnTo>
                  <a:pt x="1325" y="4191"/>
                </a:lnTo>
                <a:lnTo>
                  <a:pt x="1250" y="4134"/>
                </a:lnTo>
                <a:lnTo>
                  <a:pt x="1185" y="4059"/>
                </a:lnTo>
                <a:lnTo>
                  <a:pt x="1132" y="3970"/>
                </a:lnTo>
                <a:lnTo>
                  <a:pt x="1085" y="3866"/>
                </a:lnTo>
                <a:lnTo>
                  <a:pt x="1050" y="3752"/>
                </a:lnTo>
                <a:lnTo>
                  <a:pt x="1021" y="3623"/>
                </a:lnTo>
                <a:lnTo>
                  <a:pt x="893" y="3620"/>
                </a:lnTo>
                <a:lnTo>
                  <a:pt x="771" y="3605"/>
                </a:lnTo>
                <a:lnTo>
                  <a:pt x="661" y="3580"/>
                </a:lnTo>
                <a:lnTo>
                  <a:pt x="564" y="3545"/>
                </a:lnTo>
                <a:lnTo>
                  <a:pt x="479" y="3495"/>
                </a:lnTo>
                <a:lnTo>
                  <a:pt x="404" y="3434"/>
                </a:lnTo>
                <a:lnTo>
                  <a:pt x="347" y="3363"/>
                </a:lnTo>
                <a:lnTo>
                  <a:pt x="304" y="3281"/>
                </a:lnTo>
                <a:lnTo>
                  <a:pt x="279" y="3188"/>
                </a:lnTo>
                <a:lnTo>
                  <a:pt x="272" y="3088"/>
                </a:lnTo>
                <a:lnTo>
                  <a:pt x="279" y="2984"/>
                </a:lnTo>
                <a:lnTo>
                  <a:pt x="304" y="2874"/>
                </a:lnTo>
                <a:lnTo>
                  <a:pt x="339" y="2759"/>
                </a:lnTo>
                <a:lnTo>
                  <a:pt x="393" y="2638"/>
                </a:lnTo>
                <a:lnTo>
                  <a:pt x="272" y="2545"/>
                </a:lnTo>
                <a:lnTo>
                  <a:pt x="172" y="2449"/>
                </a:lnTo>
                <a:lnTo>
                  <a:pt x="93" y="2349"/>
                </a:lnTo>
                <a:lnTo>
                  <a:pt x="40" y="2245"/>
                </a:lnTo>
                <a:lnTo>
                  <a:pt x="8" y="2138"/>
                </a:lnTo>
                <a:lnTo>
                  <a:pt x="0" y="2031"/>
                </a:lnTo>
                <a:lnTo>
                  <a:pt x="15" y="1938"/>
                </a:lnTo>
                <a:lnTo>
                  <a:pt x="50" y="1853"/>
                </a:lnTo>
                <a:lnTo>
                  <a:pt x="100" y="1767"/>
                </a:lnTo>
                <a:lnTo>
                  <a:pt x="168" y="1685"/>
                </a:lnTo>
                <a:lnTo>
                  <a:pt x="250" y="1610"/>
                </a:lnTo>
                <a:lnTo>
                  <a:pt x="350" y="1538"/>
                </a:lnTo>
                <a:lnTo>
                  <a:pt x="461" y="1474"/>
                </a:lnTo>
                <a:lnTo>
                  <a:pt x="422" y="1349"/>
                </a:lnTo>
                <a:lnTo>
                  <a:pt x="400" y="1231"/>
                </a:lnTo>
                <a:lnTo>
                  <a:pt x="389" y="1117"/>
                </a:lnTo>
                <a:lnTo>
                  <a:pt x="397" y="1014"/>
                </a:lnTo>
                <a:lnTo>
                  <a:pt x="414" y="917"/>
                </a:lnTo>
                <a:lnTo>
                  <a:pt x="450" y="832"/>
                </a:lnTo>
                <a:lnTo>
                  <a:pt x="500" y="753"/>
                </a:lnTo>
                <a:lnTo>
                  <a:pt x="568" y="689"/>
                </a:lnTo>
                <a:lnTo>
                  <a:pt x="646" y="635"/>
                </a:lnTo>
                <a:lnTo>
                  <a:pt x="736" y="596"/>
                </a:lnTo>
                <a:lnTo>
                  <a:pt x="839" y="571"/>
                </a:lnTo>
                <a:lnTo>
                  <a:pt x="950" y="560"/>
                </a:lnTo>
                <a:lnTo>
                  <a:pt x="1071" y="560"/>
                </a:lnTo>
                <a:lnTo>
                  <a:pt x="1203" y="575"/>
                </a:lnTo>
                <a:lnTo>
                  <a:pt x="1246" y="450"/>
                </a:lnTo>
                <a:lnTo>
                  <a:pt x="1296" y="339"/>
                </a:lnTo>
                <a:lnTo>
                  <a:pt x="1353" y="243"/>
                </a:lnTo>
                <a:lnTo>
                  <a:pt x="1417" y="161"/>
                </a:lnTo>
                <a:lnTo>
                  <a:pt x="1489" y="96"/>
                </a:lnTo>
                <a:lnTo>
                  <a:pt x="1571" y="46"/>
                </a:lnTo>
                <a:lnTo>
                  <a:pt x="1656" y="14"/>
                </a:lnTo>
                <a:lnTo>
                  <a:pt x="1749" y="0"/>
                </a:lnTo>
                <a:close/>
              </a:path>
            </a:pathLst>
          </a:custGeom>
          <a:solidFill>
            <a:schemeClr val="accent2"/>
          </a:solidFill>
          <a:ln>
            <a:solidFill>
              <a:schemeClr val="accent1"/>
            </a:solidFill>
            <a:headEnd/>
            <a:tailEnd/>
          </a:ln>
        </p:spPr>
        <p:style>
          <a:lnRef idx="1">
            <a:schemeClr val="accent2"/>
          </a:lnRef>
          <a:fillRef idx="3">
            <a:schemeClr val="accent2"/>
          </a:fillRef>
          <a:effectRef idx="2">
            <a:schemeClr val="accent2"/>
          </a:effectRef>
          <a:fontRef idx="minor">
            <a:schemeClr val="lt1"/>
          </a:fontRef>
        </p:style>
        <p:txBody>
          <a:bodyPr vert="horz" wrap="square" lIns="68295" tIns="34284" rIns="68295" bIns="34284" numCol="1" anchor="t" anchorCtr="0" compatLnSpc="1">
            <a:prstTxWarp prst="textNoShape">
              <a:avLst/>
            </a:prstTxWarp>
          </a:bodyPr>
          <a:lstStyle/>
          <a:p>
            <a:pPr defTabSz="682672" fontAlgn="base">
              <a:spcBef>
                <a:spcPct val="0"/>
              </a:spcBef>
              <a:spcAft>
                <a:spcPct val="0"/>
              </a:spcAft>
              <a:buFont typeface="Arial" pitchFamily="34" charset="0"/>
              <a:buNone/>
            </a:pPr>
            <a:endParaRPr lang="en-US" sz="1400">
              <a:solidFill>
                <a:prstClr val="white"/>
              </a:solidFill>
              <a:cs typeface="+mn-ea"/>
              <a:sym typeface="+mn-lt"/>
            </a:endParaRPr>
          </a:p>
        </p:txBody>
      </p:sp>
      <p:sp>
        <p:nvSpPr>
          <p:cNvPr id="10" name="Freeform 12"/>
          <p:cNvSpPr>
            <a:spLocks/>
          </p:cNvSpPr>
          <p:nvPr/>
        </p:nvSpPr>
        <p:spPr bwMode="auto">
          <a:xfrm rot="943525">
            <a:off x="1711018" y="3412187"/>
            <a:ext cx="1154090" cy="1126258"/>
          </a:xfrm>
          <a:custGeom>
            <a:avLst/>
            <a:gdLst/>
            <a:ahLst/>
            <a:cxnLst>
              <a:cxn ang="0">
                <a:pos x="1942" y="25"/>
              </a:cxn>
              <a:cxn ang="0">
                <a:pos x="2235" y="193"/>
              </a:cxn>
              <a:cxn ang="0">
                <a:pos x="2542" y="146"/>
              </a:cxn>
              <a:cxn ang="0">
                <a:pos x="2845" y="61"/>
              </a:cxn>
              <a:cxn ang="0">
                <a:pos x="3113" y="136"/>
              </a:cxn>
              <a:cxn ang="0">
                <a:pos x="3305" y="360"/>
              </a:cxn>
              <a:cxn ang="0">
                <a:pos x="3416" y="707"/>
              </a:cxn>
              <a:cxn ang="0">
                <a:pos x="3776" y="750"/>
              </a:cxn>
              <a:cxn ang="0">
                <a:pos x="4033" y="892"/>
              </a:cxn>
              <a:cxn ang="0">
                <a:pos x="4158" y="1142"/>
              </a:cxn>
              <a:cxn ang="0">
                <a:pos x="4133" y="1453"/>
              </a:cxn>
              <a:cxn ang="0">
                <a:pos x="4166" y="1781"/>
              </a:cxn>
              <a:cxn ang="0">
                <a:pos x="4398" y="2081"/>
              </a:cxn>
              <a:cxn ang="0">
                <a:pos x="4422" y="2388"/>
              </a:cxn>
              <a:cxn ang="0">
                <a:pos x="4269" y="2642"/>
              </a:cxn>
              <a:cxn ang="0">
                <a:pos x="3976" y="2852"/>
              </a:cxn>
              <a:cxn ang="0">
                <a:pos x="4048" y="3209"/>
              </a:cxn>
              <a:cxn ang="0">
                <a:pos x="3987" y="3495"/>
              </a:cxn>
              <a:cxn ang="0">
                <a:pos x="3791" y="3691"/>
              </a:cxn>
              <a:cxn ang="0">
                <a:pos x="3487" y="3770"/>
              </a:cxn>
              <a:cxn ang="0">
                <a:pos x="3191" y="3877"/>
              </a:cxn>
              <a:cxn ang="0">
                <a:pos x="3020" y="4166"/>
              </a:cxn>
              <a:cxn ang="0">
                <a:pos x="2777" y="4316"/>
              </a:cxn>
              <a:cxn ang="0">
                <a:pos x="2495" y="4302"/>
              </a:cxn>
              <a:cxn ang="0">
                <a:pos x="2203" y="4134"/>
              </a:cxn>
              <a:cxn ang="0">
                <a:pos x="1896" y="4180"/>
              </a:cxn>
              <a:cxn ang="0">
                <a:pos x="1592" y="4266"/>
              </a:cxn>
              <a:cxn ang="0">
                <a:pos x="1325" y="4191"/>
              </a:cxn>
              <a:cxn ang="0">
                <a:pos x="1132" y="3970"/>
              </a:cxn>
              <a:cxn ang="0">
                <a:pos x="1021" y="3623"/>
              </a:cxn>
              <a:cxn ang="0">
                <a:pos x="661" y="3580"/>
              </a:cxn>
              <a:cxn ang="0">
                <a:pos x="404" y="3434"/>
              </a:cxn>
              <a:cxn ang="0">
                <a:pos x="279" y="3188"/>
              </a:cxn>
              <a:cxn ang="0">
                <a:pos x="304" y="2874"/>
              </a:cxn>
              <a:cxn ang="0">
                <a:pos x="272" y="2545"/>
              </a:cxn>
              <a:cxn ang="0">
                <a:pos x="40" y="2245"/>
              </a:cxn>
              <a:cxn ang="0">
                <a:pos x="15" y="1938"/>
              </a:cxn>
              <a:cxn ang="0">
                <a:pos x="168" y="1685"/>
              </a:cxn>
              <a:cxn ang="0">
                <a:pos x="461" y="1474"/>
              </a:cxn>
              <a:cxn ang="0">
                <a:pos x="389" y="1117"/>
              </a:cxn>
              <a:cxn ang="0">
                <a:pos x="450" y="832"/>
              </a:cxn>
              <a:cxn ang="0">
                <a:pos x="646" y="635"/>
              </a:cxn>
              <a:cxn ang="0">
                <a:pos x="950" y="560"/>
              </a:cxn>
              <a:cxn ang="0">
                <a:pos x="1246" y="450"/>
              </a:cxn>
              <a:cxn ang="0">
                <a:pos x="1417" y="161"/>
              </a:cxn>
              <a:cxn ang="0">
                <a:pos x="1656" y="14"/>
              </a:cxn>
            </a:cxnLst>
            <a:rect l="0" t="0" r="r" b="b"/>
            <a:pathLst>
              <a:path w="4437" h="4330">
                <a:moveTo>
                  <a:pt x="1749" y="0"/>
                </a:moveTo>
                <a:lnTo>
                  <a:pt x="1846" y="3"/>
                </a:lnTo>
                <a:lnTo>
                  <a:pt x="1942" y="25"/>
                </a:lnTo>
                <a:lnTo>
                  <a:pt x="2038" y="64"/>
                </a:lnTo>
                <a:lnTo>
                  <a:pt x="2135" y="121"/>
                </a:lnTo>
                <a:lnTo>
                  <a:pt x="2235" y="193"/>
                </a:lnTo>
                <a:lnTo>
                  <a:pt x="2331" y="278"/>
                </a:lnTo>
                <a:lnTo>
                  <a:pt x="2438" y="203"/>
                </a:lnTo>
                <a:lnTo>
                  <a:pt x="2542" y="146"/>
                </a:lnTo>
                <a:lnTo>
                  <a:pt x="2649" y="100"/>
                </a:lnTo>
                <a:lnTo>
                  <a:pt x="2749" y="75"/>
                </a:lnTo>
                <a:lnTo>
                  <a:pt x="2845" y="61"/>
                </a:lnTo>
                <a:lnTo>
                  <a:pt x="2941" y="68"/>
                </a:lnTo>
                <a:lnTo>
                  <a:pt x="3031" y="93"/>
                </a:lnTo>
                <a:lnTo>
                  <a:pt x="3113" y="136"/>
                </a:lnTo>
                <a:lnTo>
                  <a:pt x="3188" y="196"/>
                </a:lnTo>
                <a:lnTo>
                  <a:pt x="3252" y="271"/>
                </a:lnTo>
                <a:lnTo>
                  <a:pt x="3305" y="360"/>
                </a:lnTo>
                <a:lnTo>
                  <a:pt x="3352" y="464"/>
                </a:lnTo>
                <a:lnTo>
                  <a:pt x="3387" y="578"/>
                </a:lnTo>
                <a:lnTo>
                  <a:pt x="3416" y="707"/>
                </a:lnTo>
                <a:lnTo>
                  <a:pt x="3544" y="710"/>
                </a:lnTo>
                <a:lnTo>
                  <a:pt x="3666" y="725"/>
                </a:lnTo>
                <a:lnTo>
                  <a:pt x="3776" y="750"/>
                </a:lnTo>
                <a:lnTo>
                  <a:pt x="3873" y="785"/>
                </a:lnTo>
                <a:lnTo>
                  <a:pt x="3959" y="832"/>
                </a:lnTo>
                <a:lnTo>
                  <a:pt x="4033" y="892"/>
                </a:lnTo>
                <a:lnTo>
                  <a:pt x="4091" y="967"/>
                </a:lnTo>
                <a:lnTo>
                  <a:pt x="4133" y="1049"/>
                </a:lnTo>
                <a:lnTo>
                  <a:pt x="4158" y="1142"/>
                </a:lnTo>
                <a:lnTo>
                  <a:pt x="4166" y="1239"/>
                </a:lnTo>
                <a:lnTo>
                  <a:pt x="4158" y="1342"/>
                </a:lnTo>
                <a:lnTo>
                  <a:pt x="4133" y="1453"/>
                </a:lnTo>
                <a:lnTo>
                  <a:pt x="4098" y="1571"/>
                </a:lnTo>
                <a:lnTo>
                  <a:pt x="4044" y="1688"/>
                </a:lnTo>
                <a:lnTo>
                  <a:pt x="4166" y="1781"/>
                </a:lnTo>
                <a:lnTo>
                  <a:pt x="4265" y="1878"/>
                </a:lnTo>
                <a:lnTo>
                  <a:pt x="4344" y="1978"/>
                </a:lnTo>
                <a:lnTo>
                  <a:pt x="4398" y="2081"/>
                </a:lnTo>
                <a:lnTo>
                  <a:pt x="4430" y="2188"/>
                </a:lnTo>
                <a:lnTo>
                  <a:pt x="4437" y="2295"/>
                </a:lnTo>
                <a:lnTo>
                  <a:pt x="4422" y="2388"/>
                </a:lnTo>
                <a:lnTo>
                  <a:pt x="4387" y="2474"/>
                </a:lnTo>
                <a:lnTo>
                  <a:pt x="4337" y="2559"/>
                </a:lnTo>
                <a:lnTo>
                  <a:pt x="4269" y="2642"/>
                </a:lnTo>
                <a:lnTo>
                  <a:pt x="4187" y="2717"/>
                </a:lnTo>
                <a:lnTo>
                  <a:pt x="4087" y="2788"/>
                </a:lnTo>
                <a:lnTo>
                  <a:pt x="3976" y="2852"/>
                </a:lnTo>
                <a:lnTo>
                  <a:pt x="4016" y="2977"/>
                </a:lnTo>
                <a:lnTo>
                  <a:pt x="4037" y="3095"/>
                </a:lnTo>
                <a:lnTo>
                  <a:pt x="4048" y="3209"/>
                </a:lnTo>
                <a:lnTo>
                  <a:pt x="4041" y="3313"/>
                </a:lnTo>
                <a:lnTo>
                  <a:pt x="4023" y="3409"/>
                </a:lnTo>
                <a:lnTo>
                  <a:pt x="3987" y="3495"/>
                </a:lnTo>
                <a:lnTo>
                  <a:pt x="3937" y="3573"/>
                </a:lnTo>
                <a:lnTo>
                  <a:pt x="3869" y="3641"/>
                </a:lnTo>
                <a:lnTo>
                  <a:pt x="3791" y="3691"/>
                </a:lnTo>
                <a:lnTo>
                  <a:pt x="3702" y="3730"/>
                </a:lnTo>
                <a:lnTo>
                  <a:pt x="3598" y="3755"/>
                </a:lnTo>
                <a:lnTo>
                  <a:pt x="3487" y="3770"/>
                </a:lnTo>
                <a:lnTo>
                  <a:pt x="3366" y="3766"/>
                </a:lnTo>
                <a:lnTo>
                  <a:pt x="3234" y="3755"/>
                </a:lnTo>
                <a:lnTo>
                  <a:pt x="3191" y="3877"/>
                </a:lnTo>
                <a:lnTo>
                  <a:pt x="3141" y="3987"/>
                </a:lnTo>
                <a:lnTo>
                  <a:pt x="3084" y="4084"/>
                </a:lnTo>
                <a:lnTo>
                  <a:pt x="3020" y="4166"/>
                </a:lnTo>
                <a:lnTo>
                  <a:pt x="2945" y="4234"/>
                </a:lnTo>
                <a:lnTo>
                  <a:pt x="2866" y="4284"/>
                </a:lnTo>
                <a:lnTo>
                  <a:pt x="2777" y="4316"/>
                </a:lnTo>
                <a:lnTo>
                  <a:pt x="2684" y="4330"/>
                </a:lnTo>
                <a:lnTo>
                  <a:pt x="2592" y="4323"/>
                </a:lnTo>
                <a:lnTo>
                  <a:pt x="2495" y="4302"/>
                </a:lnTo>
                <a:lnTo>
                  <a:pt x="2399" y="4262"/>
                </a:lnTo>
                <a:lnTo>
                  <a:pt x="2302" y="4205"/>
                </a:lnTo>
                <a:lnTo>
                  <a:pt x="2203" y="4134"/>
                </a:lnTo>
                <a:lnTo>
                  <a:pt x="2106" y="4048"/>
                </a:lnTo>
                <a:lnTo>
                  <a:pt x="1999" y="4123"/>
                </a:lnTo>
                <a:lnTo>
                  <a:pt x="1896" y="4180"/>
                </a:lnTo>
                <a:lnTo>
                  <a:pt x="1789" y="4227"/>
                </a:lnTo>
                <a:lnTo>
                  <a:pt x="1689" y="4252"/>
                </a:lnTo>
                <a:lnTo>
                  <a:pt x="1592" y="4266"/>
                </a:lnTo>
                <a:lnTo>
                  <a:pt x="1496" y="4259"/>
                </a:lnTo>
                <a:lnTo>
                  <a:pt x="1407" y="4234"/>
                </a:lnTo>
                <a:lnTo>
                  <a:pt x="1325" y="4191"/>
                </a:lnTo>
                <a:lnTo>
                  <a:pt x="1250" y="4134"/>
                </a:lnTo>
                <a:lnTo>
                  <a:pt x="1185" y="4059"/>
                </a:lnTo>
                <a:lnTo>
                  <a:pt x="1132" y="3970"/>
                </a:lnTo>
                <a:lnTo>
                  <a:pt x="1085" y="3866"/>
                </a:lnTo>
                <a:lnTo>
                  <a:pt x="1050" y="3752"/>
                </a:lnTo>
                <a:lnTo>
                  <a:pt x="1021" y="3623"/>
                </a:lnTo>
                <a:lnTo>
                  <a:pt x="893" y="3620"/>
                </a:lnTo>
                <a:lnTo>
                  <a:pt x="771" y="3605"/>
                </a:lnTo>
                <a:lnTo>
                  <a:pt x="661" y="3580"/>
                </a:lnTo>
                <a:lnTo>
                  <a:pt x="564" y="3545"/>
                </a:lnTo>
                <a:lnTo>
                  <a:pt x="479" y="3495"/>
                </a:lnTo>
                <a:lnTo>
                  <a:pt x="404" y="3434"/>
                </a:lnTo>
                <a:lnTo>
                  <a:pt x="347" y="3363"/>
                </a:lnTo>
                <a:lnTo>
                  <a:pt x="304" y="3281"/>
                </a:lnTo>
                <a:lnTo>
                  <a:pt x="279" y="3188"/>
                </a:lnTo>
                <a:lnTo>
                  <a:pt x="272" y="3088"/>
                </a:lnTo>
                <a:lnTo>
                  <a:pt x="279" y="2984"/>
                </a:lnTo>
                <a:lnTo>
                  <a:pt x="304" y="2874"/>
                </a:lnTo>
                <a:lnTo>
                  <a:pt x="339" y="2759"/>
                </a:lnTo>
                <a:lnTo>
                  <a:pt x="393" y="2638"/>
                </a:lnTo>
                <a:lnTo>
                  <a:pt x="272" y="2545"/>
                </a:lnTo>
                <a:lnTo>
                  <a:pt x="172" y="2449"/>
                </a:lnTo>
                <a:lnTo>
                  <a:pt x="93" y="2349"/>
                </a:lnTo>
                <a:lnTo>
                  <a:pt x="40" y="2245"/>
                </a:lnTo>
                <a:lnTo>
                  <a:pt x="8" y="2138"/>
                </a:lnTo>
                <a:lnTo>
                  <a:pt x="0" y="2031"/>
                </a:lnTo>
                <a:lnTo>
                  <a:pt x="15" y="1938"/>
                </a:lnTo>
                <a:lnTo>
                  <a:pt x="50" y="1853"/>
                </a:lnTo>
                <a:lnTo>
                  <a:pt x="100" y="1767"/>
                </a:lnTo>
                <a:lnTo>
                  <a:pt x="168" y="1685"/>
                </a:lnTo>
                <a:lnTo>
                  <a:pt x="250" y="1610"/>
                </a:lnTo>
                <a:lnTo>
                  <a:pt x="350" y="1538"/>
                </a:lnTo>
                <a:lnTo>
                  <a:pt x="461" y="1474"/>
                </a:lnTo>
                <a:lnTo>
                  <a:pt x="422" y="1349"/>
                </a:lnTo>
                <a:lnTo>
                  <a:pt x="400" y="1231"/>
                </a:lnTo>
                <a:lnTo>
                  <a:pt x="389" y="1117"/>
                </a:lnTo>
                <a:lnTo>
                  <a:pt x="397" y="1014"/>
                </a:lnTo>
                <a:lnTo>
                  <a:pt x="414" y="917"/>
                </a:lnTo>
                <a:lnTo>
                  <a:pt x="450" y="832"/>
                </a:lnTo>
                <a:lnTo>
                  <a:pt x="500" y="753"/>
                </a:lnTo>
                <a:lnTo>
                  <a:pt x="568" y="689"/>
                </a:lnTo>
                <a:lnTo>
                  <a:pt x="646" y="635"/>
                </a:lnTo>
                <a:lnTo>
                  <a:pt x="736" y="596"/>
                </a:lnTo>
                <a:lnTo>
                  <a:pt x="839" y="571"/>
                </a:lnTo>
                <a:lnTo>
                  <a:pt x="950" y="560"/>
                </a:lnTo>
                <a:lnTo>
                  <a:pt x="1071" y="560"/>
                </a:lnTo>
                <a:lnTo>
                  <a:pt x="1203" y="575"/>
                </a:lnTo>
                <a:lnTo>
                  <a:pt x="1246" y="450"/>
                </a:lnTo>
                <a:lnTo>
                  <a:pt x="1296" y="339"/>
                </a:lnTo>
                <a:lnTo>
                  <a:pt x="1353" y="243"/>
                </a:lnTo>
                <a:lnTo>
                  <a:pt x="1417" y="161"/>
                </a:lnTo>
                <a:lnTo>
                  <a:pt x="1489" y="96"/>
                </a:lnTo>
                <a:lnTo>
                  <a:pt x="1571" y="46"/>
                </a:lnTo>
                <a:lnTo>
                  <a:pt x="1656" y="14"/>
                </a:lnTo>
                <a:lnTo>
                  <a:pt x="1749" y="0"/>
                </a:lnTo>
                <a:close/>
              </a:path>
            </a:pathLst>
          </a:custGeom>
          <a:solidFill>
            <a:schemeClr val="accent3"/>
          </a:solidFill>
          <a:ln>
            <a:solidFill>
              <a:schemeClr val="accent2"/>
            </a:solidFill>
            <a:headEnd/>
            <a:tailEnd/>
          </a:ln>
        </p:spPr>
        <p:style>
          <a:lnRef idx="1">
            <a:schemeClr val="accent4"/>
          </a:lnRef>
          <a:fillRef idx="2">
            <a:schemeClr val="accent4"/>
          </a:fillRef>
          <a:effectRef idx="1">
            <a:schemeClr val="accent4"/>
          </a:effectRef>
          <a:fontRef idx="minor">
            <a:schemeClr val="dk1"/>
          </a:fontRef>
        </p:style>
        <p:txBody>
          <a:bodyPr vert="horz" wrap="square" lIns="68295" tIns="34284" rIns="68295" bIns="34284" numCol="1" anchor="t" anchorCtr="0" compatLnSpc="1">
            <a:prstTxWarp prst="textNoShape">
              <a:avLst/>
            </a:prstTxWarp>
          </a:bodyPr>
          <a:lstStyle/>
          <a:p>
            <a:pPr defTabSz="682672" fontAlgn="base">
              <a:spcBef>
                <a:spcPct val="0"/>
              </a:spcBef>
              <a:spcAft>
                <a:spcPct val="0"/>
              </a:spcAft>
              <a:buFont typeface="Arial" pitchFamily="34" charset="0"/>
              <a:buNone/>
            </a:pPr>
            <a:endParaRPr lang="en-US" sz="1400">
              <a:solidFill>
                <a:prstClr val="black"/>
              </a:solidFill>
              <a:cs typeface="+mn-ea"/>
              <a:sym typeface="+mn-lt"/>
            </a:endParaRPr>
          </a:p>
        </p:txBody>
      </p:sp>
      <p:cxnSp>
        <p:nvCxnSpPr>
          <p:cNvPr id="11" name="Straight Connector 16"/>
          <p:cNvCxnSpPr/>
          <p:nvPr/>
        </p:nvCxnSpPr>
        <p:spPr>
          <a:xfrm>
            <a:off x="3607416" y="1296431"/>
            <a:ext cx="1607355" cy="2672"/>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2" name="Прямоугольник 121"/>
          <p:cNvSpPr/>
          <p:nvPr/>
        </p:nvSpPr>
        <p:spPr>
          <a:xfrm>
            <a:off x="5291484" y="901438"/>
            <a:ext cx="1949531" cy="900234"/>
          </a:xfrm>
          <a:prstGeom prst="rect">
            <a:avLst/>
          </a:prstGeom>
        </p:spPr>
        <p:txBody>
          <a:bodyPr wrap="square" lIns="68295" tIns="34284" rIns="68295" bIns="34284">
            <a:spAutoFit/>
          </a:bodyPr>
          <a:lstStyle/>
          <a:p>
            <a:pPr defTabSz="682672" fontAlgn="base">
              <a:spcBef>
                <a:spcPct val="0"/>
              </a:spcBef>
              <a:spcAft>
                <a:spcPct val="0"/>
              </a:spcAft>
              <a:buFont typeface="Arial" pitchFamily="34" charset="0"/>
              <a:buNone/>
            </a:pPr>
            <a:r>
              <a:rPr lang="zh-CN" altLang="en-US" sz="900" b="1" dirty="0" smtClean="0">
                <a:solidFill>
                  <a:srgbClr val="B83D68"/>
                </a:solidFill>
                <a:cs typeface="+mn-ea"/>
                <a:sym typeface="+mn-lt"/>
              </a:rPr>
              <a:t>单击此处添加标题</a:t>
            </a:r>
            <a:endParaRPr lang="en-US" altLang="zh-CN" sz="900" b="1" dirty="0" smtClean="0">
              <a:solidFill>
                <a:srgbClr val="B83D68"/>
              </a:solidFill>
              <a:cs typeface="+mn-ea"/>
              <a:sym typeface="+mn-lt"/>
            </a:endParaRPr>
          </a:p>
          <a:p>
            <a:pPr defTabSz="682672" fontAlgn="base">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a:t>
            </a:r>
            <a:r>
              <a:rPr lang="zh-CN" altLang="en-US" sz="900" dirty="0">
                <a:solidFill>
                  <a:prstClr val="black">
                    <a:lumMod val="75000"/>
                    <a:lumOff val="25000"/>
                  </a:prstClr>
                </a:solidFill>
                <a:cs typeface="+mn-ea"/>
                <a:sym typeface="+mn-lt"/>
              </a:rPr>
              <a:t>此处添加文本单击此处添加文本单击此处添加</a:t>
            </a:r>
            <a:r>
              <a:rPr lang="zh-CN" altLang="en-US" sz="900" dirty="0" smtClean="0">
                <a:solidFill>
                  <a:prstClr val="black">
                    <a:lumMod val="75000"/>
                    <a:lumOff val="25000"/>
                  </a:prstClr>
                </a:solidFill>
                <a:cs typeface="+mn-ea"/>
                <a:sym typeface="+mn-lt"/>
              </a:rPr>
              <a:t>文本</a:t>
            </a:r>
            <a:r>
              <a:rPr lang="zh-CN" altLang="en-US" sz="900" dirty="0">
                <a:solidFill>
                  <a:prstClr val="black">
                    <a:lumMod val="75000"/>
                    <a:lumOff val="25000"/>
                  </a:prstClr>
                </a:solidFill>
                <a:cs typeface="+mn-ea"/>
                <a:sym typeface="+mn-lt"/>
              </a:rPr>
              <a:t>单击此处添加文本单击此处添加文本单击此处添加文本</a:t>
            </a:r>
          </a:p>
          <a:p>
            <a:pPr fontAlgn="base">
              <a:spcBef>
                <a:spcPct val="0"/>
              </a:spcBef>
              <a:spcAft>
                <a:spcPct val="0"/>
              </a:spcAft>
              <a:buFont typeface="Arial" pitchFamily="34" charset="0"/>
              <a:buNone/>
            </a:pPr>
            <a:endParaRPr lang="zh-CN" altLang="en-US" sz="900" dirty="0">
              <a:solidFill>
                <a:prstClr val="black">
                  <a:lumMod val="75000"/>
                  <a:lumOff val="25000"/>
                </a:prstClr>
              </a:solidFill>
              <a:cs typeface="+mn-ea"/>
              <a:sym typeface="+mn-lt"/>
            </a:endParaRPr>
          </a:p>
        </p:txBody>
      </p:sp>
      <p:cxnSp>
        <p:nvCxnSpPr>
          <p:cNvPr id="13" name="Straight Connector 18"/>
          <p:cNvCxnSpPr/>
          <p:nvPr/>
        </p:nvCxnSpPr>
        <p:spPr>
          <a:xfrm>
            <a:off x="4240635" y="2639469"/>
            <a:ext cx="974231" cy="2672"/>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20"/>
          <p:cNvCxnSpPr/>
          <p:nvPr/>
        </p:nvCxnSpPr>
        <p:spPr>
          <a:xfrm>
            <a:off x="3093968" y="3961070"/>
            <a:ext cx="2120802" cy="2672"/>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5" name="Прямоугольник 121"/>
          <p:cNvSpPr/>
          <p:nvPr/>
        </p:nvSpPr>
        <p:spPr>
          <a:xfrm>
            <a:off x="5291484" y="2244341"/>
            <a:ext cx="1949531" cy="900234"/>
          </a:xfrm>
          <a:prstGeom prst="rect">
            <a:avLst/>
          </a:prstGeom>
        </p:spPr>
        <p:txBody>
          <a:bodyPr wrap="square" lIns="68295" tIns="34284" rIns="68295" bIns="34284">
            <a:spAutoFit/>
          </a:bodyPr>
          <a:lstStyle/>
          <a:p>
            <a:pPr defTabSz="682672" fontAlgn="base">
              <a:spcBef>
                <a:spcPct val="0"/>
              </a:spcBef>
              <a:spcAft>
                <a:spcPct val="0"/>
              </a:spcAft>
              <a:buFont typeface="Arial" pitchFamily="34" charset="0"/>
              <a:buNone/>
            </a:pPr>
            <a:r>
              <a:rPr lang="zh-CN" altLang="en-US" sz="900" b="1" dirty="0" smtClean="0">
                <a:solidFill>
                  <a:srgbClr val="AC66BB"/>
                </a:solidFill>
                <a:cs typeface="+mn-ea"/>
                <a:sym typeface="+mn-lt"/>
              </a:rPr>
              <a:t>单击此处添加标题</a:t>
            </a:r>
            <a:endParaRPr lang="en-US" altLang="zh-CN" sz="900" b="1" dirty="0" smtClean="0">
              <a:solidFill>
                <a:srgbClr val="AC66BB"/>
              </a:solidFill>
              <a:cs typeface="+mn-ea"/>
              <a:sym typeface="+mn-lt"/>
            </a:endParaRPr>
          </a:p>
          <a:p>
            <a:pPr defTabSz="682672" fontAlgn="base">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a:t>
            </a:r>
            <a:r>
              <a:rPr lang="zh-CN" altLang="en-US" sz="900" dirty="0">
                <a:solidFill>
                  <a:prstClr val="black">
                    <a:lumMod val="75000"/>
                    <a:lumOff val="25000"/>
                  </a:prstClr>
                </a:solidFill>
                <a:cs typeface="+mn-ea"/>
                <a:sym typeface="+mn-lt"/>
              </a:rPr>
              <a:t>此处添加文本单击此处添加文本单击此处添加</a:t>
            </a:r>
            <a:r>
              <a:rPr lang="zh-CN" altLang="en-US" sz="900" dirty="0" smtClean="0">
                <a:solidFill>
                  <a:prstClr val="black">
                    <a:lumMod val="75000"/>
                    <a:lumOff val="25000"/>
                  </a:prstClr>
                </a:solidFill>
                <a:cs typeface="+mn-ea"/>
                <a:sym typeface="+mn-lt"/>
              </a:rPr>
              <a:t>文本</a:t>
            </a:r>
            <a:r>
              <a:rPr lang="zh-CN" altLang="en-US" sz="900" dirty="0">
                <a:solidFill>
                  <a:prstClr val="black">
                    <a:lumMod val="75000"/>
                    <a:lumOff val="25000"/>
                  </a:prstClr>
                </a:solidFill>
                <a:cs typeface="+mn-ea"/>
                <a:sym typeface="+mn-lt"/>
              </a:rPr>
              <a:t>单击此处添加文本单击此处添加文本单击此处添加文本</a:t>
            </a:r>
          </a:p>
          <a:p>
            <a:pPr fontAlgn="base">
              <a:spcBef>
                <a:spcPct val="0"/>
              </a:spcBef>
              <a:spcAft>
                <a:spcPct val="0"/>
              </a:spcAft>
              <a:buFont typeface="Arial" pitchFamily="34" charset="0"/>
              <a:buNone/>
            </a:pPr>
            <a:endParaRPr lang="zh-CN" altLang="en-US" sz="900" dirty="0">
              <a:solidFill>
                <a:prstClr val="black">
                  <a:lumMod val="75000"/>
                  <a:lumOff val="25000"/>
                </a:prstClr>
              </a:solidFill>
              <a:cs typeface="+mn-ea"/>
              <a:sym typeface="+mn-lt"/>
            </a:endParaRPr>
          </a:p>
        </p:txBody>
      </p:sp>
      <p:sp>
        <p:nvSpPr>
          <p:cNvPr id="16" name="Прямоугольник 121"/>
          <p:cNvSpPr/>
          <p:nvPr/>
        </p:nvSpPr>
        <p:spPr>
          <a:xfrm>
            <a:off x="5291484" y="3569686"/>
            <a:ext cx="1949531" cy="900234"/>
          </a:xfrm>
          <a:prstGeom prst="rect">
            <a:avLst/>
          </a:prstGeom>
        </p:spPr>
        <p:txBody>
          <a:bodyPr wrap="square" lIns="68295" tIns="34284" rIns="68295" bIns="34284">
            <a:spAutoFit/>
          </a:bodyPr>
          <a:lstStyle/>
          <a:p>
            <a:pPr defTabSz="682672" fontAlgn="base">
              <a:spcBef>
                <a:spcPct val="0"/>
              </a:spcBef>
              <a:spcAft>
                <a:spcPct val="0"/>
              </a:spcAft>
              <a:buFont typeface="Arial" pitchFamily="34" charset="0"/>
              <a:buNone/>
            </a:pPr>
            <a:r>
              <a:rPr lang="zh-CN" altLang="en-US" sz="900" b="1" dirty="0" smtClean="0">
                <a:solidFill>
                  <a:srgbClr val="DE6C36"/>
                </a:solidFill>
                <a:cs typeface="+mn-ea"/>
                <a:sym typeface="+mn-lt"/>
              </a:rPr>
              <a:t>单击此处添加标题</a:t>
            </a:r>
            <a:endParaRPr lang="en-US" altLang="zh-CN" sz="900" b="1" dirty="0" smtClean="0">
              <a:solidFill>
                <a:srgbClr val="DE6C36"/>
              </a:solidFill>
              <a:cs typeface="+mn-ea"/>
              <a:sym typeface="+mn-lt"/>
            </a:endParaRPr>
          </a:p>
          <a:p>
            <a:pPr defTabSz="682672" fontAlgn="base">
              <a:spcBef>
                <a:spcPct val="0"/>
              </a:spcBef>
              <a:spcAft>
                <a:spcPct val="0"/>
              </a:spcAft>
              <a:buFont typeface="Arial" pitchFamily="34" charset="0"/>
              <a:buNone/>
            </a:pPr>
            <a:r>
              <a:rPr lang="zh-CN" altLang="en-US" sz="900" dirty="0" smtClean="0">
                <a:solidFill>
                  <a:prstClr val="black">
                    <a:lumMod val="75000"/>
                    <a:lumOff val="25000"/>
                  </a:prstClr>
                </a:solidFill>
                <a:cs typeface="+mn-ea"/>
                <a:sym typeface="+mn-lt"/>
              </a:rPr>
              <a:t>单击</a:t>
            </a:r>
            <a:r>
              <a:rPr lang="zh-CN" altLang="en-US" sz="900" dirty="0">
                <a:solidFill>
                  <a:prstClr val="black">
                    <a:lumMod val="75000"/>
                    <a:lumOff val="25000"/>
                  </a:prstClr>
                </a:solidFill>
                <a:cs typeface="+mn-ea"/>
                <a:sym typeface="+mn-lt"/>
              </a:rPr>
              <a:t>此处添加文本单击此处添加文本单击此处添加</a:t>
            </a:r>
            <a:r>
              <a:rPr lang="zh-CN" altLang="en-US" sz="900" dirty="0" smtClean="0">
                <a:solidFill>
                  <a:prstClr val="black">
                    <a:lumMod val="75000"/>
                    <a:lumOff val="25000"/>
                  </a:prstClr>
                </a:solidFill>
                <a:cs typeface="+mn-ea"/>
                <a:sym typeface="+mn-lt"/>
              </a:rPr>
              <a:t>文本</a:t>
            </a:r>
            <a:r>
              <a:rPr lang="zh-CN" altLang="en-US" sz="900" dirty="0">
                <a:solidFill>
                  <a:prstClr val="black">
                    <a:lumMod val="75000"/>
                    <a:lumOff val="25000"/>
                  </a:prstClr>
                </a:solidFill>
                <a:cs typeface="+mn-ea"/>
                <a:sym typeface="+mn-lt"/>
              </a:rPr>
              <a:t>单击此处添加文本单击此处添加文本单击此处添加文本</a:t>
            </a:r>
          </a:p>
          <a:p>
            <a:pPr fontAlgn="base">
              <a:spcBef>
                <a:spcPct val="0"/>
              </a:spcBef>
              <a:spcAft>
                <a:spcPct val="0"/>
              </a:spcAft>
              <a:buFont typeface="Arial" pitchFamily="34" charset="0"/>
              <a:buNone/>
            </a:pPr>
            <a:endParaRPr lang="zh-CN" altLang="en-US" sz="900" dirty="0">
              <a:solidFill>
                <a:prstClr val="black">
                  <a:lumMod val="75000"/>
                  <a:lumOff val="25000"/>
                </a:prstClr>
              </a:solidFill>
              <a:cs typeface="+mn-ea"/>
              <a:sym typeface="+mn-lt"/>
            </a:endParaRPr>
          </a:p>
        </p:txBody>
      </p:sp>
      <p:sp>
        <p:nvSpPr>
          <p:cNvPr id="17" name="TextBox 44"/>
          <p:cNvSpPr txBox="1">
            <a:spLocks noChangeArrowheads="1"/>
          </p:cNvSpPr>
          <p:nvPr/>
        </p:nvSpPr>
        <p:spPr bwMode="auto">
          <a:xfrm>
            <a:off x="1922410" y="3537363"/>
            <a:ext cx="800117" cy="888704"/>
          </a:xfrm>
          <a:prstGeom prst="rect">
            <a:avLst/>
          </a:prstGeom>
          <a:noFill/>
          <a:ln w="9525">
            <a:noFill/>
            <a:miter lim="800000"/>
            <a:headEnd/>
            <a:tailEnd/>
          </a:ln>
        </p:spPr>
        <p:txBody>
          <a:bodyPr wrap="square" lIns="68295" tIns="34284" rIns="68295" bIns="34284">
            <a:spAutoFit/>
          </a:bodyPr>
          <a:lstStyle/>
          <a:p>
            <a:pPr marL="170714" indent="-170714" defTabSz="682672" fontAlgn="base">
              <a:spcBef>
                <a:spcPct val="0"/>
              </a:spcBef>
              <a:spcAft>
                <a:spcPct val="0"/>
              </a:spcAft>
              <a:buFont typeface="Arial" pitchFamily="34" charset="0"/>
              <a:buNone/>
            </a:pPr>
            <a:r>
              <a:rPr lang="en-US" sz="5300" b="1" dirty="0">
                <a:solidFill>
                  <a:prstClr val="white"/>
                </a:solidFill>
                <a:cs typeface="+mn-ea"/>
                <a:sym typeface="+mn-lt"/>
              </a:rPr>
              <a:t>5</a:t>
            </a:r>
            <a:r>
              <a:rPr lang="en-US" sz="2300" b="1" dirty="0">
                <a:solidFill>
                  <a:prstClr val="white"/>
                </a:solidFill>
                <a:cs typeface="+mn-ea"/>
                <a:sym typeface="+mn-lt"/>
              </a:rPr>
              <a:t>%</a:t>
            </a:r>
            <a:endParaRPr lang="ru-RU" sz="2300" b="1" dirty="0">
              <a:solidFill>
                <a:prstClr val="white"/>
              </a:solidFill>
              <a:cs typeface="+mn-ea"/>
              <a:sym typeface="+mn-lt"/>
            </a:endParaRPr>
          </a:p>
        </p:txBody>
      </p:sp>
      <p:sp>
        <p:nvSpPr>
          <p:cNvPr id="18" name="TextBox 17"/>
          <p:cNvSpPr txBox="1">
            <a:spLocks noChangeArrowheads="1"/>
          </p:cNvSpPr>
          <p:nvPr/>
        </p:nvSpPr>
        <p:spPr bwMode="auto">
          <a:xfrm>
            <a:off x="3001255" y="2451641"/>
            <a:ext cx="892979" cy="992579"/>
          </a:xfrm>
          <a:prstGeom prst="rect">
            <a:avLst/>
          </a:prstGeom>
          <a:noFill/>
          <a:ln w="9525">
            <a:noFill/>
            <a:miter lim="800000"/>
            <a:headEnd/>
            <a:tailEnd/>
          </a:ln>
        </p:spPr>
        <p:txBody>
          <a:bodyPr wrap="square" lIns="68295" tIns="34284" rIns="68295" bIns="34284">
            <a:spAutoFit/>
          </a:bodyPr>
          <a:lstStyle/>
          <a:p>
            <a:pPr marL="170714" indent="-170714" defTabSz="682672" fontAlgn="base">
              <a:spcBef>
                <a:spcPct val="0"/>
              </a:spcBef>
              <a:spcAft>
                <a:spcPct val="0"/>
              </a:spcAft>
              <a:buFont typeface="Arial" pitchFamily="34" charset="0"/>
              <a:buNone/>
            </a:pPr>
            <a:r>
              <a:rPr lang="en-US" sz="6000" b="1" dirty="0">
                <a:solidFill>
                  <a:prstClr val="white"/>
                </a:solidFill>
                <a:cs typeface="+mn-ea"/>
                <a:sym typeface="+mn-lt"/>
              </a:rPr>
              <a:t>7</a:t>
            </a:r>
            <a:r>
              <a:rPr lang="en-US" sz="2600" b="1" dirty="0">
                <a:solidFill>
                  <a:prstClr val="white"/>
                </a:solidFill>
                <a:cs typeface="+mn-ea"/>
                <a:sym typeface="+mn-lt"/>
              </a:rPr>
              <a:t>%</a:t>
            </a:r>
            <a:endParaRPr lang="ru-RU" sz="2600" b="1" dirty="0">
              <a:solidFill>
                <a:prstClr val="white"/>
              </a:solidFill>
              <a:cs typeface="+mn-ea"/>
              <a:sym typeface="+mn-lt"/>
            </a:endParaRPr>
          </a:p>
        </p:txBody>
      </p:sp>
      <p:sp>
        <p:nvSpPr>
          <p:cNvPr id="19" name="TextBox 44"/>
          <p:cNvSpPr txBox="1">
            <a:spLocks noChangeArrowheads="1"/>
          </p:cNvSpPr>
          <p:nvPr/>
        </p:nvSpPr>
        <p:spPr bwMode="auto">
          <a:xfrm>
            <a:off x="1786705" y="876296"/>
            <a:ext cx="1553777" cy="1119536"/>
          </a:xfrm>
          <a:prstGeom prst="rect">
            <a:avLst/>
          </a:prstGeom>
          <a:noFill/>
          <a:ln w="9525">
            <a:noFill/>
            <a:miter lim="800000"/>
            <a:headEnd/>
            <a:tailEnd/>
          </a:ln>
        </p:spPr>
        <p:txBody>
          <a:bodyPr wrap="square" lIns="68295" tIns="34284" rIns="68295" bIns="34284">
            <a:spAutoFit/>
          </a:bodyPr>
          <a:lstStyle/>
          <a:p>
            <a:pPr marL="170714" indent="-170714" defTabSz="682672" fontAlgn="base">
              <a:spcBef>
                <a:spcPct val="0"/>
              </a:spcBef>
              <a:spcAft>
                <a:spcPct val="0"/>
              </a:spcAft>
              <a:buFont typeface="Arial" pitchFamily="34" charset="0"/>
              <a:buNone/>
            </a:pPr>
            <a:r>
              <a:rPr lang="en-US" sz="6800" b="1" dirty="0">
                <a:solidFill>
                  <a:prstClr val="white"/>
                </a:solidFill>
                <a:cs typeface="+mn-ea"/>
                <a:sym typeface="+mn-lt"/>
              </a:rPr>
              <a:t>10</a:t>
            </a:r>
            <a:r>
              <a:rPr lang="en-US" sz="3000" b="1" dirty="0">
                <a:solidFill>
                  <a:prstClr val="white"/>
                </a:solidFill>
                <a:cs typeface="+mn-ea"/>
                <a:sym typeface="+mn-lt"/>
              </a:rPr>
              <a:t>%</a:t>
            </a:r>
            <a:endParaRPr lang="ru-RU" sz="3000" b="1" dirty="0">
              <a:solidFill>
                <a:prstClr val="white"/>
              </a:solidFill>
              <a:cs typeface="+mn-ea"/>
              <a:sym typeface="+mn-lt"/>
            </a:endParaRPr>
          </a:p>
        </p:txBody>
      </p:sp>
    </p:spTree>
    <p:extLst>
      <p:ext uri="{BB962C8B-B14F-4D97-AF65-F5344CB8AC3E}">
        <p14:creationId xmlns:p14="http://schemas.microsoft.com/office/powerpoint/2010/main" val="553816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Rectangle 5"/>
          <p:cNvSpPr>
            <a:spLocks noChangeArrowheads="1"/>
          </p:cNvSpPr>
          <p:nvPr/>
        </p:nvSpPr>
        <p:spPr bwMode="auto">
          <a:xfrm>
            <a:off x="806548" y="1626522"/>
            <a:ext cx="163401" cy="1274916"/>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6" name="Rectangle 6"/>
          <p:cNvSpPr>
            <a:spLocks noChangeArrowheads="1"/>
          </p:cNvSpPr>
          <p:nvPr/>
        </p:nvSpPr>
        <p:spPr bwMode="auto">
          <a:xfrm>
            <a:off x="1065736" y="899402"/>
            <a:ext cx="161993" cy="2002035"/>
          </a:xfrm>
          <a:prstGeom prst="rect">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u="sng">
              <a:solidFill>
                <a:prstClr val="black"/>
              </a:solidFill>
              <a:cs typeface="+mn-ea"/>
              <a:sym typeface="+mn-lt"/>
            </a:endParaRPr>
          </a:p>
        </p:txBody>
      </p:sp>
      <p:sp>
        <p:nvSpPr>
          <p:cNvPr id="7" name="Rectangle 7"/>
          <p:cNvSpPr>
            <a:spLocks noChangeArrowheads="1"/>
          </p:cNvSpPr>
          <p:nvPr/>
        </p:nvSpPr>
        <p:spPr bwMode="auto">
          <a:xfrm>
            <a:off x="1323515" y="1328059"/>
            <a:ext cx="163401" cy="1573379"/>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8" name="Rectangle 8"/>
          <p:cNvSpPr>
            <a:spLocks noChangeArrowheads="1"/>
          </p:cNvSpPr>
          <p:nvPr/>
        </p:nvSpPr>
        <p:spPr bwMode="auto">
          <a:xfrm>
            <a:off x="1582702" y="1781281"/>
            <a:ext cx="163401" cy="1120157"/>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9" name="Rectangle 9"/>
          <p:cNvSpPr>
            <a:spLocks noChangeArrowheads="1"/>
          </p:cNvSpPr>
          <p:nvPr/>
        </p:nvSpPr>
        <p:spPr bwMode="auto">
          <a:xfrm>
            <a:off x="657234" y="3020578"/>
            <a:ext cx="1224098"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0" name="Rectangle 10"/>
          <p:cNvSpPr>
            <a:spLocks noChangeArrowheads="1"/>
          </p:cNvSpPr>
          <p:nvPr/>
        </p:nvSpPr>
        <p:spPr bwMode="auto">
          <a:xfrm>
            <a:off x="657234" y="3330095"/>
            <a:ext cx="1224098"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1" name="Rectangle 11"/>
          <p:cNvSpPr>
            <a:spLocks noChangeArrowheads="1"/>
          </p:cNvSpPr>
          <p:nvPr/>
        </p:nvSpPr>
        <p:spPr bwMode="auto">
          <a:xfrm>
            <a:off x="657234" y="4117398"/>
            <a:ext cx="1224098"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2" name="Rectangle 90"/>
          <p:cNvSpPr>
            <a:spLocks noChangeArrowheads="1"/>
          </p:cNvSpPr>
          <p:nvPr/>
        </p:nvSpPr>
        <p:spPr bwMode="auto">
          <a:xfrm>
            <a:off x="2467320" y="982923"/>
            <a:ext cx="163401" cy="1918515"/>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13" name="Rectangle 91"/>
          <p:cNvSpPr>
            <a:spLocks noChangeArrowheads="1"/>
          </p:cNvSpPr>
          <p:nvPr/>
        </p:nvSpPr>
        <p:spPr bwMode="auto">
          <a:xfrm>
            <a:off x="2725099" y="1864801"/>
            <a:ext cx="163401" cy="1036637"/>
          </a:xfrm>
          <a:prstGeom prst="rect">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u="sng">
              <a:solidFill>
                <a:prstClr val="black"/>
              </a:solidFill>
              <a:cs typeface="+mn-ea"/>
              <a:sym typeface="+mn-lt"/>
            </a:endParaRPr>
          </a:p>
        </p:txBody>
      </p:sp>
      <p:sp>
        <p:nvSpPr>
          <p:cNvPr id="14" name="Rectangle 92"/>
          <p:cNvSpPr>
            <a:spLocks noChangeArrowheads="1"/>
          </p:cNvSpPr>
          <p:nvPr/>
        </p:nvSpPr>
        <p:spPr bwMode="auto">
          <a:xfrm>
            <a:off x="2984286" y="2115362"/>
            <a:ext cx="176078" cy="786075"/>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5" name="Rectangle 93"/>
          <p:cNvSpPr>
            <a:spLocks noChangeArrowheads="1"/>
          </p:cNvSpPr>
          <p:nvPr/>
        </p:nvSpPr>
        <p:spPr bwMode="auto">
          <a:xfrm>
            <a:off x="3242065" y="2508400"/>
            <a:ext cx="177487" cy="393038"/>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6" name="Rectangle 94"/>
          <p:cNvSpPr>
            <a:spLocks noChangeArrowheads="1"/>
          </p:cNvSpPr>
          <p:nvPr/>
        </p:nvSpPr>
        <p:spPr bwMode="auto">
          <a:xfrm>
            <a:off x="2330683" y="3020578"/>
            <a:ext cx="1211419"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7" name="Rectangle 95"/>
          <p:cNvSpPr>
            <a:spLocks noChangeArrowheads="1"/>
          </p:cNvSpPr>
          <p:nvPr/>
        </p:nvSpPr>
        <p:spPr bwMode="auto">
          <a:xfrm>
            <a:off x="2330683" y="3330095"/>
            <a:ext cx="1211419"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8" name="Rectangle 96"/>
          <p:cNvSpPr>
            <a:spLocks noChangeArrowheads="1"/>
          </p:cNvSpPr>
          <p:nvPr/>
        </p:nvSpPr>
        <p:spPr bwMode="auto">
          <a:xfrm>
            <a:off x="2330683" y="4117398"/>
            <a:ext cx="1211419"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19" name="Rectangle 175"/>
          <p:cNvSpPr>
            <a:spLocks noChangeArrowheads="1"/>
          </p:cNvSpPr>
          <p:nvPr/>
        </p:nvSpPr>
        <p:spPr bwMode="auto">
          <a:xfrm>
            <a:off x="4140769" y="2138699"/>
            <a:ext cx="163401" cy="762739"/>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20" name="Rectangle 176"/>
          <p:cNvSpPr>
            <a:spLocks noChangeArrowheads="1"/>
          </p:cNvSpPr>
          <p:nvPr/>
        </p:nvSpPr>
        <p:spPr bwMode="auto">
          <a:xfrm>
            <a:off x="4398547" y="2270121"/>
            <a:ext cx="163401" cy="631317"/>
          </a:xfrm>
          <a:prstGeom prst="rect">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u="sng">
              <a:solidFill>
                <a:prstClr val="black">
                  <a:lumMod val="75000"/>
                  <a:lumOff val="25000"/>
                </a:prstClr>
              </a:solidFill>
              <a:cs typeface="+mn-ea"/>
              <a:sym typeface="+mn-lt"/>
            </a:endParaRPr>
          </a:p>
        </p:txBody>
      </p:sp>
      <p:sp>
        <p:nvSpPr>
          <p:cNvPr id="21" name="Rectangle 177"/>
          <p:cNvSpPr>
            <a:spLocks noChangeArrowheads="1"/>
          </p:cNvSpPr>
          <p:nvPr/>
        </p:nvSpPr>
        <p:spPr bwMode="auto">
          <a:xfrm>
            <a:off x="4657735" y="2520683"/>
            <a:ext cx="163401" cy="380755"/>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22" name="Rectangle 178"/>
          <p:cNvSpPr>
            <a:spLocks noChangeArrowheads="1"/>
          </p:cNvSpPr>
          <p:nvPr/>
        </p:nvSpPr>
        <p:spPr bwMode="auto">
          <a:xfrm>
            <a:off x="4916922" y="791317"/>
            <a:ext cx="161993" cy="2110120"/>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23" name="Rectangle 179"/>
          <p:cNvSpPr>
            <a:spLocks noChangeArrowheads="1"/>
          </p:cNvSpPr>
          <p:nvPr/>
        </p:nvSpPr>
        <p:spPr bwMode="auto">
          <a:xfrm>
            <a:off x="3991455" y="3020578"/>
            <a:ext cx="1224098"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24" name="Rectangle 180"/>
          <p:cNvSpPr>
            <a:spLocks noChangeArrowheads="1"/>
          </p:cNvSpPr>
          <p:nvPr/>
        </p:nvSpPr>
        <p:spPr bwMode="auto">
          <a:xfrm>
            <a:off x="3991455" y="3330095"/>
            <a:ext cx="1224098"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25" name="Rectangle 181"/>
          <p:cNvSpPr>
            <a:spLocks noChangeArrowheads="1"/>
          </p:cNvSpPr>
          <p:nvPr/>
        </p:nvSpPr>
        <p:spPr bwMode="auto">
          <a:xfrm>
            <a:off x="3991455" y="4117398"/>
            <a:ext cx="1224098"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26" name="Rectangle 261"/>
          <p:cNvSpPr>
            <a:spLocks noChangeArrowheads="1"/>
          </p:cNvSpPr>
          <p:nvPr/>
        </p:nvSpPr>
        <p:spPr bwMode="auto">
          <a:xfrm>
            <a:off x="5800132" y="1114344"/>
            <a:ext cx="163401" cy="178709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27" name="Rectangle 262"/>
          <p:cNvSpPr>
            <a:spLocks noChangeArrowheads="1"/>
          </p:cNvSpPr>
          <p:nvPr/>
        </p:nvSpPr>
        <p:spPr bwMode="auto">
          <a:xfrm>
            <a:off x="6059319" y="791317"/>
            <a:ext cx="163401" cy="2110120"/>
          </a:xfrm>
          <a:prstGeom prst="rect">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u="sng">
              <a:solidFill>
                <a:prstClr val="black"/>
              </a:solidFill>
              <a:cs typeface="+mn-ea"/>
              <a:sym typeface="+mn-lt"/>
            </a:endParaRPr>
          </a:p>
        </p:txBody>
      </p:sp>
      <p:sp>
        <p:nvSpPr>
          <p:cNvPr id="28" name="Rectangle 263"/>
          <p:cNvSpPr>
            <a:spLocks noChangeArrowheads="1"/>
          </p:cNvSpPr>
          <p:nvPr/>
        </p:nvSpPr>
        <p:spPr bwMode="auto">
          <a:xfrm>
            <a:off x="6317098" y="982923"/>
            <a:ext cx="163401" cy="1918515"/>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29" name="Rectangle 264"/>
          <p:cNvSpPr>
            <a:spLocks noChangeArrowheads="1"/>
          </p:cNvSpPr>
          <p:nvPr/>
        </p:nvSpPr>
        <p:spPr bwMode="auto">
          <a:xfrm>
            <a:off x="6576285" y="1626522"/>
            <a:ext cx="163401" cy="1274916"/>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solidFill>
              <a:cs typeface="+mn-ea"/>
              <a:sym typeface="+mn-lt"/>
            </a:endParaRPr>
          </a:p>
        </p:txBody>
      </p:sp>
      <p:sp>
        <p:nvSpPr>
          <p:cNvPr id="30" name="Rectangle 265"/>
          <p:cNvSpPr>
            <a:spLocks noChangeArrowheads="1"/>
          </p:cNvSpPr>
          <p:nvPr/>
        </p:nvSpPr>
        <p:spPr bwMode="auto">
          <a:xfrm>
            <a:off x="5664904" y="3020577"/>
            <a:ext cx="1211419"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31" name="Rectangle 266"/>
          <p:cNvSpPr>
            <a:spLocks noChangeArrowheads="1"/>
          </p:cNvSpPr>
          <p:nvPr/>
        </p:nvSpPr>
        <p:spPr bwMode="auto">
          <a:xfrm>
            <a:off x="5664904" y="3330094"/>
            <a:ext cx="1211419"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32" name="Rectangle 267"/>
          <p:cNvSpPr>
            <a:spLocks noChangeArrowheads="1"/>
          </p:cNvSpPr>
          <p:nvPr/>
        </p:nvSpPr>
        <p:spPr bwMode="auto">
          <a:xfrm>
            <a:off x="5664904" y="4117398"/>
            <a:ext cx="1211419" cy="12282"/>
          </a:xfrm>
          <a:prstGeom prst="rect">
            <a:avLst/>
          </a:pr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100">
              <a:solidFill>
                <a:prstClr val="black">
                  <a:lumMod val="75000"/>
                  <a:lumOff val="25000"/>
                </a:prstClr>
              </a:solidFill>
              <a:cs typeface="+mn-ea"/>
              <a:sym typeface="+mn-lt"/>
            </a:endParaRPr>
          </a:p>
        </p:txBody>
      </p:sp>
      <p:sp>
        <p:nvSpPr>
          <p:cNvPr id="33" name="文本框 37"/>
          <p:cNvSpPr txBox="1"/>
          <p:nvPr/>
        </p:nvSpPr>
        <p:spPr>
          <a:xfrm>
            <a:off x="806548" y="3032859"/>
            <a:ext cx="939554" cy="26161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北京</a:t>
            </a:r>
          </a:p>
        </p:txBody>
      </p:sp>
      <p:sp>
        <p:nvSpPr>
          <p:cNvPr id="34" name="文本框 38"/>
          <p:cNvSpPr txBox="1"/>
          <p:nvPr/>
        </p:nvSpPr>
        <p:spPr>
          <a:xfrm>
            <a:off x="2460277" y="3032859"/>
            <a:ext cx="939554" cy="26161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天津</a:t>
            </a:r>
          </a:p>
        </p:txBody>
      </p:sp>
      <p:sp>
        <p:nvSpPr>
          <p:cNvPr id="35" name="文本框 39"/>
          <p:cNvSpPr txBox="1"/>
          <p:nvPr/>
        </p:nvSpPr>
        <p:spPr>
          <a:xfrm>
            <a:off x="4147812" y="3032859"/>
            <a:ext cx="939554" cy="26161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重庆</a:t>
            </a:r>
          </a:p>
        </p:txBody>
      </p:sp>
      <p:sp>
        <p:nvSpPr>
          <p:cNvPr id="36" name="文本框 40"/>
          <p:cNvSpPr txBox="1"/>
          <p:nvPr/>
        </p:nvSpPr>
        <p:spPr>
          <a:xfrm>
            <a:off x="5821262" y="3032859"/>
            <a:ext cx="939554" cy="26161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上海</a:t>
            </a:r>
          </a:p>
        </p:txBody>
      </p:sp>
      <p:sp>
        <p:nvSpPr>
          <p:cNvPr id="37" name="文本框 41"/>
          <p:cNvSpPr txBox="1"/>
          <p:nvPr/>
        </p:nvSpPr>
        <p:spPr>
          <a:xfrm>
            <a:off x="657234" y="3382192"/>
            <a:ext cx="1224098" cy="78483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en-US" altLang="zh-CN" sz="4500" dirty="0">
                <a:solidFill>
                  <a:prstClr val="black">
                    <a:lumMod val="75000"/>
                    <a:lumOff val="25000"/>
                  </a:prstClr>
                </a:solidFill>
                <a:cs typeface="+mn-ea"/>
                <a:sym typeface="+mn-lt"/>
              </a:rPr>
              <a:t>87</a:t>
            </a:r>
            <a:r>
              <a:rPr lang="en-US" altLang="zh-CN" sz="2400" dirty="0">
                <a:solidFill>
                  <a:prstClr val="black">
                    <a:lumMod val="75000"/>
                    <a:lumOff val="25000"/>
                  </a:prstClr>
                </a:solidFill>
                <a:cs typeface="+mn-ea"/>
                <a:sym typeface="+mn-lt"/>
              </a:rPr>
              <a:t>%</a:t>
            </a:r>
            <a:endParaRPr lang="zh-CN" altLang="en-US" sz="2400" dirty="0">
              <a:solidFill>
                <a:prstClr val="black">
                  <a:lumMod val="75000"/>
                  <a:lumOff val="25000"/>
                </a:prstClr>
              </a:solidFill>
              <a:cs typeface="+mn-ea"/>
              <a:sym typeface="+mn-lt"/>
            </a:endParaRPr>
          </a:p>
        </p:txBody>
      </p:sp>
      <p:sp>
        <p:nvSpPr>
          <p:cNvPr id="38" name="文本框 42"/>
          <p:cNvSpPr txBox="1"/>
          <p:nvPr/>
        </p:nvSpPr>
        <p:spPr>
          <a:xfrm>
            <a:off x="2353464" y="3382192"/>
            <a:ext cx="1224098" cy="78483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en-US" altLang="zh-CN" sz="4500" dirty="0">
                <a:solidFill>
                  <a:prstClr val="black">
                    <a:lumMod val="75000"/>
                    <a:lumOff val="25000"/>
                  </a:prstClr>
                </a:solidFill>
                <a:cs typeface="+mn-ea"/>
                <a:sym typeface="+mn-lt"/>
              </a:rPr>
              <a:t>54</a:t>
            </a:r>
            <a:r>
              <a:rPr lang="en-US" altLang="zh-CN" sz="2400" dirty="0">
                <a:solidFill>
                  <a:prstClr val="black">
                    <a:lumMod val="75000"/>
                    <a:lumOff val="25000"/>
                  </a:prstClr>
                </a:solidFill>
                <a:cs typeface="+mn-ea"/>
                <a:sym typeface="+mn-lt"/>
              </a:rPr>
              <a:t>%</a:t>
            </a:r>
            <a:endParaRPr lang="zh-CN" altLang="en-US" sz="2400" dirty="0">
              <a:solidFill>
                <a:prstClr val="black">
                  <a:lumMod val="75000"/>
                  <a:lumOff val="25000"/>
                </a:prstClr>
              </a:solidFill>
              <a:cs typeface="+mn-ea"/>
              <a:sym typeface="+mn-lt"/>
            </a:endParaRPr>
          </a:p>
        </p:txBody>
      </p:sp>
      <p:sp>
        <p:nvSpPr>
          <p:cNvPr id="39" name="文本框 43"/>
          <p:cNvSpPr txBox="1"/>
          <p:nvPr/>
        </p:nvSpPr>
        <p:spPr>
          <a:xfrm>
            <a:off x="3999556" y="3382192"/>
            <a:ext cx="1224098" cy="78483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en-US" altLang="zh-CN" sz="4500" dirty="0">
                <a:solidFill>
                  <a:prstClr val="black">
                    <a:lumMod val="75000"/>
                    <a:lumOff val="25000"/>
                  </a:prstClr>
                </a:solidFill>
                <a:cs typeface="+mn-ea"/>
                <a:sym typeface="+mn-lt"/>
              </a:rPr>
              <a:t>24</a:t>
            </a:r>
            <a:r>
              <a:rPr lang="en-US" altLang="zh-CN" sz="2400" dirty="0">
                <a:solidFill>
                  <a:prstClr val="black">
                    <a:lumMod val="75000"/>
                    <a:lumOff val="25000"/>
                  </a:prstClr>
                </a:solidFill>
                <a:cs typeface="+mn-ea"/>
                <a:sym typeface="+mn-lt"/>
              </a:rPr>
              <a:t>%</a:t>
            </a:r>
            <a:endParaRPr lang="zh-CN" altLang="en-US" sz="2400" dirty="0">
              <a:solidFill>
                <a:prstClr val="black">
                  <a:lumMod val="75000"/>
                  <a:lumOff val="25000"/>
                </a:prstClr>
              </a:solidFill>
              <a:cs typeface="+mn-ea"/>
              <a:sym typeface="+mn-lt"/>
            </a:endParaRPr>
          </a:p>
        </p:txBody>
      </p:sp>
      <p:sp>
        <p:nvSpPr>
          <p:cNvPr id="40" name="文本框 44"/>
          <p:cNvSpPr txBox="1"/>
          <p:nvPr/>
        </p:nvSpPr>
        <p:spPr>
          <a:xfrm>
            <a:off x="5678990" y="3382192"/>
            <a:ext cx="1224098" cy="784830"/>
          </a:xfrm>
          <a:prstGeom prst="rect">
            <a:avLst/>
          </a:prstGeom>
          <a:noFill/>
        </p:spPr>
        <p:txBody>
          <a:bodyPr wrap="square" rtlCol="0">
            <a:spAutoFit/>
          </a:bodyPr>
          <a:lstStyle/>
          <a:p>
            <a:pPr algn="ctr" defTabSz="685766" fontAlgn="base">
              <a:spcBef>
                <a:spcPct val="0"/>
              </a:spcBef>
              <a:spcAft>
                <a:spcPct val="0"/>
              </a:spcAft>
              <a:buFont typeface="Arial" pitchFamily="34" charset="0"/>
              <a:buNone/>
            </a:pPr>
            <a:r>
              <a:rPr lang="en-US" altLang="zh-CN" sz="4500" dirty="0">
                <a:solidFill>
                  <a:prstClr val="black">
                    <a:lumMod val="75000"/>
                    <a:lumOff val="25000"/>
                  </a:prstClr>
                </a:solidFill>
                <a:cs typeface="+mn-ea"/>
                <a:sym typeface="+mn-lt"/>
              </a:rPr>
              <a:t>78</a:t>
            </a:r>
            <a:r>
              <a:rPr lang="en-US" altLang="zh-CN" sz="2400" dirty="0">
                <a:solidFill>
                  <a:prstClr val="black">
                    <a:lumMod val="75000"/>
                    <a:lumOff val="25000"/>
                  </a:prstClr>
                </a:solidFill>
                <a:cs typeface="+mn-ea"/>
                <a:sym typeface="+mn-lt"/>
              </a:rPr>
              <a:t>%</a:t>
            </a:r>
            <a:endParaRPr lang="zh-CN" altLang="en-US" sz="2400" dirty="0">
              <a:solidFill>
                <a:prstClr val="black">
                  <a:lumMod val="75000"/>
                  <a:lumOff val="25000"/>
                </a:prstClr>
              </a:solidFill>
              <a:cs typeface="+mn-ea"/>
              <a:sym typeface="+mn-lt"/>
            </a:endParaRPr>
          </a:p>
        </p:txBody>
      </p:sp>
      <p:sp>
        <p:nvSpPr>
          <p:cNvPr id="41" name="矩形 40"/>
          <p:cNvSpPr>
            <a:spLocks noChangeAspect="1"/>
          </p:cNvSpPr>
          <p:nvPr/>
        </p:nvSpPr>
        <p:spPr>
          <a:xfrm>
            <a:off x="7235227" y="3198059"/>
            <a:ext cx="194353" cy="172687"/>
          </a:xfrm>
          <a:prstGeom prst="rect">
            <a:avLst/>
          </a:prstGeom>
          <a:solidFill>
            <a:schemeClr val="accent1"/>
          </a:solidFill>
          <a:ln>
            <a:noFill/>
          </a:ln>
        </p:spPr>
        <p:txBody>
          <a:bodyPr vert="horz" wrap="square" lIns="68569" tIns="34285" rIns="68569" bIns="34285"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000">
              <a:solidFill>
                <a:prstClr val="black">
                  <a:lumMod val="75000"/>
                  <a:lumOff val="25000"/>
                </a:prstClr>
              </a:solidFill>
              <a:cs typeface="+mn-ea"/>
              <a:sym typeface="+mn-lt"/>
            </a:endParaRPr>
          </a:p>
        </p:txBody>
      </p:sp>
      <p:sp>
        <p:nvSpPr>
          <p:cNvPr id="42" name="矩形 41"/>
          <p:cNvSpPr/>
          <p:nvPr/>
        </p:nvSpPr>
        <p:spPr>
          <a:xfrm>
            <a:off x="7235227" y="3428412"/>
            <a:ext cx="194353" cy="172687"/>
          </a:xfrm>
          <a:prstGeom prst="rect">
            <a:avLst/>
          </a:prstGeom>
          <a:solidFill>
            <a:schemeClr val="accent2"/>
          </a:solidFill>
          <a:ln>
            <a:noFill/>
          </a:ln>
          <a:extLst/>
        </p:spPr>
        <p:txBody>
          <a:bodyPr vert="horz" wrap="square" lIns="68569" tIns="34285" rIns="68569" bIns="34285"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000" u="sng">
              <a:solidFill>
                <a:prstClr val="black">
                  <a:lumMod val="75000"/>
                  <a:lumOff val="25000"/>
                </a:prstClr>
              </a:solidFill>
              <a:cs typeface="+mn-ea"/>
              <a:sym typeface="+mn-lt"/>
            </a:endParaRPr>
          </a:p>
        </p:txBody>
      </p:sp>
      <p:sp>
        <p:nvSpPr>
          <p:cNvPr id="43" name="矩形 42"/>
          <p:cNvSpPr/>
          <p:nvPr/>
        </p:nvSpPr>
        <p:spPr>
          <a:xfrm>
            <a:off x="7235227" y="3658766"/>
            <a:ext cx="194353" cy="172687"/>
          </a:xfrm>
          <a:prstGeom prst="rect">
            <a:avLst/>
          </a:prstGeom>
          <a:solidFill>
            <a:schemeClr val="accent3"/>
          </a:solidFill>
          <a:ln>
            <a:noFill/>
          </a:ln>
        </p:spPr>
        <p:txBody>
          <a:bodyPr vert="horz" wrap="square" lIns="68569" tIns="34285" rIns="68569" bIns="34285"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000">
              <a:solidFill>
                <a:prstClr val="black">
                  <a:lumMod val="75000"/>
                  <a:lumOff val="25000"/>
                </a:prstClr>
              </a:solidFill>
              <a:cs typeface="+mn-ea"/>
              <a:sym typeface="+mn-lt"/>
            </a:endParaRPr>
          </a:p>
        </p:txBody>
      </p:sp>
      <p:sp>
        <p:nvSpPr>
          <p:cNvPr id="44" name="矩形 43"/>
          <p:cNvSpPr/>
          <p:nvPr/>
        </p:nvSpPr>
        <p:spPr>
          <a:xfrm>
            <a:off x="7235227" y="3889127"/>
            <a:ext cx="194353" cy="172687"/>
          </a:xfrm>
          <a:prstGeom prst="rect">
            <a:avLst/>
          </a:prstGeom>
          <a:solidFill>
            <a:schemeClr val="accent4"/>
          </a:solidFill>
          <a:ln>
            <a:noFill/>
          </a:ln>
        </p:spPr>
        <p:txBody>
          <a:bodyPr vert="horz" wrap="square" lIns="68569" tIns="34285" rIns="68569" bIns="34285" numCol="1" anchor="t" anchorCtr="0" compatLnSpc="1">
            <a:prstTxWarp prst="textNoShape">
              <a:avLst/>
            </a:prstTxWarp>
          </a:bodyPr>
          <a:lstStyle/>
          <a:p>
            <a:pPr defTabSz="685766" fontAlgn="base">
              <a:spcBef>
                <a:spcPct val="0"/>
              </a:spcBef>
              <a:spcAft>
                <a:spcPct val="0"/>
              </a:spcAft>
              <a:buFont typeface="Arial" pitchFamily="34" charset="0"/>
              <a:buNone/>
            </a:pPr>
            <a:endParaRPr lang="zh-CN" altLang="en-US" sz="1000">
              <a:solidFill>
                <a:prstClr val="black">
                  <a:lumMod val="75000"/>
                  <a:lumOff val="25000"/>
                </a:prstClr>
              </a:solidFill>
              <a:cs typeface="+mn-ea"/>
              <a:sym typeface="+mn-lt"/>
            </a:endParaRPr>
          </a:p>
        </p:txBody>
      </p:sp>
      <p:sp>
        <p:nvSpPr>
          <p:cNvPr id="45" name="文本框 49"/>
          <p:cNvSpPr txBox="1"/>
          <p:nvPr/>
        </p:nvSpPr>
        <p:spPr>
          <a:xfrm>
            <a:off x="7404373" y="3157762"/>
            <a:ext cx="1466557" cy="253916"/>
          </a:xfrm>
          <a:prstGeom prst="rect">
            <a:avLst/>
          </a:prstGeom>
          <a:noFill/>
        </p:spPr>
        <p:txBody>
          <a:bodyPr wrap="square" lIns="68569" tIns="34285" rIns="68569" bIns="34285" rtlCol="0">
            <a:spAutoFit/>
          </a:bodyPr>
          <a:lstStyle/>
          <a:p>
            <a:pPr defTabSz="685766"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此处插入说明</a:t>
            </a:r>
          </a:p>
        </p:txBody>
      </p:sp>
      <p:sp>
        <p:nvSpPr>
          <p:cNvPr id="46" name="文本框 50"/>
          <p:cNvSpPr txBox="1"/>
          <p:nvPr/>
        </p:nvSpPr>
        <p:spPr>
          <a:xfrm>
            <a:off x="7404373" y="3392844"/>
            <a:ext cx="1466557" cy="253916"/>
          </a:xfrm>
          <a:prstGeom prst="rect">
            <a:avLst/>
          </a:prstGeom>
          <a:noFill/>
        </p:spPr>
        <p:txBody>
          <a:bodyPr wrap="square" lIns="68569" tIns="34285" rIns="68569" bIns="34285" rtlCol="0">
            <a:spAutoFit/>
          </a:bodyPr>
          <a:lstStyle/>
          <a:p>
            <a:pPr defTabSz="685766"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此处插入说明</a:t>
            </a:r>
          </a:p>
        </p:txBody>
      </p:sp>
      <p:sp>
        <p:nvSpPr>
          <p:cNvPr id="47" name="文本框 51"/>
          <p:cNvSpPr txBox="1"/>
          <p:nvPr/>
        </p:nvSpPr>
        <p:spPr>
          <a:xfrm>
            <a:off x="7404372" y="3631116"/>
            <a:ext cx="1466557" cy="253916"/>
          </a:xfrm>
          <a:prstGeom prst="rect">
            <a:avLst/>
          </a:prstGeom>
          <a:noFill/>
        </p:spPr>
        <p:txBody>
          <a:bodyPr wrap="square" lIns="68569" tIns="34285" rIns="68569" bIns="34285" rtlCol="0">
            <a:spAutoFit/>
          </a:bodyPr>
          <a:lstStyle/>
          <a:p>
            <a:pPr defTabSz="685766"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此处插入说明</a:t>
            </a:r>
          </a:p>
        </p:txBody>
      </p:sp>
      <p:sp>
        <p:nvSpPr>
          <p:cNvPr id="48" name="文本框 52"/>
          <p:cNvSpPr txBox="1"/>
          <p:nvPr/>
        </p:nvSpPr>
        <p:spPr>
          <a:xfrm>
            <a:off x="7404372" y="3855300"/>
            <a:ext cx="1466557" cy="253916"/>
          </a:xfrm>
          <a:prstGeom prst="rect">
            <a:avLst/>
          </a:prstGeom>
          <a:noFill/>
        </p:spPr>
        <p:txBody>
          <a:bodyPr wrap="square" lIns="68569" tIns="34285" rIns="68569" bIns="34285" rtlCol="0">
            <a:spAutoFit/>
          </a:bodyPr>
          <a:lstStyle/>
          <a:p>
            <a:pPr defTabSz="685766"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此处插入说明</a:t>
            </a:r>
          </a:p>
        </p:txBody>
      </p:sp>
    </p:spTree>
    <p:extLst>
      <p:ext uri="{BB962C8B-B14F-4D97-AF65-F5344CB8AC3E}">
        <p14:creationId xmlns:p14="http://schemas.microsoft.com/office/powerpoint/2010/main" val="796223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cxnSp>
        <p:nvCxnSpPr>
          <p:cNvPr id="30" name="直接连接符 33"/>
          <p:cNvCxnSpPr>
            <a:cxnSpLocks noChangeShapeType="1"/>
          </p:cNvCxnSpPr>
          <p:nvPr/>
        </p:nvCxnSpPr>
        <p:spPr bwMode="auto">
          <a:xfrm>
            <a:off x="5864274" y="411163"/>
            <a:ext cx="0" cy="4321175"/>
          </a:xfrm>
          <a:prstGeom prst="line">
            <a:avLst/>
          </a:prstGeom>
          <a:noFill/>
          <a:ln w="9525">
            <a:solidFill>
              <a:srgbClr val="740000"/>
            </a:solidFill>
            <a:round/>
            <a:headEnd/>
            <a:tailEnd/>
          </a:ln>
          <a:extLst>
            <a:ext uri="{909E8E84-426E-40DD-AFC4-6F175D3DCCD1}">
              <a14:hiddenFill xmlns:a14="http://schemas.microsoft.com/office/drawing/2010/main">
                <a:noFill/>
              </a14:hiddenFill>
            </a:ext>
          </a:extLst>
        </p:spPr>
      </p:cxnSp>
      <p:sp>
        <p:nvSpPr>
          <p:cNvPr id="31" name="椭圆 16"/>
          <p:cNvSpPr>
            <a:spLocks noChangeArrowheads="1"/>
          </p:cNvSpPr>
          <p:nvPr/>
        </p:nvSpPr>
        <p:spPr bwMode="auto">
          <a:xfrm>
            <a:off x="5580112" y="639763"/>
            <a:ext cx="569912" cy="569912"/>
          </a:xfrm>
          <a:prstGeom prst="star8">
            <a:avLst/>
          </a:prstGeom>
          <a:solidFill>
            <a:schemeClr val="accent1"/>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2" name="椭圆 37"/>
          <p:cNvSpPr>
            <a:spLocks noChangeArrowheads="1"/>
          </p:cNvSpPr>
          <p:nvPr/>
        </p:nvSpPr>
        <p:spPr bwMode="auto">
          <a:xfrm>
            <a:off x="5580112" y="1716088"/>
            <a:ext cx="569912" cy="571500"/>
          </a:xfrm>
          <a:prstGeom prst="star8">
            <a:avLst/>
          </a:prstGeom>
          <a:solidFill>
            <a:schemeClr val="accent2"/>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3" name="椭圆 38"/>
          <p:cNvSpPr>
            <a:spLocks noChangeArrowheads="1"/>
          </p:cNvSpPr>
          <p:nvPr/>
        </p:nvSpPr>
        <p:spPr bwMode="auto">
          <a:xfrm>
            <a:off x="5580112" y="2794000"/>
            <a:ext cx="569912" cy="569913"/>
          </a:xfrm>
          <a:prstGeom prst="star8">
            <a:avLst/>
          </a:prstGeom>
          <a:solidFill>
            <a:schemeClr val="accent3"/>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4" name="椭圆 39"/>
          <p:cNvSpPr>
            <a:spLocks noChangeArrowheads="1"/>
          </p:cNvSpPr>
          <p:nvPr/>
        </p:nvSpPr>
        <p:spPr bwMode="auto">
          <a:xfrm>
            <a:off x="5580112" y="3870325"/>
            <a:ext cx="569912" cy="571500"/>
          </a:xfrm>
          <a:prstGeom prst="star8">
            <a:avLst/>
          </a:prstGeom>
          <a:solidFill>
            <a:schemeClr val="accent4"/>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5" name="TextBox 42"/>
          <p:cNvSpPr txBox="1">
            <a:spLocks noChangeArrowheads="1"/>
          </p:cNvSpPr>
          <p:nvPr/>
        </p:nvSpPr>
        <p:spPr bwMode="auto">
          <a:xfrm>
            <a:off x="6207174" y="639763"/>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1.</a:t>
            </a:r>
            <a:r>
              <a:rPr lang="zh-CN" altLang="en-US" sz="2400" b="1" dirty="0">
                <a:solidFill>
                  <a:prstClr val="black">
                    <a:lumMod val="75000"/>
                    <a:lumOff val="25000"/>
                  </a:prstClr>
                </a:solidFill>
                <a:latin typeface="Calibri"/>
                <a:ea typeface="宋体"/>
                <a:cs typeface="+mn-ea"/>
                <a:sym typeface="+mn-lt"/>
              </a:rPr>
              <a:t>添加标题</a:t>
            </a:r>
          </a:p>
        </p:txBody>
      </p:sp>
      <p:sp>
        <p:nvSpPr>
          <p:cNvPr id="36" name="TextBox 43"/>
          <p:cNvSpPr txBox="1">
            <a:spLocks noChangeArrowheads="1"/>
          </p:cNvSpPr>
          <p:nvPr/>
        </p:nvSpPr>
        <p:spPr bwMode="auto">
          <a:xfrm>
            <a:off x="6315124" y="113506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第一部分</a:t>
            </a:r>
          </a:p>
        </p:txBody>
      </p:sp>
      <p:sp>
        <p:nvSpPr>
          <p:cNvPr id="37" name="TextBox 44"/>
          <p:cNvSpPr txBox="1">
            <a:spLocks noChangeArrowheads="1"/>
          </p:cNvSpPr>
          <p:nvPr/>
        </p:nvSpPr>
        <p:spPr bwMode="auto">
          <a:xfrm>
            <a:off x="6207174" y="1790700"/>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2.</a:t>
            </a:r>
            <a:r>
              <a:rPr lang="zh-CN" altLang="en-US" sz="2400" b="1" dirty="0">
                <a:solidFill>
                  <a:prstClr val="black">
                    <a:lumMod val="75000"/>
                    <a:lumOff val="25000"/>
                  </a:prstClr>
                </a:solidFill>
                <a:latin typeface="Calibri"/>
                <a:ea typeface="宋体"/>
                <a:cs typeface="+mn-ea"/>
                <a:sym typeface="+mn-lt"/>
              </a:rPr>
              <a:t>添加标题</a:t>
            </a:r>
          </a:p>
        </p:txBody>
      </p:sp>
      <p:sp>
        <p:nvSpPr>
          <p:cNvPr id="38" name="TextBox 45"/>
          <p:cNvSpPr txBox="1">
            <a:spLocks noChangeArrowheads="1"/>
          </p:cNvSpPr>
          <p:nvPr/>
        </p:nvSpPr>
        <p:spPr bwMode="auto">
          <a:xfrm>
            <a:off x="6315124" y="22875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第二部分</a:t>
            </a:r>
          </a:p>
        </p:txBody>
      </p:sp>
      <p:sp>
        <p:nvSpPr>
          <p:cNvPr id="39" name="TextBox 46"/>
          <p:cNvSpPr txBox="1">
            <a:spLocks noChangeArrowheads="1"/>
          </p:cNvSpPr>
          <p:nvPr/>
        </p:nvSpPr>
        <p:spPr bwMode="auto">
          <a:xfrm>
            <a:off x="6207174" y="2816225"/>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Calibri"/>
                <a:ea typeface="宋体"/>
                <a:cs typeface="+mn-ea"/>
                <a:sym typeface="+mn-lt"/>
              </a:rPr>
              <a:t>3.</a:t>
            </a:r>
            <a:r>
              <a:rPr lang="zh-CN" altLang="en-US" sz="2400" b="1" dirty="0">
                <a:solidFill>
                  <a:prstClr val="black">
                    <a:lumMod val="75000"/>
                    <a:lumOff val="25000"/>
                  </a:prstClr>
                </a:solidFill>
                <a:latin typeface="Calibri"/>
                <a:ea typeface="宋体"/>
                <a:cs typeface="+mn-ea"/>
                <a:sym typeface="+mn-lt"/>
              </a:rPr>
              <a:t>添加标题</a:t>
            </a:r>
          </a:p>
        </p:txBody>
      </p:sp>
      <p:sp>
        <p:nvSpPr>
          <p:cNvPr id="40" name="TextBox 47"/>
          <p:cNvSpPr txBox="1">
            <a:spLocks noChangeArrowheads="1"/>
          </p:cNvSpPr>
          <p:nvPr/>
        </p:nvSpPr>
        <p:spPr bwMode="auto">
          <a:xfrm>
            <a:off x="6315124" y="3311525"/>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Calibri"/>
                <a:ea typeface="宋体"/>
                <a:cs typeface="+mn-ea"/>
                <a:sym typeface="+mn-lt"/>
              </a:rPr>
              <a:t>第三部分</a:t>
            </a:r>
          </a:p>
        </p:txBody>
      </p:sp>
      <p:sp>
        <p:nvSpPr>
          <p:cNvPr id="41" name="TextBox 48"/>
          <p:cNvSpPr txBox="1">
            <a:spLocks noChangeArrowheads="1"/>
          </p:cNvSpPr>
          <p:nvPr/>
        </p:nvSpPr>
        <p:spPr bwMode="auto">
          <a:xfrm>
            <a:off x="6207174" y="3875088"/>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srgbClr val="F9B639"/>
                </a:solidFill>
                <a:latin typeface="Calibri"/>
                <a:ea typeface="宋体"/>
                <a:cs typeface="+mn-ea"/>
                <a:sym typeface="+mn-lt"/>
              </a:rPr>
              <a:t>4.</a:t>
            </a:r>
            <a:r>
              <a:rPr lang="zh-CN" altLang="en-US" sz="2400" b="1" dirty="0">
                <a:solidFill>
                  <a:srgbClr val="F9B639"/>
                </a:solidFill>
                <a:latin typeface="Calibri"/>
                <a:ea typeface="宋体"/>
                <a:cs typeface="+mn-ea"/>
                <a:sym typeface="+mn-lt"/>
              </a:rPr>
              <a:t>添加标题</a:t>
            </a:r>
          </a:p>
        </p:txBody>
      </p:sp>
      <p:sp>
        <p:nvSpPr>
          <p:cNvPr id="42" name="TextBox 49"/>
          <p:cNvSpPr txBox="1">
            <a:spLocks noChangeArrowheads="1"/>
          </p:cNvSpPr>
          <p:nvPr/>
        </p:nvSpPr>
        <p:spPr bwMode="auto">
          <a:xfrm>
            <a:off x="6315124" y="43703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srgbClr val="F9B639"/>
                </a:solidFill>
                <a:latin typeface="Calibri"/>
                <a:ea typeface="宋体"/>
                <a:cs typeface="+mn-ea"/>
                <a:sym typeface="+mn-lt"/>
              </a:rPr>
              <a:t>第四部分</a:t>
            </a:r>
          </a:p>
        </p:txBody>
      </p:sp>
      <p:pic>
        <p:nvPicPr>
          <p:cNvPr id="44" name="Picture 10" descr="H:\背景图\模糊背景\pcsc0011.模糊创意光线图片31-炫彩背景图片1726张JPG\炫彩背景图片533.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928" t="3264" r="59644" b="24036"/>
          <a:stretch/>
        </p:blipFill>
        <p:spPr bwMode="auto">
          <a:xfrm>
            <a:off x="238124" y="211932"/>
            <a:ext cx="4745355" cy="471963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5" name="文本框 1"/>
          <p:cNvSpPr>
            <a:spLocks noChangeArrowheads="1"/>
          </p:cNvSpPr>
          <p:nvPr/>
        </p:nvSpPr>
        <p:spPr bwMode="auto">
          <a:xfrm>
            <a:off x="452603" y="1324611"/>
            <a:ext cx="3420665" cy="9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en-US" altLang="zh-CN" sz="6000" dirty="0">
                <a:solidFill>
                  <a:prstClr val="white"/>
                </a:solidFill>
                <a:effectLst>
                  <a:outerShdw blurRad="63500" sx="102000" sy="102000" algn="ctr" rotWithShape="0">
                    <a:prstClr val="black">
                      <a:alpha val="40000"/>
                    </a:prstClr>
                  </a:outerShdw>
                </a:effectLst>
                <a:cs typeface="+mn-ea"/>
                <a:sym typeface="+mn-lt"/>
              </a:rPr>
              <a:t>Content</a:t>
            </a:r>
            <a:endParaRPr lang="zh-CN" altLang="en-US" sz="6000" dirty="0">
              <a:solidFill>
                <a:prstClr val="white"/>
              </a:solidFill>
              <a:effectLst>
                <a:outerShdw blurRad="63500" sx="102000" sy="102000" algn="ctr" rotWithShape="0">
                  <a:prstClr val="black">
                    <a:alpha val="40000"/>
                  </a:prstClr>
                </a:outerShdw>
              </a:effectLst>
              <a:cs typeface="+mn-ea"/>
              <a:sym typeface="+mn-lt"/>
            </a:endParaRPr>
          </a:p>
        </p:txBody>
      </p:sp>
      <p:sp>
        <p:nvSpPr>
          <p:cNvPr id="46" name="文本框 3"/>
          <p:cNvSpPr>
            <a:spLocks noChangeArrowheads="1"/>
          </p:cNvSpPr>
          <p:nvPr/>
        </p:nvSpPr>
        <p:spPr bwMode="auto">
          <a:xfrm>
            <a:off x="4053052" y="1671505"/>
            <a:ext cx="553640"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zh-CN" altLang="en-US" sz="2700" b="1" dirty="0">
                <a:solidFill>
                  <a:prstClr val="white"/>
                </a:solidFill>
                <a:effectLst>
                  <a:outerShdw blurRad="63500" sx="102000" sy="102000" algn="ctr" rotWithShape="0">
                    <a:prstClr val="black">
                      <a:alpha val="40000"/>
                    </a:prstClr>
                  </a:outerShdw>
                </a:effectLst>
                <a:cs typeface="+mn-ea"/>
                <a:sym typeface="+mn-lt"/>
              </a:rPr>
              <a:t>目录</a:t>
            </a:r>
            <a:endParaRPr lang="zh-CN" altLang="en-US" dirty="0">
              <a:solidFill>
                <a:prstClr val="white"/>
              </a:solidFill>
              <a:effectLst>
                <a:outerShdw blurRad="63500" sx="102000" sy="102000" algn="ctr" rotWithShape="0">
                  <a:prstClr val="black">
                    <a:alpha val="40000"/>
                  </a:prstClr>
                </a:outerShdw>
              </a:effectLst>
              <a:cs typeface="+mn-ea"/>
              <a:sym typeface="+mn-lt"/>
            </a:endParaRPr>
          </a:p>
        </p:txBody>
      </p:sp>
    </p:spTree>
    <p:extLst>
      <p:ext uri="{BB962C8B-B14F-4D97-AF65-F5344CB8AC3E}">
        <p14:creationId xmlns:p14="http://schemas.microsoft.com/office/powerpoint/2010/main" val="3963434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Rectangle 5"/>
          <p:cNvSpPr>
            <a:spLocks noChangeArrowheads="1"/>
          </p:cNvSpPr>
          <p:nvPr/>
        </p:nvSpPr>
        <p:spPr bwMode="auto">
          <a:xfrm>
            <a:off x="1788320" y="2302329"/>
            <a:ext cx="1275160" cy="2205038"/>
          </a:xfrm>
          <a:prstGeom prst="rect">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7" name="Rectangle 6"/>
          <p:cNvSpPr>
            <a:spLocks noChangeArrowheads="1"/>
          </p:cNvSpPr>
          <p:nvPr/>
        </p:nvSpPr>
        <p:spPr bwMode="auto">
          <a:xfrm>
            <a:off x="3219451" y="2302329"/>
            <a:ext cx="1275160" cy="2205038"/>
          </a:xfrm>
          <a:prstGeom prst="rect">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8" name="Rectangle 7"/>
          <p:cNvSpPr>
            <a:spLocks noChangeArrowheads="1"/>
          </p:cNvSpPr>
          <p:nvPr/>
        </p:nvSpPr>
        <p:spPr bwMode="auto">
          <a:xfrm>
            <a:off x="4651773" y="2302329"/>
            <a:ext cx="1275160" cy="2205038"/>
          </a:xfrm>
          <a:prstGeom prst="rect">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9" name="Rectangle 8"/>
          <p:cNvSpPr>
            <a:spLocks noChangeArrowheads="1"/>
          </p:cNvSpPr>
          <p:nvPr/>
        </p:nvSpPr>
        <p:spPr bwMode="auto">
          <a:xfrm>
            <a:off x="6084095" y="2302329"/>
            <a:ext cx="1275160" cy="2205038"/>
          </a:xfrm>
          <a:prstGeom prst="rect">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0" name="Rectangle 9"/>
          <p:cNvSpPr>
            <a:spLocks noChangeArrowheads="1"/>
          </p:cNvSpPr>
          <p:nvPr/>
        </p:nvSpPr>
        <p:spPr bwMode="auto">
          <a:xfrm>
            <a:off x="1788320" y="3607254"/>
            <a:ext cx="1275160" cy="900113"/>
          </a:xfrm>
          <a:prstGeom prst="rect">
            <a:avLst/>
          </a:pr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11" name="Rectangle 10"/>
          <p:cNvSpPr>
            <a:spLocks noChangeArrowheads="1"/>
          </p:cNvSpPr>
          <p:nvPr/>
        </p:nvSpPr>
        <p:spPr bwMode="auto">
          <a:xfrm>
            <a:off x="3219451" y="3607254"/>
            <a:ext cx="1275160" cy="900113"/>
          </a:xfrm>
          <a:prstGeom prst="rect">
            <a:avLst/>
          </a:prstGeom>
          <a:solidFill>
            <a:schemeClr val="accent2"/>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12" name="Rectangle 11"/>
          <p:cNvSpPr>
            <a:spLocks noChangeArrowheads="1"/>
          </p:cNvSpPr>
          <p:nvPr/>
        </p:nvSpPr>
        <p:spPr bwMode="auto">
          <a:xfrm>
            <a:off x="4651773" y="3607254"/>
            <a:ext cx="1275160" cy="900113"/>
          </a:xfrm>
          <a:prstGeom prst="rect">
            <a:avLst/>
          </a:prstGeom>
          <a:solidFill>
            <a:schemeClr val="accent3"/>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13" name="Rectangle 12"/>
          <p:cNvSpPr>
            <a:spLocks noChangeArrowheads="1"/>
          </p:cNvSpPr>
          <p:nvPr/>
        </p:nvSpPr>
        <p:spPr bwMode="auto">
          <a:xfrm>
            <a:off x="6084095" y="3607254"/>
            <a:ext cx="1275160" cy="900113"/>
          </a:xfrm>
          <a:prstGeom prst="rect">
            <a:avLst/>
          </a:prstGeom>
          <a:solidFill>
            <a:schemeClr val="accent4"/>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14" name="Freeform 13"/>
          <p:cNvSpPr>
            <a:spLocks/>
          </p:cNvSpPr>
          <p:nvPr/>
        </p:nvSpPr>
        <p:spPr bwMode="auto">
          <a:xfrm>
            <a:off x="2405064" y="1634389"/>
            <a:ext cx="4337447" cy="558404"/>
          </a:xfrm>
          <a:custGeom>
            <a:avLst/>
            <a:gdLst>
              <a:gd name="T0" fmla="*/ 3643 w 3643"/>
              <a:gd name="T1" fmla="*/ 469 h 469"/>
              <a:gd name="T2" fmla="*/ 3608 w 3643"/>
              <a:gd name="T3" fmla="*/ 469 h 469"/>
              <a:gd name="T4" fmla="*/ 3608 w 3643"/>
              <a:gd name="T5" fmla="*/ 34 h 469"/>
              <a:gd name="T6" fmla="*/ 34 w 3643"/>
              <a:gd name="T7" fmla="*/ 34 h 469"/>
              <a:gd name="T8" fmla="*/ 34 w 3643"/>
              <a:gd name="T9" fmla="*/ 469 h 469"/>
              <a:gd name="T10" fmla="*/ 0 w 3643"/>
              <a:gd name="T11" fmla="*/ 469 h 469"/>
              <a:gd name="T12" fmla="*/ 0 w 3643"/>
              <a:gd name="T13" fmla="*/ 0 h 469"/>
              <a:gd name="T14" fmla="*/ 3643 w 3643"/>
              <a:gd name="T15" fmla="*/ 0 h 469"/>
              <a:gd name="T16" fmla="*/ 3643 w 3643"/>
              <a:gd name="T17"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3" h="469">
                <a:moveTo>
                  <a:pt x="3643" y="469"/>
                </a:moveTo>
                <a:lnTo>
                  <a:pt x="3608" y="469"/>
                </a:lnTo>
                <a:lnTo>
                  <a:pt x="3608" y="34"/>
                </a:lnTo>
                <a:lnTo>
                  <a:pt x="34" y="34"/>
                </a:lnTo>
                <a:lnTo>
                  <a:pt x="34" y="469"/>
                </a:lnTo>
                <a:lnTo>
                  <a:pt x="0" y="469"/>
                </a:lnTo>
                <a:lnTo>
                  <a:pt x="0" y="0"/>
                </a:lnTo>
                <a:lnTo>
                  <a:pt x="3643" y="0"/>
                </a:lnTo>
                <a:lnTo>
                  <a:pt x="3643" y="469"/>
                </a:lnTo>
                <a:close/>
              </a:path>
            </a:pathLst>
          </a:cu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5" name="Rectangle 14"/>
          <p:cNvSpPr>
            <a:spLocks noChangeArrowheads="1"/>
          </p:cNvSpPr>
          <p:nvPr/>
        </p:nvSpPr>
        <p:spPr bwMode="auto">
          <a:xfrm>
            <a:off x="5269708" y="1653439"/>
            <a:ext cx="40481" cy="539354"/>
          </a:xfrm>
          <a:prstGeom prst="rect">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6" name="Rectangle 15"/>
          <p:cNvSpPr>
            <a:spLocks noChangeArrowheads="1"/>
          </p:cNvSpPr>
          <p:nvPr/>
        </p:nvSpPr>
        <p:spPr bwMode="auto">
          <a:xfrm>
            <a:off x="3837385" y="1653439"/>
            <a:ext cx="40481" cy="539354"/>
          </a:xfrm>
          <a:prstGeom prst="rect">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7" name="Rectangle 16"/>
          <p:cNvSpPr>
            <a:spLocks noChangeArrowheads="1"/>
          </p:cNvSpPr>
          <p:nvPr/>
        </p:nvSpPr>
        <p:spPr bwMode="auto">
          <a:xfrm>
            <a:off x="4551760" y="1160520"/>
            <a:ext cx="40481" cy="492919"/>
          </a:xfrm>
          <a:prstGeom prst="rect">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8" name="Rectangle 17"/>
          <p:cNvSpPr>
            <a:spLocks noChangeArrowheads="1"/>
          </p:cNvSpPr>
          <p:nvPr/>
        </p:nvSpPr>
        <p:spPr bwMode="auto">
          <a:xfrm>
            <a:off x="2426495" y="653314"/>
            <a:ext cx="4293394" cy="507206"/>
          </a:xfrm>
          <a:prstGeom prst="rect">
            <a:avLst/>
          </a:prstGeom>
          <a:solidFill>
            <a:schemeClr val="bg1">
              <a:lumMod val="75000"/>
            </a:schemeClr>
          </a:solidFill>
          <a:ln>
            <a:noFill/>
          </a:ln>
          <a:extLst/>
        </p:spPr>
        <p:txBody>
          <a:bodyPr vert="horz" wrap="square" lIns="68580" tIns="34290" rIns="68580" bIns="34290" numCol="1" anchor="ctr" anchorCtr="0" compatLnSpc="1">
            <a:prstTxWarp prst="textNoShape">
              <a:avLst/>
            </a:prstTxWarp>
          </a:bodyPr>
          <a:lstStyle/>
          <a:p>
            <a:pPr algn="ctr" defTabSz="685800" fontAlgn="base">
              <a:spcBef>
                <a:spcPct val="0"/>
              </a:spcBef>
              <a:spcAft>
                <a:spcPct val="0"/>
              </a:spcAft>
              <a:buFont typeface="Arial" pitchFamily="34" charset="0"/>
              <a:buNone/>
            </a:pPr>
            <a:r>
              <a:rPr lang="zh-CN" altLang="en-US" sz="2400" dirty="0" smtClean="0">
                <a:solidFill>
                  <a:prstClr val="black">
                    <a:lumMod val="75000"/>
                    <a:lumOff val="25000"/>
                  </a:prstClr>
                </a:solidFill>
                <a:cs typeface="+mn-ea"/>
                <a:sym typeface="+mn-lt"/>
              </a:rPr>
              <a:t>单击此处添加标题</a:t>
            </a:r>
            <a:endParaRPr lang="zh-CN" altLang="en-US" sz="2400" dirty="0">
              <a:solidFill>
                <a:prstClr val="black">
                  <a:lumMod val="75000"/>
                  <a:lumOff val="25000"/>
                </a:prstClr>
              </a:solidFill>
              <a:cs typeface="+mn-ea"/>
              <a:sym typeface="+mn-lt"/>
            </a:endParaRPr>
          </a:p>
        </p:txBody>
      </p:sp>
      <p:sp>
        <p:nvSpPr>
          <p:cNvPr id="19" name="Lorem Ipsum"/>
          <p:cNvSpPr>
            <a:spLocks/>
          </p:cNvSpPr>
          <p:nvPr/>
        </p:nvSpPr>
        <p:spPr bwMode="auto">
          <a:xfrm>
            <a:off x="1840024" y="2553330"/>
            <a:ext cx="1171749" cy="5107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299" rIns="54000" bIns="242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sz="1000" dirty="0">
                <a:solidFill>
                  <a:prstClr val="black">
                    <a:lumMod val="75000"/>
                    <a:lumOff val="25000"/>
                  </a:prstClr>
                </a:solidFill>
                <a:cs typeface="+mn-ea"/>
                <a:sym typeface="+mn-lt"/>
              </a:rPr>
              <a:t>单击此处添加文本单击此处添加文本单击此处添加文本</a:t>
            </a:r>
          </a:p>
        </p:txBody>
      </p:sp>
      <p:sp>
        <p:nvSpPr>
          <p:cNvPr id="20" name="Lorem Ipsum"/>
          <p:cNvSpPr>
            <a:spLocks/>
          </p:cNvSpPr>
          <p:nvPr/>
        </p:nvSpPr>
        <p:spPr bwMode="auto">
          <a:xfrm>
            <a:off x="3271156" y="2553330"/>
            <a:ext cx="1171749" cy="5107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299" rIns="54000" bIns="242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sz="1000" dirty="0">
                <a:solidFill>
                  <a:prstClr val="black">
                    <a:lumMod val="75000"/>
                    <a:lumOff val="25000"/>
                  </a:prstClr>
                </a:solidFill>
                <a:cs typeface="+mn-ea"/>
                <a:sym typeface="+mn-lt"/>
              </a:rPr>
              <a:t>单击此处添加文本单击此处添加文本单击此处添加文本</a:t>
            </a:r>
          </a:p>
        </p:txBody>
      </p:sp>
      <p:sp>
        <p:nvSpPr>
          <p:cNvPr id="21" name="Lorem Ipsum"/>
          <p:cNvSpPr>
            <a:spLocks/>
          </p:cNvSpPr>
          <p:nvPr/>
        </p:nvSpPr>
        <p:spPr bwMode="auto">
          <a:xfrm>
            <a:off x="4702287" y="2553330"/>
            <a:ext cx="1171749" cy="5107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299" rIns="54000" bIns="242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sz="1000" dirty="0">
                <a:solidFill>
                  <a:prstClr val="black">
                    <a:lumMod val="75000"/>
                    <a:lumOff val="25000"/>
                  </a:prstClr>
                </a:solidFill>
                <a:cs typeface="+mn-ea"/>
                <a:sym typeface="+mn-lt"/>
              </a:rPr>
              <a:t>单击此处添加文本单击此处添加文本单击此处添加文本</a:t>
            </a:r>
          </a:p>
        </p:txBody>
      </p:sp>
      <p:sp>
        <p:nvSpPr>
          <p:cNvPr id="22" name="Lorem Ipsum"/>
          <p:cNvSpPr>
            <a:spLocks/>
          </p:cNvSpPr>
          <p:nvPr/>
        </p:nvSpPr>
        <p:spPr bwMode="auto">
          <a:xfrm>
            <a:off x="6133418" y="2553330"/>
            <a:ext cx="1171749" cy="5107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299" rIns="54000" bIns="242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sz="1000" dirty="0">
                <a:solidFill>
                  <a:prstClr val="black">
                    <a:lumMod val="75000"/>
                    <a:lumOff val="25000"/>
                  </a:prstClr>
                </a:solidFill>
                <a:cs typeface="+mn-ea"/>
                <a:sym typeface="+mn-lt"/>
              </a:rPr>
              <a:t>单击此处添加文本单击此处添加文本单击此处添加文本</a:t>
            </a:r>
          </a:p>
        </p:txBody>
      </p:sp>
      <p:sp>
        <p:nvSpPr>
          <p:cNvPr id="23" name="文本框 20"/>
          <p:cNvSpPr txBox="1"/>
          <p:nvPr/>
        </p:nvSpPr>
        <p:spPr>
          <a:xfrm>
            <a:off x="1785936" y="3711061"/>
            <a:ext cx="1279925" cy="700192"/>
          </a:xfrm>
          <a:prstGeom prst="rect">
            <a:avLst/>
          </a:prstGeom>
          <a:noFill/>
        </p:spPr>
        <p:txBody>
          <a:bodyPr wrap="square" lIns="68580" tIns="34290" rIns="68580" bIns="34290" rtlCol="0">
            <a:spAutoFit/>
          </a:bodyPr>
          <a:lstStyle/>
          <a:p>
            <a:pPr algn="ctr" defTabSz="685800" fontAlgn="base">
              <a:spcBef>
                <a:spcPct val="0"/>
              </a:spcBef>
              <a:spcAft>
                <a:spcPct val="0"/>
              </a:spcAft>
              <a:buFont typeface="Arial" pitchFamily="34" charset="0"/>
              <a:buNone/>
            </a:pPr>
            <a:r>
              <a:rPr lang="en-US" altLang="zh-CN" sz="4100" dirty="0">
                <a:solidFill>
                  <a:prstClr val="white"/>
                </a:solidFill>
                <a:cs typeface="+mn-ea"/>
                <a:sym typeface="+mn-lt"/>
              </a:rPr>
              <a:t>48%</a:t>
            </a:r>
            <a:endParaRPr lang="zh-CN" altLang="en-US" sz="4100" dirty="0">
              <a:solidFill>
                <a:prstClr val="white"/>
              </a:solidFill>
              <a:cs typeface="+mn-ea"/>
              <a:sym typeface="+mn-lt"/>
            </a:endParaRPr>
          </a:p>
        </p:txBody>
      </p:sp>
      <p:sp>
        <p:nvSpPr>
          <p:cNvPr id="24" name="文本框 21"/>
          <p:cNvSpPr txBox="1"/>
          <p:nvPr/>
        </p:nvSpPr>
        <p:spPr>
          <a:xfrm>
            <a:off x="3217068" y="3711061"/>
            <a:ext cx="1279925" cy="700192"/>
          </a:xfrm>
          <a:prstGeom prst="rect">
            <a:avLst/>
          </a:prstGeom>
          <a:noFill/>
        </p:spPr>
        <p:txBody>
          <a:bodyPr wrap="square" lIns="68580" tIns="34290" rIns="68580" bIns="34290" rtlCol="0">
            <a:spAutoFit/>
          </a:bodyPr>
          <a:lstStyle/>
          <a:p>
            <a:pPr algn="ctr" defTabSz="685800" fontAlgn="base">
              <a:spcBef>
                <a:spcPct val="0"/>
              </a:spcBef>
              <a:spcAft>
                <a:spcPct val="0"/>
              </a:spcAft>
              <a:buFont typeface="Arial" pitchFamily="34" charset="0"/>
              <a:buNone/>
            </a:pPr>
            <a:r>
              <a:rPr lang="en-US" altLang="zh-CN" sz="4100" dirty="0">
                <a:solidFill>
                  <a:prstClr val="white"/>
                </a:solidFill>
                <a:cs typeface="+mn-ea"/>
                <a:sym typeface="+mn-lt"/>
              </a:rPr>
              <a:t>48%</a:t>
            </a:r>
            <a:endParaRPr lang="zh-CN" altLang="en-US" sz="4100" dirty="0">
              <a:solidFill>
                <a:prstClr val="white"/>
              </a:solidFill>
              <a:cs typeface="+mn-ea"/>
              <a:sym typeface="+mn-lt"/>
            </a:endParaRPr>
          </a:p>
        </p:txBody>
      </p:sp>
      <p:sp>
        <p:nvSpPr>
          <p:cNvPr id="25" name="文本框 22"/>
          <p:cNvSpPr txBox="1"/>
          <p:nvPr/>
        </p:nvSpPr>
        <p:spPr>
          <a:xfrm>
            <a:off x="4648199" y="3711061"/>
            <a:ext cx="1279925" cy="700192"/>
          </a:xfrm>
          <a:prstGeom prst="rect">
            <a:avLst/>
          </a:prstGeom>
          <a:noFill/>
        </p:spPr>
        <p:txBody>
          <a:bodyPr wrap="square" lIns="68580" tIns="34290" rIns="68580" bIns="34290" rtlCol="0">
            <a:spAutoFit/>
          </a:bodyPr>
          <a:lstStyle/>
          <a:p>
            <a:pPr algn="ctr" defTabSz="685800" fontAlgn="base">
              <a:spcBef>
                <a:spcPct val="0"/>
              </a:spcBef>
              <a:spcAft>
                <a:spcPct val="0"/>
              </a:spcAft>
              <a:buFont typeface="Arial" pitchFamily="34" charset="0"/>
              <a:buNone/>
            </a:pPr>
            <a:r>
              <a:rPr lang="en-US" altLang="zh-CN" sz="4100" dirty="0">
                <a:solidFill>
                  <a:prstClr val="white"/>
                </a:solidFill>
                <a:cs typeface="+mn-ea"/>
                <a:sym typeface="+mn-lt"/>
              </a:rPr>
              <a:t>48%</a:t>
            </a:r>
            <a:endParaRPr lang="zh-CN" altLang="en-US" sz="4100" dirty="0">
              <a:solidFill>
                <a:prstClr val="white"/>
              </a:solidFill>
              <a:cs typeface="+mn-ea"/>
              <a:sym typeface="+mn-lt"/>
            </a:endParaRPr>
          </a:p>
        </p:txBody>
      </p:sp>
      <p:sp>
        <p:nvSpPr>
          <p:cNvPr id="26" name="文本框 23"/>
          <p:cNvSpPr txBox="1"/>
          <p:nvPr/>
        </p:nvSpPr>
        <p:spPr>
          <a:xfrm>
            <a:off x="6079330" y="3711061"/>
            <a:ext cx="1279925" cy="700192"/>
          </a:xfrm>
          <a:prstGeom prst="rect">
            <a:avLst/>
          </a:prstGeom>
          <a:noFill/>
        </p:spPr>
        <p:txBody>
          <a:bodyPr wrap="square" lIns="68580" tIns="34290" rIns="68580" bIns="34290" rtlCol="0">
            <a:spAutoFit/>
          </a:bodyPr>
          <a:lstStyle/>
          <a:p>
            <a:pPr algn="ctr" defTabSz="685800" fontAlgn="base">
              <a:spcBef>
                <a:spcPct val="0"/>
              </a:spcBef>
              <a:spcAft>
                <a:spcPct val="0"/>
              </a:spcAft>
              <a:buFont typeface="Arial" pitchFamily="34" charset="0"/>
              <a:buNone/>
            </a:pPr>
            <a:r>
              <a:rPr lang="en-US" altLang="zh-CN" sz="4100" dirty="0">
                <a:solidFill>
                  <a:prstClr val="white"/>
                </a:solidFill>
                <a:cs typeface="+mn-ea"/>
                <a:sym typeface="+mn-lt"/>
              </a:rPr>
              <a:t>48%</a:t>
            </a:r>
            <a:endParaRPr lang="zh-CN" altLang="en-US" sz="4100" dirty="0">
              <a:solidFill>
                <a:prstClr val="white"/>
              </a:solidFill>
              <a:cs typeface="+mn-ea"/>
              <a:sym typeface="+mn-lt"/>
            </a:endParaRPr>
          </a:p>
        </p:txBody>
      </p:sp>
    </p:spTree>
    <p:extLst>
      <p:ext uri="{BB962C8B-B14F-4D97-AF65-F5344CB8AC3E}">
        <p14:creationId xmlns:p14="http://schemas.microsoft.com/office/powerpoint/2010/main" val="4129734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Freeform 5"/>
          <p:cNvSpPr>
            <a:spLocks/>
          </p:cNvSpPr>
          <p:nvPr/>
        </p:nvSpPr>
        <p:spPr bwMode="auto">
          <a:xfrm>
            <a:off x="2152651" y="1247289"/>
            <a:ext cx="696516" cy="569119"/>
          </a:xfrm>
          <a:custGeom>
            <a:avLst/>
            <a:gdLst>
              <a:gd name="T0" fmla="*/ 585 w 585"/>
              <a:gd name="T1" fmla="*/ 478 h 478"/>
              <a:gd name="T2" fmla="*/ 293 w 585"/>
              <a:gd name="T3" fmla="*/ 0 h 478"/>
              <a:gd name="T4" fmla="*/ 0 w 585"/>
              <a:gd name="T5" fmla="*/ 478 h 478"/>
              <a:gd name="T6" fmla="*/ 585 w 585"/>
              <a:gd name="T7" fmla="*/ 478 h 478"/>
            </a:gdLst>
            <a:ahLst/>
            <a:cxnLst>
              <a:cxn ang="0">
                <a:pos x="T0" y="T1"/>
              </a:cxn>
              <a:cxn ang="0">
                <a:pos x="T2" y="T3"/>
              </a:cxn>
              <a:cxn ang="0">
                <a:pos x="T4" y="T5"/>
              </a:cxn>
              <a:cxn ang="0">
                <a:pos x="T6" y="T7"/>
              </a:cxn>
            </a:cxnLst>
            <a:rect l="0" t="0" r="r" b="b"/>
            <a:pathLst>
              <a:path w="585" h="478">
                <a:moveTo>
                  <a:pt x="585" y="478"/>
                </a:moveTo>
                <a:lnTo>
                  <a:pt x="293" y="0"/>
                </a:lnTo>
                <a:lnTo>
                  <a:pt x="0" y="478"/>
                </a:lnTo>
                <a:lnTo>
                  <a:pt x="585" y="478"/>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6" name="Freeform 6"/>
          <p:cNvSpPr>
            <a:spLocks/>
          </p:cNvSpPr>
          <p:nvPr/>
        </p:nvSpPr>
        <p:spPr bwMode="auto">
          <a:xfrm>
            <a:off x="1423989" y="2448630"/>
            <a:ext cx="2155031" cy="552450"/>
          </a:xfrm>
          <a:custGeom>
            <a:avLst/>
            <a:gdLst>
              <a:gd name="T0" fmla="*/ 285 w 1810"/>
              <a:gd name="T1" fmla="*/ 0 h 464"/>
              <a:gd name="T2" fmla="*/ 0 w 1810"/>
              <a:gd name="T3" fmla="*/ 464 h 464"/>
              <a:gd name="T4" fmla="*/ 1810 w 1810"/>
              <a:gd name="T5" fmla="*/ 464 h 464"/>
              <a:gd name="T6" fmla="*/ 1523 w 1810"/>
              <a:gd name="T7" fmla="*/ 0 h 464"/>
              <a:gd name="T8" fmla="*/ 285 w 1810"/>
              <a:gd name="T9" fmla="*/ 0 h 464"/>
            </a:gdLst>
            <a:ahLst/>
            <a:cxnLst>
              <a:cxn ang="0">
                <a:pos x="T0" y="T1"/>
              </a:cxn>
              <a:cxn ang="0">
                <a:pos x="T2" y="T3"/>
              </a:cxn>
              <a:cxn ang="0">
                <a:pos x="T4" y="T5"/>
              </a:cxn>
              <a:cxn ang="0">
                <a:pos x="T6" y="T7"/>
              </a:cxn>
              <a:cxn ang="0">
                <a:pos x="T8" y="T9"/>
              </a:cxn>
            </a:cxnLst>
            <a:rect l="0" t="0" r="r" b="b"/>
            <a:pathLst>
              <a:path w="1810" h="464">
                <a:moveTo>
                  <a:pt x="285" y="0"/>
                </a:moveTo>
                <a:lnTo>
                  <a:pt x="0" y="464"/>
                </a:lnTo>
                <a:lnTo>
                  <a:pt x="1810" y="464"/>
                </a:lnTo>
                <a:lnTo>
                  <a:pt x="1523" y="0"/>
                </a:lnTo>
                <a:lnTo>
                  <a:pt x="285" y="0"/>
                </a:lnTo>
                <a:close/>
              </a:path>
            </a:pathLst>
          </a:custGeom>
          <a:solidFill>
            <a:schemeClr val="accent3"/>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7" name="Freeform 7"/>
          <p:cNvSpPr>
            <a:spLocks/>
          </p:cNvSpPr>
          <p:nvPr/>
        </p:nvSpPr>
        <p:spPr bwMode="auto">
          <a:xfrm>
            <a:off x="696516" y="3633302"/>
            <a:ext cx="3609975" cy="552450"/>
          </a:xfrm>
          <a:custGeom>
            <a:avLst/>
            <a:gdLst>
              <a:gd name="T0" fmla="*/ 285 w 3032"/>
              <a:gd name="T1" fmla="*/ 0 h 464"/>
              <a:gd name="T2" fmla="*/ 0 w 3032"/>
              <a:gd name="T3" fmla="*/ 464 h 464"/>
              <a:gd name="T4" fmla="*/ 3032 w 3032"/>
              <a:gd name="T5" fmla="*/ 464 h 464"/>
              <a:gd name="T6" fmla="*/ 2745 w 3032"/>
              <a:gd name="T7" fmla="*/ 0 h 464"/>
              <a:gd name="T8" fmla="*/ 285 w 3032"/>
              <a:gd name="T9" fmla="*/ 0 h 464"/>
            </a:gdLst>
            <a:ahLst/>
            <a:cxnLst>
              <a:cxn ang="0">
                <a:pos x="T0" y="T1"/>
              </a:cxn>
              <a:cxn ang="0">
                <a:pos x="T2" y="T3"/>
              </a:cxn>
              <a:cxn ang="0">
                <a:pos x="T4" y="T5"/>
              </a:cxn>
              <a:cxn ang="0">
                <a:pos x="T6" y="T7"/>
              </a:cxn>
              <a:cxn ang="0">
                <a:pos x="T8" y="T9"/>
              </a:cxn>
            </a:cxnLst>
            <a:rect l="0" t="0" r="r" b="b"/>
            <a:pathLst>
              <a:path w="3032" h="464">
                <a:moveTo>
                  <a:pt x="285" y="0"/>
                </a:moveTo>
                <a:lnTo>
                  <a:pt x="0" y="464"/>
                </a:lnTo>
                <a:lnTo>
                  <a:pt x="3032" y="464"/>
                </a:lnTo>
                <a:lnTo>
                  <a:pt x="2745" y="0"/>
                </a:lnTo>
                <a:lnTo>
                  <a:pt x="285" y="0"/>
                </a:lnTo>
                <a:close/>
              </a:path>
            </a:pathLst>
          </a:custGeom>
          <a:solidFill>
            <a:schemeClr val="accent5"/>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8" name="Freeform 8"/>
          <p:cNvSpPr>
            <a:spLocks/>
          </p:cNvSpPr>
          <p:nvPr/>
        </p:nvSpPr>
        <p:spPr bwMode="auto">
          <a:xfrm>
            <a:off x="1058466" y="3043943"/>
            <a:ext cx="2883694" cy="552450"/>
          </a:xfrm>
          <a:custGeom>
            <a:avLst/>
            <a:gdLst>
              <a:gd name="T0" fmla="*/ 2422 w 2422"/>
              <a:gd name="T1" fmla="*/ 464 h 464"/>
              <a:gd name="T2" fmla="*/ 2136 w 2422"/>
              <a:gd name="T3" fmla="*/ 0 h 464"/>
              <a:gd name="T4" fmla="*/ 286 w 2422"/>
              <a:gd name="T5" fmla="*/ 0 h 464"/>
              <a:gd name="T6" fmla="*/ 0 w 2422"/>
              <a:gd name="T7" fmla="*/ 464 h 464"/>
              <a:gd name="T8" fmla="*/ 2422 w 2422"/>
              <a:gd name="T9" fmla="*/ 464 h 464"/>
            </a:gdLst>
            <a:ahLst/>
            <a:cxnLst>
              <a:cxn ang="0">
                <a:pos x="T0" y="T1"/>
              </a:cxn>
              <a:cxn ang="0">
                <a:pos x="T2" y="T3"/>
              </a:cxn>
              <a:cxn ang="0">
                <a:pos x="T4" y="T5"/>
              </a:cxn>
              <a:cxn ang="0">
                <a:pos x="T6" y="T7"/>
              </a:cxn>
              <a:cxn ang="0">
                <a:pos x="T8" y="T9"/>
              </a:cxn>
            </a:cxnLst>
            <a:rect l="0" t="0" r="r" b="b"/>
            <a:pathLst>
              <a:path w="2422" h="464">
                <a:moveTo>
                  <a:pt x="2422" y="464"/>
                </a:moveTo>
                <a:lnTo>
                  <a:pt x="2136" y="0"/>
                </a:lnTo>
                <a:lnTo>
                  <a:pt x="286" y="0"/>
                </a:lnTo>
                <a:lnTo>
                  <a:pt x="0" y="464"/>
                </a:lnTo>
                <a:lnTo>
                  <a:pt x="2422" y="464"/>
                </a:lnTo>
                <a:close/>
              </a:path>
            </a:pathLst>
          </a:custGeom>
          <a:solidFill>
            <a:schemeClr val="accent4"/>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9" name="Freeform 9"/>
          <p:cNvSpPr>
            <a:spLocks/>
          </p:cNvSpPr>
          <p:nvPr/>
        </p:nvSpPr>
        <p:spPr bwMode="auto">
          <a:xfrm>
            <a:off x="1788319" y="1855699"/>
            <a:ext cx="1423988" cy="553641"/>
          </a:xfrm>
          <a:custGeom>
            <a:avLst/>
            <a:gdLst>
              <a:gd name="T0" fmla="*/ 284 w 1196"/>
              <a:gd name="T1" fmla="*/ 0 h 465"/>
              <a:gd name="T2" fmla="*/ 0 w 1196"/>
              <a:gd name="T3" fmla="*/ 465 h 465"/>
              <a:gd name="T4" fmla="*/ 1196 w 1196"/>
              <a:gd name="T5" fmla="*/ 465 h 465"/>
              <a:gd name="T6" fmla="*/ 912 w 1196"/>
              <a:gd name="T7" fmla="*/ 0 h 465"/>
              <a:gd name="T8" fmla="*/ 284 w 1196"/>
              <a:gd name="T9" fmla="*/ 0 h 465"/>
            </a:gdLst>
            <a:ahLst/>
            <a:cxnLst>
              <a:cxn ang="0">
                <a:pos x="T0" y="T1"/>
              </a:cxn>
              <a:cxn ang="0">
                <a:pos x="T2" y="T3"/>
              </a:cxn>
              <a:cxn ang="0">
                <a:pos x="T4" y="T5"/>
              </a:cxn>
              <a:cxn ang="0">
                <a:pos x="T6" y="T7"/>
              </a:cxn>
              <a:cxn ang="0">
                <a:pos x="T8" y="T9"/>
              </a:cxn>
            </a:cxnLst>
            <a:rect l="0" t="0" r="r" b="b"/>
            <a:pathLst>
              <a:path w="1196" h="465">
                <a:moveTo>
                  <a:pt x="284" y="0"/>
                </a:moveTo>
                <a:lnTo>
                  <a:pt x="0" y="465"/>
                </a:lnTo>
                <a:lnTo>
                  <a:pt x="1196" y="465"/>
                </a:lnTo>
                <a:lnTo>
                  <a:pt x="912" y="0"/>
                </a:lnTo>
                <a:lnTo>
                  <a:pt x="284" y="0"/>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0" name="Rectangle 35"/>
          <p:cNvSpPr>
            <a:spLocks noChangeArrowheads="1"/>
          </p:cNvSpPr>
          <p:nvPr/>
        </p:nvSpPr>
        <p:spPr bwMode="auto">
          <a:xfrm>
            <a:off x="2499122" y="2127162"/>
            <a:ext cx="710804" cy="27385"/>
          </a:xfrm>
          <a:prstGeom prst="rect">
            <a:avLst/>
          </a:prstGeom>
          <a:solidFill>
            <a:schemeClr val="accent2"/>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11" name="Rectangle 36"/>
          <p:cNvSpPr>
            <a:spLocks noChangeArrowheads="1"/>
          </p:cNvSpPr>
          <p:nvPr/>
        </p:nvSpPr>
        <p:spPr bwMode="auto">
          <a:xfrm>
            <a:off x="2499122" y="1548518"/>
            <a:ext cx="710804" cy="28575"/>
          </a:xfrm>
          <a:prstGeom prst="rect">
            <a:avLst/>
          </a:pr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solidFill>
              <a:cs typeface="+mn-ea"/>
              <a:sym typeface="+mn-lt"/>
            </a:endParaRPr>
          </a:p>
        </p:txBody>
      </p:sp>
      <p:sp>
        <p:nvSpPr>
          <p:cNvPr id="12" name="矩形 11"/>
          <p:cNvSpPr/>
          <p:nvPr/>
        </p:nvSpPr>
        <p:spPr>
          <a:xfrm>
            <a:off x="2083623" y="3667153"/>
            <a:ext cx="830997" cy="484748"/>
          </a:xfrm>
          <a:prstGeom prst="rect">
            <a:avLst/>
          </a:prstGeom>
        </p:spPr>
        <p:txBody>
          <a:bodyPr wrap="none" lIns="68580" tIns="34290" rIns="68580" bIns="34290">
            <a:spAutoFit/>
          </a:bodyPr>
          <a:lstStyle/>
          <a:p>
            <a:pPr algn="ctr" defTabSz="685800" fontAlgn="base">
              <a:spcBef>
                <a:spcPct val="0"/>
              </a:spcBef>
              <a:spcAft>
                <a:spcPct val="0"/>
              </a:spcAft>
              <a:buFont typeface="Arial" pitchFamily="34" charset="0"/>
              <a:buNone/>
            </a:pPr>
            <a:r>
              <a:rPr lang="zh-CN" altLang="en-US" sz="2700" dirty="0" smtClean="0">
                <a:solidFill>
                  <a:prstClr val="white"/>
                </a:solidFill>
                <a:cs typeface="+mn-ea"/>
                <a:sym typeface="+mn-lt"/>
              </a:rPr>
              <a:t>标题</a:t>
            </a:r>
            <a:endParaRPr lang="zh-CN" altLang="en-US" sz="2700" dirty="0">
              <a:solidFill>
                <a:prstClr val="white"/>
              </a:solidFill>
              <a:cs typeface="+mn-ea"/>
              <a:sym typeface="+mn-lt"/>
            </a:endParaRPr>
          </a:p>
        </p:txBody>
      </p:sp>
      <p:sp>
        <p:nvSpPr>
          <p:cNvPr id="13" name="矩形 12"/>
          <p:cNvSpPr/>
          <p:nvPr/>
        </p:nvSpPr>
        <p:spPr>
          <a:xfrm>
            <a:off x="2083623" y="3077794"/>
            <a:ext cx="830997" cy="484748"/>
          </a:xfrm>
          <a:prstGeom prst="rect">
            <a:avLst/>
          </a:prstGeom>
        </p:spPr>
        <p:txBody>
          <a:bodyPr wrap="none" lIns="68580" tIns="34290" rIns="68580" bIns="34290">
            <a:spAutoFit/>
          </a:bodyPr>
          <a:lstStyle/>
          <a:p>
            <a:pPr algn="ctr" defTabSz="685800" fontAlgn="base">
              <a:spcBef>
                <a:spcPct val="0"/>
              </a:spcBef>
              <a:spcAft>
                <a:spcPct val="0"/>
              </a:spcAft>
              <a:buFont typeface="Arial" pitchFamily="34" charset="0"/>
              <a:buNone/>
            </a:pPr>
            <a:r>
              <a:rPr lang="zh-CN" altLang="en-US" sz="2700" dirty="0" smtClean="0">
                <a:solidFill>
                  <a:prstClr val="white"/>
                </a:solidFill>
                <a:cs typeface="+mn-ea"/>
                <a:sym typeface="+mn-lt"/>
              </a:rPr>
              <a:t>标题</a:t>
            </a:r>
            <a:endParaRPr lang="zh-CN" altLang="en-US" sz="2700" dirty="0">
              <a:solidFill>
                <a:prstClr val="white"/>
              </a:solidFill>
              <a:cs typeface="+mn-ea"/>
              <a:sym typeface="+mn-lt"/>
            </a:endParaRPr>
          </a:p>
        </p:txBody>
      </p:sp>
      <p:sp>
        <p:nvSpPr>
          <p:cNvPr id="14" name="矩形 13"/>
          <p:cNvSpPr/>
          <p:nvPr/>
        </p:nvSpPr>
        <p:spPr>
          <a:xfrm>
            <a:off x="2083623" y="2488435"/>
            <a:ext cx="830997" cy="484748"/>
          </a:xfrm>
          <a:prstGeom prst="rect">
            <a:avLst/>
          </a:prstGeom>
        </p:spPr>
        <p:txBody>
          <a:bodyPr wrap="none" lIns="68580" tIns="34290" rIns="68580" bIns="34290">
            <a:spAutoFit/>
          </a:bodyPr>
          <a:lstStyle/>
          <a:p>
            <a:pPr algn="ctr" defTabSz="685800" fontAlgn="base">
              <a:spcBef>
                <a:spcPct val="0"/>
              </a:spcBef>
              <a:spcAft>
                <a:spcPct val="0"/>
              </a:spcAft>
              <a:buFont typeface="Arial" pitchFamily="34" charset="0"/>
              <a:buNone/>
            </a:pPr>
            <a:r>
              <a:rPr lang="zh-CN" altLang="en-US" sz="2700" dirty="0" smtClean="0">
                <a:solidFill>
                  <a:prstClr val="white"/>
                </a:solidFill>
                <a:cs typeface="+mn-ea"/>
                <a:sym typeface="+mn-lt"/>
              </a:rPr>
              <a:t>标题</a:t>
            </a:r>
            <a:endParaRPr lang="zh-CN" altLang="en-US" sz="2700" dirty="0">
              <a:solidFill>
                <a:prstClr val="white"/>
              </a:solidFill>
              <a:cs typeface="+mn-ea"/>
              <a:sym typeface="+mn-lt"/>
            </a:endParaRPr>
          </a:p>
        </p:txBody>
      </p:sp>
      <p:sp>
        <p:nvSpPr>
          <p:cNvPr id="15" name="矩形 14"/>
          <p:cNvSpPr/>
          <p:nvPr/>
        </p:nvSpPr>
        <p:spPr>
          <a:xfrm>
            <a:off x="3540089" y="1895503"/>
            <a:ext cx="830997" cy="484748"/>
          </a:xfrm>
          <a:prstGeom prst="rect">
            <a:avLst/>
          </a:prstGeom>
        </p:spPr>
        <p:txBody>
          <a:bodyPr wrap="none" lIns="68580" tIns="34290" rIns="68580" bIns="34290">
            <a:spAutoFit/>
          </a:bodyPr>
          <a:lstStyle/>
          <a:p>
            <a:pPr algn="ctr" defTabSz="685800" fontAlgn="base">
              <a:spcBef>
                <a:spcPct val="0"/>
              </a:spcBef>
              <a:spcAft>
                <a:spcPct val="0"/>
              </a:spcAft>
              <a:buFont typeface="Arial" pitchFamily="34" charset="0"/>
              <a:buNone/>
            </a:pPr>
            <a:r>
              <a:rPr lang="zh-CN" altLang="en-US" sz="2700" dirty="0" smtClean="0">
                <a:solidFill>
                  <a:prstClr val="black">
                    <a:lumMod val="75000"/>
                    <a:lumOff val="25000"/>
                  </a:prstClr>
                </a:solidFill>
                <a:cs typeface="+mn-ea"/>
                <a:sym typeface="+mn-lt"/>
              </a:rPr>
              <a:t>标题</a:t>
            </a:r>
            <a:endParaRPr lang="zh-CN" altLang="en-US" sz="2700" dirty="0">
              <a:solidFill>
                <a:prstClr val="black">
                  <a:lumMod val="75000"/>
                  <a:lumOff val="25000"/>
                </a:prstClr>
              </a:solidFill>
              <a:cs typeface="+mn-ea"/>
              <a:sym typeface="+mn-lt"/>
            </a:endParaRPr>
          </a:p>
        </p:txBody>
      </p:sp>
      <p:sp>
        <p:nvSpPr>
          <p:cNvPr id="16" name="矩形 15"/>
          <p:cNvSpPr/>
          <p:nvPr/>
        </p:nvSpPr>
        <p:spPr>
          <a:xfrm>
            <a:off x="3540089" y="1306144"/>
            <a:ext cx="830997" cy="484748"/>
          </a:xfrm>
          <a:prstGeom prst="rect">
            <a:avLst/>
          </a:prstGeom>
        </p:spPr>
        <p:txBody>
          <a:bodyPr wrap="none" lIns="68580" tIns="34290" rIns="68580" bIns="34290">
            <a:spAutoFit/>
          </a:bodyPr>
          <a:lstStyle/>
          <a:p>
            <a:pPr algn="ctr" defTabSz="685800" fontAlgn="base">
              <a:spcBef>
                <a:spcPct val="0"/>
              </a:spcBef>
              <a:spcAft>
                <a:spcPct val="0"/>
              </a:spcAft>
              <a:buFont typeface="Arial" pitchFamily="34" charset="0"/>
              <a:buNone/>
            </a:pPr>
            <a:r>
              <a:rPr lang="zh-CN" altLang="en-US" sz="2700" dirty="0" smtClean="0">
                <a:solidFill>
                  <a:prstClr val="black">
                    <a:lumMod val="75000"/>
                    <a:lumOff val="25000"/>
                  </a:prstClr>
                </a:solidFill>
                <a:cs typeface="+mn-ea"/>
                <a:sym typeface="+mn-lt"/>
              </a:rPr>
              <a:t>标题</a:t>
            </a:r>
            <a:endParaRPr lang="zh-CN" altLang="en-US" sz="2700" dirty="0">
              <a:solidFill>
                <a:prstClr val="black">
                  <a:lumMod val="75000"/>
                  <a:lumOff val="25000"/>
                </a:prstClr>
              </a:solidFill>
              <a:cs typeface="+mn-ea"/>
              <a:sym typeface="+mn-lt"/>
            </a:endParaRPr>
          </a:p>
        </p:txBody>
      </p:sp>
      <p:sp>
        <p:nvSpPr>
          <p:cNvPr id="17" name="Lorem Ipsum"/>
          <p:cNvSpPr>
            <a:spLocks/>
          </p:cNvSpPr>
          <p:nvPr/>
        </p:nvSpPr>
        <p:spPr bwMode="auto">
          <a:xfrm>
            <a:off x="5173431" y="1194265"/>
            <a:ext cx="2796276" cy="118015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299" rIns="54000" bIns="242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sz="1050" dirty="0">
                <a:solidFill>
                  <a:prstClr val="black">
                    <a:lumMod val="75000"/>
                    <a:lumOff val="25000"/>
                  </a:prstClr>
                </a:solidFill>
                <a:cs typeface="+mn-ea"/>
                <a:sym typeface="+mn-lt"/>
              </a:rPr>
              <a:t>单击此处添加文本单击此处添加文本单击此处添加</a:t>
            </a:r>
            <a:r>
              <a:rPr lang="zh-CN" altLang="en-US" sz="1050" dirty="0" smtClean="0">
                <a:solidFill>
                  <a:prstClr val="black">
                    <a:lumMod val="75000"/>
                    <a:lumOff val="25000"/>
                  </a:prstClr>
                </a:solidFill>
                <a:cs typeface="+mn-ea"/>
                <a:sym typeface="+mn-lt"/>
              </a:rPr>
              <a:t>文本单击</a:t>
            </a:r>
            <a:r>
              <a:rPr lang="zh-CN" altLang="en-US" sz="1050" dirty="0">
                <a:solidFill>
                  <a:prstClr val="black">
                    <a:lumMod val="75000"/>
                    <a:lumOff val="25000"/>
                  </a:prstClr>
                </a:solidFill>
                <a:cs typeface="+mn-ea"/>
                <a:sym typeface="+mn-lt"/>
              </a:rPr>
              <a:t>此处添加文本单击此处添加文本单击此处添加</a:t>
            </a:r>
            <a:r>
              <a:rPr lang="zh-CN" altLang="en-US" sz="1050" dirty="0" smtClean="0">
                <a:solidFill>
                  <a:prstClr val="black">
                    <a:lumMod val="75000"/>
                    <a:lumOff val="25000"/>
                  </a:prstClr>
                </a:solidFill>
                <a:cs typeface="+mn-ea"/>
                <a:sym typeface="+mn-lt"/>
              </a:rPr>
              <a:t>文本单击</a:t>
            </a:r>
            <a:r>
              <a:rPr lang="zh-CN" altLang="en-US" sz="1050" dirty="0">
                <a:solidFill>
                  <a:prstClr val="black">
                    <a:lumMod val="75000"/>
                    <a:lumOff val="25000"/>
                  </a:prstClr>
                </a:solidFill>
                <a:cs typeface="+mn-ea"/>
                <a:sym typeface="+mn-lt"/>
              </a:rPr>
              <a:t>此处添加文本单击此处添加文本单击此处添加</a:t>
            </a:r>
            <a:r>
              <a:rPr lang="zh-CN" altLang="en-US" sz="1050" dirty="0" smtClean="0">
                <a:solidFill>
                  <a:prstClr val="black">
                    <a:lumMod val="75000"/>
                    <a:lumOff val="25000"/>
                  </a:prstClr>
                </a:solidFill>
                <a:cs typeface="+mn-ea"/>
                <a:sym typeface="+mn-lt"/>
              </a:rPr>
              <a:t>文本单击</a:t>
            </a:r>
            <a:r>
              <a:rPr lang="zh-CN" altLang="en-US" sz="1050" dirty="0">
                <a:solidFill>
                  <a:prstClr val="black">
                    <a:lumMod val="75000"/>
                    <a:lumOff val="25000"/>
                  </a:prstClr>
                </a:solidFill>
                <a:cs typeface="+mn-ea"/>
                <a:sym typeface="+mn-lt"/>
              </a:rPr>
              <a:t>此处添加文本单击此处添加文本单击此处添加</a:t>
            </a:r>
            <a:r>
              <a:rPr lang="zh-CN" altLang="en-US" sz="1050" dirty="0" smtClean="0">
                <a:solidFill>
                  <a:prstClr val="black">
                    <a:lumMod val="75000"/>
                    <a:lumOff val="25000"/>
                  </a:prstClr>
                </a:solidFill>
                <a:cs typeface="+mn-ea"/>
                <a:sym typeface="+mn-lt"/>
              </a:rPr>
              <a:t>文本单击</a:t>
            </a:r>
            <a:r>
              <a:rPr lang="zh-CN" altLang="en-US" sz="1050" dirty="0">
                <a:solidFill>
                  <a:prstClr val="black">
                    <a:lumMod val="75000"/>
                    <a:lumOff val="25000"/>
                  </a:prstClr>
                </a:solidFill>
                <a:cs typeface="+mn-ea"/>
                <a:sym typeface="+mn-lt"/>
              </a:rPr>
              <a:t>此处添加文本单击此处添加文本单击此处添加</a:t>
            </a:r>
            <a:r>
              <a:rPr lang="zh-CN" altLang="en-US" sz="1050" dirty="0" smtClean="0">
                <a:solidFill>
                  <a:prstClr val="black">
                    <a:lumMod val="75000"/>
                    <a:lumOff val="25000"/>
                  </a:prstClr>
                </a:solidFill>
                <a:cs typeface="+mn-ea"/>
                <a:sym typeface="+mn-lt"/>
              </a:rPr>
              <a:t>文本单击</a:t>
            </a:r>
            <a:r>
              <a:rPr lang="zh-CN" altLang="en-US" sz="1050" dirty="0">
                <a:solidFill>
                  <a:prstClr val="black">
                    <a:lumMod val="75000"/>
                    <a:lumOff val="25000"/>
                  </a:prstClr>
                </a:solidFill>
                <a:cs typeface="+mn-ea"/>
                <a:sym typeface="+mn-lt"/>
              </a:rPr>
              <a:t>此处添加文本单击此处添加</a:t>
            </a:r>
            <a:r>
              <a:rPr lang="zh-CN" altLang="en-US" sz="1050" dirty="0" smtClean="0">
                <a:solidFill>
                  <a:prstClr val="black">
                    <a:lumMod val="75000"/>
                    <a:lumOff val="25000"/>
                  </a:prstClr>
                </a:solidFill>
                <a:cs typeface="+mn-ea"/>
                <a:sym typeface="+mn-lt"/>
              </a:rPr>
              <a:t>文本</a:t>
            </a:r>
            <a:endParaRPr lang="zh-CN" altLang="en-US" sz="1050" dirty="0">
              <a:solidFill>
                <a:prstClr val="black">
                  <a:lumMod val="75000"/>
                  <a:lumOff val="25000"/>
                </a:prstClr>
              </a:solidFill>
              <a:cs typeface="+mn-ea"/>
              <a:sym typeface="+mn-lt"/>
            </a:endParaRPr>
          </a:p>
        </p:txBody>
      </p:sp>
      <p:sp>
        <p:nvSpPr>
          <p:cNvPr id="18" name="Lorem Ipsum"/>
          <p:cNvSpPr>
            <a:spLocks/>
          </p:cNvSpPr>
          <p:nvPr/>
        </p:nvSpPr>
        <p:spPr bwMode="auto">
          <a:xfrm>
            <a:off x="5173431" y="2764243"/>
            <a:ext cx="2796276" cy="14699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299" rIns="54000" bIns="242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sz="1050" dirty="0">
                <a:solidFill>
                  <a:prstClr val="black">
                    <a:lumMod val="75000"/>
                    <a:lumOff val="25000"/>
                  </a:prstClr>
                </a:solidFill>
                <a:cs typeface="+mn-ea"/>
                <a:sym typeface="+mn-lt"/>
              </a:rPr>
              <a:t>单击此处添加文本单击此处添加文本单击此处添加文本</a:t>
            </a:r>
          </a:p>
          <a:p>
            <a:pPr algn="just" fontAlgn="base">
              <a:spcBef>
                <a:spcPct val="0"/>
              </a:spcBef>
              <a:spcAft>
                <a:spcPts val="450"/>
              </a:spcAft>
              <a:buFont typeface="Arial" pitchFamily="34" charset="0"/>
              <a:buNone/>
            </a:pPr>
            <a:r>
              <a:rPr lang="zh-CN" altLang="en-US" sz="1050" dirty="0">
                <a:solidFill>
                  <a:prstClr val="black">
                    <a:lumMod val="75000"/>
                    <a:lumOff val="25000"/>
                  </a:prstClr>
                </a:solidFill>
                <a:cs typeface="+mn-ea"/>
                <a:sym typeface="+mn-lt"/>
              </a:rPr>
              <a:t>单击此处添加文本单击此处添加文本单击此处添加文本</a:t>
            </a:r>
          </a:p>
          <a:p>
            <a:pPr algn="just" fontAlgn="base">
              <a:spcBef>
                <a:spcPct val="0"/>
              </a:spcBef>
              <a:spcAft>
                <a:spcPts val="450"/>
              </a:spcAft>
              <a:buFont typeface="Arial" pitchFamily="34" charset="0"/>
              <a:buNone/>
            </a:pPr>
            <a:r>
              <a:rPr lang="zh-CN" altLang="en-US" sz="1050" dirty="0">
                <a:solidFill>
                  <a:prstClr val="black">
                    <a:lumMod val="75000"/>
                    <a:lumOff val="25000"/>
                  </a:prstClr>
                </a:solidFill>
                <a:cs typeface="+mn-ea"/>
                <a:sym typeface="+mn-lt"/>
              </a:rPr>
              <a:t>单击此处添加文本单击此处添加文本单击此处添加文本</a:t>
            </a:r>
          </a:p>
          <a:p>
            <a:pPr algn="just" fontAlgn="base">
              <a:spcBef>
                <a:spcPct val="0"/>
              </a:spcBef>
              <a:spcAft>
                <a:spcPts val="450"/>
              </a:spcAft>
              <a:buFont typeface="Arial" pitchFamily="34" charset="0"/>
              <a:buNone/>
            </a:pPr>
            <a:r>
              <a:rPr lang="zh-CN" altLang="en-US" sz="1050" dirty="0">
                <a:solidFill>
                  <a:prstClr val="black">
                    <a:lumMod val="75000"/>
                    <a:lumOff val="25000"/>
                  </a:prstClr>
                </a:solidFill>
                <a:cs typeface="+mn-ea"/>
                <a:sym typeface="+mn-lt"/>
              </a:rPr>
              <a:t>单击此处添加文本单击此处添加文本单击此处添加</a:t>
            </a:r>
            <a:r>
              <a:rPr lang="zh-CN" altLang="en-US" sz="1050" dirty="0" smtClean="0">
                <a:solidFill>
                  <a:prstClr val="black">
                    <a:lumMod val="75000"/>
                    <a:lumOff val="25000"/>
                  </a:prstClr>
                </a:solidFill>
                <a:cs typeface="+mn-ea"/>
                <a:sym typeface="+mn-lt"/>
              </a:rPr>
              <a:t>文本</a:t>
            </a:r>
            <a:endParaRPr lang="zh-CN" altLang="en-US" sz="1050" dirty="0">
              <a:solidFill>
                <a:prstClr val="black">
                  <a:lumMod val="75000"/>
                  <a:lumOff val="25000"/>
                </a:prstClr>
              </a:solidFill>
              <a:cs typeface="+mn-ea"/>
              <a:sym typeface="+mn-lt"/>
            </a:endParaRPr>
          </a:p>
        </p:txBody>
      </p:sp>
    </p:spTree>
    <p:extLst>
      <p:ext uri="{BB962C8B-B14F-4D97-AF65-F5344CB8AC3E}">
        <p14:creationId xmlns:p14="http://schemas.microsoft.com/office/powerpoint/2010/main" val="367479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椭圆 1"/>
          <p:cNvSpPr/>
          <p:nvPr/>
        </p:nvSpPr>
        <p:spPr>
          <a:xfrm>
            <a:off x="2733945" y="1014488"/>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accent1"/>
          </a:solidFill>
          <a:ln w="25400" cap="flat" cmpd="sng" algn="ctr">
            <a:noFill/>
            <a:prstDash val="solid"/>
          </a:ln>
          <a:effectLst/>
        </p:spPr>
        <p:txBody>
          <a:bodyPr rtlCol="0" anchor="ctr"/>
          <a:lstStyle/>
          <a:p>
            <a:pPr algn="ctr" defTabSz="685800" fontAlgn="base">
              <a:spcBef>
                <a:spcPct val="0"/>
              </a:spcBef>
              <a:spcAft>
                <a:spcPct val="0"/>
              </a:spcAft>
              <a:buFont typeface="Arial" pitchFamily="34" charset="0"/>
              <a:buNone/>
            </a:pPr>
            <a:endParaRPr lang="zh-CN" altLang="en-US" sz="1350" b="1" kern="0">
              <a:solidFill>
                <a:sysClr val="window" lastClr="FFFFFF"/>
              </a:solidFill>
              <a:cs typeface="+mn-ea"/>
              <a:sym typeface="+mn-lt"/>
            </a:endParaRPr>
          </a:p>
        </p:txBody>
      </p:sp>
      <p:sp>
        <p:nvSpPr>
          <p:cNvPr id="6" name="椭圆 1"/>
          <p:cNvSpPr/>
          <p:nvPr/>
        </p:nvSpPr>
        <p:spPr>
          <a:xfrm>
            <a:off x="2620452" y="2102276"/>
            <a:ext cx="623599" cy="124045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lumMod val="65000"/>
            </a:schemeClr>
          </a:solidFill>
          <a:ln w="25400" cap="flat" cmpd="sng" algn="ctr">
            <a:noFill/>
            <a:prstDash val="solid"/>
          </a:ln>
          <a:effectLst/>
        </p:spPr>
        <p:txBody>
          <a:bodyPr rtlCol="0" anchor="ctr"/>
          <a:lstStyle/>
          <a:p>
            <a:pPr algn="ctr" defTabSz="685800" fontAlgn="base">
              <a:spcBef>
                <a:spcPct val="0"/>
              </a:spcBef>
              <a:spcAft>
                <a:spcPct val="0"/>
              </a:spcAft>
              <a:buFont typeface="Arial" pitchFamily="34" charset="0"/>
              <a:buNone/>
              <a:defRPr/>
            </a:pPr>
            <a:endParaRPr lang="zh-CN" altLang="en-US" sz="1620" kern="0">
              <a:solidFill>
                <a:sysClr val="window" lastClr="FFFFFF"/>
              </a:solidFill>
              <a:cs typeface="+mn-ea"/>
              <a:sym typeface="+mn-lt"/>
            </a:endParaRPr>
          </a:p>
        </p:txBody>
      </p:sp>
      <p:sp>
        <p:nvSpPr>
          <p:cNvPr id="7" name="椭圆 1"/>
          <p:cNvSpPr/>
          <p:nvPr/>
        </p:nvSpPr>
        <p:spPr>
          <a:xfrm rot="5400000">
            <a:off x="2535808" y="3201744"/>
            <a:ext cx="1234584" cy="124719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accent2"/>
          </a:solidFill>
          <a:ln w="25400" cap="flat" cmpd="sng" algn="ctr">
            <a:noFill/>
            <a:prstDash val="solid"/>
          </a:ln>
          <a:effectLst/>
        </p:spPr>
        <p:txBody>
          <a:bodyPr rtlCol="0" anchor="ctr"/>
          <a:lstStyle/>
          <a:p>
            <a:pPr algn="ctr" defTabSz="685800" fontAlgn="base">
              <a:spcBef>
                <a:spcPct val="0"/>
              </a:spcBef>
              <a:spcAft>
                <a:spcPct val="0"/>
              </a:spcAft>
              <a:buFont typeface="Arial" pitchFamily="34" charset="0"/>
              <a:buNone/>
            </a:pPr>
            <a:endParaRPr lang="zh-CN" altLang="en-US" sz="1350" b="1" kern="0">
              <a:solidFill>
                <a:sysClr val="window" lastClr="FFFFFF"/>
              </a:solidFill>
              <a:cs typeface="+mn-ea"/>
              <a:sym typeface="+mn-lt"/>
            </a:endParaRPr>
          </a:p>
        </p:txBody>
      </p:sp>
      <p:sp>
        <p:nvSpPr>
          <p:cNvPr id="8" name="椭圆 1"/>
          <p:cNvSpPr/>
          <p:nvPr/>
        </p:nvSpPr>
        <p:spPr>
          <a:xfrm rot="10800000">
            <a:off x="1624510" y="843558"/>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lumMod val="65000"/>
            </a:schemeClr>
          </a:solidFill>
          <a:ln w="25400" cap="flat" cmpd="sng" algn="ctr">
            <a:noFill/>
            <a:prstDash val="solid"/>
          </a:ln>
          <a:effectLst/>
        </p:spPr>
        <p:txBody>
          <a:bodyPr rtlCol="0" anchor="ctr"/>
          <a:lstStyle/>
          <a:p>
            <a:pPr algn="ctr" defTabSz="685800" fontAlgn="base">
              <a:spcBef>
                <a:spcPct val="0"/>
              </a:spcBef>
              <a:spcAft>
                <a:spcPct val="0"/>
              </a:spcAft>
              <a:buFont typeface="Arial" pitchFamily="34" charset="0"/>
              <a:buNone/>
              <a:defRPr/>
            </a:pPr>
            <a:endParaRPr lang="zh-CN" altLang="en-US" sz="1620" kern="0">
              <a:solidFill>
                <a:sysClr val="window" lastClr="FFFFFF"/>
              </a:solidFill>
              <a:cs typeface="+mn-ea"/>
              <a:sym typeface="+mn-lt"/>
            </a:endParaRPr>
          </a:p>
        </p:txBody>
      </p:sp>
      <p:sp>
        <p:nvSpPr>
          <p:cNvPr id="9" name="椭圆 1"/>
          <p:cNvSpPr/>
          <p:nvPr/>
        </p:nvSpPr>
        <p:spPr>
          <a:xfrm rot="6199008">
            <a:off x="1859103" y="2717815"/>
            <a:ext cx="620227" cy="117504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lumMod val="65000"/>
            </a:schemeClr>
          </a:solidFill>
          <a:ln w="25400" cap="flat" cmpd="sng" algn="ctr">
            <a:noFill/>
            <a:prstDash val="solid"/>
          </a:ln>
          <a:effectLst/>
        </p:spPr>
        <p:txBody>
          <a:bodyPr rtlCol="0" anchor="ctr"/>
          <a:lstStyle/>
          <a:p>
            <a:pPr algn="ctr" defTabSz="685800" fontAlgn="base">
              <a:spcBef>
                <a:spcPct val="0"/>
              </a:spcBef>
              <a:spcAft>
                <a:spcPct val="0"/>
              </a:spcAft>
              <a:buFont typeface="Arial" pitchFamily="34" charset="0"/>
              <a:buNone/>
              <a:defRPr/>
            </a:pPr>
            <a:endParaRPr lang="zh-CN" altLang="en-US" sz="1620" kern="0">
              <a:solidFill>
                <a:sysClr val="window" lastClr="FFFFFF"/>
              </a:solidFill>
              <a:cs typeface="+mn-ea"/>
              <a:sym typeface="+mn-lt"/>
            </a:endParaRPr>
          </a:p>
        </p:txBody>
      </p:sp>
      <p:sp>
        <p:nvSpPr>
          <p:cNvPr id="10" name="圆角矩形 14"/>
          <p:cNvSpPr/>
          <p:nvPr/>
        </p:nvSpPr>
        <p:spPr>
          <a:xfrm>
            <a:off x="3859767" y="1314532"/>
            <a:ext cx="2982430" cy="48539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accent1"/>
          </a:solidFill>
          <a:ln w="25400" cap="flat" cmpd="sng" algn="ctr">
            <a:noFill/>
            <a:prstDash val="solid"/>
          </a:ln>
          <a:effectLst/>
        </p:spPr>
        <p:txBody>
          <a:bodyPr rtlCol="0" anchor="ctr"/>
          <a:lstStyle/>
          <a:p>
            <a:pPr algn="ctr" defTabSz="685800" fontAlgn="base">
              <a:spcBef>
                <a:spcPct val="0"/>
              </a:spcBef>
              <a:spcAft>
                <a:spcPct val="0"/>
              </a:spcAft>
              <a:buFont typeface="Arial" pitchFamily="34" charset="0"/>
              <a:buNone/>
              <a:defRPr/>
            </a:pPr>
            <a:r>
              <a:rPr lang="zh-CN" altLang="en-US" sz="1350" b="1" kern="0" dirty="0">
                <a:solidFill>
                  <a:prstClr val="white"/>
                </a:solidFill>
                <a:cs typeface="+mn-ea"/>
                <a:sym typeface="+mn-lt"/>
              </a:rPr>
              <a:t>您的标题写在这里</a:t>
            </a:r>
          </a:p>
        </p:txBody>
      </p:sp>
      <p:sp>
        <p:nvSpPr>
          <p:cNvPr id="11" name="圆角矩形 14"/>
          <p:cNvSpPr/>
          <p:nvPr/>
        </p:nvSpPr>
        <p:spPr>
          <a:xfrm>
            <a:off x="3609836" y="3419708"/>
            <a:ext cx="3037294" cy="485395"/>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accent2"/>
          </a:solidFill>
          <a:ln w="25400" cap="flat" cmpd="sng" algn="ctr">
            <a:noFill/>
            <a:prstDash val="solid"/>
          </a:ln>
          <a:effectLst/>
        </p:spPr>
        <p:txBody>
          <a:bodyPr rtlCol="0" anchor="ctr"/>
          <a:lstStyle/>
          <a:p>
            <a:pPr algn="ctr" defTabSz="685800" fontAlgn="base">
              <a:spcBef>
                <a:spcPct val="0"/>
              </a:spcBef>
              <a:spcAft>
                <a:spcPct val="0"/>
              </a:spcAft>
              <a:buFont typeface="Arial" pitchFamily="34" charset="0"/>
              <a:buNone/>
            </a:pPr>
            <a:r>
              <a:rPr lang="zh-CN" altLang="en-US" sz="1350" b="1" kern="0" dirty="0">
                <a:solidFill>
                  <a:prstClr val="white"/>
                </a:solidFill>
                <a:cs typeface="+mn-ea"/>
                <a:sym typeface="+mn-lt"/>
              </a:rPr>
              <a:t>您的标题写在这里</a:t>
            </a:r>
          </a:p>
        </p:txBody>
      </p:sp>
      <p:sp>
        <p:nvSpPr>
          <p:cNvPr id="12" name="TextBox 45"/>
          <p:cNvSpPr txBox="1"/>
          <p:nvPr/>
        </p:nvSpPr>
        <p:spPr>
          <a:xfrm>
            <a:off x="3136466" y="1331494"/>
            <a:ext cx="456331" cy="701731"/>
          </a:xfrm>
          <a:prstGeom prst="rect">
            <a:avLst/>
          </a:prstGeom>
          <a:noFill/>
        </p:spPr>
        <p:txBody>
          <a:bodyPr wrap="square" rtlCol="0">
            <a:spAutoFit/>
          </a:bodyPr>
          <a:lstStyle/>
          <a:p>
            <a:pPr defTabSz="685800" fontAlgn="base">
              <a:spcBef>
                <a:spcPct val="0"/>
              </a:spcBef>
              <a:spcAft>
                <a:spcPct val="0"/>
              </a:spcAft>
              <a:buFont typeface="Arial" pitchFamily="34" charset="0"/>
              <a:buNone/>
              <a:defRPr/>
            </a:pPr>
            <a:r>
              <a:rPr lang="en-US" altLang="zh-CN" sz="3960" b="1" kern="0" dirty="0">
                <a:solidFill>
                  <a:srgbClr val="B83D68"/>
                </a:solidFill>
                <a:cs typeface="+mn-ea"/>
                <a:sym typeface="+mn-lt"/>
              </a:rPr>
              <a:t>A</a:t>
            </a:r>
            <a:endParaRPr lang="zh-CN" altLang="en-US" sz="3960" b="1" kern="0" dirty="0">
              <a:solidFill>
                <a:srgbClr val="B83D68"/>
              </a:solidFill>
              <a:cs typeface="+mn-ea"/>
              <a:sym typeface="+mn-lt"/>
            </a:endParaRPr>
          </a:p>
        </p:txBody>
      </p:sp>
      <p:sp>
        <p:nvSpPr>
          <p:cNvPr id="13" name="TextBox 46"/>
          <p:cNvSpPr txBox="1"/>
          <p:nvPr/>
        </p:nvSpPr>
        <p:spPr>
          <a:xfrm>
            <a:off x="3028013" y="3537193"/>
            <a:ext cx="456331" cy="701731"/>
          </a:xfrm>
          <a:prstGeom prst="rect">
            <a:avLst/>
          </a:prstGeom>
          <a:noFill/>
        </p:spPr>
        <p:txBody>
          <a:bodyPr wrap="square" rtlCol="0">
            <a:spAutoFit/>
          </a:bodyPr>
          <a:lstStyle/>
          <a:p>
            <a:pPr defTabSz="685800" fontAlgn="base">
              <a:spcBef>
                <a:spcPct val="0"/>
              </a:spcBef>
              <a:spcAft>
                <a:spcPct val="0"/>
              </a:spcAft>
              <a:buFont typeface="Arial" pitchFamily="34" charset="0"/>
              <a:buNone/>
              <a:defRPr/>
            </a:pPr>
            <a:r>
              <a:rPr lang="en-US" altLang="zh-CN" sz="3960" b="1" kern="0" dirty="0">
                <a:solidFill>
                  <a:srgbClr val="AC66BB"/>
                </a:solidFill>
                <a:cs typeface="+mn-ea"/>
                <a:sym typeface="+mn-lt"/>
              </a:rPr>
              <a:t>B</a:t>
            </a:r>
            <a:endParaRPr lang="zh-CN" altLang="en-US" sz="3960" b="1" kern="0" dirty="0">
              <a:solidFill>
                <a:srgbClr val="AC66BB"/>
              </a:solidFill>
              <a:cs typeface="+mn-ea"/>
              <a:sym typeface="+mn-lt"/>
            </a:endParaRPr>
          </a:p>
        </p:txBody>
      </p:sp>
      <p:sp>
        <p:nvSpPr>
          <p:cNvPr id="14" name="TextBox 47"/>
          <p:cNvSpPr txBox="1"/>
          <p:nvPr/>
        </p:nvSpPr>
        <p:spPr>
          <a:xfrm>
            <a:off x="3949855" y="1907793"/>
            <a:ext cx="3340488" cy="956609"/>
          </a:xfrm>
          <a:prstGeom prst="rect">
            <a:avLst/>
          </a:prstGeom>
          <a:noFill/>
        </p:spPr>
        <p:txBody>
          <a:bodyPr wrap="square" rtlCol="0">
            <a:spAutoFit/>
          </a:bodyPr>
          <a:lstStyle/>
          <a:p>
            <a:pPr defTabSz="685800" fontAlgn="base">
              <a:lnSpc>
                <a:spcPct val="130000"/>
              </a:lnSpc>
              <a:spcBef>
                <a:spcPct val="0"/>
              </a:spcBef>
              <a:spcAft>
                <a:spcPct val="0"/>
              </a:spcAft>
              <a:buFont typeface="Arial" pitchFamily="34" charset="0"/>
              <a:buNone/>
              <a:defRPr/>
            </a:pPr>
            <a:r>
              <a:rPr lang="zh-CN" altLang="en-US" sz="1440" kern="0" dirty="0">
                <a:solidFill>
                  <a:prstClr val="black">
                    <a:lumMod val="75000"/>
                    <a:lumOff val="25000"/>
                  </a:prstClr>
                </a:solidFill>
                <a:cs typeface="+mn-ea"/>
                <a:sym typeface="+mn-lt"/>
              </a:rPr>
              <a:t>您的内容打在这里，或通过复制您的文本后在此框中选择粘贴并选择只保留文字您的内容打在这里</a:t>
            </a:r>
            <a:endParaRPr lang="en-US" altLang="zh-CN" sz="1440" kern="0" dirty="0">
              <a:solidFill>
                <a:prstClr val="black">
                  <a:lumMod val="75000"/>
                  <a:lumOff val="25000"/>
                </a:prstClr>
              </a:solidFill>
              <a:cs typeface="+mn-ea"/>
              <a:sym typeface="+mn-lt"/>
            </a:endParaRPr>
          </a:p>
        </p:txBody>
      </p:sp>
      <p:sp>
        <p:nvSpPr>
          <p:cNvPr id="15" name="TextBox 48"/>
          <p:cNvSpPr txBox="1"/>
          <p:nvPr/>
        </p:nvSpPr>
        <p:spPr>
          <a:xfrm>
            <a:off x="3859766" y="3905103"/>
            <a:ext cx="3589799" cy="352404"/>
          </a:xfrm>
          <a:prstGeom prst="rect">
            <a:avLst/>
          </a:prstGeom>
          <a:noFill/>
        </p:spPr>
        <p:txBody>
          <a:bodyPr wrap="square" rtlCol="0">
            <a:spAutoFit/>
          </a:bodyPr>
          <a:lstStyle/>
          <a:p>
            <a:pPr defTabSz="685800" fontAlgn="base">
              <a:lnSpc>
                <a:spcPct val="130000"/>
              </a:lnSpc>
              <a:spcBef>
                <a:spcPct val="0"/>
              </a:spcBef>
              <a:spcAft>
                <a:spcPct val="0"/>
              </a:spcAft>
              <a:buFont typeface="Arial" pitchFamily="34" charset="0"/>
              <a:buNone/>
              <a:defRPr/>
            </a:pPr>
            <a:r>
              <a:rPr lang="zh-CN" altLang="en-US" sz="1440" kern="0" dirty="0">
                <a:solidFill>
                  <a:prstClr val="black">
                    <a:lumMod val="75000"/>
                    <a:lumOff val="25000"/>
                  </a:prstClr>
                </a:solidFill>
                <a:cs typeface="+mn-ea"/>
                <a:sym typeface="+mn-lt"/>
              </a:rPr>
              <a:t>您的内容打在这里，或通过复制您的文本</a:t>
            </a:r>
            <a:endParaRPr lang="en-US" altLang="zh-CN" sz="1440" kern="0" dirty="0">
              <a:solidFill>
                <a:prstClr val="black">
                  <a:lumMod val="75000"/>
                  <a:lumOff val="25000"/>
                </a:prstClr>
              </a:solidFill>
              <a:cs typeface="+mn-ea"/>
              <a:sym typeface="+mn-lt"/>
            </a:endParaRPr>
          </a:p>
        </p:txBody>
      </p:sp>
    </p:spTree>
    <p:extLst>
      <p:ext uri="{BB962C8B-B14F-4D97-AF65-F5344CB8AC3E}">
        <p14:creationId xmlns:p14="http://schemas.microsoft.com/office/powerpoint/2010/main" val="559884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Freeform 5"/>
          <p:cNvSpPr>
            <a:spLocks/>
          </p:cNvSpPr>
          <p:nvPr/>
        </p:nvSpPr>
        <p:spPr bwMode="auto">
          <a:xfrm>
            <a:off x="4973898" y="2443488"/>
            <a:ext cx="1200242" cy="1684241"/>
          </a:xfrm>
          <a:custGeom>
            <a:avLst/>
            <a:gdLst>
              <a:gd name="T0" fmla="*/ 307 w 615"/>
              <a:gd name="T1" fmla="*/ 0 h 863"/>
              <a:gd name="T2" fmla="*/ 461 w 615"/>
              <a:gd name="T3" fmla="*/ 435 h 863"/>
              <a:gd name="T4" fmla="*/ 615 w 615"/>
              <a:gd name="T5" fmla="*/ 863 h 863"/>
              <a:gd name="T6" fmla="*/ 307 w 615"/>
              <a:gd name="T7" fmla="*/ 863 h 863"/>
              <a:gd name="T8" fmla="*/ 0 w 615"/>
              <a:gd name="T9" fmla="*/ 863 h 863"/>
              <a:gd name="T10" fmla="*/ 154 w 615"/>
              <a:gd name="T11" fmla="*/ 435 h 863"/>
              <a:gd name="T12" fmla="*/ 307 w 615"/>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615" h="863">
                <a:moveTo>
                  <a:pt x="307" y="0"/>
                </a:moveTo>
                <a:lnTo>
                  <a:pt x="461" y="435"/>
                </a:lnTo>
                <a:lnTo>
                  <a:pt x="615" y="863"/>
                </a:lnTo>
                <a:lnTo>
                  <a:pt x="307" y="863"/>
                </a:lnTo>
                <a:lnTo>
                  <a:pt x="0" y="863"/>
                </a:lnTo>
                <a:lnTo>
                  <a:pt x="154" y="435"/>
                </a:lnTo>
                <a:lnTo>
                  <a:pt x="307" y="0"/>
                </a:lnTo>
                <a:close/>
              </a:path>
            </a:pathLst>
          </a:custGeom>
          <a:solidFill>
            <a:schemeClr val="accent3"/>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6" name="Freeform 6"/>
          <p:cNvSpPr>
            <a:spLocks/>
          </p:cNvSpPr>
          <p:nvPr/>
        </p:nvSpPr>
        <p:spPr bwMode="auto">
          <a:xfrm>
            <a:off x="3957108" y="3331471"/>
            <a:ext cx="1200242" cy="796257"/>
          </a:xfrm>
          <a:custGeom>
            <a:avLst/>
            <a:gdLst>
              <a:gd name="T0" fmla="*/ 308 w 615"/>
              <a:gd name="T1" fmla="*/ 0 h 408"/>
              <a:gd name="T2" fmla="*/ 461 w 615"/>
              <a:gd name="T3" fmla="*/ 201 h 408"/>
              <a:gd name="T4" fmla="*/ 615 w 615"/>
              <a:gd name="T5" fmla="*/ 408 h 408"/>
              <a:gd name="T6" fmla="*/ 308 w 615"/>
              <a:gd name="T7" fmla="*/ 408 h 408"/>
              <a:gd name="T8" fmla="*/ 0 w 615"/>
              <a:gd name="T9" fmla="*/ 408 h 408"/>
              <a:gd name="T10" fmla="*/ 154 w 615"/>
              <a:gd name="T11" fmla="*/ 201 h 408"/>
              <a:gd name="T12" fmla="*/ 308 w 615"/>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615" h="408">
                <a:moveTo>
                  <a:pt x="308" y="0"/>
                </a:moveTo>
                <a:lnTo>
                  <a:pt x="461" y="201"/>
                </a:lnTo>
                <a:lnTo>
                  <a:pt x="615" y="408"/>
                </a:lnTo>
                <a:lnTo>
                  <a:pt x="308" y="408"/>
                </a:lnTo>
                <a:lnTo>
                  <a:pt x="0" y="408"/>
                </a:lnTo>
                <a:lnTo>
                  <a:pt x="154" y="201"/>
                </a:lnTo>
                <a:lnTo>
                  <a:pt x="308" y="0"/>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7" name="Freeform 7"/>
          <p:cNvSpPr>
            <a:spLocks/>
          </p:cNvSpPr>
          <p:nvPr/>
        </p:nvSpPr>
        <p:spPr bwMode="auto">
          <a:xfrm>
            <a:off x="2981303" y="3918907"/>
            <a:ext cx="1198289" cy="208823"/>
          </a:xfrm>
          <a:custGeom>
            <a:avLst/>
            <a:gdLst>
              <a:gd name="T0" fmla="*/ 307 w 614"/>
              <a:gd name="T1" fmla="*/ 0 h 107"/>
              <a:gd name="T2" fmla="*/ 460 w 614"/>
              <a:gd name="T3" fmla="*/ 53 h 107"/>
              <a:gd name="T4" fmla="*/ 614 w 614"/>
              <a:gd name="T5" fmla="*/ 107 h 107"/>
              <a:gd name="T6" fmla="*/ 307 w 614"/>
              <a:gd name="T7" fmla="*/ 107 h 107"/>
              <a:gd name="T8" fmla="*/ 0 w 614"/>
              <a:gd name="T9" fmla="*/ 107 h 107"/>
              <a:gd name="T10" fmla="*/ 153 w 614"/>
              <a:gd name="T11" fmla="*/ 53 h 107"/>
              <a:gd name="T12" fmla="*/ 307 w 614"/>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614" h="107">
                <a:moveTo>
                  <a:pt x="307" y="0"/>
                </a:moveTo>
                <a:lnTo>
                  <a:pt x="460" y="53"/>
                </a:lnTo>
                <a:lnTo>
                  <a:pt x="614" y="107"/>
                </a:lnTo>
                <a:lnTo>
                  <a:pt x="307" y="107"/>
                </a:lnTo>
                <a:lnTo>
                  <a:pt x="0" y="107"/>
                </a:lnTo>
                <a:lnTo>
                  <a:pt x="153" y="53"/>
                </a:lnTo>
                <a:lnTo>
                  <a:pt x="307" y="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8" name="Freeform 8"/>
          <p:cNvSpPr>
            <a:spLocks/>
          </p:cNvSpPr>
          <p:nvPr/>
        </p:nvSpPr>
        <p:spPr bwMode="auto">
          <a:xfrm>
            <a:off x="5990687" y="1463780"/>
            <a:ext cx="1198289" cy="2663949"/>
          </a:xfrm>
          <a:custGeom>
            <a:avLst/>
            <a:gdLst>
              <a:gd name="T0" fmla="*/ 307 w 614"/>
              <a:gd name="T1" fmla="*/ 0 h 1365"/>
              <a:gd name="T2" fmla="*/ 461 w 614"/>
              <a:gd name="T3" fmla="*/ 682 h 1365"/>
              <a:gd name="T4" fmla="*/ 614 w 614"/>
              <a:gd name="T5" fmla="*/ 1365 h 1365"/>
              <a:gd name="T6" fmla="*/ 307 w 614"/>
              <a:gd name="T7" fmla="*/ 1365 h 1365"/>
              <a:gd name="T8" fmla="*/ 0 w 614"/>
              <a:gd name="T9" fmla="*/ 1365 h 1365"/>
              <a:gd name="T10" fmla="*/ 154 w 614"/>
              <a:gd name="T11" fmla="*/ 682 h 1365"/>
              <a:gd name="T12" fmla="*/ 307 w 614"/>
              <a:gd name="T13" fmla="*/ 0 h 1365"/>
            </a:gdLst>
            <a:ahLst/>
            <a:cxnLst>
              <a:cxn ang="0">
                <a:pos x="T0" y="T1"/>
              </a:cxn>
              <a:cxn ang="0">
                <a:pos x="T2" y="T3"/>
              </a:cxn>
              <a:cxn ang="0">
                <a:pos x="T4" y="T5"/>
              </a:cxn>
              <a:cxn ang="0">
                <a:pos x="T6" y="T7"/>
              </a:cxn>
              <a:cxn ang="0">
                <a:pos x="T8" y="T9"/>
              </a:cxn>
              <a:cxn ang="0">
                <a:pos x="T10" y="T11"/>
              </a:cxn>
              <a:cxn ang="0">
                <a:pos x="T12" y="T13"/>
              </a:cxn>
            </a:cxnLst>
            <a:rect l="0" t="0" r="r" b="b"/>
            <a:pathLst>
              <a:path w="614" h="1365">
                <a:moveTo>
                  <a:pt x="307" y="0"/>
                </a:moveTo>
                <a:lnTo>
                  <a:pt x="461" y="682"/>
                </a:lnTo>
                <a:lnTo>
                  <a:pt x="614" y="1365"/>
                </a:lnTo>
                <a:lnTo>
                  <a:pt x="307" y="1365"/>
                </a:lnTo>
                <a:lnTo>
                  <a:pt x="0" y="1365"/>
                </a:lnTo>
                <a:lnTo>
                  <a:pt x="154" y="682"/>
                </a:lnTo>
                <a:lnTo>
                  <a:pt x="307" y="0"/>
                </a:lnTo>
                <a:close/>
              </a:path>
            </a:pathLst>
          </a:custGeom>
          <a:solidFill>
            <a:schemeClr val="accent4"/>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9" name="Freeform 9"/>
          <p:cNvSpPr>
            <a:spLocks/>
          </p:cNvSpPr>
          <p:nvPr/>
        </p:nvSpPr>
        <p:spPr bwMode="auto">
          <a:xfrm>
            <a:off x="7007476" y="2886503"/>
            <a:ext cx="1198289" cy="1241225"/>
          </a:xfrm>
          <a:custGeom>
            <a:avLst/>
            <a:gdLst>
              <a:gd name="T0" fmla="*/ 307 w 614"/>
              <a:gd name="T1" fmla="*/ 0 h 636"/>
              <a:gd name="T2" fmla="*/ 461 w 614"/>
              <a:gd name="T3" fmla="*/ 321 h 636"/>
              <a:gd name="T4" fmla="*/ 614 w 614"/>
              <a:gd name="T5" fmla="*/ 636 h 636"/>
              <a:gd name="T6" fmla="*/ 307 w 614"/>
              <a:gd name="T7" fmla="*/ 636 h 636"/>
              <a:gd name="T8" fmla="*/ 0 w 614"/>
              <a:gd name="T9" fmla="*/ 636 h 636"/>
              <a:gd name="T10" fmla="*/ 154 w 614"/>
              <a:gd name="T11" fmla="*/ 321 h 636"/>
              <a:gd name="T12" fmla="*/ 307 w 614"/>
              <a:gd name="T13" fmla="*/ 0 h 636"/>
            </a:gdLst>
            <a:ahLst/>
            <a:cxnLst>
              <a:cxn ang="0">
                <a:pos x="T0" y="T1"/>
              </a:cxn>
              <a:cxn ang="0">
                <a:pos x="T2" y="T3"/>
              </a:cxn>
              <a:cxn ang="0">
                <a:pos x="T4" y="T5"/>
              </a:cxn>
              <a:cxn ang="0">
                <a:pos x="T6" y="T7"/>
              </a:cxn>
              <a:cxn ang="0">
                <a:pos x="T8" y="T9"/>
              </a:cxn>
              <a:cxn ang="0">
                <a:pos x="T10" y="T11"/>
              </a:cxn>
              <a:cxn ang="0">
                <a:pos x="T12" y="T13"/>
              </a:cxn>
            </a:cxnLst>
            <a:rect l="0" t="0" r="r" b="b"/>
            <a:pathLst>
              <a:path w="614" h="636">
                <a:moveTo>
                  <a:pt x="307" y="0"/>
                </a:moveTo>
                <a:lnTo>
                  <a:pt x="461" y="321"/>
                </a:lnTo>
                <a:lnTo>
                  <a:pt x="614" y="636"/>
                </a:lnTo>
                <a:lnTo>
                  <a:pt x="307" y="636"/>
                </a:lnTo>
                <a:lnTo>
                  <a:pt x="0" y="636"/>
                </a:lnTo>
                <a:lnTo>
                  <a:pt x="154" y="321"/>
                </a:lnTo>
                <a:lnTo>
                  <a:pt x="307" y="0"/>
                </a:lnTo>
                <a:close/>
              </a:path>
            </a:pathLst>
          </a:custGeom>
          <a:solidFill>
            <a:schemeClr val="accent5"/>
          </a:solidFill>
          <a:ln>
            <a:noFill/>
          </a:ln>
          <a:ex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2100">
              <a:solidFill>
                <a:prstClr val="black">
                  <a:lumMod val="75000"/>
                  <a:lumOff val="25000"/>
                </a:prstClr>
              </a:solidFill>
              <a:cs typeface="+mn-ea"/>
              <a:sym typeface="+mn-lt"/>
            </a:endParaRPr>
          </a:p>
        </p:txBody>
      </p:sp>
      <p:sp>
        <p:nvSpPr>
          <p:cNvPr id="10" name="TextBox 282"/>
          <p:cNvSpPr txBox="1"/>
          <p:nvPr/>
        </p:nvSpPr>
        <p:spPr bwMode="auto">
          <a:xfrm>
            <a:off x="3301554" y="3451230"/>
            <a:ext cx="465512" cy="346249"/>
          </a:xfrm>
          <a:prstGeom prst="rect">
            <a:avLst/>
          </a:prstGeom>
          <a:noFill/>
        </p:spPr>
        <p:txBody>
          <a:bodyPr wrap="none" lIns="68580" tIns="34290" rIns="68580" bIns="34290">
            <a:spAutoFit/>
          </a:bodyPr>
          <a:lstStyle/>
          <a:p>
            <a:pPr defTabSz="685800" fontAlgn="base">
              <a:spcBef>
                <a:spcPct val="0"/>
              </a:spcBef>
              <a:spcAft>
                <a:spcPct val="0"/>
              </a:spcAft>
              <a:buFont typeface="Arial" pitchFamily="34" charset="0"/>
              <a:buNone/>
              <a:defRPr/>
            </a:pPr>
            <a:r>
              <a:rPr lang="en-US" altLang="zh-CN" spc="225" dirty="0">
                <a:solidFill>
                  <a:prstClr val="black">
                    <a:lumMod val="75000"/>
                    <a:lumOff val="25000"/>
                  </a:prstClr>
                </a:solidFill>
                <a:cs typeface="+mn-ea"/>
                <a:sym typeface="+mn-lt"/>
              </a:rPr>
              <a:t>18</a:t>
            </a:r>
            <a:endParaRPr lang="zh-CN" altLang="en-US" spc="225" dirty="0">
              <a:solidFill>
                <a:prstClr val="black">
                  <a:lumMod val="75000"/>
                  <a:lumOff val="25000"/>
                </a:prstClr>
              </a:solidFill>
              <a:cs typeface="+mn-ea"/>
              <a:sym typeface="+mn-lt"/>
            </a:endParaRPr>
          </a:p>
        </p:txBody>
      </p:sp>
      <p:sp>
        <p:nvSpPr>
          <p:cNvPr id="11" name="TextBox 283"/>
          <p:cNvSpPr txBox="1"/>
          <p:nvPr/>
        </p:nvSpPr>
        <p:spPr bwMode="auto">
          <a:xfrm>
            <a:off x="3260105" y="4273164"/>
            <a:ext cx="600164" cy="300082"/>
          </a:xfrm>
          <a:prstGeom prst="rect">
            <a:avLst/>
          </a:prstGeom>
          <a:noFill/>
        </p:spPr>
        <p:txBody>
          <a:bodyPr wrap="none" lIns="68580" tIns="34290" rIns="68580" bIns="34290">
            <a:spAutoFit/>
          </a:bodyPr>
          <a:lstStyle>
            <a:defPPr>
              <a:defRPr lang="zh-CN"/>
            </a:defPPr>
            <a:lvl1pPr algn="ctr" fontAlgn="auto">
              <a:spcBef>
                <a:spcPts val="0"/>
              </a:spcBef>
              <a:spcAft>
                <a:spcPts val="0"/>
              </a:spcAft>
              <a:defRPr sz="1400" spc="300">
                <a:solidFill>
                  <a:srgbClr val="EBAC07"/>
                </a:solidFill>
                <a:latin typeface="微软雅黑" pitchFamily="34" charset="-122"/>
                <a:ea typeface="微软雅黑" pitchFamily="34" charset="-122"/>
                <a:cs typeface="Arial" pitchFamily="34" charset="0"/>
              </a:defRPr>
            </a:lvl1pPr>
          </a:lstStyle>
          <a:p>
            <a:pPr defTabSz="685800">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p>
        </p:txBody>
      </p:sp>
      <p:sp>
        <p:nvSpPr>
          <p:cNvPr id="12" name="TextBox 285"/>
          <p:cNvSpPr txBox="1"/>
          <p:nvPr/>
        </p:nvSpPr>
        <p:spPr bwMode="auto">
          <a:xfrm>
            <a:off x="4205800" y="4273164"/>
            <a:ext cx="600164" cy="300082"/>
          </a:xfrm>
          <a:prstGeom prst="rect">
            <a:avLst/>
          </a:prstGeom>
          <a:noFill/>
        </p:spPr>
        <p:txBody>
          <a:bodyPr wrap="none" lIns="68580" tIns="34290" rIns="68580" bIns="34290">
            <a:spAutoFit/>
          </a:bodyPr>
          <a:lstStyle>
            <a:defPPr>
              <a:defRPr lang="zh-CN"/>
            </a:defPPr>
            <a:lvl1pPr algn="ctr" fontAlgn="auto">
              <a:spcBef>
                <a:spcPts val="0"/>
              </a:spcBef>
              <a:spcAft>
                <a:spcPts val="0"/>
              </a:spcAft>
              <a:defRPr sz="1400" spc="300">
                <a:solidFill>
                  <a:srgbClr val="F83003"/>
                </a:solidFill>
                <a:latin typeface="微软雅黑" pitchFamily="34" charset="-122"/>
                <a:ea typeface="微软雅黑" pitchFamily="34" charset="-122"/>
                <a:cs typeface="Arial" pitchFamily="34" charset="0"/>
              </a:defRPr>
            </a:lvl1pPr>
          </a:lstStyle>
          <a:p>
            <a:pPr defTabSz="685800">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p>
        </p:txBody>
      </p:sp>
      <p:sp>
        <p:nvSpPr>
          <p:cNvPr id="13" name="TextBox 286"/>
          <p:cNvSpPr txBox="1"/>
          <p:nvPr/>
        </p:nvSpPr>
        <p:spPr bwMode="auto">
          <a:xfrm>
            <a:off x="5123585" y="4273164"/>
            <a:ext cx="580928" cy="300083"/>
          </a:xfrm>
          <a:prstGeom prst="rect">
            <a:avLst/>
          </a:prstGeom>
          <a:noFill/>
        </p:spPr>
        <p:txBody>
          <a:bodyPr wrap="none" lIns="68580" tIns="34290" rIns="68580" bIns="34290">
            <a:spAutoFit/>
          </a:bodyPr>
          <a:lstStyle/>
          <a:p>
            <a:pPr defTabSz="685800" fontAlgn="base">
              <a:spcBef>
                <a:spcPct val="0"/>
              </a:spcBef>
              <a:spcAft>
                <a:spcPct val="0"/>
              </a:spcAft>
              <a:buFont typeface="Arial" pitchFamily="34" charset="0"/>
              <a:buNone/>
              <a:defRPr/>
            </a:pPr>
            <a:r>
              <a:rPr lang="zh-CN" altLang="en-US" sz="1500" b="1" spc="225" dirty="0">
                <a:solidFill>
                  <a:prstClr val="black">
                    <a:lumMod val="75000"/>
                    <a:lumOff val="25000"/>
                  </a:prstClr>
                </a:solidFill>
                <a:cs typeface="+mn-ea"/>
                <a:sym typeface="+mn-lt"/>
              </a:rPr>
              <a:t>标题</a:t>
            </a:r>
          </a:p>
        </p:txBody>
      </p:sp>
      <p:sp>
        <p:nvSpPr>
          <p:cNvPr id="14" name="TextBox 287"/>
          <p:cNvSpPr txBox="1"/>
          <p:nvPr/>
        </p:nvSpPr>
        <p:spPr bwMode="auto">
          <a:xfrm>
            <a:off x="6239935" y="4273164"/>
            <a:ext cx="600164" cy="300082"/>
          </a:xfrm>
          <a:prstGeom prst="rect">
            <a:avLst/>
          </a:prstGeom>
          <a:noFill/>
        </p:spPr>
        <p:txBody>
          <a:bodyPr wrap="none" lIns="68580" tIns="34290" rIns="68580" bIns="34290">
            <a:spAutoFit/>
          </a:bodyPr>
          <a:lstStyle>
            <a:defPPr>
              <a:defRPr lang="zh-CN"/>
            </a:defPPr>
            <a:lvl1pPr algn="ctr" fontAlgn="auto">
              <a:spcBef>
                <a:spcPts val="0"/>
              </a:spcBef>
              <a:spcAft>
                <a:spcPts val="0"/>
              </a:spcAft>
              <a:defRPr sz="1400" spc="300">
                <a:solidFill>
                  <a:srgbClr val="8BC925"/>
                </a:solidFill>
                <a:latin typeface="微软雅黑" pitchFamily="34" charset="-122"/>
                <a:ea typeface="微软雅黑" pitchFamily="34" charset="-122"/>
                <a:cs typeface="Arial" pitchFamily="34" charset="0"/>
              </a:defRPr>
            </a:lvl1pPr>
          </a:lstStyle>
          <a:p>
            <a:pPr defTabSz="685800">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p>
        </p:txBody>
      </p:sp>
      <p:sp>
        <p:nvSpPr>
          <p:cNvPr id="15" name="TextBox 288"/>
          <p:cNvSpPr txBox="1"/>
          <p:nvPr/>
        </p:nvSpPr>
        <p:spPr bwMode="auto">
          <a:xfrm>
            <a:off x="7292690" y="4273164"/>
            <a:ext cx="600164" cy="300082"/>
          </a:xfrm>
          <a:prstGeom prst="rect">
            <a:avLst/>
          </a:prstGeom>
          <a:noFill/>
        </p:spPr>
        <p:txBody>
          <a:bodyPr wrap="none" lIns="68580" tIns="34290" rIns="68580" bIns="34290">
            <a:spAutoFit/>
          </a:bodyPr>
          <a:lstStyle>
            <a:defPPr>
              <a:defRPr lang="zh-CN"/>
            </a:defPPr>
            <a:lvl1pPr algn="ctr" fontAlgn="auto">
              <a:spcBef>
                <a:spcPts val="0"/>
              </a:spcBef>
              <a:spcAft>
                <a:spcPts val="0"/>
              </a:spcAft>
              <a:defRPr sz="1400" spc="300">
                <a:solidFill>
                  <a:srgbClr val="284848"/>
                </a:solidFill>
                <a:latin typeface="微软雅黑" pitchFamily="34" charset="-122"/>
                <a:ea typeface="微软雅黑" pitchFamily="34" charset="-122"/>
                <a:cs typeface="Arial" pitchFamily="34" charset="0"/>
              </a:defRPr>
            </a:lvl1pPr>
          </a:lstStyle>
          <a:p>
            <a:pPr defTabSz="685800">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p>
        </p:txBody>
      </p:sp>
      <p:sp>
        <p:nvSpPr>
          <p:cNvPr id="16" name="TextBox 289"/>
          <p:cNvSpPr txBox="1"/>
          <p:nvPr/>
        </p:nvSpPr>
        <p:spPr bwMode="auto">
          <a:xfrm>
            <a:off x="4265093" y="2918583"/>
            <a:ext cx="465512" cy="346249"/>
          </a:xfrm>
          <a:prstGeom prst="rect">
            <a:avLst/>
          </a:prstGeom>
          <a:noFill/>
        </p:spPr>
        <p:txBody>
          <a:bodyPr wrap="none" lIns="68580" tIns="34290" rIns="68580" bIns="34290">
            <a:spAutoFit/>
          </a:bodyPr>
          <a:lstStyle/>
          <a:p>
            <a:pPr defTabSz="685800" fontAlgn="base">
              <a:spcBef>
                <a:spcPct val="0"/>
              </a:spcBef>
              <a:spcAft>
                <a:spcPct val="0"/>
              </a:spcAft>
              <a:buFont typeface="Arial" pitchFamily="34" charset="0"/>
              <a:buNone/>
              <a:defRPr/>
            </a:pPr>
            <a:r>
              <a:rPr lang="en-US" altLang="zh-CN" spc="225" dirty="0">
                <a:solidFill>
                  <a:prstClr val="black">
                    <a:lumMod val="75000"/>
                    <a:lumOff val="25000"/>
                  </a:prstClr>
                </a:solidFill>
                <a:cs typeface="+mn-ea"/>
                <a:sym typeface="+mn-lt"/>
              </a:rPr>
              <a:t>38</a:t>
            </a:r>
            <a:endParaRPr lang="zh-CN" altLang="en-US" spc="225" dirty="0">
              <a:solidFill>
                <a:prstClr val="black">
                  <a:lumMod val="75000"/>
                  <a:lumOff val="25000"/>
                </a:prstClr>
              </a:solidFill>
              <a:cs typeface="+mn-ea"/>
              <a:sym typeface="+mn-lt"/>
            </a:endParaRPr>
          </a:p>
        </p:txBody>
      </p:sp>
      <p:sp>
        <p:nvSpPr>
          <p:cNvPr id="17" name="TextBox 290"/>
          <p:cNvSpPr txBox="1"/>
          <p:nvPr/>
        </p:nvSpPr>
        <p:spPr bwMode="auto">
          <a:xfrm>
            <a:off x="5264317" y="1944821"/>
            <a:ext cx="465512" cy="346249"/>
          </a:xfrm>
          <a:prstGeom prst="rect">
            <a:avLst/>
          </a:prstGeom>
          <a:noFill/>
        </p:spPr>
        <p:txBody>
          <a:bodyPr wrap="none" lIns="68580" tIns="34290" rIns="68580" bIns="34290">
            <a:spAutoFit/>
          </a:bodyPr>
          <a:lstStyle/>
          <a:p>
            <a:pPr defTabSz="685800" fontAlgn="base">
              <a:spcBef>
                <a:spcPct val="0"/>
              </a:spcBef>
              <a:spcAft>
                <a:spcPct val="0"/>
              </a:spcAft>
              <a:buFont typeface="Arial" pitchFamily="34" charset="0"/>
              <a:buNone/>
              <a:defRPr/>
            </a:pPr>
            <a:r>
              <a:rPr lang="en-US" altLang="zh-CN" spc="225" dirty="0">
                <a:solidFill>
                  <a:prstClr val="black">
                    <a:lumMod val="75000"/>
                    <a:lumOff val="25000"/>
                  </a:prstClr>
                </a:solidFill>
                <a:cs typeface="+mn-ea"/>
                <a:sym typeface="+mn-lt"/>
              </a:rPr>
              <a:t>97</a:t>
            </a:r>
            <a:endParaRPr lang="zh-CN" altLang="en-US" spc="225" dirty="0">
              <a:solidFill>
                <a:prstClr val="black">
                  <a:lumMod val="75000"/>
                  <a:lumOff val="25000"/>
                </a:prstClr>
              </a:solidFill>
              <a:cs typeface="+mn-ea"/>
              <a:sym typeface="+mn-lt"/>
            </a:endParaRPr>
          </a:p>
        </p:txBody>
      </p:sp>
      <p:sp>
        <p:nvSpPr>
          <p:cNvPr id="18" name="TextBox 291"/>
          <p:cNvSpPr txBox="1"/>
          <p:nvPr/>
        </p:nvSpPr>
        <p:spPr bwMode="auto">
          <a:xfrm>
            <a:off x="6299228" y="1059582"/>
            <a:ext cx="629018" cy="346249"/>
          </a:xfrm>
          <a:prstGeom prst="rect">
            <a:avLst/>
          </a:prstGeom>
          <a:noFill/>
        </p:spPr>
        <p:txBody>
          <a:bodyPr wrap="none" lIns="68580" tIns="34290" rIns="68580" bIns="34290">
            <a:spAutoFit/>
          </a:bodyPr>
          <a:lstStyle/>
          <a:p>
            <a:pPr defTabSz="685800" fontAlgn="base">
              <a:spcBef>
                <a:spcPct val="0"/>
              </a:spcBef>
              <a:spcAft>
                <a:spcPct val="0"/>
              </a:spcAft>
              <a:buFont typeface="Arial" pitchFamily="34" charset="0"/>
              <a:buNone/>
              <a:defRPr/>
            </a:pPr>
            <a:r>
              <a:rPr lang="en-US" altLang="zh-CN" spc="225" dirty="0">
                <a:solidFill>
                  <a:prstClr val="black">
                    <a:lumMod val="75000"/>
                    <a:lumOff val="25000"/>
                  </a:prstClr>
                </a:solidFill>
                <a:cs typeface="+mn-ea"/>
                <a:sym typeface="+mn-lt"/>
              </a:rPr>
              <a:t>125</a:t>
            </a:r>
            <a:endParaRPr lang="zh-CN" altLang="en-US" spc="225" dirty="0">
              <a:solidFill>
                <a:prstClr val="black">
                  <a:lumMod val="75000"/>
                  <a:lumOff val="25000"/>
                </a:prstClr>
              </a:solidFill>
              <a:cs typeface="+mn-ea"/>
              <a:sym typeface="+mn-lt"/>
            </a:endParaRPr>
          </a:p>
        </p:txBody>
      </p:sp>
      <p:sp>
        <p:nvSpPr>
          <p:cNvPr id="19" name="TextBox 292"/>
          <p:cNvSpPr txBox="1"/>
          <p:nvPr/>
        </p:nvSpPr>
        <p:spPr bwMode="auto">
          <a:xfrm>
            <a:off x="7334140" y="2451690"/>
            <a:ext cx="465512" cy="346249"/>
          </a:xfrm>
          <a:prstGeom prst="rect">
            <a:avLst/>
          </a:prstGeom>
          <a:noFill/>
        </p:spPr>
        <p:txBody>
          <a:bodyPr wrap="none" lIns="68580" tIns="34290" rIns="68580" bIns="34290">
            <a:spAutoFit/>
          </a:bodyPr>
          <a:lstStyle/>
          <a:p>
            <a:pPr defTabSz="685800" fontAlgn="base">
              <a:spcBef>
                <a:spcPct val="0"/>
              </a:spcBef>
              <a:spcAft>
                <a:spcPct val="0"/>
              </a:spcAft>
              <a:buFont typeface="Arial" pitchFamily="34" charset="0"/>
              <a:buNone/>
              <a:defRPr/>
            </a:pPr>
            <a:r>
              <a:rPr lang="en-US" altLang="zh-CN" spc="225" dirty="0">
                <a:solidFill>
                  <a:prstClr val="black">
                    <a:lumMod val="75000"/>
                    <a:lumOff val="25000"/>
                  </a:prstClr>
                </a:solidFill>
                <a:cs typeface="+mn-ea"/>
                <a:sym typeface="+mn-lt"/>
              </a:rPr>
              <a:t>55</a:t>
            </a:r>
            <a:endParaRPr lang="zh-CN" altLang="en-US" spc="225" dirty="0">
              <a:solidFill>
                <a:prstClr val="black">
                  <a:lumMod val="75000"/>
                  <a:lumOff val="25000"/>
                </a:prstClr>
              </a:solidFill>
              <a:cs typeface="+mn-ea"/>
              <a:sym typeface="+mn-lt"/>
            </a:endParaRPr>
          </a:p>
        </p:txBody>
      </p:sp>
      <p:sp>
        <p:nvSpPr>
          <p:cNvPr id="20" name="Content Placeholder 2"/>
          <p:cNvSpPr txBox="1">
            <a:spLocks/>
          </p:cNvSpPr>
          <p:nvPr/>
        </p:nvSpPr>
        <p:spPr>
          <a:xfrm>
            <a:off x="568058" y="1283818"/>
            <a:ext cx="3923779"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a:t>
            </a:r>
            <a:r>
              <a:rPr lang="zh-CN" altLang="en-US" sz="1100" dirty="0" smtClean="0">
                <a:solidFill>
                  <a:prstClr val="black">
                    <a:lumMod val="75000"/>
                    <a:lumOff val="25000"/>
                  </a:prstClr>
                </a:solidFill>
                <a:cs typeface="+mn-ea"/>
                <a:sym typeface="+mn-lt"/>
              </a:rPr>
              <a:t>文本</a:t>
            </a:r>
            <a:r>
              <a:rPr lang="zh-CN" altLang="en-US" sz="11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a:t>
            </a:r>
            <a:r>
              <a:rPr lang="zh-CN" altLang="en-US" sz="1100" dirty="0" smtClean="0">
                <a:solidFill>
                  <a:prstClr val="black">
                    <a:lumMod val="75000"/>
                    <a:lumOff val="25000"/>
                  </a:prstClr>
                </a:solidFill>
                <a:cs typeface="+mn-ea"/>
                <a:sym typeface="+mn-lt"/>
              </a:rPr>
              <a:t>文本</a:t>
            </a:r>
            <a:endParaRPr lang="zh-CN" altLang="en-US" sz="1100" dirty="0">
              <a:solidFill>
                <a:prstClr val="black">
                  <a:lumMod val="75000"/>
                  <a:lumOff val="25000"/>
                </a:prstClr>
              </a:solidFill>
              <a:cs typeface="+mn-ea"/>
              <a:sym typeface="+mn-lt"/>
            </a:endParaRPr>
          </a:p>
        </p:txBody>
      </p:sp>
      <p:sp>
        <p:nvSpPr>
          <p:cNvPr id="21" name="Content Placeholder 2"/>
          <p:cNvSpPr txBox="1">
            <a:spLocks/>
          </p:cNvSpPr>
          <p:nvPr/>
        </p:nvSpPr>
        <p:spPr>
          <a:xfrm>
            <a:off x="568058" y="2062261"/>
            <a:ext cx="3923779"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1100" dirty="0">
              <a:solidFill>
                <a:prstClr val="black">
                  <a:lumMod val="75000"/>
                  <a:lumOff val="25000"/>
                </a:prstClr>
              </a:solidFill>
              <a:cs typeface="+mn-ea"/>
              <a:sym typeface="+mn-lt"/>
            </a:endParaRPr>
          </a:p>
        </p:txBody>
      </p:sp>
    </p:spTree>
    <p:extLst>
      <p:ext uri="{BB962C8B-B14F-4D97-AF65-F5344CB8AC3E}">
        <p14:creationId xmlns:p14="http://schemas.microsoft.com/office/powerpoint/2010/main" val="1422746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9" name="矩形 1"/>
          <p:cNvSpPr>
            <a:spLocks noChangeArrowheads="1"/>
          </p:cNvSpPr>
          <p:nvPr/>
        </p:nvSpPr>
        <p:spPr bwMode="auto">
          <a:xfrm>
            <a:off x="5106548" y="1218899"/>
            <a:ext cx="3006741"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buFont typeface="Arial" pitchFamily="34" charset="0"/>
              <a:buNone/>
            </a:pPr>
            <a:r>
              <a:rPr lang="zh-CN" altLang="en-US" sz="1000" dirty="0" smtClean="0">
                <a:solidFill>
                  <a:prstClr val="black">
                    <a:lumMod val="75000"/>
                    <a:lumOff val="25000"/>
                  </a:prstClr>
                </a:solidFill>
                <a:cs typeface="+mn-ea"/>
                <a:sym typeface="+mn-lt"/>
              </a:rPr>
              <a:t>单击此处添加文本单击此处添加文本单击此处添加文本单击</a:t>
            </a:r>
            <a:r>
              <a:rPr lang="zh-CN" altLang="en-US" sz="1000" dirty="0">
                <a:solidFill>
                  <a:prstClr val="black">
                    <a:lumMod val="75000"/>
                    <a:lumOff val="25000"/>
                  </a:prstClr>
                </a:solidFill>
                <a:cs typeface="+mn-ea"/>
                <a:sym typeface="+mn-lt"/>
              </a:rPr>
              <a:t>此处添加</a:t>
            </a:r>
            <a:r>
              <a:rPr lang="zh-CN" altLang="en-US" sz="1000" dirty="0" smtClean="0">
                <a:solidFill>
                  <a:prstClr val="black">
                    <a:lumMod val="75000"/>
                    <a:lumOff val="25000"/>
                  </a:prstClr>
                </a:solidFill>
                <a:cs typeface="+mn-ea"/>
                <a:sym typeface="+mn-lt"/>
              </a:rPr>
              <a:t>文本单击</a:t>
            </a:r>
            <a:r>
              <a:rPr lang="zh-CN" altLang="en-US" sz="1000" dirty="0">
                <a:solidFill>
                  <a:prstClr val="black">
                    <a:lumMod val="75000"/>
                    <a:lumOff val="25000"/>
                  </a:prstClr>
                </a:solidFill>
                <a:cs typeface="+mn-ea"/>
                <a:sym typeface="+mn-lt"/>
              </a:rPr>
              <a:t>此处添加</a:t>
            </a:r>
            <a:r>
              <a:rPr lang="zh-CN" altLang="en-US" sz="1000" dirty="0" smtClean="0">
                <a:solidFill>
                  <a:prstClr val="black">
                    <a:lumMod val="75000"/>
                    <a:lumOff val="25000"/>
                  </a:prstClr>
                </a:solidFill>
                <a:cs typeface="+mn-ea"/>
                <a:sym typeface="+mn-lt"/>
              </a:rPr>
              <a:t>文本单击</a:t>
            </a:r>
            <a:r>
              <a:rPr lang="zh-CN" altLang="en-US" sz="1000" dirty="0">
                <a:solidFill>
                  <a:prstClr val="black">
                    <a:lumMod val="75000"/>
                    <a:lumOff val="25000"/>
                  </a:prstClr>
                </a:solidFill>
                <a:cs typeface="+mn-ea"/>
                <a:sym typeface="+mn-lt"/>
              </a:rPr>
              <a:t>此处添加</a:t>
            </a:r>
            <a:r>
              <a:rPr lang="zh-CN" altLang="en-US" sz="1000" dirty="0" smtClean="0">
                <a:solidFill>
                  <a:prstClr val="black">
                    <a:lumMod val="75000"/>
                    <a:lumOff val="25000"/>
                  </a:prstClr>
                </a:solidFill>
                <a:cs typeface="+mn-ea"/>
                <a:sym typeface="+mn-lt"/>
              </a:rPr>
              <a:t>文本单击</a:t>
            </a:r>
            <a:r>
              <a:rPr lang="zh-CN" altLang="en-US" sz="1000" dirty="0">
                <a:solidFill>
                  <a:prstClr val="black">
                    <a:lumMod val="75000"/>
                    <a:lumOff val="25000"/>
                  </a:prstClr>
                </a:solidFill>
                <a:cs typeface="+mn-ea"/>
                <a:sym typeface="+mn-lt"/>
              </a:rPr>
              <a:t>此处添加</a:t>
            </a:r>
            <a:r>
              <a:rPr lang="zh-CN" altLang="en-US" sz="1000" dirty="0" smtClean="0">
                <a:solidFill>
                  <a:prstClr val="black">
                    <a:lumMod val="75000"/>
                    <a:lumOff val="25000"/>
                  </a:prstClr>
                </a:solidFill>
                <a:cs typeface="+mn-ea"/>
                <a:sym typeface="+mn-lt"/>
              </a:rPr>
              <a:t>文本单击</a:t>
            </a:r>
            <a:r>
              <a:rPr lang="zh-CN" altLang="en-US" sz="1000" dirty="0">
                <a:solidFill>
                  <a:prstClr val="black">
                    <a:lumMod val="75000"/>
                    <a:lumOff val="25000"/>
                  </a:prstClr>
                </a:solidFill>
                <a:cs typeface="+mn-ea"/>
                <a:sym typeface="+mn-lt"/>
              </a:rPr>
              <a:t>此处添加</a:t>
            </a:r>
            <a:r>
              <a:rPr lang="zh-CN" altLang="en-US" sz="1000" dirty="0" smtClean="0">
                <a:solidFill>
                  <a:prstClr val="black">
                    <a:lumMod val="75000"/>
                    <a:lumOff val="25000"/>
                  </a:prstClr>
                </a:solidFill>
                <a:cs typeface="+mn-ea"/>
                <a:sym typeface="+mn-lt"/>
              </a:rPr>
              <a:t>文本单击</a:t>
            </a:r>
            <a:r>
              <a:rPr lang="zh-CN" altLang="en-US" sz="1000" dirty="0">
                <a:solidFill>
                  <a:prstClr val="black">
                    <a:lumMod val="75000"/>
                    <a:lumOff val="25000"/>
                  </a:prstClr>
                </a:solidFill>
                <a:cs typeface="+mn-ea"/>
                <a:sym typeface="+mn-lt"/>
              </a:rPr>
              <a:t>此处添加</a:t>
            </a:r>
            <a:r>
              <a:rPr lang="zh-CN" altLang="en-US" sz="1000" dirty="0" smtClean="0">
                <a:solidFill>
                  <a:prstClr val="black">
                    <a:lumMod val="75000"/>
                    <a:lumOff val="25000"/>
                  </a:prstClr>
                </a:solidFill>
                <a:cs typeface="+mn-ea"/>
                <a:sym typeface="+mn-lt"/>
              </a:rPr>
              <a:t>文本</a:t>
            </a:r>
            <a:r>
              <a:rPr lang="zh-CN" altLang="en-US" sz="1000" dirty="0">
                <a:solidFill>
                  <a:prstClr val="black">
                    <a:lumMod val="75000"/>
                    <a:lumOff val="25000"/>
                  </a:prstClr>
                </a:solidFill>
                <a:cs typeface="+mn-ea"/>
                <a:sym typeface="+mn-lt"/>
              </a:rPr>
              <a:t>单击此处添加文本单击此处添加文本单击此处添加</a:t>
            </a:r>
            <a:r>
              <a:rPr lang="zh-CN" altLang="en-US" sz="1000" dirty="0" smtClean="0">
                <a:solidFill>
                  <a:prstClr val="black">
                    <a:lumMod val="75000"/>
                    <a:lumOff val="25000"/>
                  </a:prstClr>
                </a:solidFill>
                <a:cs typeface="+mn-ea"/>
                <a:sym typeface="+mn-lt"/>
              </a:rPr>
              <a:t>文本</a:t>
            </a:r>
            <a:endParaRPr lang="zh-CN" altLang="zh-CN" sz="1000" dirty="0">
              <a:solidFill>
                <a:prstClr val="black">
                  <a:lumMod val="75000"/>
                  <a:lumOff val="25000"/>
                </a:prstClr>
              </a:solidFill>
              <a:cs typeface="+mn-ea"/>
              <a:sym typeface="+mn-lt"/>
            </a:endParaRPr>
          </a:p>
        </p:txBody>
      </p:sp>
      <p:grpSp>
        <p:nvGrpSpPr>
          <p:cNvPr id="27" name="组合 26"/>
          <p:cNvGrpSpPr/>
          <p:nvPr/>
        </p:nvGrpSpPr>
        <p:grpSpPr>
          <a:xfrm>
            <a:off x="805809" y="3195556"/>
            <a:ext cx="3473350" cy="990554"/>
            <a:chOff x="805808" y="3195556"/>
            <a:chExt cx="2744362" cy="782656"/>
          </a:xfrm>
        </p:grpSpPr>
        <p:sp>
          <p:nvSpPr>
            <p:cNvPr id="5" name="Rectangle 936"/>
            <p:cNvSpPr>
              <a:spLocks noChangeArrowheads="1"/>
            </p:cNvSpPr>
            <p:nvPr/>
          </p:nvSpPr>
          <p:spPr bwMode="auto">
            <a:xfrm>
              <a:off x="805808" y="3715419"/>
              <a:ext cx="670318" cy="262793"/>
            </a:xfrm>
            <a:prstGeom prst="rect">
              <a:avLst/>
            </a:prstGeom>
            <a:solidFill>
              <a:schemeClr val="accent2"/>
            </a:solidFill>
            <a:ln>
              <a:noFill/>
            </a:ln>
            <a:extLst/>
          </p:spPr>
          <p:txBody>
            <a:bodyPr/>
            <a:lstStyle/>
            <a:p>
              <a:pPr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6" name="Rectangle 939"/>
            <p:cNvSpPr>
              <a:spLocks noChangeArrowheads="1"/>
            </p:cNvSpPr>
            <p:nvPr/>
          </p:nvSpPr>
          <p:spPr bwMode="auto">
            <a:xfrm>
              <a:off x="2188504" y="3654977"/>
              <a:ext cx="670318" cy="323235"/>
            </a:xfrm>
            <a:prstGeom prst="rect">
              <a:avLst/>
            </a:prstGeom>
            <a:solidFill>
              <a:schemeClr val="accent1"/>
            </a:solidFill>
            <a:ln>
              <a:noFill/>
            </a:ln>
            <a:extLst/>
          </p:spPr>
          <p:txBody>
            <a:bodyPr/>
            <a:lstStyle/>
            <a:p>
              <a:pPr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7" name="Rectangle 942"/>
            <p:cNvSpPr>
              <a:spLocks noChangeArrowheads="1"/>
            </p:cNvSpPr>
            <p:nvPr/>
          </p:nvSpPr>
          <p:spPr bwMode="auto">
            <a:xfrm>
              <a:off x="1494527" y="3455254"/>
              <a:ext cx="670318" cy="522958"/>
            </a:xfrm>
            <a:prstGeom prst="rect">
              <a:avLst/>
            </a:prstGeom>
            <a:solidFill>
              <a:schemeClr val="accent4"/>
            </a:solidFill>
            <a:ln>
              <a:noFill/>
            </a:ln>
            <a:extLst/>
          </p:spPr>
          <p:txBody>
            <a:bodyPr/>
            <a:lstStyle/>
            <a:p>
              <a:pPr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8" name="Rectangle 945"/>
            <p:cNvSpPr>
              <a:spLocks noChangeArrowheads="1"/>
            </p:cNvSpPr>
            <p:nvPr/>
          </p:nvSpPr>
          <p:spPr bwMode="auto">
            <a:xfrm>
              <a:off x="2877223" y="3208229"/>
              <a:ext cx="672947" cy="769983"/>
            </a:xfrm>
            <a:prstGeom prst="rect">
              <a:avLst/>
            </a:prstGeom>
            <a:solidFill>
              <a:schemeClr val="accent3"/>
            </a:solidFill>
            <a:ln>
              <a:noFill/>
            </a:ln>
            <a:extLst/>
          </p:spPr>
          <p:txBody>
            <a:bodyPr/>
            <a:lstStyle/>
            <a:p>
              <a:pPr fontAlgn="base">
                <a:spcBef>
                  <a:spcPct val="0"/>
                </a:spcBef>
                <a:spcAft>
                  <a:spcPct val="0"/>
                </a:spcAft>
                <a:buFont typeface="Arial" pitchFamily="34" charset="0"/>
                <a:buNone/>
              </a:pPr>
              <a:endParaRPr lang="zh-CN" altLang="en-US">
                <a:solidFill>
                  <a:prstClr val="black"/>
                </a:solidFill>
                <a:cs typeface="+mn-ea"/>
                <a:sym typeface="+mn-lt"/>
              </a:endParaRPr>
            </a:p>
          </p:txBody>
        </p:sp>
        <p:sp>
          <p:nvSpPr>
            <p:cNvPr id="10" name="TextBox 9"/>
            <p:cNvSpPr txBox="1"/>
            <p:nvPr/>
          </p:nvSpPr>
          <p:spPr>
            <a:xfrm>
              <a:off x="880046" y="3683808"/>
              <a:ext cx="556275" cy="291816"/>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buFont typeface="Arial" pitchFamily="34" charset="0"/>
                <a:buNone/>
              </a:pPr>
              <a:r>
                <a:rPr lang="en-US" altLang="zh-CN" sz="1800" dirty="0" smtClean="0">
                  <a:solidFill>
                    <a:prstClr val="white"/>
                  </a:solidFill>
                  <a:latin typeface="Arial"/>
                  <a:ea typeface="微软雅黑"/>
                  <a:cs typeface="+mn-ea"/>
                  <a:sym typeface="+mn-lt"/>
                </a:rPr>
                <a:t>173</a:t>
              </a:r>
              <a:endParaRPr lang="zh-CN" altLang="en-US" sz="1800" dirty="0">
                <a:solidFill>
                  <a:prstClr val="white"/>
                </a:solidFill>
                <a:latin typeface="Arial"/>
                <a:ea typeface="微软雅黑"/>
                <a:cs typeface="+mn-ea"/>
                <a:sym typeface="+mn-lt"/>
              </a:endParaRPr>
            </a:p>
          </p:txBody>
        </p:sp>
        <p:sp>
          <p:nvSpPr>
            <p:cNvPr id="11" name="TextBox 10"/>
            <p:cNvSpPr txBox="1"/>
            <p:nvPr/>
          </p:nvSpPr>
          <p:spPr>
            <a:xfrm>
              <a:off x="1551547" y="3434595"/>
              <a:ext cx="556275" cy="291817"/>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buFont typeface="Arial" pitchFamily="34" charset="0"/>
                <a:buNone/>
              </a:pPr>
              <a:r>
                <a:rPr lang="en-US" altLang="zh-CN" sz="1800" dirty="0" smtClean="0">
                  <a:solidFill>
                    <a:prstClr val="white"/>
                  </a:solidFill>
                  <a:latin typeface="Arial"/>
                  <a:ea typeface="微软雅黑"/>
                  <a:cs typeface="+mn-ea"/>
                  <a:sym typeface="+mn-lt"/>
                </a:rPr>
                <a:t>258</a:t>
              </a:r>
              <a:endParaRPr lang="zh-CN" altLang="en-US" sz="1800" dirty="0">
                <a:solidFill>
                  <a:prstClr val="white"/>
                </a:solidFill>
                <a:latin typeface="Arial"/>
                <a:ea typeface="微软雅黑"/>
                <a:cs typeface="+mn-ea"/>
                <a:sym typeface="+mn-lt"/>
              </a:endParaRPr>
            </a:p>
          </p:txBody>
        </p:sp>
        <p:sp>
          <p:nvSpPr>
            <p:cNvPr id="12" name="TextBox 11"/>
            <p:cNvSpPr txBox="1"/>
            <p:nvPr/>
          </p:nvSpPr>
          <p:spPr>
            <a:xfrm>
              <a:off x="2245525" y="3623808"/>
              <a:ext cx="556275" cy="291817"/>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buFont typeface="Arial" pitchFamily="34" charset="0"/>
                <a:buNone/>
              </a:pPr>
              <a:r>
                <a:rPr lang="en-US" altLang="zh-CN" sz="1800" dirty="0" smtClean="0">
                  <a:solidFill>
                    <a:prstClr val="white"/>
                  </a:solidFill>
                  <a:latin typeface="Arial"/>
                  <a:ea typeface="微软雅黑"/>
                  <a:cs typeface="+mn-ea"/>
                  <a:sym typeface="+mn-lt"/>
                </a:rPr>
                <a:t>178</a:t>
              </a:r>
              <a:endParaRPr lang="zh-CN" altLang="en-US" sz="1800" dirty="0">
                <a:solidFill>
                  <a:prstClr val="white"/>
                </a:solidFill>
                <a:latin typeface="Arial"/>
                <a:ea typeface="微软雅黑"/>
                <a:cs typeface="+mn-ea"/>
                <a:sym typeface="+mn-lt"/>
              </a:endParaRPr>
            </a:p>
          </p:txBody>
        </p:sp>
        <p:sp>
          <p:nvSpPr>
            <p:cNvPr id="13" name="TextBox 12"/>
            <p:cNvSpPr txBox="1"/>
            <p:nvPr/>
          </p:nvSpPr>
          <p:spPr>
            <a:xfrm>
              <a:off x="2935557" y="3195556"/>
              <a:ext cx="556275" cy="291816"/>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buFont typeface="Arial" pitchFamily="34" charset="0"/>
                <a:buNone/>
              </a:pPr>
              <a:r>
                <a:rPr lang="en-US" altLang="zh-CN" sz="1800" dirty="0" smtClean="0">
                  <a:solidFill>
                    <a:prstClr val="white"/>
                  </a:solidFill>
                  <a:latin typeface="Arial"/>
                  <a:ea typeface="微软雅黑"/>
                  <a:cs typeface="+mn-ea"/>
                  <a:sym typeface="+mn-lt"/>
                </a:rPr>
                <a:t>382</a:t>
              </a:r>
              <a:endParaRPr lang="zh-CN" altLang="en-US" sz="1800" dirty="0">
                <a:solidFill>
                  <a:prstClr val="white"/>
                </a:solidFill>
                <a:latin typeface="Arial"/>
                <a:ea typeface="微软雅黑"/>
                <a:cs typeface="+mn-ea"/>
                <a:sym typeface="+mn-lt"/>
              </a:endParaRPr>
            </a:p>
          </p:txBody>
        </p:sp>
      </p:grpSp>
      <p:graphicFrame>
        <p:nvGraphicFramePr>
          <p:cNvPr id="26" name="Chart 137"/>
          <p:cNvGraphicFramePr/>
          <p:nvPr>
            <p:extLst>
              <p:ext uri="{D42A27DB-BD31-4B8C-83A1-F6EECF244321}">
                <p14:modId xmlns:p14="http://schemas.microsoft.com/office/powerpoint/2010/main" val="1453222109"/>
              </p:ext>
            </p:extLst>
          </p:nvPr>
        </p:nvGraphicFramePr>
        <p:xfrm>
          <a:off x="4772150" y="2952099"/>
          <a:ext cx="3850301" cy="1563868"/>
        </p:xfrm>
        <a:graphic>
          <a:graphicData uri="http://schemas.openxmlformats.org/drawingml/2006/chart">
            <c:chart xmlns:c="http://schemas.openxmlformats.org/drawingml/2006/chart" xmlns:r="http://schemas.openxmlformats.org/officeDocument/2006/relationships" r:id="rId2"/>
          </a:graphicData>
        </a:graphic>
      </p:graphicFrame>
      <p:sp>
        <p:nvSpPr>
          <p:cNvPr id="28" name="Freeform 66"/>
          <p:cNvSpPr>
            <a:spLocks noEditPoints="1" noChangeArrowheads="1"/>
          </p:cNvSpPr>
          <p:nvPr/>
        </p:nvSpPr>
        <p:spPr bwMode="auto">
          <a:xfrm>
            <a:off x="3535989" y="1370837"/>
            <a:ext cx="704939" cy="681832"/>
          </a:xfrm>
          <a:custGeom>
            <a:avLst/>
            <a:gdLst>
              <a:gd name="T0" fmla="*/ 16 w 33"/>
              <a:gd name="T1" fmla="*/ 0 h 32"/>
              <a:gd name="T2" fmla="*/ 0 w 33"/>
              <a:gd name="T3" fmla="*/ 16 h 32"/>
              <a:gd name="T4" fmla="*/ 16 w 33"/>
              <a:gd name="T5" fmla="*/ 32 h 32"/>
              <a:gd name="T6" fmla="*/ 33 w 33"/>
              <a:gd name="T7" fmla="*/ 16 h 32"/>
              <a:gd name="T8" fmla="*/ 16 w 33"/>
              <a:gd name="T9" fmla="*/ 0 h 32"/>
              <a:gd name="T10" fmla="*/ 16 w 33"/>
              <a:gd name="T11" fmla="*/ 24 h 32"/>
              <a:gd name="T12" fmla="*/ 8 w 33"/>
              <a:gd name="T13" fmla="*/ 16 h 32"/>
              <a:gd name="T14" fmla="*/ 16 w 33"/>
              <a:gd name="T15" fmla="*/ 8 h 32"/>
              <a:gd name="T16" fmla="*/ 24 w 33"/>
              <a:gd name="T17" fmla="*/ 16 h 32"/>
              <a:gd name="T18" fmla="*/ 16 w 33"/>
              <a:gd name="T19" fmla="*/ 24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2"/>
              <a:gd name="T32" fmla="*/ 33 w 33"/>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2">
                <a:moveTo>
                  <a:pt x="16" y="0"/>
                </a:moveTo>
                <a:cubicBezTo>
                  <a:pt x="7" y="0"/>
                  <a:pt x="0" y="7"/>
                  <a:pt x="0" y="16"/>
                </a:cubicBezTo>
                <a:cubicBezTo>
                  <a:pt x="0" y="25"/>
                  <a:pt x="7" y="32"/>
                  <a:pt x="16" y="32"/>
                </a:cubicBezTo>
                <a:cubicBezTo>
                  <a:pt x="25" y="32"/>
                  <a:pt x="33" y="25"/>
                  <a:pt x="33" y="16"/>
                </a:cubicBezTo>
                <a:cubicBezTo>
                  <a:pt x="33" y="7"/>
                  <a:pt x="25" y="0"/>
                  <a:pt x="16" y="0"/>
                </a:cubicBezTo>
                <a:close/>
                <a:moveTo>
                  <a:pt x="16" y="24"/>
                </a:moveTo>
                <a:cubicBezTo>
                  <a:pt x="12" y="24"/>
                  <a:pt x="8" y="21"/>
                  <a:pt x="8" y="16"/>
                </a:cubicBezTo>
                <a:cubicBezTo>
                  <a:pt x="8" y="11"/>
                  <a:pt x="12" y="8"/>
                  <a:pt x="16" y="8"/>
                </a:cubicBezTo>
                <a:cubicBezTo>
                  <a:pt x="21" y="8"/>
                  <a:pt x="24" y="11"/>
                  <a:pt x="24" y="16"/>
                </a:cubicBezTo>
                <a:cubicBezTo>
                  <a:pt x="24" y="21"/>
                  <a:pt x="21" y="24"/>
                  <a:pt x="16" y="24"/>
                </a:cubicBezTo>
                <a:close/>
              </a:path>
            </a:pathLst>
          </a:custGeom>
          <a:solidFill>
            <a:schemeClr val="bg1">
              <a:lumMod val="95000"/>
            </a:schemeClr>
          </a:solidFill>
          <a:ln>
            <a:noFill/>
          </a:ln>
          <a:extLst/>
        </p:spPr>
        <p:txBody>
          <a:bodyPr/>
          <a:lstStyle/>
          <a:p>
            <a:pPr fontAlgn="base">
              <a:spcBef>
                <a:spcPct val="0"/>
              </a:spcBef>
              <a:spcAft>
                <a:spcPct val="0"/>
              </a:spcAft>
              <a:buFont typeface="Arial" pitchFamily="34" charset="0"/>
              <a:buNone/>
            </a:pPr>
            <a:endParaRPr lang="zh-CN" altLang="zh-CN" smtClean="0">
              <a:solidFill>
                <a:prstClr val="white"/>
              </a:solidFill>
              <a:cs typeface="+mn-ea"/>
              <a:sym typeface="+mn-lt"/>
            </a:endParaRPr>
          </a:p>
        </p:txBody>
      </p:sp>
      <p:sp>
        <p:nvSpPr>
          <p:cNvPr id="29" name="Freeform 67"/>
          <p:cNvSpPr>
            <a:spLocks noEditPoints="1" noChangeArrowheads="1"/>
          </p:cNvSpPr>
          <p:nvPr/>
        </p:nvSpPr>
        <p:spPr bwMode="auto">
          <a:xfrm>
            <a:off x="3365641" y="1200379"/>
            <a:ext cx="1024862" cy="1022747"/>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36 h 48"/>
              <a:gd name="T12" fmla="*/ 12 w 48"/>
              <a:gd name="T13" fmla="*/ 24 h 48"/>
              <a:gd name="T14" fmla="*/ 24 w 48"/>
              <a:gd name="T15" fmla="*/ 12 h 48"/>
              <a:gd name="T16" fmla="*/ 36 w 48"/>
              <a:gd name="T17" fmla="*/ 24 h 48"/>
              <a:gd name="T18" fmla="*/ 24 w 48"/>
              <a:gd name="T19" fmla="*/ 36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8"/>
              <a:gd name="T32" fmla="*/ 48 w 48"/>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8">
                <a:moveTo>
                  <a:pt x="24" y="0"/>
                </a:moveTo>
                <a:cubicBezTo>
                  <a:pt x="11" y="0"/>
                  <a:pt x="0" y="11"/>
                  <a:pt x="0" y="24"/>
                </a:cubicBezTo>
                <a:cubicBezTo>
                  <a:pt x="0" y="37"/>
                  <a:pt x="11" y="48"/>
                  <a:pt x="24" y="48"/>
                </a:cubicBezTo>
                <a:cubicBezTo>
                  <a:pt x="38" y="48"/>
                  <a:pt x="48" y="37"/>
                  <a:pt x="48" y="24"/>
                </a:cubicBezTo>
                <a:cubicBezTo>
                  <a:pt x="48" y="11"/>
                  <a:pt x="38" y="0"/>
                  <a:pt x="24" y="0"/>
                </a:cubicBezTo>
                <a:close/>
                <a:moveTo>
                  <a:pt x="24" y="36"/>
                </a:moveTo>
                <a:cubicBezTo>
                  <a:pt x="17" y="36"/>
                  <a:pt x="12" y="31"/>
                  <a:pt x="12" y="24"/>
                </a:cubicBezTo>
                <a:cubicBezTo>
                  <a:pt x="12" y="17"/>
                  <a:pt x="17" y="12"/>
                  <a:pt x="24" y="12"/>
                </a:cubicBezTo>
                <a:cubicBezTo>
                  <a:pt x="31" y="12"/>
                  <a:pt x="36" y="17"/>
                  <a:pt x="36" y="24"/>
                </a:cubicBezTo>
                <a:cubicBezTo>
                  <a:pt x="36" y="31"/>
                  <a:pt x="31" y="36"/>
                  <a:pt x="24" y="36"/>
                </a:cubicBezTo>
                <a:close/>
              </a:path>
            </a:pathLst>
          </a:custGeom>
          <a:solidFill>
            <a:schemeClr val="accent4"/>
          </a:solidFill>
          <a:ln>
            <a:noFill/>
          </a:ln>
          <a:extLst/>
        </p:spPr>
        <p:txBody>
          <a:bodyPr/>
          <a:lstStyle/>
          <a:p>
            <a:pPr fontAlgn="base">
              <a:spcBef>
                <a:spcPct val="0"/>
              </a:spcBef>
              <a:spcAft>
                <a:spcPct val="0"/>
              </a:spcAft>
              <a:buFont typeface="Arial" pitchFamily="34" charset="0"/>
              <a:buNone/>
            </a:pPr>
            <a:endParaRPr lang="zh-CN" altLang="zh-CN" smtClean="0">
              <a:solidFill>
                <a:prstClr val="white"/>
              </a:solidFill>
              <a:cs typeface="+mn-ea"/>
              <a:sym typeface="+mn-lt"/>
            </a:endParaRPr>
          </a:p>
        </p:txBody>
      </p:sp>
      <p:sp>
        <p:nvSpPr>
          <p:cNvPr id="30" name="TextBox 53"/>
          <p:cNvSpPr>
            <a:spLocks noChangeArrowheads="1"/>
          </p:cNvSpPr>
          <p:nvPr/>
        </p:nvSpPr>
        <p:spPr bwMode="auto">
          <a:xfrm>
            <a:off x="3606180" y="1607876"/>
            <a:ext cx="57920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900" smtClean="0">
                <a:solidFill>
                  <a:prstClr val="white"/>
                </a:solidFill>
                <a:cs typeface="+mn-ea"/>
                <a:sym typeface="+mn-lt"/>
              </a:rPr>
              <a:t>100%</a:t>
            </a:r>
            <a:endParaRPr lang="zh-CN" altLang="en-US" sz="900" smtClean="0">
              <a:solidFill>
                <a:prstClr val="white"/>
              </a:solidFill>
              <a:cs typeface="+mn-ea"/>
              <a:sym typeface="+mn-lt"/>
            </a:endParaRPr>
          </a:p>
        </p:txBody>
      </p:sp>
      <p:sp>
        <p:nvSpPr>
          <p:cNvPr id="31" name="Freeform 61"/>
          <p:cNvSpPr>
            <a:spLocks noEditPoints="1" noChangeArrowheads="1"/>
          </p:cNvSpPr>
          <p:nvPr/>
        </p:nvSpPr>
        <p:spPr bwMode="auto">
          <a:xfrm>
            <a:off x="2104310" y="1370837"/>
            <a:ext cx="705246" cy="681832"/>
          </a:xfrm>
          <a:custGeom>
            <a:avLst/>
            <a:gdLst>
              <a:gd name="T0" fmla="*/ 17 w 33"/>
              <a:gd name="T1" fmla="*/ 0 h 32"/>
              <a:gd name="T2" fmla="*/ 0 w 33"/>
              <a:gd name="T3" fmla="*/ 16 h 32"/>
              <a:gd name="T4" fmla="*/ 17 w 33"/>
              <a:gd name="T5" fmla="*/ 32 h 32"/>
              <a:gd name="T6" fmla="*/ 33 w 33"/>
              <a:gd name="T7" fmla="*/ 16 h 32"/>
              <a:gd name="T8" fmla="*/ 17 w 33"/>
              <a:gd name="T9" fmla="*/ 0 h 32"/>
              <a:gd name="T10" fmla="*/ 17 w 33"/>
              <a:gd name="T11" fmla="*/ 24 h 32"/>
              <a:gd name="T12" fmla="*/ 8 w 33"/>
              <a:gd name="T13" fmla="*/ 16 h 32"/>
              <a:gd name="T14" fmla="*/ 17 w 33"/>
              <a:gd name="T15" fmla="*/ 8 h 32"/>
              <a:gd name="T16" fmla="*/ 25 w 33"/>
              <a:gd name="T17" fmla="*/ 16 h 32"/>
              <a:gd name="T18" fmla="*/ 17 w 33"/>
              <a:gd name="T19" fmla="*/ 24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2"/>
              <a:gd name="T32" fmla="*/ 33 w 33"/>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2">
                <a:moveTo>
                  <a:pt x="17" y="0"/>
                </a:moveTo>
                <a:cubicBezTo>
                  <a:pt x="7" y="0"/>
                  <a:pt x="0" y="7"/>
                  <a:pt x="0" y="16"/>
                </a:cubicBezTo>
                <a:cubicBezTo>
                  <a:pt x="0" y="25"/>
                  <a:pt x="7" y="32"/>
                  <a:pt x="17" y="32"/>
                </a:cubicBezTo>
                <a:cubicBezTo>
                  <a:pt x="26" y="32"/>
                  <a:pt x="33" y="25"/>
                  <a:pt x="33" y="16"/>
                </a:cubicBezTo>
                <a:cubicBezTo>
                  <a:pt x="33" y="7"/>
                  <a:pt x="26" y="0"/>
                  <a:pt x="17" y="0"/>
                </a:cubicBezTo>
                <a:close/>
                <a:moveTo>
                  <a:pt x="17" y="24"/>
                </a:moveTo>
                <a:cubicBezTo>
                  <a:pt x="12" y="24"/>
                  <a:pt x="8" y="21"/>
                  <a:pt x="8" y="16"/>
                </a:cubicBezTo>
                <a:cubicBezTo>
                  <a:pt x="8" y="11"/>
                  <a:pt x="12" y="8"/>
                  <a:pt x="17" y="8"/>
                </a:cubicBezTo>
                <a:cubicBezTo>
                  <a:pt x="21" y="8"/>
                  <a:pt x="25" y="11"/>
                  <a:pt x="25" y="16"/>
                </a:cubicBezTo>
                <a:cubicBezTo>
                  <a:pt x="25" y="21"/>
                  <a:pt x="21" y="24"/>
                  <a:pt x="17" y="24"/>
                </a:cubicBezTo>
                <a:close/>
              </a:path>
            </a:pathLst>
          </a:custGeom>
          <a:solidFill>
            <a:schemeClr val="bg1">
              <a:lumMod val="95000"/>
            </a:schemeClr>
          </a:solidFill>
          <a:ln>
            <a:noFill/>
          </a:ln>
          <a:extLst/>
        </p:spPr>
        <p:txBody>
          <a:bodyPr/>
          <a:lstStyle/>
          <a:p>
            <a:pPr fontAlgn="base">
              <a:spcBef>
                <a:spcPct val="0"/>
              </a:spcBef>
              <a:spcAft>
                <a:spcPct val="0"/>
              </a:spcAft>
              <a:buFont typeface="Arial" pitchFamily="34" charset="0"/>
              <a:buNone/>
            </a:pPr>
            <a:endParaRPr lang="zh-CN" altLang="zh-CN" smtClean="0">
              <a:solidFill>
                <a:prstClr val="white"/>
              </a:solidFill>
              <a:cs typeface="+mn-ea"/>
              <a:sym typeface="+mn-lt"/>
            </a:endParaRPr>
          </a:p>
        </p:txBody>
      </p:sp>
      <p:sp>
        <p:nvSpPr>
          <p:cNvPr id="32" name="Freeform 62"/>
          <p:cNvSpPr>
            <a:spLocks noChangeArrowheads="1"/>
          </p:cNvSpPr>
          <p:nvPr/>
        </p:nvSpPr>
        <p:spPr bwMode="auto">
          <a:xfrm>
            <a:off x="1932502" y="1200379"/>
            <a:ext cx="1047477" cy="1022747"/>
          </a:xfrm>
          <a:custGeom>
            <a:avLst/>
            <a:gdLst>
              <a:gd name="T0" fmla="*/ 49 w 49"/>
              <a:gd name="T1" fmla="*/ 24 h 48"/>
              <a:gd name="T2" fmla="*/ 37 w 49"/>
              <a:gd name="T3" fmla="*/ 24 h 48"/>
              <a:gd name="T4" fmla="*/ 37 w 49"/>
              <a:gd name="T5" fmla="*/ 24 h 48"/>
              <a:gd name="T6" fmla="*/ 25 w 49"/>
              <a:gd name="T7" fmla="*/ 36 h 48"/>
              <a:gd name="T8" fmla="*/ 12 w 49"/>
              <a:gd name="T9" fmla="*/ 24 h 48"/>
              <a:gd name="T10" fmla="*/ 25 w 49"/>
              <a:gd name="T11" fmla="*/ 12 h 48"/>
              <a:gd name="T12" fmla="*/ 25 w 49"/>
              <a:gd name="T13" fmla="*/ 0 h 48"/>
              <a:gd name="T14" fmla="*/ 0 w 49"/>
              <a:gd name="T15" fmla="*/ 24 h 48"/>
              <a:gd name="T16" fmla="*/ 25 w 49"/>
              <a:gd name="T17" fmla="*/ 48 h 48"/>
              <a:gd name="T18" fmla="*/ 49 w 49"/>
              <a:gd name="T19" fmla="*/ 24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8"/>
              <a:gd name="T32" fmla="*/ 49 w 49"/>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8">
                <a:moveTo>
                  <a:pt x="49" y="24"/>
                </a:moveTo>
                <a:cubicBezTo>
                  <a:pt x="37" y="24"/>
                  <a:pt x="37" y="24"/>
                  <a:pt x="37" y="24"/>
                </a:cubicBezTo>
                <a:cubicBezTo>
                  <a:pt x="37" y="24"/>
                  <a:pt x="37" y="24"/>
                  <a:pt x="37" y="24"/>
                </a:cubicBezTo>
                <a:cubicBezTo>
                  <a:pt x="37" y="31"/>
                  <a:pt x="31" y="36"/>
                  <a:pt x="25" y="36"/>
                </a:cubicBezTo>
                <a:cubicBezTo>
                  <a:pt x="18" y="36"/>
                  <a:pt x="12" y="31"/>
                  <a:pt x="12" y="24"/>
                </a:cubicBezTo>
                <a:cubicBezTo>
                  <a:pt x="12" y="17"/>
                  <a:pt x="18" y="12"/>
                  <a:pt x="25" y="12"/>
                </a:cubicBezTo>
                <a:cubicBezTo>
                  <a:pt x="25" y="0"/>
                  <a:pt x="25" y="0"/>
                  <a:pt x="25" y="0"/>
                </a:cubicBezTo>
                <a:cubicBezTo>
                  <a:pt x="11" y="0"/>
                  <a:pt x="0" y="11"/>
                  <a:pt x="0" y="24"/>
                </a:cubicBezTo>
                <a:cubicBezTo>
                  <a:pt x="0" y="37"/>
                  <a:pt x="11" y="48"/>
                  <a:pt x="25" y="48"/>
                </a:cubicBezTo>
                <a:cubicBezTo>
                  <a:pt x="38" y="48"/>
                  <a:pt x="49" y="37"/>
                  <a:pt x="49" y="24"/>
                </a:cubicBezTo>
                <a:close/>
              </a:path>
            </a:pathLst>
          </a:custGeom>
          <a:solidFill>
            <a:schemeClr val="accent4"/>
          </a:solidFill>
          <a:ln>
            <a:noFill/>
          </a:ln>
          <a:extLst/>
        </p:spPr>
        <p:txBody>
          <a:bodyPr/>
          <a:lstStyle/>
          <a:p>
            <a:pPr fontAlgn="base">
              <a:spcBef>
                <a:spcPct val="0"/>
              </a:spcBef>
              <a:spcAft>
                <a:spcPct val="0"/>
              </a:spcAft>
              <a:buFont typeface="Arial" pitchFamily="34" charset="0"/>
              <a:buNone/>
            </a:pPr>
            <a:endParaRPr lang="zh-CN" altLang="zh-CN" smtClean="0">
              <a:solidFill>
                <a:prstClr val="white"/>
              </a:solidFill>
              <a:cs typeface="+mn-ea"/>
              <a:sym typeface="+mn-lt"/>
            </a:endParaRPr>
          </a:p>
        </p:txBody>
      </p:sp>
      <p:sp>
        <p:nvSpPr>
          <p:cNvPr id="33" name="TextBox 57"/>
          <p:cNvSpPr>
            <a:spLocks noChangeArrowheads="1"/>
          </p:cNvSpPr>
          <p:nvPr/>
        </p:nvSpPr>
        <p:spPr bwMode="auto">
          <a:xfrm>
            <a:off x="2167203" y="1607876"/>
            <a:ext cx="5794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900" smtClean="0">
                <a:solidFill>
                  <a:prstClr val="white"/>
                </a:solidFill>
                <a:cs typeface="+mn-ea"/>
                <a:sym typeface="+mn-lt"/>
              </a:rPr>
              <a:t>75%</a:t>
            </a:r>
            <a:endParaRPr lang="zh-CN" altLang="en-US" sz="900" smtClean="0">
              <a:solidFill>
                <a:prstClr val="white"/>
              </a:solidFill>
              <a:cs typeface="+mn-ea"/>
              <a:sym typeface="+mn-lt"/>
            </a:endParaRPr>
          </a:p>
        </p:txBody>
      </p:sp>
      <p:sp>
        <p:nvSpPr>
          <p:cNvPr id="34" name="Freeform 56"/>
          <p:cNvSpPr>
            <a:spLocks noEditPoints="1" noChangeArrowheads="1"/>
          </p:cNvSpPr>
          <p:nvPr/>
        </p:nvSpPr>
        <p:spPr bwMode="auto">
          <a:xfrm>
            <a:off x="842982" y="1370837"/>
            <a:ext cx="705049" cy="681832"/>
          </a:xfrm>
          <a:custGeom>
            <a:avLst/>
            <a:gdLst>
              <a:gd name="T0" fmla="*/ 17 w 33"/>
              <a:gd name="T1" fmla="*/ 0 h 32"/>
              <a:gd name="T2" fmla="*/ 0 w 33"/>
              <a:gd name="T3" fmla="*/ 16 h 32"/>
              <a:gd name="T4" fmla="*/ 17 w 33"/>
              <a:gd name="T5" fmla="*/ 32 h 32"/>
              <a:gd name="T6" fmla="*/ 33 w 33"/>
              <a:gd name="T7" fmla="*/ 16 h 32"/>
              <a:gd name="T8" fmla="*/ 17 w 33"/>
              <a:gd name="T9" fmla="*/ 0 h 32"/>
              <a:gd name="T10" fmla="*/ 17 w 33"/>
              <a:gd name="T11" fmla="*/ 24 h 32"/>
              <a:gd name="T12" fmla="*/ 9 w 33"/>
              <a:gd name="T13" fmla="*/ 16 h 32"/>
              <a:gd name="T14" fmla="*/ 17 w 33"/>
              <a:gd name="T15" fmla="*/ 8 h 32"/>
              <a:gd name="T16" fmla="*/ 25 w 33"/>
              <a:gd name="T17" fmla="*/ 16 h 32"/>
              <a:gd name="T18" fmla="*/ 17 w 33"/>
              <a:gd name="T19" fmla="*/ 24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2"/>
              <a:gd name="T32" fmla="*/ 33 w 33"/>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2">
                <a:moveTo>
                  <a:pt x="17" y="0"/>
                </a:moveTo>
                <a:cubicBezTo>
                  <a:pt x="8" y="0"/>
                  <a:pt x="0" y="7"/>
                  <a:pt x="0" y="16"/>
                </a:cubicBezTo>
                <a:cubicBezTo>
                  <a:pt x="0" y="25"/>
                  <a:pt x="8" y="32"/>
                  <a:pt x="17" y="32"/>
                </a:cubicBezTo>
                <a:cubicBezTo>
                  <a:pt x="26" y="32"/>
                  <a:pt x="33" y="25"/>
                  <a:pt x="33" y="16"/>
                </a:cubicBezTo>
                <a:cubicBezTo>
                  <a:pt x="33" y="7"/>
                  <a:pt x="26" y="0"/>
                  <a:pt x="17" y="0"/>
                </a:cubicBezTo>
                <a:close/>
                <a:moveTo>
                  <a:pt x="17" y="24"/>
                </a:moveTo>
                <a:cubicBezTo>
                  <a:pt x="12" y="24"/>
                  <a:pt x="9" y="21"/>
                  <a:pt x="9" y="16"/>
                </a:cubicBezTo>
                <a:cubicBezTo>
                  <a:pt x="9" y="11"/>
                  <a:pt x="12" y="8"/>
                  <a:pt x="17" y="8"/>
                </a:cubicBezTo>
                <a:cubicBezTo>
                  <a:pt x="21" y="8"/>
                  <a:pt x="25" y="11"/>
                  <a:pt x="25" y="16"/>
                </a:cubicBezTo>
                <a:cubicBezTo>
                  <a:pt x="25" y="21"/>
                  <a:pt x="21" y="24"/>
                  <a:pt x="17" y="24"/>
                </a:cubicBezTo>
                <a:close/>
              </a:path>
            </a:pathLst>
          </a:custGeom>
          <a:solidFill>
            <a:schemeClr val="bg1">
              <a:lumMod val="95000"/>
            </a:schemeClr>
          </a:solidFill>
          <a:ln>
            <a:noFill/>
          </a:ln>
          <a:extLst/>
        </p:spPr>
        <p:txBody>
          <a:bodyPr/>
          <a:lstStyle/>
          <a:p>
            <a:pPr fontAlgn="base">
              <a:spcBef>
                <a:spcPct val="0"/>
              </a:spcBef>
              <a:spcAft>
                <a:spcPct val="0"/>
              </a:spcAft>
              <a:buFont typeface="Arial" pitchFamily="34" charset="0"/>
              <a:buNone/>
            </a:pPr>
            <a:endParaRPr lang="zh-CN" altLang="zh-CN" smtClean="0">
              <a:solidFill>
                <a:prstClr val="white"/>
              </a:solidFill>
              <a:cs typeface="+mn-ea"/>
              <a:sym typeface="+mn-lt"/>
            </a:endParaRPr>
          </a:p>
        </p:txBody>
      </p:sp>
      <p:sp>
        <p:nvSpPr>
          <p:cNvPr id="35" name="Freeform 57"/>
          <p:cNvSpPr>
            <a:spLocks noChangeArrowheads="1"/>
          </p:cNvSpPr>
          <p:nvPr/>
        </p:nvSpPr>
        <p:spPr bwMode="auto">
          <a:xfrm>
            <a:off x="693385" y="1200379"/>
            <a:ext cx="512511" cy="1022747"/>
          </a:xfrm>
          <a:custGeom>
            <a:avLst/>
            <a:gdLst>
              <a:gd name="T0" fmla="*/ 12 w 24"/>
              <a:gd name="T1" fmla="*/ 24 h 48"/>
              <a:gd name="T2" fmla="*/ 24 w 24"/>
              <a:gd name="T3" fmla="*/ 12 h 48"/>
              <a:gd name="T4" fmla="*/ 24 w 24"/>
              <a:gd name="T5" fmla="*/ 0 h 48"/>
              <a:gd name="T6" fmla="*/ 0 w 24"/>
              <a:gd name="T7" fmla="*/ 24 h 48"/>
              <a:gd name="T8" fmla="*/ 24 w 24"/>
              <a:gd name="T9" fmla="*/ 48 h 48"/>
              <a:gd name="T10" fmla="*/ 24 w 24"/>
              <a:gd name="T11" fmla="*/ 36 h 48"/>
              <a:gd name="T12" fmla="*/ 12 w 24"/>
              <a:gd name="T13" fmla="*/ 24 h 48"/>
              <a:gd name="T14" fmla="*/ 0 60000 65536"/>
              <a:gd name="T15" fmla="*/ 0 60000 65536"/>
              <a:gd name="T16" fmla="*/ 0 60000 65536"/>
              <a:gd name="T17" fmla="*/ 0 60000 65536"/>
              <a:gd name="T18" fmla="*/ 0 60000 65536"/>
              <a:gd name="T19" fmla="*/ 0 60000 65536"/>
              <a:gd name="T20" fmla="*/ 0 60000 65536"/>
              <a:gd name="T21" fmla="*/ 0 w 24"/>
              <a:gd name="T22" fmla="*/ 0 h 48"/>
              <a:gd name="T23" fmla="*/ 24 w 2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48">
                <a:moveTo>
                  <a:pt x="12" y="24"/>
                </a:moveTo>
                <a:cubicBezTo>
                  <a:pt x="12" y="17"/>
                  <a:pt x="17" y="12"/>
                  <a:pt x="24" y="12"/>
                </a:cubicBezTo>
                <a:cubicBezTo>
                  <a:pt x="24" y="0"/>
                  <a:pt x="24" y="0"/>
                  <a:pt x="24" y="0"/>
                </a:cubicBezTo>
                <a:cubicBezTo>
                  <a:pt x="10" y="0"/>
                  <a:pt x="0" y="11"/>
                  <a:pt x="0" y="24"/>
                </a:cubicBezTo>
                <a:cubicBezTo>
                  <a:pt x="0" y="37"/>
                  <a:pt x="10" y="48"/>
                  <a:pt x="24" y="48"/>
                </a:cubicBezTo>
                <a:cubicBezTo>
                  <a:pt x="24" y="36"/>
                  <a:pt x="24" y="36"/>
                  <a:pt x="24" y="36"/>
                </a:cubicBezTo>
                <a:cubicBezTo>
                  <a:pt x="17" y="36"/>
                  <a:pt x="12" y="31"/>
                  <a:pt x="12" y="24"/>
                </a:cubicBezTo>
                <a:close/>
              </a:path>
            </a:pathLst>
          </a:custGeom>
          <a:solidFill>
            <a:schemeClr val="accent2"/>
          </a:solidFill>
          <a:ln>
            <a:noFill/>
          </a:ln>
          <a:extLst/>
        </p:spPr>
        <p:txBody>
          <a:bodyPr/>
          <a:lstStyle/>
          <a:p>
            <a:pPr fontAlgn="base">
              <a:spcBef>
                <a:spcPct val="0"/>
              </a:spcBef>
              <a:spcAft>
                <a:spcPct val="0"/>
              </a:spcAft>
              <a:buFont typeface="Arial" pitchFamily="34" charset="0"/>
              <a:buNone/>
            </a:pPr>
            <a:endParaRPr lang="zh-CN" altLang="zh-CN" smtClean="0">
              <a:solidFill>
                <a:prstClr val="white"/>
              </a:solidFill>
              <a:cs typeface="+mn-ea"/>
              <a:sym typeface="+mn-lt"/>
            </a:endParaRPr>
          </a:p>
        </p:txBody>
      </p:sp>
      <p:sp>
        <p:nvSpPr>
          <p:cNvPr id="36" name="TextBox 61"/>
          <p:cNvSpPr>
            <a:spLocks noChangeArrowheads="1"/>
          </p:cNvSpPr>
          <p:nvPr/>
        </p:nvSpPr>
        <p:spPr bwMode="auto">
          <a:xfrm>
            <a:off x="905858" y="1607876"/>
            <a:ext cx="5792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900" smtClean="0">
                <a:solidFill>
                  <a:prstClr val="white"/>
                </a:solidFill>
                <a:cs typeface="+mn-ea"/>
                <a:sym typeface="+mn-lt"/>
              </a:rPr>
              <a:t>50%</a:t>
            </a:r>
            <a:endParaRPr lang="zh-CN" altLang="en-US" sz="900" smtClean="0">
              <a:solidFill>
                <a:prstClr val="white"/>
              </a:solidFill>
              <a:cs typeface="+mn-ea"/>
              <a:sym typeface="+mn-lt"/>
            </a:endParaRPr>
          </a:p>
        </p:txBody>
      </p:sp>
    </p:spTree>
    <p:extLst>
      <p:ext uri="{BB962C8B-B14F-4D97-AF65-F5344CB8AC3E}">
        <p14:creationId xmlns:p14="http://schemas.microsoft.com/office/powerpoint/2010/main" val="63627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2" name="Oval 44"/>
          <p:cNvSpPr>
            <a:spLocks noChangeArrowheads="1"/>
          </p:cNvSpPr>
          <p:nvPr/>
        </p:nvSpPr>
        <p:spPr bwMode="auto">
          <a:xfrm>
            <a:off x="1145574" y="1519022"/>
            <a:ext cx="364910" cy="371881"/>
          </a:xfrm>
          <a:prstGeom prst="ellipse">
            <a:avLst/>
          </a:prstGeom>
          <a:solidFill>
            <a:schemeClr val="accent4"/>
          </a:solidFill>
          <a:ln>
            <a:noFill/>
          </a:ln>
          <a:extLst/>
        </p:spPr>
        <p:txBody>
          <a:bodyPr/>
          <a:lstStyle/>
          <a:p>
            <a:pPr fontAlgn="base">
              <a:spcBef>
                <a:spcPct val="0"/>
              </a:spcBef>
              <a:spcAft>
                <a:spcPct val="0"/>
              </a:spcAft>
              <a:buFont typeface="Arial" pitchFamily="34" charset="0"/>
              <a:buNone/>
            </a:pPr>
            <a:endParaRPr lang="zh-CN" altLang="en-US" sz="1600">
              <a:solidFill>
                <a:prstClr val="black">
                  <a:lumMod val="75000"/>
                  <a:lumOff val="25000"/>
                </a:prstClr>
              </a:solidFill>
              <a:cs typeface="+mn-ea"/>
              <a:sym typeface="+mn-lt"/>
            </a:endParaRPr>
          </a:p>
        </p:txBody>
      </p:sp>
      <p:sp>
        <p:nvSpPr>
          <p:cNvPr id="23" name="Oval 45"/>
          <p:cNvSpPr>
            <a:spLocks noChangeArrowheads="1"/>
          </p:cNvSpPr>
          <p:nvPr/>
        </p:nvSpPr>
        <p:spPr bwMode="auto">
          <a:xfrm>
            <a:off x="5326829" y="1954856"/>
            <a:ext cx="364910" cy="371881"/>
          </a:xfrm>
          <a:prstGeom prst="ellipse">
            <a:avLst/>
          </a:prstGeom>
          <a:solidFill>
            <a:schemeClr val="accent1"/>
          </a:solidFill>
          <a:ln>
            <a:noFill/>
          </a:ln>
          <a:extLst/>
        </p:spPr>
        <p:txBody>
          <a:bodyPr/>
          <a:lstStyle/>
          <a:p>
            <a:pPr fontAlgn="base">
              <a:spcBef>
                <a:spcPct val="0"/>
              </a:spcBef>
              <a:spcAft>
                <a:spcPct val="0"/>
              </a:spcAft>
              <a:buFont typeface="Arial" pitchFamily="34" charset="0"/>
              <a:buNone/>
            </a:pPr>
            <a:endParaRPr lang="zh-CN" altLang="en-US" sz="1600">
              <a:solidFill>
                <a:prstClr val="black">
                  <a:lumMod val="75000"/>
                  <a:lumOff val="25000"/>
                </a:prstClr>
              </a:solidFill>
              <a:cs typeface="+mn-ea"/>
              <a:sym typeface="+mn-lt"/>
            </a:endParaRPr>
          </a:p>
        </p:txBody>
      </p:sp>
      <p:sp>
        <p:nvSpPr>
          <p:cNvPr id="24" name="Oval 46"/>
          <p:cNvSpPr>
            <a:spLocks noChangeArrowheads="1"/>
          </p:cNvSpPr>
          <p:nvPr/>
        </p:nvSpPr>
        <p:spPr bwMode="auto">
          <a:xfrm>
            <a:off x="5326829" y="1519022"/>
            <a:ext cx="364910" cy="364910"/>
          </a:xfrm>
          <a:prstGeom prst="ellipse">
            <a:avLst/>
          </a:prstGeom>
          <a:solidFill>
            <a:schemeClr val="accent2"/>
          </a:solidFill>
          <a:ln>
            <a:noFill/>
          </a:ln>
          <a:extLst/>
        </p:spPr>
        <p:txBody>
          <a:bodyPr/>
          <a:lstStyle/>
          <a:p>
            <a:pPr fontAlgn="base">
              <a:spcBef>
                <a:spcPct val="0"/>
              </a:spcBef>
              <a:spcAft>
                <a:spcPct val="0"/>
              </a:spcAft>
              <a:buFont typeface="Arial" pitchFamily="34" charset="0"/>
              <a:buNone/>
            </a:pPr>
            <a:endParaRPr lang="zh-CN" altLang="en-US" sz="1600">
              <a:solidFill>
                <a:prstClr val="black">
                  <a:lumMod val="75000"/>
                  <a:lumOff val="25000"/>
                </a:prstClr>
              </a:solidFill>
              <a:cs typeface="+mn-ea"/>
              <a:sym typeface="+mn-lt"/>
            </a:endParaRPr>
          </a:p>
        </p:txBody>
      </p:sp>
      <p:sp>
        <p:nvSpPr>
          <p:cNvPr id="25" name="Oval 47"/>
          <p:cNvSpPr>
            <a:spLocks noChangeArrowheads="1"/>
          </p:cNvSpPr>
          <p:nvPr/>
        </p:nvSpPr>
        <p:spPr bwMode="auto">
          <a:xfrm>
            <a:off x="1145574" y="1961827"/>
            <a:ext cx="364910" cy="364910"/>
          </a:xfrm>
          <a:prstGeom prst="ellipse">
            <a:avLst/>
          </a:prstGeom>
          <a:solidFill>
            <a:schemeClr val="accent3"/>
          </a:solidFill>
          <a:ln>
            <a:noFill/>
          </a:ln>
          <a:extLst/>
        </p:spPr>
        <p:txBody>
          <a:bodyPr/>
          <a:lstStyle/>
          <a:p>
            <a:pPr fontAlgn="base">
              <a:spcBef>
                <a:spcPct val="0"/>
              </a:spcBef>
              <a:spcAft>
                <a:spcPct val="0"/>
              </a:spcAft>
              <a:buFont typeface="Arial" pitchFamily="34" charset="0"/>
              <a:buNone/>
            </a:pPr>
            <a:endParaRPr lang="zh-CN" altLang="en-US" sz="1600">
              <a:solidFill>
                <a:prstClr val="black">
                  <a:lumMod val="75000"/>
                  <a:lumOff val="25000"/>
                </a:prstClr>
              </a:solidFill>
              <a:cs typeface="+mn-ea"/>
              <a:sym typeface="+mn-lt"/>
            </a:endParaRPr>
          </a:p>
        </p:txBody>
      </p:sp>
      <p:sp>
        <p:nvSpPr>
          <p:cNvPr id="26" name="TextBox 682"/>
          <p:cNvSpPr txBox="1"/>
          <p:nvPr/>
        </p:nvSpPr>
        <p:spPr>
          <a:xfrm>
            <a:off x="358425" y="332139"/>
            <a:ext cx="3365024" cy="523220"/>
          </a:xfrm>
          <a:prstGeom prst="rect">
            <a:avLst/>
          </a:prstGeom>
          <a:noFill/>
        </p:spPr>
        <p:txBody>
          <a:bodyPr wrap="none">
            <a:spAutoFit/>
          </a:bodyPr>
          <a:lstStyle>
            <a:defPPr>
              <a:defRPr lang="zh-CN"/>
            </a:defPPr>
            <a:lvl1pPr algn="ctr" fontAlgn="auto">
              <a:spcBef>
                <a:spcPts val="0"/>
              </a:spcBef>
              <a:spcAft>
                <a:spcPts val="0"/>
              </a:spcAft>
              <a:defRPr sz="1200" spc="300">
                <a:solidFill>
                  <a:srgbClr val="284848"/>
                </a:solidFill>
                <a:latin typeface="微软雅黑" pitchFamily="34" charset="-122"/>
                <a:ea typeface="微软雅黑" pitchFamily="34" charset="-122"/>
                <a:cs typeface="Arial" pitchFamily="34" charset="0"/>
              </a:defRPr>
            </a:lvl1pPr>
          </a:lstStyle>
          <a:p>
            <a:pPr algn="l">
              <a:buFont typeface="Arial" pitchFamily="34" charset="0"/>
              <a:buNone/>
            </a:pPr>
            <a:r>
              <a:rPr lang="zh-CN" altLang="en-US" sz="2800" dirty="0">
                <a:solidFill>
                  <a:prstClr val="black">
                    <a:lumMod val="75000"/>
                    <a:lumOff val="25000"/>
                  </a:prstClr>
                </a:solidFill>
                <a:latin typeface="Arial"/>
                <a:ea typeface="微软雅黑"/>
                <a:cs typeface="+mn-ea"/>
                <a:sym typeface="+mn-lt"/>
              </a:rPr>
              <a:t>单击此处添加标题</a:t>
            </a:r>
          </a:p>
        </p:txBody>
      </p:sp>
      <p:sp>
        <p:nvSpPr>
          <p:cNvPr id="27" name="TextBox 692"/>
          <p:cNvSpPr txBox="1"/>
          <p:nvPr/>
        </p:nvSpPr>
        <p:spPr bwMode="auto">
          <a:xfrm>
            <a:off x="1508027" y="1519022"/>
            <a:ext cx="2339102" cy="36933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buFont typeface="Arial" pitchFamily="34" charset="0"/>
              <a:buNone/>
              <a:defRPr/>
            </a:pPr>
            <a:r>
              <a:rPr lang="zh-CN" altLang="en-US" spc="300" dirty="0">
                <a:solidFill>
                  <a:prstClr val="black">
                    <a:lumMod val="75000"/>
                    <a:lumOff val="25000"/>
                  </a:prstClr>
                </a:solidFill>
                <a:latin typeface="Arial"/>
                <a:ea typeface="微软雅黑"/>
                <a:cs typeface="+mn-ea"/>
                <a:sym typeface="+mn-lt"/>
              </a:rPr>
              <a:t>单击此处添加标题</a:t>
            </a:r>
          </a:p>
        </p:txBody>
      </p:sp>
      <p:sp>
        <p:nvSpPr>
          <p:cNvPr id="28" name="TextBox 692"/>
          <p:cNvSpPr txBox="1"/>
          <p:nvPr/>
        </p:nvSpPr>
        <p:spPr bwMode="auto">
          <a:xfrm>
            <a:off x="1508027" y="1986394"/>
            <a:ext cx="2339102" cy="36933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buFont typeface="Arial" pitchFamily="34" charset="0"/>
              <a:buNone/>
              <a:defRPr/>
            </a:pPr>
            <a:r>
              <a:rPr lang="zh-CN" altLang="en-US" spc="300" dirty="0">
                <a:solidFill>
                  <a:prstClr val="black">
                    <a:lumMod val="75000"/>
                    <a:lumOff val="25000"/>
                  </a:prstClr>
                </a:solidFill>
                <a:latin typeface="Arial"/>
                <a:ea typeface="微软雅黑"/>
                <a:cs typeface="+mn-ea"/>
                <a:sym typeface="+mn-lt"/>
              </a:rPr>
              <a:t>单击此处添加标题</a:t>
            </a:r>
          </a:p>
        </p:txBody>
      </p:sp>
      <p:sp>
        <p:nvSpPr>
          <p:cNvPr id="29" name="TextBox 692"/>
          <p:cNvSpPr txBox="1"/>
          <p:nvPr/>
        </p:nvSpPr>
        <p:spPr bwMode="auto">
          <a:xfrm>
            <a:off x="5689282" y="1563092"/>
            <a:ext cx="2339102" cy="36933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buFont typeface="Arial" pitchFamily="34" charset="0"/>
              <a:buNone/>
              <a:defRPr/>
            </a:pPr>
            <a:r>
              <a:rPr lang="zh-CN" altLang="en-US" spc="300" dirty="0">
                <a:solidFill>
                  <a:prstClr val="black">
                    <a:lumMod val="75000"/>
                    <a:lumOff val="25000"/>
                  </a:prstClr>
                </a:solidFill>
                <a:latin typeface="Arial"/>
                <a:ea typeface="微软雅黑"/>
                <a:cs typeface="+mn-ea"/>
                <a:sym typeface="+mn-lt"/>
              </a:rPr>
              <a:t>单击此处添加标题</a:t>
            </a:r>
          </a:p>
        </p:txBody>
      </p:sp>
      <p:sp>
        <p:nvSpPr>
          <p:cNvPr id="30" name="TextBox 692"/>
          <p:cNvSpPr txBox="1"/>
          <p:nvPr/>
        </p:nvSpPr>
        <p:spPr bwMode="auto">
          <a:xfrm>
            <a:off x="5689282" y="1969492"/>
            <a:ext cx="2339102" cy="36933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buFont typeface="Arial" pitchFamily="34" charset="0"/>
              <a:buNone/>
              <a:defRPr/>
            </a:pPr>
            <a:r>
              <a:rPr lang="zh-CN" altLang="en-US" spc="300" dirty="0">
                <a:solidFill>
                  <a:prstClr val="black">
                    <a:lumMod val="75000"/>
                    <a:lumOff val="25000"/>
                  </a:prstClr>
                </a:solidFill>
                <a:latin typeface="Arial"/>
                <a:ea typeface="微软雅黑"/>
                <a:cs typeface="+mn-ea"/>
                <a:sym typeface="+mn-lt"/>
              </a:rPr>
              <a:t>单击此处添加标题</a:t>
            </a:r>
          </a:p>
        </p:txBody>
      </p:sp>
      <p:sp>
        <p:nvSpPr>
          <p:cNvPr id="31" name="Rectangle 43"/>
          <p:cNvSpPr/>
          <p:nvPr/>
        </p:nvSpPr>
        <p:spPr>
          <a:xfrm>
            <a:off x="1161151" y="3148001"/>
            <a:ext cx="2604159" cy="1466183"/>
          </a:xfrm>
          <a:prstGeom prst="rect">
            <a:avLst/>
          </a:prstGeom>
          <a:blipFill>
            <a:blip r:embed="rId2"/>
            <a:srcRect/>
            <a:stretch>
              <a:fillRect b="-55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base">
              <a:spcBef>
                <a:spcPct val="0"/>
              </a:spcBef>
              <a:spcAft>
                <a:spcPct val="0"/>
              </a:spcAft>
              <a:buFont typeface="Arial" pitchFamily="34" charset="0"/>
              <a:buNone/>
            </a:pPr>
            <a:endParaRPr lang="vi-VN" sz="1400">
              <a:solidFill>
                <a:prstClr val="white"/>
              </a:solidFill>
              <a:cs typeface="+mn-ea"/>
              <a:sym typeface="+mn-lt"/>
            </a:endParaRPr>
          </a:p>
        </p:txBody>
      </p:sp>
      <p:sp>
        <p:nvSpPr>
          <p:cNvPr id="32" name="Rectangle 11"/>
          <p:cNvSpPr/>
          <p:nvPr/>
        </p:nvSpPr>
        <p:spPr>
          <a:xfrm>
            <a:off x="5424224" y="3153777"/>
            <a:ext cx="2604159" cy="1525699"/>
          </a:xfrm>
          <a:prstGeom prst="rect">
            <a:avLst/>
          </a:prstGeom>
          <a:blipFill>
            <a:blip r:embed="rId3"/>
            <a:srcRect/>
            <a:stretch>
              <a:fillRect t="2" b="-7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base">
              <a:spcBef>
                <a:spcPct val="0"/>
              </a:spcBef>
              <a:spcAft>
                <a:spcPct val="0"/>
              </a:spcAft>
              <a:buFont typeface="Arial" pitchFamily="34" charset="0"/>
              <a:buNone/>
            </a:pPr>
            <a:endParaRPr lang="vi-VN" sz="1400">
              <a:solidFill>
                <a:prstClr val="white"/>
              </a:solidFill>
              <a:cs typeface="+mn-ea"/>
              <a:sym typeface="+mn-lt"/>
            </a:endParaRPr>
          </a:p>
        </p:txBody>
      </p:sp>
      <p:sp>
        <p:nvSpPr>
          <p:cNvPr id="34" name="Pentagon 6"/>
          <p:cNvSpPr/>
          <p:nvPr/>
        </p:nvSpPr>
        <p:spPr>
          <a:xfrm>
            <a:off x="1182808" y="2916204"/>
            <a:ext cx="582609" cy="237574"/>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Font typeface="Arial" pitchFamily="34" charset="0"/>
              <a:buNone/>
            </a:pPr>
            <a:endParaRPr lang="en-US" sz="900">
              <a:solidFill>
                <a:prstClr val="white"/>
              </a:solidFill>
              <a:cs typeface="+mn-ea"/>
              <a:sym typeface="+mn-lt"/>
            </a:endParaRPr>
          </a:p>
        </p:txBody>
      </p:sp>
      <p:sp>
        <p:nvSpPr>
          <p:cNvPr id="35" name="Subtitle 2"/>
          <p:cNvSpPr txBox="1">
            <a:spLocks/>
          </p:cNvSpPr>
          <p:nvPr/>
        </p:nvSpPr>
        <p:spPr>
          <a:xfrm>
            <a:off x="1161151" y="2916204"/>
            <a:ext cx="532659" cy="237574"/>
          </a:xfrm>
          <a:prstGeom prst="rect">
            <a:avLst/>
          </a:prstGeom>
          <a:solidFill>
            <a:schemeClr val="accent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1200" b="1" spc="-113" dirty="0">
                <a:solidFill>
                  <a:prstClr val="white"/>
                </a:solidFill>
                <a:cs typeface="+mn-ea"/>
                <a:sym typeface="+mn-lt"/>
              </a:rPr>
              <a:t>标题</a:t>
            </a:r>
            <a:endParaRPr lang="en-US" sz="900" b="1" spc="-113" dirty="0">
              <a:solidFill>
                <a:prstClr val="white"/>
              </a:solidFill>
              <a:cs typeface="+mn-ea"/>
              <a:sym typeface="+mn-lt"/>
            </a:endParaRPr>
          </a:p>
        </p:txBody>
      </p:sp>
      <p:sp>
        <p:nvSpPr>
          <p:cNvPr id="37" name="Pentagon 52"/>
          <p:cNvSpPr/>
          <p:nvPr/>
        </p:nvSpPr>
        <p:spPr>
          <a:xfrm>
            <a:off x="5448647" y="2916205"/>
            <a:ext cx="582609" cy="237574"/>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buFont typeface="Arial" pitchFamily="34" charset="0"/>
              <a:buNone/>
            </a:pPr>
            <a:endParaRPr lang="en-US" sz="900">
              <a:solidFill>
                <a:prstClr val="white"/>
              </a:solidFill>
              <a:cs typeface="+mn-ea"/>
              <a:sym typeface="+mn-lt"/>
            </a:endParaRPr>
          </a:p>
        </p:txBody>
      </p:sp>
      <p:sp>
        <p:nvSpPr>
          <p:cNvPr id="38" name="Subtitle 2"/>
          <p:cNvSpPr txBox="1">
            <a:spLocks/>
          </p:cNvSpPr>
          <p:nvPr/>
        </p:nvSpPr>
        <p:spPr>
          <a:xfrm>
            <a:off x="5426990" y="2916205"/>
            <a:ext cx="539154" cy="237574"/>
          </a:xfrm>
          <a:prstGeom prst="rect">
            <a:avLst/>
          </a:prstGeom>
          <a:solidFill>
            <a:schemeClr val="accent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spcAft>
                <a:spcPct val="0"/>
              </a:spcAft>
              <a:buFont typeface="Arial" pitchFamily="34" charset="0"/>
              <a:buNone/>
            </a:pPr>
            <a:r>
              <a:rPr lang="zh-CN" altLang="en-US" sz="1200" b="1" spc="-113" dirty="0">
                <a:solidFill>
                  <a:prstClr val="white"/>
                </a:solidFill>
                <a:cs typeface="+mn-ea"/>
                <a:sym typeface="+mn-lt"/>
              </a:rPr>
              <a:t>标题</a:t>
            </a:r>
            <a:endParaRPr lang="en-US" sz="900" b="1" spc="-113" dirty="0">
              <a:solidFill>
                <a:prstClr val="white"/>
              </a:solidFill>
              <a:cs typeface="+mn-ea"/>
              <a:sym typeface="+mn-lt"/>
            </a:endParaRPr>
          </a:p>
        </p:txBody>
      </p:sp>
    </p:spTree>
    <p:extLst>
      <p:ext uri="{BB962C8B-B14F-4D97-AF65-F5344CB8AC3E}">
        <p14:creationId xmlns:p14="http://schemas.microsoft.com/office/powerpoint/2010/main" val="3090514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0"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1"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12" name="椭圆 8"/>
          <p:cNvSpPr>
            <a:spLocks noChangeArrowheads="1"/>
          </p:cNvSpPr>
          <p:nvPr/>
        </p:nvSpPr>
        <p:spPr bwMode="auto">
          <a:xfrm>
            <a:off x="971550" y="3313708"/>
            <a:ext cx="7034213" cy="790575"/>
          </a:xfrm>
          <a:custGeom>
            <a:avLst/>
            <a:gdLst>
              <a:gd name="T0" fmla="*/ 3517383 w 7034766"/>
              <a:gd name="T1" fmla="*/ 0 h 791278"/>
              <a:gd name="T2" fmla="*/ 7034766 w 7034766"/>
              <a:gd name="T3" fmla="*/ 791278 h 791278"/>
              <a:gd name="T4" fmla="*/ 3517383 w 7034766"/>
              <a:gd name="T5" fmla="*/ 216024 h 791278"/>
              <a:gd name="T6" fmla="*/ 0 w 7034766"/>
              <a:gd name="T7" fmla="*/ 791278 h 791278"/>
              <a:gd name="T8" fmla="*/ 3517383 w 7034766"/>
              <a:gd name="T9" fmla="*/ 0 h 791278"/>
              <a:gd name="T10" fmla="*/ 0 w 7034766"/>
              <a:gd name="T11" fmla="*/ 0 h 791278"/>
              <a:gd name="T12" fmla="*/ 7034766 w 7034766"/>
              <a:gd name="T13" fmla="*/ 791278 h 791278"/>
            </a:gdLst>
            <a:ahLst/>
            <a:cxnLst>
              <a:cxn ang="0">
                <a:pos x="T0" y="T1"/>
              </a:cxn>
              <a:cxn ang="0">
                <a:pos x="T2" y="T3"/>
              </a:cxn>
              <a:cxn ang="0">
                <a:pos x="T4" y="T5"/>
              </a:cxn>
              <a:cxn ang="0">
                <a:pos x="T6" y="T7"/>
              </a:cxn>
              <a:cxn ang="0">
                <a:pos x="T8" y="T9"/>
              </a:cxn>
            </a:cxnLst>
            <a:rect l="T10" t="T11" r="T12" b="T13"/>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chemeClr val="bg1">
              <a:lumMod val="75000"/>
            </a:schemeClr>
          </a:solidFill>
          <a:ln>
            <a:noFill/>
          </a:ln>
          <a:extLst/>
        </p:spPr>
        <p:txBody>
          <a:bodyPr anchor="ctr"/>
          <a:lstStyle/>
          <a:p>
            <a:pPr fontAlgn="base">
              <a:spcBef>
                <a:spcPct val="0"/>
              </a:spcBef>
              <a:spcAft>
                <a:spcPct val="0"/>
              </a:spcAft>
              <a:buFont typeface="Arial" pitchFamily="34" charset="0"/>
              <a:buNone/>
            </a:pPr>
            <a:endParaRPr lang="zh-CN" altLang="en-US">
              <a:solidFill>
                <a:prstClr val="white"/>
              </a:solidFill>
              <a:cs typeface="+mn-ea"/>
              <a:sym typeface="+mn-lt"/>
            </a:endParaRPr>
          </a:p>
        </p:txBody>
      </p:sp>
      <p:sp>
        <p:nvSpPr>
          <p:cNvPr id="13" name="五角星 68"/>
          <p:cNvSpPr>
            <a:spLocks noChangeArrowheads="1"/>
          </p:cNvSpPr>
          <p:nvPr/>
        </p:nvSpPr>
        <p:spPr bwMode="auto">
          <a:xfrm>
            <a:off x="3627438" y="1670646"/>
            <a:ext cx="1728787" cy="1728787"/>
          </a:xfrm>
          <a:prstGeom prst="star5">
            <a:avLst/>
          </a:prstGeom>
          <a:solidFill>
            <a:schemeClr val="accent3"/>
          </a:solidFill>
          <a:ln>
            <a:noFill/>
          </a:ln>
          <a:extLst/>
        </p:spPr>
        <p:txBody>
          <a:bodyPr anchor="ctr"/>
          <a:lstStyle/>
          <a:p>
            <a:pPr algn="ctr" fontAlgn="base">
              <a:spcBef>
                <a:spcPct val="0"/>
              </a:spcBef>
              <a:spcAft>
                <a:spcPct val="0"/>
              </a:spcAft>
              <a:buFont typeface="Arial" pitchFamily="34" charset="0"/>
              <a:buNone/>
              <a:defRPr/>
            </a:pPr>
            <a:endParaRPr lang="zh-CN" altLang="zh-CN">
              <a:solidFill>
                <a:srgbClr val="FFFFFF"/>
              </a:solidFill>
              <a:cs typeface="+mn-ea"/>
              <a:sym typeface="+mn-lt"/>
            </a:endParaRPr>
          </a:p>
        </p:txBody>
      </p:sp>
      <p:sp>
        <p:nvSpPr>
          <p:cNvPr id="14" name="TextBox 70"/>
          <p:cNvSpPr>
            <a:spLocks noChangeArrowheads="1"/>
          </p:cNvSpPr>
          <p:nvPr/>
        </p:nvSpPr>
        <p:spPr bwMode="auto">
          <a:xfrm>
            <a:off x="4242404" y="2150186"/>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4400" smtClean="0">
                <a:solidFill>
                  <a:prstClr val="white"/>
                </a:solidFill>
                <a:latin typeface="Arial"/>
                <a:ea typeface="微软雅黑"/>
                <a:cs typeface="+mn-ea"/>
                <a:sym typeface="+mn-lt"/>
              </a:rPr>
              <a:t>1</a:t>
            </a:r>
            <a:endParaRPr lang="zh-CN" altLang="en-US" sz="4400" smtClean="0">
              <a:solidFill>
                <a:prstClr val="white"/>
              </a:solidFill>
              <a:latin typeface="Arial"/>
              <a:ea typeface="微软雅黑"/>
              <a:cs typeface="+mn-ea"/>
              <a:sym typeface="+mn-lt"/>
            </a:endParaRPr>
          </a:p>
        </p:txBody>
      </p:sp>
      <p:sp>
        <p:nvSpPr>
          <p:cNvPr id="15" name="五角星 72"/>
          <p:cNvSpPr>
            <a:spLocks noChangeArrowheads="1"/>
          </p:cNvSpPr>
          <p:nvPr/>
        </p:nvSpPr>
        <p:spPr bwMode="auto">
          <a:xfrm rot="21120000">
            <a:off x="2282825" y="2132608"/>
            <a:ext cx="1398588" cy="1397000"/>
          </a:xfrm>
          <a:prstGeom prst="star5">
            <a:avLst/>
          </a:prstGeom>
          <a:solidFill>
            <a:schemeClr val="accent2"/>
          </a:solidFill>
          <a:ln>
            <a:noFill/>
          </a:ln>
          <a:extLst/>
        </p:spPr>
        <p:txBody>
          <a:bodyPr anchor="ctr"/>
          <a:lstStyle/>
          <a:p>
            <a:pPr algn="ctr" fontAlgn="base">
              <a:spcBef>
                <a:spcPct val="0"/>
              </a:spcBef>
              <a:spcAft>
                <a:spcPct val="0"/>
              </a:spcAft>
              <a:buFont typeface="Arial" pitchFamily="34" charset="0"/>
              <a:buNone/>
              <a:defRPr/>
            </a:pPr>
            <a:endParaRPr lang="zh-CN" altLang="zh-CN">
              <a:solidFill>
                <a:prstClr val="white"/>
              </a:solidFill>
              <a:cs typeface="+mn-ea"/>
              <a:sym typeface="+mn-lt"/>
            </a:endParaRPr>
          </a:p>
        </p:txBody>
      </p:sp>
      <p:sp>
        <p:nvSpPr>
          <p:cNvPr id="16" name="TextBox 74"/>
          <p:cNvSpPr>
            <a:spLocks noChangeArrowheads="1"/>
          </p:cNvSpPr>
          <p:nvPr/>
        </p:nvSpPr>
        <p:spPr bwMode="auto">
          <a:xfrm rot="21120000">
            <a:off x="2763205" y="2519751"/>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600" smtClean="0">
                <a:solidFill>
                  <a:prstClr val="white"/>
                </a:solidFill>
                <a:latin typeface="Arial"/>
                <a:ea typeface="微软雅黑"/>
                <a:cs typeface="+mn-ea"/>
                <a:sym typeface="+mn-lt"/>
              </a:rPr>
              <a:t>2</a:t>
            </a:r>
            <a:endParaRPr lang="zh-CN" altLang="en-US" sz="3600" smtClean="0">
              <a:solidFill>
                <a:prstClr val="white"/>
              </a:solidFill>
              <a:latin typeface="Arial"/>
              <a:ea typeface="微软雅黑"/>
              <a:cs typeface="+mn-ea"/>
              <a:sym typeface="+mn-lt"/>
            </a:endParaRPr>
          </a:p>
        </p:txBody>
      </p:sp>
      <p:sp>
        <p:nvSpPr>
          <p:cNvPr id="17" name="五角星 76"/>
          <p:cNvSpPr>
            <a:spLocks noChangeArrowheads="1"/>
          </p:cNvSpPr>
          <p:nvPr/>
        </p:nvSpPr>
        <p:spPr bwMode="auto">
          <a:xfrm rot="20618073">
            <a:off x="1119188" y="2535833"/>
            <a:ext cx="1217612" cy="1219200"/>
          </a:xfrm>
          <a:prstGeom prst="star5">
            <a:avLst/>
          </a:prstGeom>
          <a:solidFill>
            <a:schemeClr val="accent1"/>
          </a:solidFill>
          <a:ln>
            <a:noFill/>
          </a:ln>
          <a:extLst/>
        </p:spPr>
        <p:txBody>
          <a:bodyPr anchor="ctr"/>
          <a:lstStyle/>
          <a:p>
            <a:pPr algn="ctr" fontAlgn="base">
              <a:spcBef>
                <a:spcPct val="0"/>
              </a:spcBef>
              <a:spcAft>
                <a:spcPct val="0"/>
              </a:spcAft>
              <a:buFont typeface="Arial" pitchFamily="34" charset="0"/>
              <a:buNone/>
              <a:defRPr/>
            </a:pPr>
            <a:endParaRPr lang="zh-CN" altLang="zh-CN">
              <a:solidFill>
                <a:prstClr val="white"/>
              </a:solidFill>
              <a:cs typeface="+mn-ea"/>
              <a:sym typeface="+mn-lt"/>
            </a:endParaRPr>
          </a:p>
        </p:txBody>
      </p:sp>
      <p:sp>
        <p:nvSpPr>
          <p:cNvPr id="18" name="TextBox 78"/>
          <p:cNvSpPr>
            <a:spLocks noChangeArrowheads="1"/>
          </p:cNvSpPr>
          <p:nvPr/>
        </p:nvSpPr>
        <p:spPr bwMode="auto">
          <a:xfrm rot="20618073">
            <a:off x="1533398" y="2883206"/>
            <a:ext cx="3978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000" smtClean="0">
                <a:solidFill>
                  <a:prstClr val="white"/>
                </a:solidFill>
                <a:latin typeface="Arial"/>
                <a:ea typeface="微软雅黑"/>
                <a:cs typeface="+mn-ea"/>
                <a:sym typeface="+mn-lt"/>
              </a:rPr>
              <a:t>4</a:t>
            </a:r>
            <a:endParaRPr lang="zh-CN" altLang="en-US" sz="3000" smtClean="0">
              <a:solidFill>
                <a:prstClr val="white"/>
              </a:solidFill>
              <a:latin typeface="Arial"/>
              <a:ea typeface="微软雅黑"/>
              <a:cs typeface="+mn-ea"/>
              <a:sym typeface="+mn-lt"/>
            </a:endParaRPr>
          </a:p>
        </p:txBody>
      </p:sp>
      <p:sp>
        <p:nvSpPr>
          <p:cNvPr id="19" name="五角星 80"/>
          <p:cNvSpPr>
            <a:spLocks noChangeArrowheads="1"/>
          </p:cNvSpPr>
          <p:nvPr/>
        </p:nvSpPr>
        <p:spPr bwMode="auto">
          <a:xfrm rot="480000">
            <a:off x="5300663" y="2091333"/>
            <a:ext cx="1398587" cy="1398588"/>
          </a:xfrm>
          <a:prstGeom prst="star5">
            <a:avLst/>
          </a:prstGeom>
          <a:solidFill>
            <a:schemeClr val="accent4"/>
          </a:solidFill>
          <a:ln>
            <a:noFill/>
          </a:ln>
          <a:extLst/>
        </p:spPr>
        <p:txBody>
          <a:bodyPr anchor="ctr"/>
          <a:lstStyle/>
          <a:p>
            <a:pPr algn="ctr" fontAlgn="base">
              <a:spcBef>
                <a:spcPct val="0"/>
              </a:spcBef>
              <a:spcAft>
                <a:spcPct val="0"/>
              </a:spcAft>
              <a:buFont typeface="Arial" pitchFamily="34" charset="0"/>
              <a:buNone/>
              <a:defRPr/>
            </a:pPr>
            <a:endParaRPr lang="zh-CN" altLang="zh-CN">
              <a:solidFill>
                <a:srgbClr val="FFFFFF"/>
              </a:solidFill>
              <a:cs typeface="+mn-ea"/>
              <a:sym typeface="+mn-lt"/>
            </a:endParaRPr>
          </a:p>
        </p:txBody>
      </p:sp>
      <p:sp>
        <p:nvSpPr>
          <p:cNvPr id="20" name="TextBox 82"/>
          <p:cNvSpPr>
            <a:spLocks noChangeArrowheads="1"/>
          </p:cNvSpPr>
          <p:nvPr/>
        </p:nvSpPr>
        <p:spPr bwMode="auto">
          <a:xfrm rot="480000">
            <a:off x="5777722" y="2479283"/>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600" smtClean="0">
                <a:solidFill>
                  <a:prstClr val="white"/>
                </a:solidFill>
                <a:latin typeface="Arial"/>
                <a:ea typeface="微软雅黑"/>
                <a:cs typeface="+mn-ea"/>
                <a:sym typeface="+mn-lt"/>
              </a:rPr>
              <a:t>3</a:t>
            </a:r>
            <a:endParaRPr lang="zh-CN" altLang="en-US" sz="3600" smtClean="0">
              <a:solidFill>
                <a:prstClr val="white"/>
              </a:solidFill>
              <a:latin typeface="Arial"/>
              <a:ea typeface="微软雅黑"/>
              <a:cs typeface="+mn-ea"/>
              <a:sym typeface="+mn-lt"/>
            </a:endParaRPr>
          </a:p>
        </p:txBody>
      </p:sp>
      <p:sp>
        <p:nvSpPr>
          <p:cNvPr id="21" name="五角星 84"/>
          <p:cNvSpPr>
            <a:spLocks noChangeArrowheads="1"/>
          </p:cNvSpPr>
          <p:nvPr/>
        </p:nvSpPr>
        <p:spPr bwMode="auto">
          <a:xfrm rot="967929">
            <a:off x="6645275" y="2535833"/>
            <a:ext cx="1217613" cy="1219200"/>
          </a:xfrm>
          <a:prstGeom prst="star5">
            <a:avLst/>
          </a:prstGeom>
          <a:solidFill>
            <a:schemeClr val="accent5"/>
          </a:solidFill>
          <a:ln>
            <a:noFill/>
          </a:ln>
          <a:extLst/>
        </p:spPr>
        <p:txBody>
          <a:bodyPr anchor="ctr"/>
          <a:lstStyle/>
          <a:p>
            <a:pPr algn="ctr" fontAlgn="base">
              <a:spcBef>
                <a:spcPct val="0"/>
              </a:spcBef>
              <a:spcAft>
                <a:spcPct val="0"/>
              </a:spcAft>
              <a:buFont typeface="Arial" pitchFamily="34" charset="0"/>
              <a:buNone/>
              <a:defRPr/>
            </a:pPr>
            <a:endParaRPr lang="zh-CN" altLang="zh-CN">
              <a:solidFill>
                <a:prstClr val="white"/>
              </a:solidFill>
              <a:cs typeface="+mn-ea"/>
              <a:sym typeface="+mn-lt"/>
            </a:endParaRPr>
          </a:p>
        </p:txBody>
      </p:sp>
      <p:sp>
        <p:nvSpPr>
          <p:cNvPr id="22" name="TextBox 86"/>
          <p:cNvSpPr>
            <a:spLocks noChangeArrowheads="1"/>
          </p:cNvSpPr>
          <p:nvPr/>
        </p:nvSpPr>
        <p:spPr bwMode="auto">
          <a:xfrm rot="967929">
            <a:off x="7050870" y="2883223"/>
            <a:ext cx="3978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000" smtClean="0">
                <a:solidFill>
                  <a:prstClr val="white"/>
                </a:solidFill>
                <a:latin typeface="Arial"/>
                <a:ea typeface="微软雅黑"/>
                <a:cs typeface="+mn-ea"/>
                <a:sym typeface="+mn-lt"/>
              </a:rPr>
              <a:t>5</a:t>
            </a:r>
            <a:endParaRPr lang="zh-CN" altLang="en-US" sz="3000" smtClean="0">
              <a:solidFill>
                <a:prstClr val="white"/>
              </a:solidFill>
              <a:latin typeface="Arial"/>
              <a:ea typeface="微软雅黑"/>
              <a:cs typeface="+mn-ea"/>
              <a:sym typeface="+mn-lt"/>
            </a:endParaRPr>
          </a:p>
        </p:txBody>
      </p:sp>
      <p:sp>
        <p:nvSpPr>
          <p:cNvPr id="23" name="TextBox 87"/>
          <p:cNvSpPr>
            <a:spLocks noChangeArrowheads="1"/>
          </p:cNvSpPr>
          <p:nvPr/>
        </p:nvSpPr>
        <p:spPr bwMode="auto">
          <a:xfrm>
            <a:off x="2181225" y="4038129"/>
            <a:ext cx="4619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ts val="1500"/>
              </a:lnSpc>
              <a:spcBef>
                <a:spcPct val="0"/>
              </a:spcBef>
              <a:spcAft>
                <a:spcPct val="0"/>
              </a:spcAft>
              <a:buFont typeface="Arial" pitchFamily="34" charset="0"/>
              <a:buNone/>
            </a:pPr>
            <a:r>
              <a:rPr lang="zh-CN" altLang="en-US" sz="1200" b="1" dirty="0">
                <a:solidFill>
                  <a:prstClr val="black">
                    <a:lumMod val="65000"/>
                    <a:lumOff val="35000"/>
                  </a:prstClr>
                </a:solidFill>
                <a:latin typeface="Arial"/>
                <a:ea typeface="微软雅黑"/>
                <a:cs typeface="+mn-ea"/>
                <a:sym typeface="+mn-lt"/>
              </a:rPr>
              <a:t>单击此处添加文本单击此处添加文本单击此处添加文本单击此处添加文本单击此处添加文本单击此处添加文本</a:t>
            </a:r>
            <a:endParaRPr lang="zh-CN" altLang="en-US" sz="1200" b="1" dirty="0" smtClean="0">
              <a:solidFill>
                <a:prstClr val="black">
                  <a:lumMod val="65000"/>
                  <a:lumOff val="35000"/>
                </a:prstClr>
              </a:solidFill>
              <a:latin typeface="Arial"/>
              <a:ea typeface="微软雅黑"/>
              <a:cs typeface="+mn-ea"/>
              <a:sym typeface="+mn-lt"/>
            </a:endParaRPr>
          </a:p>
        </p:txBody>
      </p:sp>
      <p:sp>
        <p:nvSpPr>
          <p:cNvPr id="24" name="TextBox 88"/>
          <p:cNvSpPr>
            <a:spLocks noChangeArrowheads="1"/>
          </p:cNvSpPr>
          <p:nvPr/>
        </p:nvSpPr>
        <p:spPr bwMode="auto">
          <a:xfrm>
            <a:off x="3744913" y="843558"/>
            <a:ext cx="1500187" cy="4770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p>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endParaRPr lang="zh-CN" altLang="en-US" sz="1100" dirty="0" smtClean="0">
              <a:solidFill>
                <a:prstClr val="black">
                  <a:lumMod val="75000"/>
                  <a:lumOff val="25000"/>
                </a:prstClr>
              </a:solidFill>
              <a:latin typeface="Arial"/>
              <a:ea typeface="微软雅黑"/>
              <a:cs typeface="+mn-ea"/>
              <a:sym typeface="+mn-lt"/>
            </a:endParaRPr>
          </a:p>
        </p:txBody>
      </p:sp>
      <p:sp>
        <p:nvSpPr>
          <p:cNvPr id="25" name="TextBox 89"/>
          <p:cNvSpPr>
            <a:spLocks noChangeArrowheads="1"/>
          </p:cNvSpPr>
          <p:nvPr/>
        </p:nvSpPr>
        <p:spPr bwMode="auto">
          <a:xfrm>
            <a:off x="2152650" y="1297583"/>
            <a:ext cx="1501775" cy="4770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p>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endParaRPr lang="zh-CN" altLang="en-US" sz="1100" dirty="0" smtClean="0">
              <a:solidFill>
                <a:prstClr val="black">
                  <a:lumMod val="75000"/>
                  <a:lumOff val="25000"/>
                </a:prstClr>
              </a:solidFill>
              <a:latin typeface="Arial"/>
              <a:ea typeface="微软雅黑"/>
              <a:cs typeface="+mn-ea"/>
              <a:sym typeface="+mn-lt"/>
            </a:endParaRPr>
          </a:p>
        </p:txBody>
      </p:sp>
      <p:sp>
        <p:nvSpPr>
          <p:cNvPr id="26" name="TextBox 90"/>
          <p:cNvSpPr>
            <a:spLocks noChangeArrowheads="1"/>
          </p:cNvSpPr>
          <p:nvPr/>
        </p:nvSpPr>
        <p:spPr bwMode="auto">
          <a:xfrm>
            <a:off x="5321300" y="1297583"/>
            <a:ext cx="1501775" cy="4770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p>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p>
        </p:txBody>
      </p:sp>
      <p:sp>
        <p:nvSpPr>
          <p:cNvPr id="27" name="TextBox 91"/>
          <p:cNvSpPr>
            <a:spLocks noChangeArrowheads="1"/>
          </p:cNvSpPr>
          <p:nvPr/>
        </p:nvSpPr>
        <p:spPr bwMode="auto">
          <a:xfrm>
            <a:off x="762000" y="1762721"/>
            <a:ext cx="1500188" cy="4770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p>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endParaRPr lang="zh-CN" altLang="en-US" sz="1100" dirty="0" smtClean="0">
              <a:solidFill>
                <a:prstClr val="black">
                  <a:lumMod val="75000"/>
                  <a:lumOff val="25000"/>
                </a:prstClr>
              </a:solidFill>
              <a:latin typeface="Arial"/>
              <a:ea typeface="微软雅黑"/>
              <a:cs typeface="+mn-ea"/>
              <a:sym typeface="+mn-lt"/>
            </a:endParaRPr>
          </a:p>
        </p:txBody>
      </p:sp>
      <p:sp>
        <p:nvSpPr>
          <p:cNvPr id="28" name="TextBox 92"/>
          <p:cNvSpPr>
            <a:spLocks noChangeArrowheads="1"/>
          </p:cNvSpPr>
          <p:nvPr/>
        </p:nvSpPr>
        <p:spPr bwMode="auto">
          <a:xfrm>
            <a:off x="6772275" y="1762721"/>
            <a:ext cx="1501775" cy="4770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p>
          <a:p>
            <a:pPr algn="ctr" eaLnBrk="1" fontAlgn="base" hangingPunct="1">
              <a:lnSpc>
                <a:spcPts val="1500"/>
              </a:lnSpc>
              <a:spcBef>
                <a:spcPct val="0"/>
              </a:spcBef>
              <a:spcAft>
                <a:spcPct val="0"/>
              </a:spcAft>
              <a:buFont typeface="Arial" pitchFamily="34" charset="0"/>
              <a:buNone/>
            </a:pPr>
            <a:r>
              <a:rPr lang="zh-CN" altLang="en-US" sz="1100" dirty="0">
                <a:solidFill>
                  <a:prstClr val="black">
                    <a:lumMod val="75000"/>
                    <a:lumOff val="25000"/>
                  </a:prstClr>
                </a:solidFill>
                <a:latin typeface="Arial"/>
                <a:ea typeface="微软雅黑"/>
                <a:cs typeface="+mn-ea"/>
                <a:sym typeface="+mn-lt"/>
              </a:rPr>
              <a:t>单击此处添加文本</a:t>
            </a:r>
          </a:p>
        </p:txBody>
      </p:sp>
    </p:spTree>
    <p:extLst>
      <p:ext uri="{BB962C8B-B14F-4D97-AF65-F5344CB8AC3E}">
        <p14:creationId xmlns:p14="http://schemas.microsoft.com/office/powerpoint/2010/main" val="3407220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82" name="Picture 10" descr="H:\背景图\模糊背景\pcsc0011.模糊创意光线图片31-炫彩背景图片1726张JPG\炫彩背景图片533.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r="25952" b="20771"/>
          <a:stretch/>
        </p:blipFill>
        <p:spPr bwMode="auto">
          <a:xfrm>
            <a:off x="0" y="1"/>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3074" name="TextBox 7"/>
          <p:cNvSpPr txBox="1">
            <a:spLocks noChangeArrowheads="1"/>
          </p:cNvSpPr>
          <p:nvPr/>
        </p:nvSpPr>
        <p:spPr bwMode="auto">
          <a:xfrm>
            <a:off x="1692846" y="1347614"/>
            <a:ext cx="5758308"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9600" b="1" dirty="0" smtClean="0">
                <a:solidFill>
                  <a:prstClr val="white"/>
                </a:solidFill>
                <a:effectLst>
                  <a:outerShdw blurRad="50800" dist="38100" algn="l" rotWithShape="0">
                    <a:prstClr val="black">
                      <a:alpha val="40000"/>
                    </a:prstClr>
                  </a:outerShdw>
                </a:effectLst>
                <a:latin typeface="Arial"/>
                <a:ea typeface="微软雅黑"/>
                <a:cs typeface="+mn-ea"/>
                <a:sym typeface="+mn-lt"/>
              </a:rPr>
              <a:t>THE END</a:t>
            </a:r>
            <a:endParaRPr lang="en-US" altLang="zh-CN" sz="9600" b="1" dirty="0">
              <a:solidFill>
                <a:prstClr val="white"/>
              </a:solidFill>
              <a:effectLst>
                <a:outerShdw blurRad="50800" dist="38100" algn="l" rotWithShape="0">
                  <a:prstClr val="black">
                    <a:alpha val="40000"/>
                  </a:prstClr>
                </a:outerShdw>
              </a:effectLst>
              <a:latin typeface="Arial"/>
              <a:ea typeface="微软雅黑"/>
              <a:cs typeface="+mn-ea"/>
              <a:sym typeface="+mn-lt"/>
            </a:endParaRPr>
          </a:p>
        </p:txBody>
      </p:sp>
      <p:sp>
        <p:nvSpPr>
          <p:cNvPr id="3075" name="矩形 30"/>
          <p:cNvSpPr>
            <a:spLocks noChangeArrowheads="1"/>
          </p:cNvSpPr>
          <p:nvPr/>
        </p:nvSpPr>
        <p:spPr bwMode="auto">
          <a:xfrm>
            <a:off x="2411525" y="3100388"/>
            <a:ext cx="4320951"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lnSpc>
                <a:spcPct val="150000"/>
              </a:lnSpc>
              <a:spcBef>
                <a:spcPct val="0"/>
              </a:spcBef>
              <a:spcAft>
                <a:spcPct val="0"/>
              </a:spcAft>
              <a:buFont typeface="Arial" pitchFamily="34" charset="0"/>
              <a:buNone/>
            </a:pPr>
            <a:r>
              <a:rPr lang="en-US" altLang="zh-CN" sz="2400" dirty="0">
                <a:solidFill>
                  <a:srgbClr val="FFFFFF"/>
                </a:solidFill>
                <a:effectLst>
                  <a:outerShdw blurRad="63500" sx="102000" sy="102000" algn="ctr" rotWithShape="0">
                    <a:prstClr val="black">
                      <a:alpha val="40000"/>
                    </a:prstClr>
                  </a:outerShdw>
                </a:effectLst>
                <a:cs typeface="+mn-ea"/>
                <a:sym typeface="+mn-lt"/>
              </a:rPr>
              <a:t>   </a:t>
            </a:r>
            <a:r>
              <a:rPr lang="en-US" altLang="zh-CN" sz="2400" b="1" dirty="0">
                <a:solidFill>
                  <a:srgbClr val="FFFFFF"/>
                </a:solidFill>
                <a:effectLst>
                  <a:outerShdw blurRad="63500" sx="102000" sy="102000" algn="ctr" rotWithShape="0">
                    <a:prstClr val="black">
                      <a:alpha val="40000"/>
                    </a:prstClr>
                  </a:outerShdw>
                </a:effectLst>
                <a:cs typeface="+mn-ea"/>
                <a:sym typeface="+mn-lt"/>
              </a:rPr>
              <a:t>PowerPoint Template</a:t>
            </a:r>
            <a:endParaRPr lang="zh-CN" altLang="en-US" sz="2400" b="1" dirty="0">
              <a:solidFill>
                <a:srgbClr val="FFFFFF"/>
              </a:solidFill>
              <a:effectLst>
                <a:outerShdw blurRad="63500" sx="102000" sy="102000" algn="ctr" rotWithShape="0">
                  <a:prstClr val="black">
                    <a:alpha val="40000"/>
                  </a:prstClr>
                </a:outerShdw>
              </a:effectLst>
              <a:cs typeface="+mn-ea"/>
              <a:sym typeface="+mn-lt"/>
            </a:endParaRPr>
          </a:p>
        </p:txBody>
      </p:sp>
      <p:pic>
        <p:nvPicPr>
          <p:cNvPr id="3076" name="直接连接符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3492500"/>
            <a:ext cx="2633662"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矩形 10"/>
          <p:cNvSpPr>
            <a:spLocks noChangeArrowheads="1"/>
          </p:cNvSpPr>
          <p:nvPr/>
        </p:nvSpPr>
        <p:spPr bwMode="auto">
          <a:xfrm>
            <a:off x="3578225" y="3773488"/>
            <a:ext cx="1987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itchFamily="34" charset="0"/>
              <a:buNone/>
            </a:pPr>
            <a:r>
              <a:rPr lang="en-US" altLang="zh-CN" sz="1200" b="1">
                <a:solidFill>
                  <a:prstClr val="white"/>
                </a:solidFill>
                <a:effectLst>
                  <a:outerShdw blurRad="63500" sx="102000" sy="102000" algn="ctr" rotWithShape="0">
                    <a:prstClr val="black">
                      <a:alpha val="40000"/>
                    </a:prstClr>
                  </a:outerShdw>
                </a:effectLst>
                <a:cs typeface="+mn-ea"/>
                <a:sym typeface="+mn-lt"/>
              </a:rPr>
              <a:t>Better Design Better Life</a:t>
            </a:r>
          </a:p>
        </p:txBody>
      </p:sp>
      <p:pic>
        <p:nvPicPr>
          <p:cNvPr id="3078" name="直接连接符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0638" y="3524250"/>
            <a:ext cx="2633662"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007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16"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17"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graphicFrame>
        <p:nvGraphicFramePr>
          <p:cNvPr id="2" name="Chart 4"/>
          <p:cNvGraphicFramePr/>
          <p:nvPr>
            <p:extLst>
              <p:ext uri="{D42A27DB-BD31-4B8C-83A1-F6EECF244321}">
                <p14:modId xmlns:p14="http://schemas.microsoft.com/office/powerpoint/2010/main" val="526266418"/>
              </p:ext>
            </p:extLst>
          </p:nvPr>
        </p:nvGraphicFramePr>
        <p:xfrm>
          <a:off x="413540" y="843558"/>
          <a:ext cx="4672812" cy="3623481"/>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直接连接符 2"/>
          <p:cNvCxnSpPr/>
          <p:nvPr/>
        </p:nvCxnSpPr>
        <p:spPr>
          <a:xfrm>
            <a:off x="5443538" y="890785"/>
            <a:ext cx="0" cy="352901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文本框 5"/>
          <p:cNvSpPr txBox="1"/>
          <p:nvPr/>
        </p:nvSpPr>
        <p:spPr>
          <a:xfrm>
            <a:off x="5836283" y="1041990"/>
            <a:ext cx="3307726" cy="1396536"/>
          </a:xfrm>
          <a:prstGeom prst="rect">
            <a:avLst/>
          </a:prstGeom>
          <a:noFill/>
        </p:spPr>
        <p:txBody>
          <a:bodyPr wrap="square" lIns="68551" tIns="34284" rIns="68551" bIns="34284" rtlCol="0">
            <a:spAutoFit/>
          </a:bodyPr>
          <a:lstStyle/>
          <a:p>
            <a:pPr defTabSz="685579" fontAlgn="base">
              <a:spcBef>
                <a:spcPct val="0"/>
              </a:spcBef>
              <a:spcAft>
                <a:spcPct val="0"/>
              </a:spcAft>
              <a:buFont typeface="Arial" pitchFamily="34" charset="0"/>
              <a:buNone/>
            </a:pPr>
            <a:r>
              <a:rPr lang="zh-CN" altLang="en-US" sz="8600" b="1" dirty="0" smtClean="0">
                <a:solidFill>
                  <a:srgbClr val="B83D68"/>
                </a:solidFill>
                <a:cs typeface="+mn-ea"/>
                <a:sym typeface="+mn-lt"/>
              </a:rPr>
              <a:t>标题</a:t>
            </a:r>
            <a:endParaRPr lang="zh-CN" altLang="en-US" sz="8600" b="1" dirty="0">
              <a:solidFill>
                <a:srgbClr val="B83D68"/>
              </a:solidFill>
              <a:cs typeface="+mn-ea"/>
              <a:sym typeface="+mn-lt"/>
            </a:endParaRPr>
          </a:p>
        </p:txBody>
      </p:sp>
      <p:sp>
        <p:nvSpPr>
          <p:cNvPr id="5" name="Lorem Ipsum"/>
          <p:cNvSpPr>
            <a:spLocks/>
          </p:cNvSpPr>
          <p:nvPr/>
        </p:nvSpPr>
        <p:spPr bwMode="auto">
          <a:xfrm>
            <a:off x="5836285" y="2438538"/>
            <a:ext cx="2542832" cy="55689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9" tIns="24295" rIns="53979" bIns="24295"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ts val="45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单击此处添加文本单击此处添加文本单击此处添加文本单击此处添加文本单击此处添加文本单击此处添加</a:t>
            </a:r>
            <a:r>
              <a:rPr lang="zh-CN" altLang="en-US" sz="1100" dirty="0" smtClean="0">
                <a:solidFill>
                  <a:prstClr val="black">
                    <a:lumMod val="75000"/>
                    <a:lumOff val="25000"/>
                  </a:prstClr>
                </a:solidFill>
                <a:cs typeface="+mn-ea"/>
                <a:sym typeface="+mn-lt"/>
              </a:rPr>
              <a:t>文本</a:t>
            </a:r>
            <a:endParaRPr lang="en-US" sz="1100" dirty="0">
              <a:solidFill>
                <a:prstClr val="black">
                  <a:lumMod val="75000"/>
                  <a:lumOff val="25000"/>
                </a:prstClr>
              </a:solidFill>
              <a:cs typeface="+mn-ea"/>
              <a:sym typeface="+mn-lt"/>
            </a:endParaRPr>
          </a:p>
        </p:txBody>
      </p:sp>
      <p:grpSp>
        <p:nvGrpSpPr>
          <p:cNvPr id="6" name="组合 5"/>
          <p:cNvGrpSpPr/>
          <p:nvPr/>
        </p:nvGrpSpPr>
        <p:grpSpPr>
          <a:xfrm>
            <a:off x="5836274" y="3311739"/>
            <a:ext cx="2780958" cy="1040888"/>
            <a:chOff x="902156" y="4192951"/>
            <a:chExt cx="3707944" cy="1387852"/>
          </a:xfrm>
        </p:grpSpPr>
        <p:sp>
          <p:nvSpPr>
            <p:cNvPr id="7" name="文本框 8"/>
            <p:cNvSpPr txBox="1"/>
            <p:nvPr/>
          </p:nvSpPr>
          <p:spPr>
            <a:xfrm>
              <a:off x="902156" y="4192951"/>
              <a:ext cx="3707944" cy="430887"/>
            </a:xfrm>
            <a:prstGeom prst="rect">
              <a:avLst/>
            </a:prstGeom>
            <a:noFill/>
          </p:spPr>
          <p:txBody>
            <a:bodyPr wrap="square" rtlCol="0">
              <a:spAutoFit/>
            </a:bodyPr>
            <a:lstStyle/>
            <a:p>
              <a:pPr defTabSz="685579" fontAlgn="base">
                <a:spcBef>
                  <a:spcPct val="0"/>
                </a:spcBef>
                <a:spcAft>
                  <a:spcPct val="0"/>
                </a:spcAft>
                <a:buFont typeface="Arial" pitchFamily="34" charset="0"/>
                <a:buNone/>
              </a:pPr>
              <a:r>
                <a:rPr lang="zh-CN" altLang="en-US" sz="1500" dirty="0" smtClean="0">
                  <a:solidFill>
                    <a:prstClr val="black">
                      <a:lumMod val="75000"/>
                      <a:lumOff val="25000"/>
                    </a:prstClr>
                  </a:solidFill>
                  <a:cs typeface="+mn-ea"/>
                  <a:sym typeface="+mn-lt"/>
                </a:rPr>
                <a:t>哎呀小小草</a:t>
              </a:r>
              <a:r>
                <a:rPr lang="en-US" altLang="zh-CN" sz="1500" dirty="0" smtClean="0">
                  <a:solidFill>
                    <a:prstClr val="black">
                      <a:lumMod val="75000"/>
                      <a:lumOff val="25000"/>
                    </a:prstClr>
                  </a:solidFill>
                  <a:cs typeface="+mn-ea"/>
                  <a:sym typeface="+mn-lt"/>
                </a:rPr>
                <a:t> </a:t>
              </a:r>
              <a:r>
                <a:rPr lang="en-US" altLang="zh-CN" sz="1500" dirty="0">
                  <a:solidFill>
                    <a:prstClr val="black">
                      <a:lumMod val="75000"/>
                      <a:lumOff val="25000"/>
                    </a:prstClr>
                  </a:solidFill>
                  <a:cs typeface="+mn-ea"/>
                  <a:sym typeface="+mn-lt"/>
                </a:rPr>
                <a:t>POWERPOINT</a:t>
              </a:r>
              <a:endParaRPr lang="zh-CN" altLang="en-US" sz="1500" dirty="0">
                <a:solidFill>
                  <a:prstClr val="black">
                    <a:lumMod val="75000"/>
                    <a:lumOff val="25000"/>
                  </a:prstClr>
                </a:solidFill>
                <a:cs typeface="+mn-ea"/>
                <a:sym typeface="+mn-lt"/>
              </a:endParaRPr>
            </a:p>
          </p:txBody>
        </p:sp>
        <p:sp>
          <p:nvSpPr>
            <p:cNvPr id="8" name="Lorem Ipsum"/>
            <p:cNvSpPr>
              <a:spLocks/>
            </p:cNvSpPr>
            <p:nvPr/>
          </p:nvSpPr>
          <p:spPr bwMode="auto">
            <a:xfrm>
              <a:off x="902157" y="4590750"/>
              <a:ext cx="3390443" cy="99005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ts val="45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a:t>
              </a:r>
              <a:r>
                <a:rPr lang="zh-CN" altLang="en-US" sz="1100" dirty="0" smtClean="0">
                  <a:solidFill>
                    <a:prstClr val="black">
                      <a:lumMod val="75000"/>
                      <a:lumOff val="25000"/>
                    </a:prstClr>
                  </a:solidFill>
                  <a:cs typeface="+mn-ea"/>
                  <a:sym typeface="+mn-lt"/>
                </a:rPr>
                <a:t>此处</a:t>
              </a:r>
              <a:endParaRPr lang="en-US" sz="1100" dirty="0">
                <a:solidFill>
                  <a:prstClr val="black">
                    <a:lumMod val="75000"/>
                    <a:lumOff val="25000"/>
                  </a:prstClr>
                </a:solidFill>
                <a:cs typeface="+mn-ea"/>
                <a:sym typeface="+mn-lt"/>
              </a:endParaRPr>
            </a:p>
          </p:txBody>
        </p:sp>
      </p:grpSp>
    </p:spTree>
    <p:extLst>
      <p:ext uri="{BB962C8B-B14F-4D97-AF65-F5344CB8AC3E}">
        <p14:creationId xmlns:p14="http://schemas.microsoft.com/office/powerpoint/2010/main" val="2993868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6" name="五边形 6"/>
          <p:cNvSpPr>
            <a:spLocks noChangeArrowheads="1"/>
          </p:cNvSpPr>
          <p:nvPr/>
        </p:nvSpPr>
        <p:spPr bwMode="auto">
          <a:xfrm>
            <a:off x="848833" y="1347614"/>
            <a:ext cx="1829604" cy="551260"/>
          </a:xfrm>
          <a:prstGeom prst="homePlate">
            <a:avLst>
              <a:gd name="adj" fmla="val 83025"/>
            </a:avLst>
          </a:prstGeom>
          <a:solidFill>
            <a:schemeClr val="accent1"/>
          </a:solidFill>
          <a:ln>
            <a:noFill/>
          </a:ln>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prstClr val="white"/>
              </a:solidFill>
              <a:latin typeface="Arial"/>
              <a:ea typeface="微软雅黑"/>
              <a:cs typeface="+mn-ea"/>
              <a:sym typeface="+mn-lt"/>
            </a:endParaRPr>
          </a:p>
        </p:txBody>
      </p:sp>
      <p:sp>
        <p:nvSpPr>
          <p:cNvPr id="27" name="任意多边形 10"/>
          <p:cNvSpPr>
            <a:spLocks noChangeArrowheads="1"/>
          </p:cNvSpPr>
          <p:nvPr/>
        </p:nvSpPr>
        <p:spPr bwMode="auto">
          <a:xfrm>
            <a:off x="2943217" y="1347614"/>
            <a:ext cx="1640522" cy="551260"/>
          </a:xfrm>
          <a:custGeom>
            <a:avLst/>
            <a:gdLst>
              <a:gd name="T0" fmla="*/ 0 w 2008682"/>
              <a:gd name="T1" fmla="*/ 0 h 674557"/>
              <a:gd name="T2" fmla="*/ 1708544 w 2008682"/>
              <a:gd name="T3" fmla="*/ 0 h 674557"/>
              <a:gd name="T4" fmla="*/ 2053316 w 2008682"/>
              <a:gd name="T5" fmla="*/ 344774 h 674557"/>
              <a:gd name="T6" fmla="*/ 1708544 w 2008682"/>
              <a:gd name="T7" fmla="*/ 689546 h 674557"/>
              <a:gd name="T8" fmla="*/ 140161 w 2008682"/>
              <a:gd name="T9" fmla="*/ 689546 h 674557"/>
              <a:gd name="T10" fmla="*/ 478548 w 2008682"/>
              <a:gd name="T11" fmla="*/ 351158 h 674557"/>
              <a:gd name="T12" fmla="*/ 133776 w 2008682"/>
              <a:gd name="T13" fmla="*/ 6385 h 674557"/>
              <a:gd name="T14" fmla="*/ 0 w 2008682"/>
              <a:gd name="T15" fmla="*/ 6385 h 674557"/>
              <a:gd name="T16" fmla="*/ 0 w 2008682"/>
              <a:gd name="T17" fmla="*/ 0 h 674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8682"/>
              <a:gd name="T28" fmla="*/ 0 h 674557"/>
              <a:gd name="T29" fmla="*/ 2008682 w 2008682"/>
              <a:gd name="T30" fmla="*/ 674557 h 674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solidFill>
            <a:schemeClr val="accent2"/>
          </a:solidFill>
          <a:ln>
            <a:noFill/>
          </a:ln>
          <a:extLst/>
        </p:spPr>
        <p:txBody>
          <a:bodyPr anchor="ct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28" name="任意多边形 12"/>
          <p:cNvSpPr>
            <a:spLocks noChangeArrowheads="1"/>
          </p:cNvSpPr>
          <p:nvPr/>
        </p:nvSpPr>
        <p:spPr bwMode="auto">
          <a:xfrm>
            <a:off x="4954230" y="1347614"/>
            <a:ext cx="1640522" cy="551260"/>
          </a:xfrm>
          <a:custGeom>
            <a:avLst/>
            <a:gdLst>
              <a:gd name="T0" fmla="*/ 0 w 2008682"/>
              <a:gd name="T1" fmla="*/ 0 h 674557"/>
              <a:gd name="T2" fmla="*/ 1708544 w 2008682"/>
              <a:gd name="T3" fmla="*/ 0 h 674557"/>
              <a:gd name="T4" fmla="*/ 2053316 w 2008682"/>
              <a:gd name="T5" fmla="*/ 344774 h 674557"/>
              <a:gd name="T6" fmla="*/ 1708544 w 2008682"/>
              <a:gd name="T7" fmla="*/ 689546 h 674557"/>
              <a:gd name="T8" fmla="*/ 140161 w 2008682"/>
              <a:gd name="T9" fmla="*/ 689546 h 674557"/>
              <a:gd name="T10" fmla="*/ 478548 w 2008682"/>
              <a:gd name="T11" fmla="*/ 351158 h 674557"/>
              <a:gd name="T12" fmla="*/ 133776 w 2008682"/>
              <a:gd name="T13" fmla="*/ 6385 h 674557"/>
              <a:gd name="T14" fmla="*/ 0 w 2008682"/>
              <a:gd name="T15" fmla="*/ 6385 h 674557"/>
              <a:gd name="T16" fmla="*/ 0 w 2008682"/>
              <a:gd name="T17" fmla="*/ 0 h 674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8682"/>
              <a:gd name="T28" fmla="*/ 0 h 674557"/>
              <a:gd name="T29" fmla="*/ 2008682 w 2008682"/>
              <a:gd name="T30" fmla="*/ 674557 h 674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solidFill>
            <a:schemeClr val="accent3">
              <a:alpha val="79999"/>
            </a:schemeClr>
          </a:solidFill>
          <a:ln>
            <a:noFill/>
          </a:ln>
          <a:extLst/>
        </p:spPr>
        <p:txBody>
          <a:bodyPr anchor="ct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29" name="任意多边形 13"/>
          <p:cNvSpPr>
            <a:spLocks noChangeArrowheads="1"/>
          </p:cNvSpPr>
          <p:nvPr/>
        </p:nvSpPr>
        <p:spPr bwMode="auto">
          <a:xfrm>
            <a:off x="6747902" y="1347614"/>
            <a:ext cx="1640522" cy="551260"/>
          </a:xfrm>
          <a:custGeom>
            <a:avLst/>
            <a:gdLst>
              <a:gd name="T0" fmla="*/ 0 w 2008682"/>
              <a:gd name="T1" fmla="*/ 0 h 674557"/>
              <a:gd name="T2" fmla="*/ 1708544 w 2008682"/>
              <a:gd name="T3" fmla="*/ 0 h 674557"/>
              <a:gd name="T4" fmla="*/ 2053316 w 2008682"/>
              <a:gd name="T5" fmla="*/ 344774 h 674557"/>
              <a:gd name="T6" fmla="*/ 1708544 w 2008682"/>
              <a:gd name="T7" fmla="*/ 689546 h 674557"/>
              <a:gd name="T8" fmla="*/ 140161 w 2008682"/>
              <a:gd name="T9" fmla="*/ 689546 h 674557"/>
              <a:gd name="T10" fmla="*/ 478548 w 2008682"/>
              <a:gd name="T11" fmla="*/ 351158 h 674557"/>
              <a:gd name="T12" fmla="*/ 133776 w 2008682"/>
              <a:gd name="T13" fmla="*/ 6385 h 674557"/>
              <a:gd name="T14" fmla="*/ 0 w 2008682"/>
              <a:gd name="T15" fmla="*/ 6385 h 674557"/>
              <a:gd name="T16" fmla="*/ 0 w 2008682"/>
              <a:gd name="T17" fmla="*/ 0 h 674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8682"/>
              <a:gd name="T28" fmla="*/ 0 h 674557"/>
              <a:gd name="T29" fmla="*/ 2008682 w 2008682"/>
              <a:gd name="T30" fmla="*/ 674557 h 674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solidFill>
            <a:schemeClr val="accent4"/>
          </a:solidFill>
          <a:ln>
            <a:noFill/>
          </a:ln>
          <a:extLst/>
        </p:spPr>
        <p:txBody>
          <a:bodyPr anchor="ctr"/>
          <a:lstStyle/>
          <a:p>
            <a:pPr fontAlgn="base">
              <a:spcBef>
                <a:spcPct val="0"/>
              </a:spcBef>
              <a:spcAft>
                <a:spcPct val="0"/>
              </a:spcAft>
              <a:buFont typeface="Arial" pitchFamily="34" charset="0"/>
              <a:buNone/>
            </a:pPr>
            <a:endParaRPr lang="zh-CN" altLang="en-US" smtClean="0">
              <a:solidFill>
                <a:prstClr val="white"/>
              </a:solidFill>
              <a:cs typeface="+mn-ea"/>
              <a:sym typeface="+mn-lt"/>
            </a:endParaRPr>
          </a:p>
        </p:txBody>
      </p:sp>
      <p:sp>
        <p:nvSpPr>
          <p:cNvPr id="31" name="文本框 17"/>
          <p:cNvSpPr>
            <a:spLocks noChangeArrowheads="1"/>
          </p:cNvSpPr>
          <p:nvPr/>
        </p:nvSpPr>
        <p:spPr bwMode="auto">
          <a:xfrm>
            <a:off x="1177445" y="1466676"/>
            <a:ext cx="1119188" cy="34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dirty="0">
                <a:solidFill>
                  <a:prstClr val="white"/>
                </a:solidFill>
                <a:latin typeface="Arial"/>
                <a:ea typeface="微软雅黑"/>
                <a:cs typeface="+mn-ea"/>
                <a:sym typeface="+mn-lt"/>
              </a:rPr>
              <a:t>标题</a:t>
            </a:r>
            <a:endParaRPr lang="en-US" altLang="zh-CN" dirty="0" smtClean="0">
              <a:solidFill>
                <a:prstClr val="white"/>
              </a:solidFill>
              <a:latin typeface="Arial"/>
              <a:ea typeface="微软雅黑"/>
              <a:cs typeface="+mn-ea"/>
              <a:sym typeface="+mn-lt"/>
            </a:endParaRPr>
          </a:p>
        </p:txBody>
      </p:sp>
      <p:sp>
        <p:nvSpPr>
          <p:cNvPr id="32" name="文本框 18"/>
          <p:cNvSpPr>
            <a:spLocks noChangeArrowheads="1"/>
          </p:cNvSpPr>
          <p:nvPr/>
        </p:nvSpPr>
        <p:spPr bwMode="auto">
          <a:xfrm>
            <a:off x="3379729" y="1471439"/>
            <a:ext cx="946547" cy="34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dirty="0">
                <a:solidFill>
                  <a:prstClr val="white"/>
                </a:solidFill>
                <a:latin typeface="Arial"/>
                <a:ea typeface="微软雅黑"/>
                <a:cs typeface="+mn-ea"/>
                <a:sym typeface="+mn-lt"/>
              </a:rPr>
              <a:t>标题</a:t>
            </a:r>
            <a:endParaRPr lang="en-US" altLang="zh-CN" dirty="0" smtClean="0">
              <a:solidFill>
                <a:prstClr val="white"/>
              </a:solidFill>
              <a:latin typeface="Arial"/>
              <a:ea typeface="微软雅黑"/>
              <a:cs typeface="+mn-ea"/>
              <a:sym typeface="+mn-lt"/>
            </a:endParaRPr>
          </a:p>
        </p:txBody>
      </p:sp>
      <p:sp>
        <p:nvSpPr>
          <p:cNvPr id="33" name="文本框 19"/>
          <p:cNvSpPr>
            <a:spLocks noChangeArrowheads="1"/>
          </p:cNvSpPr>
          <p:nvPr/>
        </p:nvSpPr>
        <p:spPr bwMode="auto">
          <a:xfrm>
            <a:off x="5433280" y="1471439"/>
            <a:ext cx="946547" cy="34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dirty="0">
                <a:solidFill>
                  <a:prstClr val="white"/>
                </a:solidFill>
                <a:latin typeface="Arial"/>
                <a:ea typeface="微软雅黑"/>
                <a:cs typeface="+mn-ea"/>
                <a:sym typeface="+mn-lt"/>
              </a:rPr>
              <a:t>标题</a:t>
            </a:r>
            <a:endParaRPr lang="en-US" altLang="zh-CN" dirty="0" smtClean="0">
              <a:solidFill>
                <a:prstClr val="white"/>
              </a:solidFill>
              <a:latin typeface="Arial"/>
              <a:ea typeface="微软雅黑"/>
              <a:cs typeface="+mn-ea"/>
              <a:sym typeface="+mn-lt"/>
            </a:endParaRPr>
          </a:p>
        </p:txBody>
      </p:sp>
      <p:sp>
        <p:nvSpPr>
          <p:cNvPr id="34" name="文本框 20"/>
          <p:cNvSpPr>
            <a:spLocks noChangeArrowheads="1"/>
          </p:cNvSpPr>
          <p:nvPr/>
        </p:nvSpPr>
        <p:spPr bwMode="auto">
          <a:xfrm>
            <a:off x="7183697" y="1471439"/>
            <a:ext cx="934640" cy="34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dirty="0">
                <a:solidFill>
                  <a:prstClr val="white"/>
                </a:solidFill>
                <a:latin typeface="Arial"/>
                <a:ea typeface="微软雅黑"/>
                <a:cs typeface="+mn-ea"/>
                <a:sym typeface="+mn-lt"/>
              </a:rPr>
              <a:t>标题</a:t>
            </a:r>
            <a:endParaRPr lang="en-US" altLang="zh-CN" dirty="0" smtClean="0">
              <a:solidFill>
                <a:prstClr val="white"/>
              </a:solidFill>
              <a:latin typeface="Arial"/>
              <a:ea typeface="微软雅黑"/>
              <a:cs typeface="+mn-ea"/>
              <a:sym typeface="+mn-lt"/>
            </a:endParaRPr>
          </a:p>
        </p:txBody>
      </p:sp>
      <p:sp>
        <p:nvSpPr>
          <p:cNvPr id="36" name="文本框 22"/>
          <p:cNvSpPr>
            <a:spLocks noChangeArrowheads="1"/>
          </p:cNvSpPr>
          <p:nvPr/>
        </p:nvSpPr>
        <p:spPr bwMode="auto">
          <a:xfrm>
            <a:off x="984524" y="2150095"/>
            <a:ext cx="131062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endParaRPr lang="zh-CN" altLang="en-US" sz="1500" b="1" dirty="0" smtClean="0">
              <a:solidFill>
                <a:prstClr val="black">
                  <a:lumMod val="75000"/>
                  <a:lumOff val="25000"/>
                </a:prstClr>
              </a:solidFill>
              <a:latin typeface="Arial"/>
              <a:ea typeface="微软雅黑"/>
              <a:cs typeface="+mn-ea"/>
              <a:sym typeface="+mn-lt"/>
            </a:endParaRPr>
          </a:p>
        </p:txBody>
      </p:sp>
      <p:sp>
        <p:nvSpPr>
          <p:cNvPr id="37" name="矩形 23"/>
          <p:cNvSpPr>
            <a:spLocks noChangeArrowheads="1"/>
          </p:cNvSpPr>
          <p:nvPr/>
        </p:nvSpPr>
        <p:spPr bwMode="auto">
          <a:xfrm>
            <a:off x="980159" y="2535165"/>
            <a:ext cx="1314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lnSpc>
                <a:spcPts val="1800"/>
              </a:lnSpc>
              <a:spcBef>
                <a:spcPct val="0"/>
              </a:spcBef>
              <a:spcAft>
                <a:spcPct val="0"/>
              </a:spcAft>
              <a:buFont typeface="Arial" pitchFamily="34" charset="0"/>
              <a:buNone/>
            </a:pPr>
            <a:r>
              <a:rPr lang="zh-CN" altLang="en-US" sz="1200" dirty="0">
                <a:solidFill>
                  <a:prstClr val="black">
                    <a:lumMod val="75000"/>
                    <a:lumOff val="25000"/>
                  </a:prstClr>
                </a:solidFill>
                <a:latin typeface="Arial"/>
                <a:ea typeface="微软雅黑"/>
                <a:cs typeface="+mn-ea"/>
                <a:sym typeface="+mn-lt"/>
              </a:rPr>
              <a:t>单击此处添加文本单击此处添加文本单击此处添加文本单击此处添加文本单击此处添加文本单击此处添加文本单击此处添加</a:t>
            </a:r>
            <a:r>
              <a:rPr lang="zh-CN" altLang="en-US" sz="1200" dirty="0" smtClean="0">
                <a:solidFill>
                  <a:prstClr val="black">
                    <a:lumMod val="75000"/>
                    <a:lumOff val="25000"/>
                  </a:prstClr>
                </a:solidFill>
                <a:latin typeface="Arial"/>
                <a:ea typeface="微软雅黑"/>
                <a:cs typeface="+mn-ea"/>
                <a:sym typeface="+mn-lt"/>
              </a:rPr>
              <a:t>文本</a:t>
            </a:r>
          </a:p>
        </p:txBody>
      </p:sp>
      <p:sp>
        <p:nvSpPr>
          <p:cNvPr id="38" name="文本框 27"/>
          <p:cNvSpPr>
            <a:spLocks noChangeArrowheads="1"/>
          </p:cNvSpPr>
          <p:nvPr/>
        </p:nvSpPr>
        <p:spPr bwMode="auto">
          <a:xfrm>
            <a:off x="3161444" y="2150095"/>
            <a:ext cx="130947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endParaRPr lang="zh-CN" altLang="en-US" sz="1500" b="1" dirty="0" smtClean="0">
              <a:solidFill>
                <a:prstClr val="black">
                  <a:lumMod val="75000"/>
                  <a:lumOff val="25000"/>
                </a:prstClr>
              </a:solidFill>
              <a:latin typeface="Arial"/>
              <a:ea typeface="微软雅黑"/>
              <a:cs typeface="+mn-ea"/>
              <a:sym typeface="+mn-lt"/>
            </a:endParaRPr>
          </a:p>
        </p:txBody>
      </p:sp>
      <p:sp>
        <p:nvSpPr>
          <p:cNvPr id="39" name="矩形 28"/>
          <p:cNvSpPr>
            <a:spLocks noChangeArrowheads="1"/>
          </p:cNvSpPr>
          <p:nvPr/>
        </p:nvSpPr>
        <p:spPr bwMode="auto">
          <a:xfrm>
            <a:off x="3157082" y="2535039"/>
            <a:ext cx="13138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lnSpc>
                <a:spcPts val="1800"/>
              </a:lnSpc>
              <a:spcBef>
                <a:spcPct val="0"/>
              </a:spcBef>
              <a:spcAft>
                <a:spcPct val="0"/>
              </a:spcAft>
              <a:buFont typeface="Arial" pitchFamily="34" charset="0"/>
              <a:buNone/>
            </a:pPr>
            <a:r>
              <a:rPr lang="zh-CN" altLang="en-US" sz="1200" dirty="0">
                <a:solidFill>
                  <a:prstClr val="black">
                    <a:lumMod val="75000"/>
                    <a:lumOff val="25000"/>
                  </a:prstClr>
                </a:solidFill>
                <a:latin typeface="Arial"/>
                <a:ea typeface="微软雅黑"/>
                <a:cs typeface="+mn-ea"/>
                <a:sym typeface="+mn-lt"/>
              </a:rPr>
              <a:t>单击此处添加文本单击此处添加文本单击此处添加文本单击此处添加文本单击此处添加文本单击此处添加文本单击此处添加文本</a:t>
            </a:r>
          </a:p>
        </p:txBody>
      </p:sp>
      <p:sp>
        <p:nvSpPr>
          <p:cNvPr id="40" name="文本框 30"/>
          <p:cNvSpPr>
            <a:spLocks noChangeArrowheads="1"/>
          </p:cNvSpPr>
          <p:nvPr/>
        </p:nvSpPr>
        <p:spPr bwMode="auto">
          <a:xfrm>
            <a:off x="5268576" y="2152477"/>
            <a:ext cx="13103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endParaRPr lang="zh-CN" altLang="en-US" sz="1500" b="1" dirty="0" smtClean="0">
              <a:solidFill>
                <a:prstClr val="black">
                  <a:lumMod val="75000"/>
                  <a:lumOff val="25000"/>
                </a:prstClr>
              </a:solidFill>
              <a:latin typeface="Arial"/>
              <a:ea typeface="微软雅黑"/>
              <a:cs typeface="+mn-ea"/>
              <a:sym typeface="+mn-lt"/>
            </a:endParaRPr>
          </a:p>
        </p:txBody>
      </p:sp>
      <p:sp>
        <p:nvSpPr>
          <p:cNvPr id="41" name="矩形 31"/>
          <p:cNvSpPr>
            <a:spLocks noChangeArrowheads="1"/>
          </p:cNvSpPr>
          <p:nvPr/>
        </p:nvSpPr>
        <p:spPr bwMode="auto">
          <a:xfrm>
            <a:off x="5264211" y="2537421"/>
            <a:ext cx="13525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lnSpc>
                <a:spcPts val="1800"/>
              </a:lnSpc>
              <a:spcBef>
                <a:spcPct val="0"/>
              </a:spcBef>
              <a:spcAft>
                <a:spcPct val="0"/>
              </a:spcAft>
              <a:buFont typeface="Arial" pitchFamily="34" charset="0"/>
              <a:buNone/>
            </a:pPr>
            <a:r>
              <a:rPr lang="zh-CN" altLang="en-US" sz="1200" dirty="0">
                <a:solidFill>
                  <a:prstClr val="black">
                    <a:lumMod val="75000"/>
                    <a:lumOff val="25000"/>
                  </a:prstClr>
                </a:solidFill>
                <a:latin typeface="Arial"/>
                <a:ea typeface="微软雅黑"/>
                <a:cs typeface="+mn-ea"/>
                <a:sym typeface="+mn-lt"/>
              </a:rPr>
              <a:t>单击此处添加文本单击此处添加文本单击此处添加文本单击此处添加文本单击此处添加文本单击此处添加文本单击此处添加文本</a:t>
            </a:r>
          </a:p>
        </p:txBody>
      </p:sp>
      <p:sp>
        <p:nvSpPr>
          <p:cNvPr id="42" name="文本框 33"/>
          <p:cNvSpPr>
            <a:spLocks noChangeArrowheads="1"/>
          </p:cNvSpPr>
          <p:nvPr/>
        </p:nvSpPr>
        <p:spPr bwMode="auto">
          <a:xfrm>
            <a:off x="7060663" y="2152476"/>
            <a:ext cx="1310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500" b="1" dirty="0">
                <a:solidFill>
                  <a:prstClr val="black">
                    <a:lumMod val="75000"/>
                    <a:lumOff val="25000"/>
                  </a:prstClr>
                </a:solidFill>
                <a:latin typeface="Arial"/>
                <a:ea typeface="微软雅黑"/>
                <a:cs typeface="+mn-ea"/>
                <a:sym typeface="+mn-lt"/>
              </a:rPr>
              <a:t>标题</a:t>
            </a:r>
            <a:endParaRPr lang="zh-CN" altLang="en-US" sz="1500" b="1" dirty="0" smtClean="0">
              <a:solidFill>
                <a:prstClr val="black">
                  <a:lumMod val="75000"/>
                  <a:lumOff val="25000"/>
                </a:prstClr>
              </a:solidFill>
              <a:latin typeface="Arial"/>
              <a:ea typeface="微软雅黑"/>
              <a:cs typeface="+mn-ea"/>
              <a:sym typeface="+mn-lt"/>
            </a:endParaRPr>
          </a:p>
        </p:txBody>
      </p:sp>
      <p:sp>
        <p:nvSpPr>
          <p:cNvPr id="43" name="矩形 34"/>
          <p:cNvSpPr>
            <a:spLocks noChangeArrowheads="1"/>
          </p:cNvSpPr>
          <p:nvPr/>
        </p:nvSpPr>
        <p:spPr bwMode="auto">
          <a:xfrm>
            <a:off x="7056299" y="2537337"/>
            <a:ext cx="13321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lnSpc>
                <a:spcPts val="1800"/>
              </a:lnSpc>
              <a:spcBef>
                <a:spcPct val="0"/>
              </a:spcBef>
              <a:spcAft>
                <a:spcPct val="0"/>
              </a:spcAft>
              <a:buFont typeface="Arial" pitchFamily="34" charset="0"/>
              <a:buNone/>
            </a:pPr>
            <a:r>
              <a:rPr lang="zh-CN" altLang="en-US" sz="1200" dirty="0">
                <a:solidFill>
                  <a:prstClr val="black">
                    <a:lumMod val="75000"/>
                    <a:lumOff val="25000"/>
                  </a:prstClr>
                </a:solidFill>
                <a:latin typeface="Arial"/>
                <a:ea typeface="微软雅黑"/>
                <a:cs typeface="+mn-ea"/>
                <a:sym typeface="+mn-lt"/>
              </a:rPr>
              <a:t>单击此处添加文本单击此处添加文本单击此处添加文本单击此处添加文本单击此处添加文本单击此处添加文本单击此处添加文本</a:t>
            </a:r>
          </a:p>
        </p:txBody>
      </p:sp>
    </p:spTree>
    <p:extLst>
      <p:ext uri="{BB962C8B-B14F-4D97-AF65-F5344CB8AC3E}">
        <p14:creationId xmlns:p14="http://schemas.microsoft.com/office/powerpoint/2010/main" val="815408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6"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7"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8" name="Freeform 40"/>
          <p:cNvSpPr>
            <a:spLocks/>
          </p:cNvSpPr>
          <p:nvPr/>
        </p:nvSpPr>
        <p:spPr bwMode="auto">
          <a:xfrm>
            <a:off x="5923484" y="1418562"/>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9" name="Freeform 41"/>
          <p:cNvSpPr>
            <a:spLocks noEditPoints="1"/>
          </p:cNvSpPr>
          <p:nvPr/>
        </p:nvSpPr>
        <p:spPr bwMode="auto">
          <a:xfrm>
            <a:off x="5923484" y="1418562"/>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accent4"/>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0" name="Freeform 42"/>
          <p:cNvSpPr>
            <a:spLocks/>
          </p:cNvSpPr>
          <p:nvPr/>
        </p:nvSpPr>
        <p:spPr bwMode="auto">
          <a:xfrm>
            <a:off x="4392505" y="1418562"/>
            <a:ext cx="2041593" cy="1833374"/>
          </a:xfrm>
          <a:custGeom>
            <a:avLst/>
            <a:gdLst>
              <a:gd name="T0" fmla="*/ 1149 w 1149"/>
              <a:gd name="T1" fmla="*/ 515 h 1030"/>
              <a:gd name="T2" fmla="*/ 1019 w 1149"/>
              <a:gd name="T3" fmla="*/ 412 h 1030"/>
              <a:gd name="T4" fmla="*/ 515 w 1149"/>
              <a:gd name="T5" fmla="*/ 0 h 1030"/>
              <a:gd name="T6" fmla="*/ 0 w 1149"/>
              <a:gd name="T7" fmla="*/ 515 h 1030"/>
              <a:gd name="T8" fmla="*/ 515 w 1149"/>
              <a:gd name="T9" fmla="*/ 1030 h 1030"/>
              <a:gd name="T10" fmla="*/ 1019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19" y="412"/>
                  <a:pt x="1019" y="412"/>
                  <a:pt x="1019" y="412"/>
                </a:cubicBezTo>
                <a:cubicBezTo>
                  <a:pt x="971" y="177"/>
                  <a:pt x="764" y="0"/>
                  <a:pt x="515" y="0"/>
                </a:cubicBezTo>
                <a:cubicBezTo>
                  <a:pt x="231" y="0"/>
                  <a:pt x="0" y="231"/>
                  <a:pt x="0" y="515"/>
                </a:cubicBezTo>
                <a:cubicBezTo>
                  <a:pt x="0" y="799"/>
                  <a:pt x="231" y="1030"/>
                  <a:pt x="515" y="1030"/>
                </a:cubicBezTo>
                <a:cubicBezTo>
                  <a:pt x="764" y="1030"/>
                  <a:pt x="971" y="853"/>
                  <a:pt x="1019" y="618"/>
                </a:cubicBezTo>
                <a:lnTo>
                  <a:pt x="1149"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1" name="Freeform 43"/>
          <p:cNvSpPr>
            <a:spLocks noEditPoints="1"/>
          </p:cNvSpPr>
          <p:nvPr/>
        </p:nvSpPr>
        <p:spPr bwMode="auto">
          <a:xfrm>
            <a:off x="4392505" y="1418562"/>
            <a:ext cx="2041593" cy="1833374"/>
          </a:xfrm>
          <a:custGeom>
            <a:avLst/>
            <a:gdLst>
              <a:gd name="T0" fmla="*/ 1019 w 1149"/>
              <a:gd name="T1" fmla="*/ 412 h 1030"/>
              <a:gd name="T2" fmla="*/ 515 w 1149"/>
              <a:gd name="T3" fmla="*/ 0 h 1030"/>
              <a:gd name="T4" fmla="*/ 0 w 1149"/>
              <a:gd name="T5" fmla="*/ 515 h 1030"/>
              <a:gd name="T6" fmla="*/ 515 w 1149"/>
              <a:gd name="T7" fmla="*/ 1030 h 1030"/>
              <a:gd name="T8" fmla="*/ 1019 w 1149"/>
              <a:gd name="T9" fmla="*/ 618 h 1030"/>
              <a:gd name="T10" fmla="*/ 1149 w 1149"/>
              <a:gd name="T11" fmla="*/ 515 h 1030"/>
              <a:gd name="T12" fmla="*/ 1019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19" y="412"/>
                </a:moveTo>
                <a:cubicBezTo>
                  <a:pt x="971" y="177"/>
                  <a:pt x="764" y="0"/>
                  <a:pt x="515" y="0"/>
                </a:cubicBezTo>
                <a:cubicBezTo>
                  <a:pt x="231" y="0"/>
                  <a:pt x="0" y="231"/>
                  <a:pt x="0" y="515"/>
                </a:cubicBezTo>
                <a:cubicBezTo>
                  <a:pt x="0" y="799"/>
                  <a:pt x="231" y="1030"/>
                  <a:pt x="515" y="1030"/>
                </a:cubicBezTo>
                <a:cubicBezTo>
                  <a:pt x="764" y="1030"/>
                  <a:pt x="971" y="853"/>
                  <a:pt x="1019" y="618"/>
                </a:cubicBezTo>
                <a:cubicBezTo>
                  <a:pt x="1149" y="515"/>
                  <a:pt x="1149" y="515"/>
                  <a:pt x="1149" y="515"/>
                </a:cubicBezTo>
                <a:lnTo>
                  <a:pt x="1019"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accent3"/>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2" name="Freeform 44"/>
          <p:cNvSpPr>
            <a:spLocks/>
          </p:cNvSpPr>
          <p:nvPr/>
        </p:nvSpPr>
        <p:spPr bwMode="auto">
          <a:xfrm>
            <a:off x="2860662" y="1418562"/>
            <a:ext cx="2039866" cy="1833374"/>
          </a:xfrm>
          <a:custGeom>
            <a:avLst/>
            <a:gdLst>
              <a:gd name="T0" fmla="*/ 1148 w 1148"/>
              <a:gd name="T1" fmla="*/ 515 h 1030"/>
              <a:gd name="T2" fmla="*/ 1019 w 1148"/>
              <a:gd name="T3" fmla="*/ 412 h 1030"/>
              <a:gd name="T4" fmla="*/ 515 w 1148"/>
              <a:gd name="T5" fmla="*/ 0 h 1030"/>
              <a:gd name="T6" fmla="*/ 0 w 1148"/>
              <a:gd name="T7" fmla="*/ 515 h 1030"/>
              <a:gd name="T8" fmla="*/ 515 w 1148"/>
              <a:gd name="T9" fmla="*/ 1030 h 1030"/>
              <a:gd name="T10" fmla="*/ 1019 w 1148"/>
              <a:gd name="T11" fmla="*/ 618 h 1030"/>
              <a:gd name="T12" fmla="*/ 1148 w 1148"/>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8" h="1030">
                <a:moveTo>
                  <a:pt x="1148" y="515"/>
                </a:moveTo>
                <a:cubicBezTo>
                  <a:pt x="1019" y="412"/>
                  <a:pt x="1019" y="412"/>
                  <a:pt x="1019" y="412"/>
                </a:cubicBezTo>
                <a:cubicBezTo>
                  <a:pt x="971" y="177"/>
                  <a:pt x="763" y="0"/>
                  <a:pt x="515" y="0"/>
                </a:cubicBezTo>
                <a:cubicBezTo>
                  <a:pt x="230" y="0"/>
                  <a:pt x="0" y="231"/>
                  <a:pt x="0" y="515"/>
                </a:cubicBezTo>
                <a:cubicBezTo>
                  <a:pt x="0" y="799"/>
                  <a:pt x="230" y="1030"/>
                  <a:pt x="515" y="1030"/>
                </a:cubicBezTo>
                <a:cubicBezTo>
                  <a:pt x="763" y="1030"/>
                  <a:pt x="971" y="853"/>
                  <a:pt x="1019" y="618"/>
                </a:cubicBezTo>
                <a:lnTo>
                  <a:pt x="1148"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3" name="Freeform 45"/>
          <p:cNvSpPr>
            <a:spLocks noEditPoints="1"/>
          </p:cNvSpPr>
          <p:nvPr/>
        </p:nvSpPr>
        <p:spPr bwMode="auto">
          <a:xfrm>
            <a:off x="2860662" y="1418562"/>
            <a:ext cx="2039866" cy="1833374"/>
          </a:xfrm>
          <a:custGeom>
            <a:avLst/>
            <a:gdLst>
              <a:gd name="T0" fmla="*/ 1019 w 1148"/>
              <a:gd name="T1" fmla="*/ 412 h 1030"/>
              <a:gd name="T2" fmla="*/ 515 w 1148"/>
              <a:gd name="T3" fmla="*/ 0 h 1030"/>
              <a:gd name="T4" fmla="*/ 0 w 1148"/>
              <a:gd name="T5" fmla="*/ 515 h 1030"/>
              <a:gd name="T6" fmla="*/ 515 w 1148"/>
              <a:gd name="T7" fmla="*/ 1030 h 1030"/>
              <a:gd name="T8" fmla="*/ 1019 w 1148"/>
              <a:gd name="T9" fmla="*/ 618 h 1030"/>
              <a:gd name="T10" fmla="*/ 1148 w 1148"/>
              <a:gd name="T11" fmla="*/ 515 h 1030"/>
              <a:gd name="T12" fmla="*/ 1019 w 1148"/>
              <a:gd name="T13" fmla="*/ 412 h 1030"/>
              <a:gd name="T14" fmla="*/ 515 w 1148"/>
              <a:gd name="T15" fmla="*/ 979 h 1030"/>
              <a:gd name="T16" fmla="*/ 51 w 1148"/>
              <a:gd name="T17" fmla="*/ 515 h 1030"/>
              <a:gd name="T18" fmla="*/ 515 w 1148"/>
              <a:gd name="T19" fmla="*/ 51 h 1030"/>
              <a:gd name="T20" fmla="*/ 979 w 1148"/>
              <a:gd name="T21" fmla="*/ 515 h 1030"/>
              <a:gd name="T22" fmla="*/ 515 w 1148"/>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8" h="1030">
                <a:moveTo>
                  <a:pt x="1019" y="412"/>
                </a:moveTo>
                <a:cubicBezTo>
                  <a:pt x="971" y="177"/>
                  <a:pt x="763" y="0"/>
                  <a:pt x="515" y="0"/>
                </a:cubicBezTo>
                <a:cubicBezTo>
                  <a:pt x="230" y="0"/>
                  <a:pt x="0" y="231"/>
                  <a:pt x="0" y="515"/>
                </a:cubicBezTo>
                <a:cubicBezTo>
                  <a:pt x="0" y="799"/>
                  <a:pt x="230" y="1030"/>
                  <a:pt x="515" y="1030"/>
                </a:cubicBezTo>
                <a:cubicBezTo>
                  <a:pt x="763" y="1030"/>
                  <a:pt x="971" y="853"/>
                  <a:pt x="1019" y="618"/>
                </a:cubicBezTo>
                <a:cubicBezTo>
                  <a:pt x="1148" y="515"/>
                  <a:pt x="1148" y="515"/>
                  <a:pt x="1148" y="515"/>
                </a:cubicBezTo>
                <a:lnTo>
                  <a:pt x="1019" y="412"/>
                </a:lnTo>
                <a:close/>
                <a:moveTo>
                  <a:pt x="515" y="979"/>
                </a:moveTo>
                <a:cubicBezTo>
                  <a:pt x="258" y="979"/>
                  <a:pt x="51" y="771"/>
                  <a:pt x="51" y="515"/>
                </a:cubicBezTo>
                <a:cubicBezTo>
                  <a:pt x="51" y="259"/>
                  <a:pt x="258" y="51"/>
                  <a:pt x="515" y="51"/>
                </a:cubicBezTo>
                <a:cubicBezTo>
                  <a:pt x="771" y="51"/>
                  <a:pt x="979" y="259"/>
                  <a:pt x="979" y="515"/>
                </a:cubicBezTo>
                <a:cubicBezTo>
                  <a:pt x="979" y="771"/>
                  <a:pt x="771" y="979"/>
                  <a:pt x="515" y="979"/>
                </a:cubicBezTo>
                <a:close/>
              </a:path>
            </a:pathLst>
          </a:custGeom>
          <a:solidFill>
            <a:schemeClr val="accent2"/>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4" name="Freeform 46"/>
          <p:cNvSpPr>
            <a:spLocks/>
          </p:cNvSpPr>
          <p:nvPr/>
        </p:nvSpPr>
        <p:spPr bwMode="auto">
          <a:xfrm>
            <a:off x="1327955" y="1418562"/>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15" name="Freeform 47"/>
          <p:cNvSpPr>
            <a:spLocks noEditPoints="1"/>
          </p:cNvSpPr>
          <p:nvPr/>
        </p:nvSpPr>
        <p:spPr bwMode="auto">
          <a:xfrm>
            <a:off x="1327955" y="1418562"/>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accent1"/>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buFont typeface="Arial" pitchFamily="34" charset="0"/>
              <a:buNone/>
            </a:pPr>
            <a:endParaRPr lang="zh-CN" altLang="en-US" sz="1400">
              <a:solidFill>
                <a:prstClr val="black">
                  <a:lumMod val="75000"/>
                  <a:lumOff val="25000"/>
                </a:prstClr>
              </a:solidFill>
              <a:cs typeface="+mn-ea"/>
              <a:sym typeface="+mn-lt"/>
            </a:endParaRPr>
          </a:p>
        </p:txBody>
      </p:sp>
      <p:sp>
        <p:nvSpPr>
          <p:cNvPr id="20" name="文本框 30"/>
          <p:cNvSpPr txBox="1"/>
          <p:nvPr/>
        </p:nvSpPr>
        <p:spPr>
          <a:xfrm>
            <a:off x="1863963" y="2077219"/>
            <a:ext cx="856645" cy="500137"/>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defTabSz="685800" fontAlgn="base">
              <a:spcBef>
                <a:spcPct val="0"/>
              </a:spcBef>
              <a:spcAft>
                <a:spcPct val="0"/>
              </a:spcAft>
              <a:buFont typeface="Arial" pitchFamily="34" charset="0"/>
              <a:buNone/>
            </a:pPr>
            <a:r>
              <a:rPr lang="zh-CN" altLang="en-US" sz="2800" dirty="0">
                <a:solidFill>
                  <a:srgbClr val="B83D68"/>
                </a:solidFill>
                <a:latin typeface="Arial"/>
                <a:cs typeface="+mn-ea"/>
                <a:sym typeface="+mn-lt"/>
              </a:rPr>
              <a:t>标题</a:t>
            </a:r>
          </a:p>
        </p:txBody>
      </p:sp>
      <p:sp>
        <p:nvSpPr>
          <p:cNvPr id="21" name="文本框 31"/>
          <p:cNvSpPr txBox="1"/>
          <p:nvPr/>
        </p:nvSpPr>
        <p:spPr>
          <a:xfrm>
            <a:off x="3425325" y="2077219"/>
            <a:ext cx="856645" cy="500137"/>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defTabSz="685800" fontAlgn="base">
              <a:spcBef>
                <a:spcPct val="0"/>
              </a:spcBef>
              <a:spcAft>
                <a:spcPct val="0"/>
              </a:spcAft>
              <a:buFont typeface="Arial" pitchFamily="34" charset="0"/>
              <a:buNone/>
            </a:pPr>
            <a:r>
              <a:rPr lang="zh-CN" altLang="en-US" sz="2800" dirty="0">
                <a:solidFill>
                  <a:srgbClr val="AC66BB"/>
                </a:solidFill>
                <a:latin typeface="Arial"/>
                <a:cs typeface="+mn-ea"/>
                <a:sym typeface="+mn-lt"/>
              </a:rPr>
              <a:t>标题</a:t>
            </a:r>
          </a:p>
        </p:txBody>
      </p:sp>
      <p:sp>
        <p:nvSpPr>
          <p:cNvPr id="22" name="文本框 32"/>
          <p:cNvSpPr txBox="1"/>
          <p:nvPr/>
        </p:nvSpPr>
        <p:spPr>
          <a:xfrm>
            <a:off x="4986687" y="2077219"/>
            <a:ext cx="856645" cy="500137"/>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defTabSz="685800" fontAlgn="base">
              <a:spcBef>
                <a:spcPct val="0"/>
              </a:spcBef>
              <a:spcAft>
                <a:spcPct val="0"/>
              </a:spcAft>
              <a:buFont typeface="Arial" pitchFamily="34" charset="0"/>
              <a:buNone/>
            </a:pPr>
            <a:r>
              <a:rPr lang="zh-CN" altLang="en-US" sz="2800" dirty="0">
                <a:solidFill>
                  <a:srgbClr val="DE6C36"/>
                </a:solidFill>
                <a:latin typeface="Arial"/>
                <a:cs typeface="+mn-ea"/>
                <a:sym typeface="+mn-lt"/>
              </a:rPr>
              <a:t>标题</a:t>
            </a:r>
          </a:p>
        </p:txBody>
      </p:sp>
      <p:sp>
        <p:nvSpPr>
          <p:cNvPr id="23" name="文本框 33"/>
          <p:cNvSpPr txBox="1"/>
          <p:nvPr/>
        </p:nvSpPr>
        <p:spPr>
          <a:xfrm>
            <a:off x="6548050" y="2077219"/>
            <a:ext cx="856645" cy="500137"/>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defTabSz="685800" fontAlgn="base">
              <a:spcBef>
                <a:spcPct val="0"/>
              </a:spcBef>
              <a:spcAft>
                <a:spcPct val="0"/>
              </a:spcAft>
              <a:buFont typeface="Arial" pitchFamily="34" charset="0"/>
              <a:buNone/>
            </a:pPr>
            <a:r>
              <a:rPr lang="zh-CN" altLang="en-US" sz="2800" dirty="0">
                <a:solidFill>
                  <a:srgbClr val="F9B639"/>
                </a:solidFill>
                <a:latin typeface="Arial"/>
                <a:cs typeface="+mn-ea"/>
                <a:sym typeface="+mn-lt"/>
              </a:rPr>
              <a:t>标题</a:t>
            </a:r>
          </a:p>
        </p:txBody>
      </p:sp>
      <p:sp>
        <p:nvSpPr>
          <p:cNvPr id="24" name="Rectangle 39"/>
          <p:cNvSpPr>
            <a:spLocks/>
          </p:cNvSpPr>
          <p:nvPr/>
        </p:nvSpPr>
        <p:spPr bwMode="auto">
          <a:xfrm>
            <a:off x="467544" y="3646922"/>
            <a:ext cx="8235095" cy="747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fontAlgn="base">
              <a:lnSpc>
                <a:spcPts val="1800"/>
              </a:lnSpc>
              <a:spcBef>
                <a:spcPct val="0"/>
              </a:spcBef>
              <a:spcAft>
                <a:spcPct val="0"/>
              </a:spcAft>
              <a:buFont typeface="Arial" pitchFamily="34" charset="0"/>
              <a:buNone/>
            </a:pPr>
            <a:r>
              <a:rPr lang="zh-CN" altLang="en-US" sz="14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a:t>
            </a:r>
            <a:r>
              <a:rPr lang="zh-CN" altLang="en-US" sz="1400" dirty="0" smtClean="0">
                <a:solidFill>
                  <a:prstClr val="black">
                    <a:lumMod val="75000"/>
                    <a:lumOff val="25000"/>
                  </a:prstClr>
                </a:solidFill>
                <a:cs typeface="+mn-ea"/>
                <a:sym typeface="+mn-lt"/>
              </a:rPr>
              <a:t>文本</a:t>
            </a:r>
            <a:r>
              <a:rPr lang="zh-CN" altLang="en-US" sz="14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a:t>
            </a:r>
            <a:r>
              <a:rPr lang="zh-CN" altLang="en-US" sz="1400" dirty="0" smtClean="0">
                <a:solidFill>
                  <a:prstClr val="black">
                    <a:lumMod val="75000"/>
                    <a:lumOff val="25000"/>
                  </a:prstClr>
                </a:solidFill>
                <a:cs typeface="+mn-ea"/>
                <a:sym typeface="+mn-lt"/>
              </a:rPr>
              <a:t>文本单击</a:t>
            </a:r>
            <a:r>
              <a:rPr lang="zh-CN" altLang="en-US" sz="1400" dirty="0">
                <a:solidFill>
                  <a:prstClr val="black">
                    <a:lumMod val="75000"/>
                    <a:lumOff val="25000"/>
                  </a:prstClr>
                </a:solidFill>
                <a:cs typeface="+mn-ea"/>
                <a:sym typeface="+mn-lt"/>
              </a:rPr>
              <a:t>此处添加</a:t>
            </a:r>
            <a:r>
              <a:rPr lang="zh-CN" altLang="en-US" sz="1400" dirty="0" smtClean="0">
                <a:solidFill>
                  <a:prstClr val="black">
                    <a:lumMod val="75000"/>
                    <a:lumOff val="25000"/>
                  </a:prstClr>
                </a:solidFill>
                <a:cs typeface="+mn-ea"/>
                <a:sym typeface="+mn-lt"/>
              </a:rPr>
              <a:t>文本</a:t>
            </a:r>
            <a:endParaRPr lang="zh-CN" altLang="en-US" sz="1400" dirty="0">
              <a:solidFill>
                <a:prstClr val="black">
                  <a:lumMod val="75000"/>
                  <a:lumOff val="25000"/>
                </a:prstClr>
              </a:solidFill>
              <a:cs typeface="+mn-ea"/>
              <a:sym typeface="+mn-lt"/>
            </a:endParaRPr>
          </a:p>
        </p:txBody>
      </p:sp>
    </p:spTree>
    <p:extLst>
      <p:ext uri="{BB962C8B-B14F-4D97-AF65-F5344CB8AC3E}">
        <p14:creationId xmlns:p14="http://schemas.microsoft.com/office/powerpoint/2010/main" val="1471096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graphicFrame>
        <p:nvGraphicFramePr>
          <p:cNvPr id="9" name="图表 8"/>
          <p:cNvGraphicFramePr/>
          <p:nvPr>
            <p:extLst>
              <p:ext uri="{D42A27DB-BD31-4B8C-83A1-F6EECF244321}">
                <p14:modId xmlns:p14="http://schemas.microsoft.com/office/powerpoint/2010/main" val="2948763427"/>
              </p:ext>
            </p:extLst>
          </p:nvPr>
        </p:nvGraphicFramePr>
        <p:xfrm>
          <a:off x="4537164" y="1511640"/>
          <a:ext cx="4268442" cy="2847930"/>
        </p:xfrm>
        <a:graphic>
          <a:graphicData uri="http://schemas.openxmlformats.org/drawingml/2006/chart">
            <c:chart xmlns:c="http://schemas.openxmlformats.org/drawingml/2006/chart" xmlns:r="http://schemas.openxmlformats.org/officeDocument/2006/relationships" r:id="rId2"/>
          </a:graphicData>
        </a:graphic>
      </p:graphicFrame>
      <p:sp>
        <p:nvSpPr>
          <p:cNvPr id="24" name="椭圆 23"/>
          <p:cNvSpPr>
            <a:spLocks noChangeAspect="1"/>
          </p:cNvSpPr>
          <p:nvPr/>
        </p:nvSpPr>
        <p:spPr>
          <a:xfrm>
            <a:off x="2517633" y="1924457"/>
            <a:ext cx="270000" cy="270000"/>
          </a:xfrm>
          <a:prstGeom prst="ellipse">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7" tIns="34284" rIns="68557" bIns="34284" rtlCol="0" anchor="ctr"/>
          <a:lstStyle/>
          <a:p>
            <a:pPr algn="ctr" defTabSz="685647"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25" name="椭圆 24"/>
          <p:cNvSpPr>
            <a:spLocks noChangeAspect="1"/>
          </p:cNvSpPr>
          <p:nvPr/>
        </p:nvSpPr>
        <p:spPr>
          <a:xfrm>
            <a:off x="439791" y="3664267"/>
            <a:ext cx="270000" cy="270000"/>
          </a:xfrm>
          <a:prstGeom prst="ellipse">
            <a:avLst/>
          </a:prstGeom>
          <a:solidFill>
            <a:schemeClr val="accent5">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7" tIns="34284" rIns="68557" bIns="34284" rtlCol="0" anchor="ctr"/>
          <a:lstStyle/>
          <a:p>
            <a:pPr algn="ctr" defTabSz="685647"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26" name="椭圆 25"/>
          <p:cNvSpPr>
            <a:spLocks noChangeAspect="1"/>
          </p:cNvSpPr>
          <p:nvPr/>
        </p:nvSpPr>
        <p:spPr>
          <a:xfrm>
            <a:off x="439791" y="2734201"/>
            <a:ext cx="270000" cy="270000"/>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7" tIns="34284" rIns="68557" bIns="34284" rtlCol="0" anchor="ctr"/>
          <a:lstStyle/>
          <a:p>
            <a:pPr algn="ctr" defTabSz="685647"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27" name="椭圆 26"/>
          <p:cNvSpPr>
            <a:spLocks noChangeAspect="1"/>
          </p:cNvSpPr>
          <p:nvPr/>
        </p:nvSpPr>
        <p:spPr>
          <a:xfrm>
            <a:off x="439791" y="1944202"/>
            <a:ext cx="270000" cy="27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7" tIns="34284" rIns="68557" bIns="34284" rtlCol="0" anchor="ctr"/>
          <a:lstStyle/>
          <a:p>
            <a:pPr algn="ctr" defTabSz="685647"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28" name="TextBox 3"/>
          <p:cNvSpPr txBox="1"/>
          <p:nvPr/>
        </p:nvSpPr>
        <p:spPr>
          <a:xfrm>
            <a:off x="848965" y="2060878"/>
            <a:ext cx="1458162" cy="253916"/>
          </a:xfrm>
          <a:prstGeom prst="rect">
            <a:avLst/>
          </a:prstGeom>
          <a:noFill/>
        </p:spPr>
        <p:txBody>
          <a:bodyPr wrap="square" lIns="68557" tIns="34284" rIns="68557" bIns="34284" rtlCol="0">
            <a:spAutoFit/>
          </a:bodyPr>
          <a:lstStyle/>
          <a:p>
            <a:pPr defTabSz="685647"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文字文字文字文字</a:t>
            </a:r>
          </a:p>
        </p:txBody>
      </p:sp>
      <p:sp>
        <p:nvSpPr>
          <p:cNvPr id="29" name="椭圆 28"/>
          <p:cNvSpPr>
            <a:spLocks noChangeAspect="1"/>
          </p:cNvSpPr>
          <p:nvPr/>
        </p:nvSpPr>
        <p:spPr>
          <a:xfrm>
            <a:off x="2517633" y="2757319"/>
            <a:ext cx="270000" cy="270000"/>
          </a:xfrm>
          <a:prstGeom prst="ellipse">
            <a:avLst/>
          </a:prstGeom>
          <a:solidFill>
            <a:schemeClr val="accent4">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7" tIns="34284" rIns="68557" bIns="34284" rtlCol="0" anchor="ctr"/>
          <a:lstStyle/>
          <a:p>
            <a:pPr algn="ctr" defTabSz="685647"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30" name="椭圆 29"/>
          <p:cNvSpPr>
            <a:spLocks noChangeAspect="1"/>
          </p:cNvSpPr>
          <p:nvPr/>
        </p:nvSpPr>
        <p:spPr>
          <a:xfrm>
            <a:off x="2517633" y="3673099"/>
            <a:ext cx="270000" cy="270000"/>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7" tIns="34284" rIns="68557" bIns="34284" rtlCol="0" anchor="ctr"/>
          <a:lstStyle/>
          <a:p>
            <a:pPr algn="ctr" defTabSz="685647" fontAlgn="base">
              <a:spcBef>
                <a:spcPct val="0"/>
              </a:spcBef>
              <a:spcAft>
                <a:spcPct val="0"/>
              </a:spcAft>
              <a:buFont typeface="Arial" pitchFamily="34" charset="0"/>
              <a:buNone/>
            </a:pPr>
            <a:endParaRPr lang="zh-CN" altLang="en-US" sz="1400">
              <a:solidFill>
                <a:prstClr val="white"/>
              </a:solidFill>
              <a:cs typeface="+mn-ea"/>
              <a:sym typeface="+mn-lt"/>
            </a:endParaRPr>
          </a:p>
        </p:txBody>
      </p:sp>
      <p:sp>
        <p:nvSpPr>
          <p:cNvPr id="31" name="TextBox 2059"/>
          <p:cNvSpPr txBox="1"/>
          <p:nvPr/>
        </p:nvSpPr>
        <p:spPr>
          <a:xfrm>
            <a:off x="848974" y="1779662"/>
            <a:ext cx="1717193" cy="300083"/>
          </a:xfrm>
          <a:prstGeom prst="rect">
            <a:avLst/>
          </a:prstGeom>
        </p:spPr>
        <p:txBody>
          <a:bodyPr wrap="square" lIns="68557" tIns="34284" rIns="68557" bIns="34284">
            <a:sp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defTabSz="685647" fontAlgn="base">
              <a:spcBef>
                <a:spcPct val="0"/>
              </a:spcBef>
              <a:spcAft>
                <a:spcPct val="0"/>
              </a:spcAft>
              <a:buFont typeface="Arial" pitchFamily="34" charset="0"/>
              <a:buNone/>
            </a:pPr>
            <a:r>
              <a:rPr lang="zh-CN" altLang="en-US" sz="1500" b="1" dirty="0">
                <a:solidFill>
                  <a:srgbClr val="B83D68"/>
                </a:solidFill>
                <a:latin typeface="Arial"/>
                <a:ea typeface="微软雅黑"/>
                <a:cs typeface="+mn-ea"/>
                <a:sym typeface="+mn-lt"/>
              </a:rPr>
              <a:t>输入标题</a:t>
            </a:r>
          </a:p>
        </p:txBody>
      </p:sp>
      <p:sp>
        <p:nvSpPr>
          <p:cNvPr id="32" name="TextBox 3"/>
          <p:cNvSpPr txBox="1"/>
          <p:nvPr/>
        </p:nvSpPr>
        <p:spPr>
          <a:xfrm>
            <a:off x="848965" y="2877244"/>
            <a:ext cx="1458162" cy="253916"/>
          </a:xfrm>
          <a:prstGeom prst="rect">
            <a:avLst/>
          </a:prstGeom>
          <a:noFill/>
        </p:spPr>
        <p:txBody>
          <a:bodyPr wrap="square" lIns="68557" tIns="34284" rIns="68557" bIns="34284" rtlCol="0">
            <a:spAutoFit/>
          </a:bodyPr>
          <a:lstStyle/>
          <a:p>
            <a:pPr defTabSz="685647"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文字文字文字文字</a:t>
            </a:r>
          </a:p>
        </p:txBody>
      </p:sp>
      <p:sp>
        <p:nvSpPr>
          <p:cNvPr id="33" name="TextBox 2059"/>
          <p:cNvSpPr txBox="1"/>
          <p:nvPr/>
        </p:nvSpPr>
        <p:spPr>
          <a:xfrm>
            <a:off x="848974" y="2596026"/>
            <a:ext cx="1717193" cy="300083"/>
          </a:xfrm>
          <a:prstGeom prst="rect">
            <a:avLst/>
          </a:prstGeom>
        </p:spPr>
        <p:txBody>
          <a:bodyPr wrap="square" lIns="68557" tIns="34284" rIns="68557" bIns="34284">
            <a:sp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defTabSz="685647" fontAlgn="base">
              <a:spcBef>
                <a:spcPct val="0"/>
              </a:spcBef>
              <a:spcAft>
                <a:spcPct val="0"/>
              </a:spcAft>
              <a:buFont typeface="Arial" pitchFamily="34" charset="0"/>
              <a:buNone/>
            </a:pPr>
            <a:r>
              <a:rPr lang="zh-CN" altLang="en-US" sz="1500" b="1" dirty="0">
                <a:solidFill>
                  <a:srgbClr val="DE6C36"/>
                </a:solidFill>
                <a:latin typeface="Arial"/>
                <a:ea typeface="微软雅黑"/>
                <a:cs typeface="+mn-ea"/>
                <a:sym typeface="+mn-lt"/>
              </a:rPr>
              <a:t>输入标题</a:t>
            </a:r>
          </a:p>
        </p:txBody>
      </p:sp>
      <p:sp>
        <p:nvSpPr>
          <p:cNvPr id="34" name="TextBox 3"/>
          <p:cNvSpPr txBox="1"/>
          <p:nvPr/>
        </p:nvSpPr>
        <p:spPr>
          <a:xfrm>
            <a:off x="848965" y="3805422"/>
            <a:ext cx="1458162" cy="253916"/>
          </a:xfrm>
          <a:prstGeom prst="rect">
            <a:avLst/>
          </a:prstGeom>
          <a:noFill/>
        </p:spPr>
        <p:txBody>
          <a:bodyPr wrap="square" lIns="68557" tIns="34284" rIns="68557" bIns="34284" rtlCol="0">
            <a:spAutoFit/>
          </a:bodyPr>
          <a:lstStyle/>
          <a:p>
            <a:pPr defTabSz="685647"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文字文字文字文字</a:t>
            </a:r>
          </a:p>
        </p:txBody>
      </p:sp>
      <p:sp>
        <p:nvSpPr>
          <p:cNvPr id="35" name="TextBox 2059"/>
          <p:cNvSpPr txBox="1"/>
          <p:nvPr/>
        </p:nvSpPr>
        <p:spPr>
          <a:xfrm>
            <a:off x="848974" y="3524207"/>
            <a:ext cx="1717193" cy="300083"/>
          </a:xfrm>
          <a:prstGeom prst="rect">
            <a:avLst/>
          </a:prstGeom>
        </p:spPr>
        <p:txBody>
          <a:bodyPr wrap="square" lIns="68557" tIns="34284" rIns="68557" bIns="34284">
            <a:sp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defTabSz="685647" fontAlgn="base">
              <a:spcBef>
                <a:spcPct val="0"/>
              </a:spcBef>
              <a:spcAft>
                <a:spcPct val="0"/>
              </a:spcAft>
              <a:buFont typeface="Arial" pitchFamily="34" charset="0"/>
              <a:buNone/>
            </a:pPr>
            <a:r>
              <a:rPr lang="zh-CN" altLang="en-US" sz="1500" b="1" dirty="0">
                <a:solidFill>
                  <a:srgbClr val="CF6DA4"/>
                </a:solidFill>
                <a:latin typeface="Arial"/>
                <a:ea typeface="微软雅黑"/>
                <a:cs typeface="+mn-ea"/>
                <a:sym typeface="+mn-lt"/>
              </a:rPr>
              <a:t>输入标题</a:t>
            </a:r>
          </a:p>
        </p:txBody>
      </p:sp>
      <p:sp>
        <p:nvSpPr>
          <p:cNvPr id="36" name="TextBox 3"/>
          <p:cNvSpPr txBox="1"/>
          <p:nvPr/>
        </p:nvSpPr>
        <p:spPr>
          <a:xfrm>
            <a:off x="2926806" y="2060878"/>
            <a:ext cx="1458162" cy="253916"/>
          </a:xfrm>
          <a:prstGeom prst="rect">
            <a:avLst/>
          </a:prstGeom>
          <a:noFill/>
        </p:spPr>
        <p:txBody>
          <a:bodyPr wrap="square" lIns="68557" tIns="34284" rIns="68557" bIns="34284" rtlCol="0">
            <a:spAutoFit/>
          </a:bodyPr>
          <a:lstStyle/>
          <a:p>
            <a:pPr defTabSz="685647"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文字文字文字文字</a:t>
            </a:r>
          </a:p>
        </p:txBody>
      </p:sp>
      <p:sp>
        <p:nvSpPr>
          <p:cNvPr id="37" name="TextBox 2059"/>
          <p:cNvSpPr txBox="1"/>
          <p:nvPr/>
        </p:nvSpPr>
        <p:spPr>
          <a:xfrm>
            <a:off x="2926815" y="1779662"/>
            <a:ext cx="1717193" cy="300083"/>
          </a:xfrm>
          <a:prstGeom prst="rect">
            <a:avLst/>
          </a:prstGeom>
        </p:spPr>
        <p:txBody>
          <a:bodyPr wrap="square" lIns="68557" tIns="34284" rIns="68557" bIns="34284">
            <a:sp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defTabSz="685647" fontAlgn="base">
              <a:spcBef>
                <a:spcPct val="0"/>
              </a:spcBef>
              <a:spcAft>
                <a:spcPct val="0"/>
              </a:spcAft>
              <a:buFont typeface="Arial" pitchFamily="34" charset="0"/>
              <a:buNone/>
            </a:pPr>
            <a:r>
              <a:rPr lang="zh-CN" altLang="en-US" sz="1500" b="1" dirty="0">
                <a:solidFill>
                  <a:srgbClr val="AC66BB"/>
                </a:solidFill>
                <a:latin typeface="Arial"/>
                <a:ea typeface="微软雅黑"/>
                <a:cs typeface="+mn-ea"/>
                <a:sym typeface="+mn-lt"/>
              </a:rPr>
              <a:t>输入标题</a:t>
            </a:r>
          </a:p>
        </p:txBody>
      </p:sp>
      <p:sp>
        <p:nvSpPr>
          <p:cNvPr id="38" name="TextBox 3"/>
          <p:cNvSpPr txBox="1"/>
          <p:nvPr/>
        </p:nvSpPr>
        <p:spPr>
          <a:xfrm>
            <a:off x="2926806" y="2877244"/>
            <a:ext cx="1458162" cy="253916"/>
          </a:xfrm>
          <a:prstGeom prst="rect">
            <a:avLst/>
          </a:prstGeom>
          <a:noFill/>
        </p:spPr>
        <p:txBody>
          <a:bodyPr wrap="square" lIns="68557" tIns="34284" rIns="68557" bIns="34284" rtlCol="0">
            <a:spAutoFit/>
          </a:bodyPr>
          <a:lstStyle/>
          <a:p>
            <a:pPr defTabSz="685647"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文字文字文字文字</a:t>
            </a:r>
          </a:p>
        </p:txBody>
      </p:sp>
      <p:sp>
        <p:nvSpPr>
          <p:cNvPr id="39" name="TextBox 2059"/>
          <p:cNvSpPr txBox="1"/>
          <p:nvPr/>
        </p:nvSpPr>
        <p:spPr>
          <a:xfrm>
            <a:off x="2926815" y="2596026"/>
            <a:ext cx="1717193" cy="300083"/>
          </a:xfrm>
          <a:prstGeom prst="rect">
            <a:avLst/>
          </a:prstGeom>
        </p:spPr>
        <p:txBody>
          <a:bodyPr wrap="square" lIns="68557" tIns="34284" rIns="68557" bIns="34284">
            <a:sp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defTabSz="685647" fontAlgn="base">
              <a:spcBef>
                <a:spcPct val="0"/>
              </a:spcBef>
              <a:spcAft>
                <a:spcPct val="0"/>
              </a:spcAft>
              <a:buFont typeface="Arial" pitchFamily="34" charset="0"/>
              <a:buNone/>
            </a:pPr>
            <a:r>
              <a:rPr lang="zh-CN" altLang="en-US" sz="1500" b="1" dirty="0">
                <a:solidFill>
                  <a:srgbClr val="F9B639"/>
                </a:solidFill>
                <a:latin typeface="Arial"/>
                <a:ea typeface="微软雅黑"/>
                <a:cs typeface="+mn-ea"/>
                <a:sym typeface="+mn-lt"/>
              </a:rPr>
              <a:t>输入标题</a:t>
            </a:r>
          </a:p>
        </p:txBody>
      </p:sp>
      <p:sp>
        <p:nvSpPr>
          <p:cNvPr id="40" name="TextBox 3"/>
          <p:cNvSpPr txBox="1"/>
          <p:nvPr/>
        </p:nvSpPr>
        <p:spPr>
          <a:xfrm>
            <a:off x="2926806" y="3805422"/>
            <a:ext cx="1458162" cy="253916"/>
          </a:xfrm>
          <a:prstGeom prst="rect">
            <a:avLst/>
          </a:prstGeom>
          <a:noFill/>
        </p:spPr>
        <p:txBody>
          <a:bodyPr wrap="square" lIns="68557" tIns="34284" rIns="68557" bIns="34284" rtlCol="0">
            <a:spAutoFit/>
          </a:bodyPr>
          <a:lstStyle/>
          <a:p>
            <a:pPr defTabSz="685647" fontAlgn="base">
              <a:spcBef>
                <a:spcPct val="0"/>
              </a:spcBef>
              <a:spcAft>
                <a:spcPct val="0"/>
              </a:spcAft>
              <a:buFont typeface="Arial" pitchFamily="34" charset="0"/>
              <a:buNone/>
            </a:pPr>
            <a:r>
              <a:rPr lang="zh-CN" altLang="en-US" sz="1200" dirty="0">
                <a:solidFill>
                  <a:prstClr val="black">
                    <a:lumMod val="75000"/>
                    <a:lumOff val="25000"/>
                  </a:prstClr>
                </a:solidFill>
                <a:cs typeface="+mn-ea"/>
                <a:sym typeface="+mn-lt"/>
              </a:rPr>
              <a:t>文字文字文字文字</a:t>
            </a:r>
          </a:p>
        </p:txBody>
      </p:sp>
      <p:sp>
        <p:nvSpPr>
          <p:cNvPr id="41" name="TextBox 2059"/>
          <p:cNvSpPr txBox="1"/>
          <p:nvPr/>
        </p:nvSpPr>
        <p:spPr>
          <a:xfrm>
            <a:off x="2926815" y="3524207"/>
            <a:ext cx="1717193" cy="300083"/>
          </a:xfrm>
          <a:prstGeom prst="rect">
            <a:avLst/>
          </a:prstGeom>
        </p:spPr>
        <p:txBody>
          <a:bodyPr wrap="square" lIns="68557" tIns="34284" rIns="68557" bIns="34284">
            <a:sp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defTabSz="685647" fontAlgn="base">
              <a:spcBef>
                <a:spcPct val="0"/>
              </a:spcBef>
              <a:spcAft>
                <a:spcPct val="0"/>
              </a:spcAft>
              <a:buFont typeface="Arial" pitchFamily="34" charset="0"/>
              <a:buNone/>
            </a:pPr>
            <a:r>
              <a:rPr lang="zh-CN" altLang="en-US" sz="1500" b="1" dirty="0">
                <a:solidFill>
                  <a:srgbClr val="FA8D3D"/>
                </a:solidFill>
                <a:latin typeface="Arial"/>
                <a:ea typeface="微软雅黑"/>
                <a:cs typeface="+mn-ea"/>
                <a:sym typeface="+mn-lt"/>
              </a:rPr>
              <a:t>输入标题</a:t>
            </a:r>
          </a:p>
        </p:txBody>
      </p:sp>
    </p:spTree>
    <p:extLst>
      <p:ext uri="{BB962C8B-B14F-4D97-AF65-F5344CB8AC3E}">
        <p14:creationId xmlns:p14="http://schemas.microsoft.com/office/powerpoint/2010/main" val="2627899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5" name="矩形 4"/>
          <p:cNvSpPr/>
          <p:nvPr/>
        </p:nvSpPr>
        <p:spPr>
          <a:xfrm>
            <a:off x="238126" y="2355726"/>
            <a:ext cx="8667750" cy="433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7" name="椭圆 6"/>
          <p:cNvSpPr/>
          <p:nvPr/>
        </p:nvSpPr>
        <p:spPr>
          <a:xfrm>
            <a:off x="1109663" y="915566"/>
            <a:ext cx="1152525" cy="115252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8" name="椭圆 7"/>
          <p:cNvSpPr/>
          <p:nvPr/>
        </p:nvSpPr>
        <p:spPr>
          <a:xfrm>
            <a:off x="3033713" y="915566"/>
            <a:ext cx="1152525" cy="115252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9" name="椭圆 8"/>
          <p:cNvSpPr/>
          <p:nvPr/>
        </p:nvSpPr>
        <p:spPr>
          <a:xfrm flipH="1">
            <a:off x="4957763" y="915566"/>
            <a:ext cx="1152525" cy="115252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10" name="椭圆 9"/>
          <p:cNvSpPr/>
          <p:nvPr/>
        </p:nvSpPr>
        <p:spPr>
          <a:xfrm flipH="1">
            <a:off x="6881813" y="915566"/>
            <a:ext cx="1152525" cy="115252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base">
              <a:spcBef>
                <a:spcPct val="0"/>
              </a:spcBef>
              <a:spcAft>
                <a:spcPct val="0"/>
              </a:spcAft>
              <a:buFont typeface="Arial" pitchFamily="34" charset="0"/>
              <a:buNone/>
            </a:pPr>
            <a:endParaRPr lang="zh-CN" altLang="en-US" sz="2400" dirty="0">
              <a:solidFill>
                <a:prstClr val="white"/>
              </a:solidFill>
              <a:cs typeface="+mn-ea"/>
              <a:sym typeface="+mn-lt"/>
            </a:endParaRPr>
          </a:p>
        </p:txBody>
      </p:sp>
      <p:sp>
        <p:nvSpPr>
          <p:cNvPr id="11" name="Copyright Notice"/>
          <p:cNvSpPr>
            <a:spLocks/>
          </p:cNvSpPr>
          <p:nvPr/>
        </p:nvSpPr>
        <p:spPr bwMode="auto">
          <a:xfrm>
            <a:off x="933490" y="2409213"/>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2" name="Copyright Notice"/>
          <p:cNvSpPr>
            <a:spLocks/>
          </p:cNvSpPr>
          <p:nvPr/>
        </p:nvSpPr>
        <p:spPr bwMode="auto">
          <a:xfrm>
            <a:off x="2857540" y="2409213"/>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3" name="Copyright Notice"/>
          <p:cNvSpPr>
            <a:spLocks/>
          </p:cNvSpPr>
          <p:nvPr/>
        </p:nvSpPr>
        <p:spPr bwMode="auto">
          <a:xfrm>
            <a:off x="4781590" y="2409213"/>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4" name="Copyright Notice"/>
          <p:cNvSpPr>
            <a:spLocks/>
          </p:cNvSpPr>
          <p:nvPr/>
        </p:nvSpPr>
        <p:spPr bwMode="auto">
          <a:xfrm>
            <a:off x="6705640" y="2409213"/>
            <a:ext cx="1038796" cy="3260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5" name="Copyright Notice"/>
          <p:cNvSpPr>
            <a:spLocks/>
          </p:cNvSpPr>
          <p:nvPr/>
        </p:nvSpPr>
        <p:spPr bwMode="auto">
          <a:xfrm>
            <a:off x="1048905" y="3219344"/>
            <a:ext cx="1038796" cy="326074"/>
          </a:xfrm>
          <a:prstGeom prst="rect">
            <a:avLst/>
          </a:prstGeom>
          <a:solidFill>
            <a:schemeClr val="accent1"/>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6" name="Copyright Notice"/>
          <p:cNvSpPr>
            <a:spLocks/>
          </p:cNvSpPr>
          <p:nvPr/>
        </p:nvSpPr>
        <p:spPr bwMode="auto">
          <a:xfrm>
            <a:off x="2899618" y="3219344"/>
            <a:ext cx="1038796" cy="326074"/>
          </a:xfrm>
          <a:prstGeom prst="rect">
            <a:avLst/>
          </a:prstGeom>
          <a:solidFill>
            <a:schemeClr val="accent2"/>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7" name="Copyright Notice"/>
          <p:cNvSpPr>
            <a:spLocks/>
          </p:cNvSpPr>
          <p:nvPr/>
        </p:nvSpPr>
        <p:spPr bwMode="auto">
          <a:xfrm>
            <a:off x="4750330" y="3219344"/>
            <a:ext cx="1038796" cy="326074"/>
          </a:xfrm>
          <a:prstGeom prst="rect">
            <a:avLst/>
          </a:prstGeom>
          <a:solidFill>
            <a:schemeClr val="accent3"/>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8" name="Copyright Notice"/>
          <p:cNvSpPr>
            <a:spLocks/>
          </p:cNvSpPr>
          <p:nvPr/>
        </p:nvSpPr>
        <p:spPr bwMode="auto">
          <a:xfrm>
            <a:off x="6601043" y="3219344"/>
            <a:ext cx="1038796" cy="326074"/>
          </a:xfrm>
          <a:prstGeom prst="rect">
            <a:avLst/>
          </a:prstGeom>
          <a:solidFill>
            <a:schemeClr val="accent4"/>
          </a:solid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spcBef>
                <a:spcPct val="0"/>
              </a:spcBef>
              <a:spcAft>
                <a:spcPct val="0"/>
              </a:spcAft>
              <a:buFont typeface="Arial" pitchFamily="34" charset="0"/>
              <a:buNone/>
            </a:pPr>
            <a:r>
              <a:rPr lang="zh-CN" altLang="en-US" b="1" cap="small" dirty="0">
                <a:solidFill>
                  <a:prstClr val="white"/>
                </a:solidFill>
                <a:cs typeface="+mn-ea"/>
                <a:sym typeface="+mn-lt"/>
              </a:rPr>
              <a:t>添加标题</a:t>
            </a:r>
            <a:endParaRPr lang="en-US" b="1" cap="small" dirty="0">
              <a:solidFill>
                <a:prstClr val="white"/>
              </a:solidFill>
              <a:cs typeface="+mn-ea"/>
              <a:sym typeface="+mn-lt"/>
            </a:endParaRPr>
          </a:p>
        </p:txBody>
      </p:sp>
      <p:sp>
        <p:nvSpPr>
          <p:cNvPr id="19" name="Copyright Notice"/>
          <p:cNvSpPr>
            <a:spLocks/>
          </p:cNvSpPr>
          <p:nvPr/>
        </p:nvSpPr>
        <p:spPr bwMode="auto">
          <a:xfrm>
            <a:off x="986479" y="3699936"/>
            <a:ext cx="1608440" cy="97240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a:t>
            </a:r>
            <a:r>
              <a:rPr lang="zh-CN" altLang="en-US" sz="1100" dirty="0" smtClean="0">
                <a:solidFill>
                  <a:prstClr val="black">
                    <a:lumMod val="75000"/>
                    <a:lumOff val="25000"/>
                  </a:prstClr>
                </a:solidFill>
                <a:cs typeface="+mn-ea"/>
                <a:sym typeface="+mn-lt"/>
              </a:rPr>
              <a:t>文本</a:t>
            </a:r>
            <a:endParaRPr lang="zh-CN" altLang="en-US" sz="1100" dirty="0">
              <a:solidFill>
                <a:prstClr val="black">
                  <a:lumMod val="75000"/>
                  <a:lumOff val="25000"/>
                </a:prstClr>
              </a:solidFill>
              <a:cs typeface="+mn-ea"/>
              <a:sym typeface="+mn-lt"/>
            </a:endParaRPr>
          </a:p>
        </p:txBody>
      </p:sp>
      <p:sp>
        <p:nvSpPr>
          <p:cNvPr id="20" name="Copyright Notice"/>
          <p:cNvSpPr>
            <a:spLocks/>
          </p:cNvSpPr>
          <p:nvPr/>
        </p:nvSpPr>
        <p:spPr bwMode="auto">
          <a:xfrm>
            <a:off x="2858343" y="3699936"/>
            <a:ext cx="1608440" cy="97240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a:t>
            </a:r>
          </a:p>
        </p:txBody>
      </p:sp>
      <p:sp>
        <p:nvSpPr>
          <p:cNvPr id="21" name="Copyright Notice"/>
          <p:cNvSpPr>
            <a:spLocks/>
          </p:cNvSpPr>
          <p:nvPr/>
        </p:nvSpPr>
        <p:spPr bwMode="auto">
          <a:xfrm>
            <a:off x="4730206" y="3699936"/>
            <a:ext cx="1608440" cy="97240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a:t>
            </a:r>
          </a:p>
        </p:txBody>
      </p:sp>
      <p:sp>
        <p:nvSpPr>
          <p:cNvPr id="22" name="Copyright Notice"/>
          <p:cNvSpPr>
            <a:spLocks/>
          </p:cNvSpPr>
          <p:nvPr/>
        </p:nvSpPr>
        <p:spPr bwMode="auto">
          <a:xfrm>
            <a:off x="6602070" y="3699936"/>
            <a:ext cx="1608440" cy="97240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lnSpc>
                <a:spcPts val="1800"/>
              </a:lnSpc>
              <a:spcBef>
                <a:spcPct val="0"/>
              </a:spcBef>
              <a:spcAft>
                <a:spcPct val="0"/>
              </a:spcAft>
              <a:buFont typeface="Arial" pitchFamily="34" charset="0"/>
              <a:buNone/>
            </a:pPr>
            <a:r>
              <a:rPr lang="zh-CN" altLang="en-US" sz="1100" dirty="0">
                <a:solidFill>
                  <a:prstClr val="black">
                    <a:lumMod val="75000"/>
                    <a:lumOff val="25000"/>
                  </a:prstClr>
                </a:solidFill>
                <a:cs typeface="+mn-ea"/>
                <a:sym typeface="+mn-lt"/>
              </a:rPr>
              <a:t>单击此处添加文本单击此处添加文本单击此处添加文本单击此处添加文本</a:t>
            </a:r>
          </a:p>
        </p:txBody>
      </p:sp>
    </p:spTree>
    <p:extLst>
      <p:ext uri="{BB962C8B-B14F-4D97-AF65-F5344CB8AC3E}">
        <p14:creationId xmlns:p14="http://schemas.microsoft.com/office/powerpoint/2010/main" val="2105367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3"/>
          <p:cNvSpPr>
            <a:spLocks noChangeArrowheads="1"/>
          </p:cNvSpPr>
          <p:nvPr/>
        </p:nvSpPr>
        <p:spPr bwMode="auto">
          <a:xfrm>
            <a:off x="0" y="-1"/>
            <a:ext cx="9144000" cy="3555207"/>
          </a:xfrm>
          <a:prstGeom prst="rect">
            <a:avLst/>
          </a:prstGeom>
          <a:solidFill>
            <a:srgbClr val="FF4664"/>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3" name="矩形 4"/>
          <p:cNvSpPr>
            <a:spLocks noChangeArrowheads="1"/>
          </p:cNvSpPr>
          <p:nvPr/>
        </p:nvSpPr>
        <p:spPr bwMode="auto">
          <a:xfrm>
            <a:off x="0" y="3555207"/>
            <a:ext cx="9144000" cy="1588294"/>
          </a:xfrm>
          <a:prstGeom prst="rect">
            <a:avLst/>
          </a:prstGeom>
          <a:solidFill>
            <a:srgbClr val="FFA146"/>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sp>
        <p:nvSpPr>
          <p:cNvPr id="2054" name="矩形 10"/>
          <p:cNvSpPr>
            <a:spLocks noChangeArrowheads="1"/>
          </p:cNvSpPr>
          <p:nvPr/>
        </p:nvSpPr>
        <p:spPr bwMode="auto">
          <a:xfrm>
            <a:off x="238125" y="211932"/>
            <a:ext cx="8667750" cy="4719638"/>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9" tIns="34289" rIns="68579" bIns="34289" anchor="ctr"/>
          <a:lstStyle/>
          <a:p>
            <a:pPr algn="ctr" fontAlgn="base">
              <a:spcBef>
                <a:spcPct val="0"/>
              </a:spcBef>
              <a:spcAft>
                <a:spcPct val="0"/>
              </a:spcAft>
              <a:buFont typeface="Arial" pitchFamily="34" charset="0"/>
              <a:buNone/>
            </a:pPr>
            <a:endParaRPr lang="zh-CN" altLang="zh-CN">
              <a:solidFill>
                <a:srgbClr val="FFFFFF"/>
              </a:solidFill>
              <a:cs typeface="+mn-ea"/>
              <a:sym typeface="+mn-lt"/>
            </a:endParaRPr>
          </a:p>
        </p:txBody>
      </p:sp>
      <p:cxnSp>
        <p:nvCxnSpPr>
          <p:cNvPr id="30" name="直接连接符 33"/>
          <p:cNvCxnSpPr>
            <a:cxnSpLocks noChangeShapeType="1"/>
          </p:cNvCxnSpPr>
          <p:nvPr/>
        </p:nvCxnSpPr>
        <p:spPr bwMode="auto">
          <a:xfrm>
            <a:off x="5864274" y="411163"/>
            <a:ext cx="0" cy="4321175"/>
          </a:xfrm>
          <a:prstGeom prst="line">
            <a:avLst/>
          </a:prstGeom>
          <a:noFill/>
          <a:ln w="9525">
            <a:solidFill>
              <a:srgbClr val="740000"/>
            </a:solidFill>
            <a:round/>
            <a:headEnd/>
            <a:tailEnd/>
          </a:ln>
          <a:extLst>
            <a:ext uri="{909E8E84-426E-40DD-AFC4-6F175D3DCCD1}">
              <a14:hiddenFill xmlns:a14="http://schemas.microsoft.com/office/drawing/2010/main">
                <a:noFill/>
              </a14:hiddenFill>
            </a:ext>
          </a:extLst>
        </p:spPr>
      </p:cxnSp>
      <p:sp>
        <p:nvSpPr>
          <p:cNvPr id="31" name="椭圆 16"/>
          <p:cNvSpPr>
            <a:spLocks noChangeArrowheads="1"/>
          </p:cNvSpPr>
          <p:nvPr/>
        </p:nvSpPr>
        <p:spPr bwMode="auto">
          <a:xfrm>
            <a:off x="5580112" y="639763"/>
            <a:ext cx="569912" cy="569912"/>
          </a:xfrm>
          <a:prstGeom prst="star8">
            <a:avLst/>
          </a:prstGeom>
          <a:solidFill>
            <a:schemeClr val="accent1"/>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2" name="椭圆 37"/>
          <p:cNvSpPr>
            <a:spLocks noChangeArrowheads="1"/>
          </p:cNvSpPr>
          <p:nvPr/>
        </p:nvSpPr>
        <p:spPr bwMode="auto">
          <a:xfrm>
            <a:off x="5580112" y="1716088"/>
            <a:ext cx="569912" cy="571500"/>
          </a:xfrm>
          <a:prstGeom prst="star8">
            <a:avLst/>
          </a:prstGeom>
          <a:solidFill>
            <a:schemeClr val="accent2"/>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3" name="椭圆 38"/>
          <p:cNvSpPr>
            <a:spLocks noChangeArrowheads="1"/>
          </p:cNvSpPr>
          <p:nvPr/>
        </p:nvSpPr>
        <p:spPr bwMode="auto">
          <a:xfrm>
            <a:off x="5580112" y="2794000"/>
            <a:ext cx="569912" cy="569913"/>
          </a:xfrm>
          <a:prstGeom prst="star8">
            <a:avLst/>
          </a:prstGeom>
          <a:solidFill>
            <a:schemeClr val="accent3"/>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4" name="椭圆 39"/>
          <p:cNvSpPr>
            <a:spLocks noChangeArrowheads="1"/>
          </p:cNvSpPr>
          <p:nvPr/>
        </p:nvSpPr>
        <p:spPr bwMode="auto">
          <a:xfrm>
            <a:off x="5580112" y="3870325"/>
            <a:ext cx="569912" cy="571500"/>
          </a:xfrm>
          <a:prstGeom prst="star8">
            <a:avLst/>
          </a:prstGeom>
          <a:solidFill>
            <a:schemeClr val="accent4"/>
          </a:solidFill>
          <a:ln>
            <a:noFill/>
          </a:ln>
        </p:spPr>
        <p:txBody>
          <a:bodyPr anchor="ctr"/>
          <a:lstStyle/>
          <a:p>
            <a:pPr algn="ctr" fontAlgn="base">
              <a:spcBef>
                <a:spcPct val="0"/>
              </a:spcBef>
              <a:spcAft>
                <a:spcPct val="0"/>
              </a:spcAft>
              <a:buFont typeface="Arial" pitchFamily="34" charset="0"/>
              <a:buNone/>
            </a:pPr>
            <a:endParaRPr lang="zh-CN" altLang="en-US">
              <a:solidFill>
                <a:srgbClr val="FFFFFF"/>
              </a:solidFill>
              <a:cs typeface="+mn-ea"/>
              <a:sym typeface="+mn-lt"/>
            </a:endParaRPr>
          </a:p>
        </p:txBody>
      </p:sp>
      <p:sp>
        <p:nvSpPr>
          <p:cNvPr id="35" name="TextBox 42"/>
          <p:cNvSpPr txBox="1">
            <a:spLocks noChangeArrowheads="1"/>
          </p:cNvSpPr>
          <p:nvPr/>
        </p:nvSpPr>
        <p:spPr bwMode="auto">
          <a:xfrm>
            <a:off x="6207174" y="639763"/>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smtClean="0">
                <a:solidFill>
                  <a:prstClr val="black">
                    <a:lumMod val="75000"/>
                    <a:lumOff val="25000"/>
                  </a:prstClr>
                </a:solidFill>
                <a:latin typeface="Arial"/>
                <a:ea typeface="微软雅黑"/>
                <a:cs typeface="+mn-ea"/>
                <a:sym typeface="+mn-lt"/>
              </a:rPr>
              <a:t>1.</a:t>
            </a:r>
            <a:r>
              <a:rPr lang="zh-CN" altLang="en-US" sz="2400" b="1" dirty="0" smtClean="0">
                <a:solidFill>
                  <a:prstClr val="black">
                    <a:lumMod val="75000"/>
                    <a:lumOff val="25000"/>
                  </a:prstClr>
                </a:solidFill>
                <a:latin typeface="Arial"/>
                <a:ea typeface="微软雅黑"/>
                <a:cs typeface="+mn-ea"/>
                <a:sym typeface="+mn-lt"/>
              </a:rPr>
              <a:t>添加标题</a:t>
            </a:r>
            <a:endParaRPr lang="zh-CN" altLang="en-US" sz="2400" b="1" dirty="0">
              <a:solidFill>
                <a:prstClr val="black">
                  <a:lumMod val="75000"/>
                  <a:lumOff val="25000"/>
                </a:prstClr>
              </a:solidFill>
              <a:latin typeface="Arial"/>
              <a:ea typeface="微软雅黑"/>
              <a:cs typeface="+mn-ea"/>
              <a:sym typeface="+mn-lt"/>
            </a:endParaRPr>
          </a:p>
        </p:txBody>
      </p:sp>
      <p:sp>
        <p:nvSpPr>
          <p:cNvPr id="36" name="TextBox 43"/>
          <p:cNvSpPr txBox="1">
            <a:spLocks noChangeArrowheads="1"/>
          </p:cNvSpPr>
          <p:nvPr/>
        </p:nvSpPr>
        <p:spPr bwMode="auto">
          <a:xfrm>
            <a:off x="6315124" y="113506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Arial"/>
                <a:ea typeface="微软雅黑"/>
                <a:cs typeface="+mn-ea"/>
                <a:sym typeface="+mn-lt"/>
              </a:rPr>
              <a:t>第一部分</a:t>
            </a:r>
          </a:p>
        </p:txBody>
      </p:sp>
      <p:sp>
        <p:nvSpPr>
          <p:cNvPr id="37" name="TextBox 44"/>
          <p:cNvSpPr txBox="1">
            <a:spLocks noChangeArrowheads="1"/>
          </p:cNvSpPr>
          <p:nvPr/>
        </p:nvSpPr>
        <p:spPr bwMode="auto">
          <a:xfrm>
            <a:off x="6207174" y="1790700"/>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smtClean="0">
                <a:solidFill>
                  <a:srgbClr val="AC66BB"/>
                </a:solidFill>
                <a:latin typeface="Arial"/>
                <a:ea typeface="微软雅黑"/>
                <a:cs typeface="+mn-ea"/>
                <a:sym typeface="+mn-lt"/>
              </a:rPr>
              <a:t>2.</a:t>
            </a:r>
            <a:r>
              <a:rPr lang="zh-CN" altLang="en-US" sz="2400" b="1" dirty="0" smtClean="0">
                <a:solidFill>
                  <a:srgbClr val="AC66BB"/>
                </a:solidFill>
                <a:latin typeface="Arial"/>
                <a:ea typeface="微软雅黑"/>
                <a:cs typeface="+mn-ea"/>
                <a:sym typeface="+mn-lt"/>
              </a:rPr>
              <a:t>添加标题</a:t>
            </a:r>
            <a:endParaRPr lang="zh-CN" altLang="en-US" sz="2400" b="1" dirty="0">
              <a:solidFill>
                <a:srgbClr val="AC66BB"/>
              </a:solidFill>
              <a:latin typeface="Arial"/>
              <a:ea typeface="微软雅黑"/>
              <a:cs typeface="+mn-ea"/>
              <a:sym typeface="+mn-lt"/>
            </a:endParaRPr>
          </a:p>
        </p:txBody>
      </p:sp>
      <p:sp>
        <p:nvSpPr>
          <p:cNvPr id="38" name="TextBox 45"/>
          <p:cNvSpPr txBox="1">
            <a:spLocks noChangeArrowheads="1"/>
          </p:cNvSpPr>
          <p:nvPr/>
        </p:nvSpPr>
        <p:spPr bwMode="auto">
          <a:xfrm>
            <a:off x="6315124" y="22875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srgbClr val="AC66BB"/>
                </a:solidFill>
                <a:latin typeface="Arial"/>
                <a:ea typeface="微软雅黑"/>
                <a:cs typeface="+mn-ea"/>
                <a:sym typeface="+mn-lt"/>
              </a:rPr>
              <a:t>第二部分</a:t>
            </a:r>
          </a:p>
        </p:txBody>
      </p:sp>
      <p:sp>
        <p:nvSpPr>
          <p:cNvPr id="39" name="TextBox 46"/>
          <p:cNvSpPr txBox="1">
            <a:spLocks noChangeArrowheads="1"/>
          </p:cNvSpPr>
          <p:nvPr/>
        </p:nvSpPr>
        <p:spPr bwMode="auto">
          <a:xfrm>
            <a:off x="6207174" y="2816225"/>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Arial"/>
                <a:ea typeface="微软雅黑"/>
                <a:cs typeface="+mn-ea"/>
                <a:sym typeface="+mn-lt"/>
              </a:rPr>
              <a:t>3</a:t>
            </a:r>
            <a:r>
              <a:rPr lang="en-US" altLang="zh-CN" sz="2400" b="1" dirty="0" smtClean="0">
                <a:solidFill>
                  <a:prstClr val="black">
                    <a:lumMod val="75000"/>
                    <a:lumOff val="25000"/>
                  </a:prstClr>
                </a:solidFill>
                <a:latin typeface="Arial"/>
                <a:ea typeface="微软雅黑"/>
                <a:cs typeface="+mn-ea"/>
                <a:sym typeface="+mn-lt"/>
              </a:rPr>
              <a:t>.</a:t>
            </a:r>
            <a:r>
              <a:rPr lang="zh-CN" altLang="en-US" sz="2400" b="1" dirty="0" smtClean="0">
                <a:solidFill>
                  <a:prstClr val="black">
                    <a:lumMod val="75000"/>
                    <a:lumOff val="25000"/>
                  </a:prstClr>
                </a:solidFill>
                <a:latin typeface="Arial"/>
                <a:ea typeface="微软雅黑"/>
                <a:cs typeface="+mn-ea"/>
                <a:sym typeface="+mn-lt"/>
              </a:rPr>
              <a:t>添加标题</a:t>
            </a:r>
            <a:endParaRPr lang="zh-CN" altLang="en-US" sz="2400" b="1" dirty="0">
              <a:solidFill>
                <a:prstClr val="black">
                  <a:lumMod val="75000"/>
                  <a:lumOff val="25000"/>
                </a:prstClr>
              </a:solidFill>
              <a:latin typeface="Arial"/>
              <a:ea typeface="微软雅黑"/>
              <a:cs typeface="+mn-ea"/>
              <a:sym typeface="+mn-lt"/>
            </a:endParaRPr>
          </a:p>
        </p:txBody>
      </p:sp>
      <p:sp>
        <p:nvSpPr>
          <p:cNvPr id="40" name="TextBox 47"/>
          <p:cNvSpPr txBox="1">
            <a:spLocks noChangeArrowheads="1"/>
          </p:cNvSpPr>
          <p:nvPr/>
        </p:nvSpPr>
        <p:spPr bwMode="auto">
          <a:xfrm>
            <a:off x="6315124" y="3311525"/>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Arial"/>
                <a:ea typeface="微软雅黑"/>
                <a:cs typeface="+mn-ea"/>
                <a:sym typeface="+mn-lt"/>
              </a:rPr>
              <a:t>第三部分</a:t>
            </a:r>
          </a:p>
        </p:txBody>
      </p:sp>
      <p:sp>
        <p:nvSpPr>
          <p:cNvPr id="41" name="TextBox 48"/>
          <p:cNvSpPr txBox="1">
            <a:spLocks noChangeArrowheads="1"/>
          </p:cNvSpPr>
          <p:nvPr/>
        </p:nvSpPr>
        <p:spPr bwMode="auto">
          <a:xfrm>
            <a:off x="6207174" y="3875088"/>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2400" b="1" dirty="0">
                <a:solidFill>
                  <a:prstClr val="black">
                    <a:lumMod val="75000"/>
                    <a:lumOff val="25000"/>
                  </a:prstClr>
                </a:solidFill>
                <a:latin typeface="Arial"/>
                <a:ea typeface="微软雅黑"/>
                <a:cs typeface="+mn-ea"/>
                <a:sym typeface="+mn-lt"/>
              </a:rPr>
              <a:t>4</a:t>
            </a:r>
            <a:r>
              <a:rPr lang="en-US" altLang="zh-CN" sz="2400" b="1" dirty="0" smtClean="0">
                <a:solidFill>
                  <a:prstClr val="black">
                    <a:lumMod val="75000"/>
                    <a:lumOff val="25000"/>
                  </a:prstClr>
                </a:solidFill>
                <a:latin typeface="Arial"/>
                <a:ea typeface="微软雅黑"/>
                <a:cs typeface="+mn-ea"/>
                <a:sym typeface="+mn-lt"/>
              </a:rPr>
              <a:t>.</a:t>
            </a:r>
            <a:r>
              <a:rPr lang="zh-CN" altLang="en-US" sz="2400" b="1" dirty="0" smtClean="0">
                <a:solidFill>
                  <a:prstClr val="black">
                    <a:lumMod val="75000"/>
                    <a:lumOff val="25000"/>
                  </a:prstClr>
                </a:solidFill>
                <a:latin typeface="Arial"/>
                <a:ea typeface="微软雅黑"/>
                <a:cs typeface="+mn-ea"/>
                <a:sym typeface="+mn-lt"/>
              </a:rPr>
              <a:t>添加标题</a:t>
            </a:r>
            <a:endParaRPr lang="zh-CN" altLang="en-US" sz="2400" b="1" dirty="0">
              <a:solidFill>
                <a:prstClr val="black">
                  <a:lumMod val="75000"/>
                  <a:lumOff val="25000"/>
                </a:prstClr>
              </a:solidFill>
              <a:latin typeface="Arial"/>
              <a:ea typeface="微软雅黑"/>
              <a:cs typeface="+mn-ea"/>
              <a:sym typeface="+mn-lt"/>
            </a:endParaRPr>
          </a:p>
        </p:txBody>
      </p:sp>
      <p:sp>
        <p:nvSpPr>
          <p:cNvPr id="42" name="TextBox 49"/>
          <p:cNvSpPr txBox="1">
            <a:spLocks noChangeArrowheads="1"/>
          </p:cNvSpPr>
          <p:nvPr/>
        </p:nvSpPr>
        <p:spPr bwMode="auto">
          <a:xfrm>
            <a:off x="6315124" y="437038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b="1">
                <a:solidFill>
                  <a:prstClr val="black">
                    <a:lumMod val="75000"/>
                    <a:lumOff val="25000"/>
                  </a:prstClr>
                </a:solidFill>
                <a:latin typeface="Arial"/>
                <a:ea typeface="微软雅黑"/>
                <a:cs typeface="+mn-ea"/>
                <a:sym typeface="+mn-lt"/>
              </a:rPr>
              <a:t>第四部分</a:t>
            </a:r>
          </a:p>
        </p:txBody>
      </p:sp>
      <p:pic>
        <p:nvPicPr>
          <p:cNvPr id="44" name="Picture 10" descr="H:\背景图\模糊背景\pcsc0011.模糊创意光线图片31-炫彩背景图片1726张JPG\炫彩背景图片533.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928" t="3264" r="59644" b="24036"/>
          <a:stretch/>
        </p:blipFill>
        <p:spPr bwMode="auto">
          <a:xfrm>
            <a:off x="238124" y="211932"/>
            <a:ext cx="4745355" cy="471963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5" name="文本框 1"/>
          <p:cNvSpPr>
            <a:spLocks noChangeArrowheads="1"/>
          </p:cNvSpPr>
          <p:nvPr/>
        </p:nvSpPr>
        <p:spPr bwMode="auto">
          <a:xfrm>
            <a:off x="452603" y="1324611"/>
            <a:ext cx="3420665" cy="9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en-US" altLang="zh-CN" sz="6000" dirty="0">
                <a:solidFill>
                  <a:prstClr val="white"/>
                </a:solidFill>
                <a:effectLst>
                  <a:outerShdw blurRad="63500" sx="102000" sy="102000" algn="ctr" rotWithShape="0">
                    <a:prstClr val="black">
                      <a:alpha val="40000"/>
                    </a:prstClr>
                  </a:outerShdw>
                </a:effectLst>
                <a:cs typeface="+mn-ea"/>
                <a:sym typeface="+mn-lt"/>
              </a:rPr>
              <a:t>Content</a:t>
            </a:r>
            <a:endParaRPr lang="zh-CN" altLang="en-US" sz="6000" dirty="0">
              <a:solidFill>
                <a:prstClr val="white"/>
              </a:solidFill>
              <a:effectLst>
                <a:outerShdw blurRad="63500" sx="102000" sy="102000" algn="ctr" rotWithShape="0">
                  <a:prstClr val="black">
                    <a:alpha val="40000"/>
                  </a:prstClr>
                </a:outerShdw>
              </a:effectLst>
              <a:cs typeface="+mn-ea"/>
              <a:sym typeface="+mn-lt"/>
            </a:endParaRPr>
          </a:p>
        </p:txBody>
      </p:sp>
      <p:sp>
        <p:nvSpPr>
          <p:cNvPr id="46" name="文本框 3"/>
          <p:cNvSpPr>
            <a:spLocks noChangeArrowheads="1"/>
          </p:cNvSpPr>
          <p:nvPr/>
        </p:nvSpPr>
        <p:spPr bwMode="auto">
          <a:xfrm>
            <a:off x="4053052" y="1671505"/>
            <a:ext cx="553640"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fontAlgn="base">
              <a:spcBef>
                <a:spcPct val="0"/>
              </a:spcBef>
              <a:spcAft>
                <a:spcPct val="0"/>
              </a:spcAft>
              <a:buFont typeface="Arial" pitchFamily="34" charset="0"/>
              <a:buNone/>
            </a:pPr>
            <a:r>
              <a:rPr lang="zh-CN" altLang="en-US" sz="2700" b="1" dirty="0">
                <a:solidFill>
                  <a:prstClr val="white"/>
                </a:solidFill>
                <a:effectLst>
                  <a:outerShdw blurRad="63500" sx="102000" sy="102000" algn="ctr" rotWithShape="0">
                    <a:prstClr val="black">
                      <a:alpha val="40000"/>
                    </a:prstClr>
                  </a:outerShdw>
                </a:effectLst>
                <a:cs typeface="+mn-ea"/>
                <a:sym typeface="+mn-lt"/>
              </a:rPr>
              <a:t>目录</a:t>
            </a:r>
            <a:endParaRPr lang="zh-CN" altLang="en-US" dirty="0">
              <a:solidFill>
                <a:prstClr val="white"/>
              </a:solidFill>
              <a:effectLst>
                <a:outerShdw blurRad="63500" sx="102000" sy="102000" algn="ctr" rotWithShape="0">
                  <a:prstClr val="black">
                    <a:alpha val="40000"/>
                  </a:prstClr>
                </a:outerShdw>
              </a:effectLst>
              <a:cs typeface="+mn-ea"/>
              <a:sym typeface="+mn-lt"/>
            </a:endParaRPr>
          </a:p>
        </p:txBody>
      </p:sp>
    </p:spTree>
    <p:extLst>
      <p:ext uri="{BB962C8B-B14F-4D97-AF65-F5344CB8AC3E}">
        <p14:creationId xmlns:p14="http://schemas.microsoft.com/office/powerpoint/2010/main" val="993680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1888</Words>
  <Application>Microsoft Office PowerPoint</Application>
  <PresentationFormat>全屏显示(16:9)</PresentationFormat>
  <Paragraphs>287</Paragraphs>
  <Slides>30</Slides>
  <Notes>0</Notes>
  <HiddenSlides>0</HiddenSlides>
  <MMClips>0</MMClips>
  <ScaleCrop>false</ScaleCrop>
  <HeadingPairs>
    <vt:vector size="4" baseType="variant">
      <vt:variant>
        <vt:lpstr>主题</vt:lpstr>
      </vt:variant>
      <vt:variant>
        <vt:i4>3</vt:i4>
      </vt:variant>
      <vt:variant>
        <vt:lpstr>幻灯片标题</vt:lpstr>
      </vt:variant>
      <vt:variant>
        <vt:i4>30</vt:i4>
      </vt:variant>
    </vt:vector>
  </HeadingPairs>
  <TitlesOfParts>
    <vt:vector size="33" baseType="lpstr">
      <vt:lpstr>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my</cp:lastModifiedBy>
  <cp:revision>3</cp:revision>
  <dcterms:created xsi:type="dcterms:W3CDTF">2015-11-23T06:16:10Z</dcterms:created>
  <dcterms:modified xsi:type="dcterms:W3CDTF">2015-11-23T06:19:23Z</dcterms:modified>
</cp:coreProperties>
</file>