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handoutMasterIdLst>
    <p:handoutMasterId r:id="rId32"/>
  </p:handoutMasterIdLst>
  <p:sldIdLst>
    <p:sldId id="286" r:id="rId3"/>
    <p:sldId id="257" r:id="rId4"/>
    <p:sldId id="284"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9" r:id="rId26"/>
    <p:sldId id="280" r:id="rId27"/>
    <p:sldId id="281" r:id="rId28"/>
    <p:sldId id="282" r:id="rId29"/>
    <p:sldId id="278" r:id="rId30"/>
    <p:sldId id="287" r:id="rId31"/>
  </p:sldIdLst>
  <p:sldSz cx="9144000" cy="5143500" type="screen16x9"/>
  <p:notesSz cx="6858000" cy="9144000"/>
  <p:defaultTex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8D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944" y="-72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468"/>
    </p:cViewPr>
  </p:sorterViewPr>
  <p:notesViewPr>
    <p:cSldViewPr>
      <p:cViewPr varScale="1">
        <p:scale>
          <a:sx n="79" d="100"/>
          <a:sy n="79" d="100"/>
        </p:scale>
        <p:origin x="-40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90B5F3-CB08-46B1-9E36-44BEDA84D74F}" type="datetimeFigureOut">
              <a:rPr lang="zh-CN" altLang="en-US" smtClean="0"/>
              <a:t>2015/11/23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C2EFF3-DC85-413A-88C4-662365B8ABDD}" type="slidenum">
              <a:rPr lang="zh-CN" altLang="en-US" smtClean="0"/>
              <a:t>‹#›</a:t>
            </a:fld>
            <a:endParaRPr lang="zh-CN" altLang="en-US"/>
          </a:p>
        </p:txBody>
      </p:sp>
    </p:spTree>
    <p:extLst>
      <p:ext uri="{BB962C8B-B14F-4D97-AF65-F5344CB8AC3E}">
        <p14:creationId xmlns:p14="http://schemas.microsoft.com/office/powerpoint/2010/main" val="18721220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4" name="矩形 3"/>
          <p:cNvSpPr/>
          <p:nvPr userDrawn="1"/>
        </p:nvSpPr>
        <p:spPr>
          <a:xfrm>
            <a:off x="0" y="3603811"/>
            <a:ext cx="9144000" cy="153968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cxnSp>
        <p:nvCxnSpPr>
          <p:cNvPr id="6" name="直接连接符 5"/>
          <p:cNvCxnSpPr/>
          <p:nvPr userDrawn="1"/>
        </p:nvCxnSpPr>
        <p:spPr>
          <a:xfrm>
            <a:off x="0" y="3648635"/>
            <a:ext cx="9144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629841" y="2571750"/>
            <a:ext cx="7884319" cy="773417"/>
          </a:xfrm>
        </p:spPr>
        <p:txBody>
          <a:bodyPr anchor="b">
            <a:normAutofit/>
          </a:bodyPr>
          <a:lstStyle>
            <a:lvl1pPr algn="ctr">
              <a:defRPr sz="4100">
                <a:solidFill>
                  <a:srgbClr val="262626"/>
                </a:solidFill>
              </a:defRPr>
            </a:lvl1pPr>
          </a:lstStyle>
          <a:p>
            <a:r>
              <a:rPr lang="zh-CN" altLang="en-US" smtClean="0"/>
              <a:t>单击此处编辑母版标题样式</a:t>
            </a:r>
            <a:endParaRPr lang="zh-TW" altLang="en-US"/>
          </a:p>
        </p:txBody>
      </p:sp>
      <p:sp>
        <p:nvSpPr>
          <p:cNvPr id="3" name="副标题 2"/>
          <p:cNvSpPr>
            <a:spLocks noGrp="1"/>
          </p:cNvSpPr>
          <p:nvPr>
            <p:ph type="subTitle" idx="1"/>
          </p:nvPr>
        </p:nvSpPr>
        <p:spPr>
          <a:xfrm>
            <a:off x="629841" y="3752745"/>
            <a:ext cx="7884318" cy="895455"/>
          </a:xfrm>
        </p:spPr>
        <p:txBody>
          <a:bodyPr>
            <a:normAutofit/>
          </a:bodyPr>
          <a:lstStyle>
            <a:lvl1pPr marL="0" indent="0" algn="ctr">
              <a:buNone/>
              <a:defRPr sz="14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单击此处编辑母版副标题样式</a:t>
            </a:r>
            <a:endParaRPr lang="zh-TW" altLang="en-US" dirty="0"/>
          </a:p>
        </p:txBody>
      </p:sp>
    </p:spTree>
    <p:extLst>
      <p:ext uri="{BB962C8B-B14F-4D97-AF65-F5344CB8AC3E}">
        <p14:creationId xmlns:p14="http://schemas.microsoft.com/office/powerpoint/2010/main" val="4650532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Tree>
    <p:extLst>
      <p:ext uri="{BB962C8B-B14F-4D97-AF65-F5344CB8AC3E}">
        <p14:creationId xmlns:p14="http://schemas.microsoft.com/office/powerpoint/2010/main" val="20335599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normAutofit/>
          </a:bodyPr>
          <a:lstStyle>
            <a:lvl1pPr>
              <a:defRPr sz="3600"/>
            </a:lvl1p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623887" y="3442098"/>
            <a:ext cx="7886700" cy="1125140"/>
          </a:xfrm>
        </p:spPr>
        <p:txBody>
          <a:bodyPr>
            <a:normAutofit/>
          </a:bodyPr>
          <a:lstStyle>
            <a:lvl1pPr marL="0" indent="0">
              <a:buNone/>
              <a:defRPr sz="14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173946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Tree>
    <p:extLst>
      <p:ext uri="{BB962C8B-B14F-4D97-AF65-F5344CB8AC3E}">
        <p14:creationId xmlns:p14="http://schemas.microsoft.com/office/powerpoint/2010/main" val="17274745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4" name="图片占位符 3"/>
          <p:cNvSpPr>
            <a:spLocks noGrp="1"/>
          </p:cNvSpPr>
          <p:nvPr>
            <p:ph type="pic" sz="quarter" idx="10"/>
          </p:nvPr>
        </p:nvSpPr>
        <p:spPr>
          <a:xfrm>
            <a:off x="0" y="1420345"/>
            <a:ext cx="9144000" cy="1890000"/>
          </a:xfrm>
        </p:spPr>
        <p:txBody>
          <a:bodyPr/>
          <a:lstStyle/>
          <a:p>
            <a:endParaRPr lang="zh-CN" altLang="en-US"/>
          </a:p>
        </p:txBody>
      </p:sp>
    </p:spTree>
    <p:extLst>
      <p:ext uri="{BB962C8B-B14F-4D97-AF65-F5344CB8AC3E}">
        <p14:creationId xmlns:p14="http://schemas.microsoft.com/office/powerpoint/2010/main" val="20867537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Tree>
    <p:extLst>
      <p:ext uri="{BB962C8B-B14F-4D97-AF65-F5344CB8AC3E}">
        <p14:creationId xmlns:p14="http://schemas.microsoft.com/office/powerpoint/2010/main" val="9904588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5" name="矩形 4"/>
          <p:cNvSpPr/>
          <p:nvPr userDrawn="1"/>
        </p:nvSpPr>
        <p:spPr>
          <a:xfrm>
            <a:off x="954160" y="4796118"/>
            <a:ext cx="7560000" cy="13500"/>
          </a:xfrm>
          <a:prstGeom prst="rect">
            <a:avLst/>
          </a:prstGeom>
          <a:solidFill>
            <a:srgbClr val="E25E0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sp>
        <p:nvSpPr>
          <p:cNvPr id="9" name="等腰三角形 8"/>
          <p:cNvSpPr>
            <a:spLocks noChangeAspect="1"/>
          </p:cNvSpPr>
          <p:nvPr userDrawn="1"/>
        </p:nvSpPr>
        <p:spPr>
          <a:xfrm rot="5400000">
            <a:off x="8843815" y="4751429"/>
            <a:ext cx="135000" cy="116380"/>
          </a:xfrm>
          <a:prstGeom prst="triangle">
            <a:avLst/>
          </a:prstGeom>
          <a:solidFill>
            <a:srgbClr val="E25E0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sp>
        <p:nvSpPr>
          <p:cNvPr id="10" name="等腰三角形 9"/>
          <p:cNvSpPr>
            <a:spLocks noChangeAspect="1"/>
          </p:cNvSpPr>
          <p:nvPr userDrawn="1"/>
        </p:nvSpPr>
        <p:spPr>
          <a:xfrm rot="16200000" flipH="1">
            <a:off x="8666763" y="4751429"/>
            <a:ext cx="135000" cy="116380"/>
          </a:xfrm>
          <a:prstGeom prst="triangle">
            <a:avLst/>
          </a:prstGeom>
          <a:solidFill>
            <a:srgbClr val="E25E0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sp>
        <p:nvSpPr>
          <p:cNvPr id="4" name="图片占位符 3"/>
          <p:cNvSpPr>
            <a:spLocks noGrp="1"/>
          </p:cNvSpPr>
          <p:nvPr>
            <p:ph type="pic" sz="quarter" idx="10"/>
          </p:nvPr>
        </p:nvSpPr>
        <p:spPr>
          <a:xfrm>
            <a:off x="0" y="1559297"/>
            <a:ext cx="4572000" cy="2700000"/>
          </a:xfrm>
        </p:spPr>
        <p:txBody>
          <a:bodyPr/>
          <a:lstStyle/>
          <a:p>
            <a:endParaRPr lang="zh-CN" altLang="en-US"/>
          </a:p>
        </p:txBody>
      </p:sp>
    </p:spTree>
    <p:extLst>
      <p:ext uri="{BB962C8B-B14F-4D97-AF65-F5344CB8AC3E}">
        <p14:creationId xmlns:p14="http://schemas.microsoft.com/office/powerpoint/2010/main" val="35693019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0"/>
            <a:ext cx="4572000" cy="5143500"/>
          </a:xfrm>
        </p:spPr>
        <p:txBody>
          <a:bodyPr/>
          <a:lstStyle/>
          <a:p>
            <a:endParaRPr lang="zh-CN" altLang="en-US"/>
          </a:p>
        </p:txBody>
      </p:sp>
    </p:spTree>
    <p:extLst>
      <p:ext uri="{BB962C8B-B14F-4D97-AF65-F5344CB8AC3E}">
        <p14:creationId xmlns:p14="http://schemas.microsoft.com/office/powerpoint/2010/main" val="9012514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4597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562"/>
            <a:ext cx="7885510" cy="675000"/>
          </a:xfrm>
        </p:spPr>
        <p:txBody>
          <a:bodyPr/>
          <a:lstStyle/>
          <a:p>
            <a:r>
              <a:rPr lang="zh-CN" altLang="en-US" smtClean="0"/>
              <a:t>单击此处编辑母版标题样式</a:t>
            </a:r>
            <a:endParaRPr lang="zh-TW" altLang="en-US"/>
          </a:p>
        </p:txBody>
      </p:sp>
      <p:sp>
        <p:nvSpPr>
          <p:cNvPr id="4" name="图片占位符 3"/>
          <p:cNvSpPr>
            <a:spLocks noGrp="1"/>
          </p:cNvSpPr>
          <p:nvPr>
            <p:ph type="pic" sz="quarter" idx="10"/>
          </p:nvPr>
        </p:nvSpPr>
        <p:spPr>
          <a:xfrm>
            <a:off x="629842" y="0"/>
            <a:ext cx="7884318" cy="2571750"/>
          </a:xfrm>
        </p:spPr>
        <p:txBody>
          <a:bodyPr/>
          <a:lstStyle/>
          <a:p>
            <a:endParaRPr lang="zh-CN" altLang="en-US"/>
          </a:p>
        </p:txBody>
      </p:sp>
    </p:spTree>
    <p:extLst>
      <p:ext uri="{BB962C8B-B14F-4D97-AF65-F5344CB8AC3E}">
        <p14:creationId xmlns:p14="http://schemas.microsoft.com/office/powerpoint/2010/main" val="2606560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08734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2_空白">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863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661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fld id="{530820CF-B880-4189-942D-D702A7CBA730}" type="datetimeFigureOut">
              <a:rPr lang="zh-CN" altLang="en-US" smtClean="0"/>
              <a:t>2015/11/23</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5510" cy="675000"/>
          </a:xfrm>
          <a:prstGeom prst="rect">
            <a:avLst/>
          </a:prstGeom>
        </p:spPr>
        <p:txBody>
          <a:bodyPr vert="horz" lIns="68580" tIns="34290" rIns="68580" bIns="34290" rtlCol="0" anchor="ctr">
            <a:normAutofit/>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628650" y="1213945"/>
            <a:ext cx="7886700" cy="3418778"/>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fld id="{FD1FA0E6-E053-4AE2-95C4-BF1D3E715769}" type="datetimeFigureOut">
              <a:rPr lang="zh-TW" altLang="en-US" smtClean="0">
                <a:solidFill>
                  <a:prstClr val="white">
                    <a:tint val="75000"/>
                  </a:prstClr>
                </a:solidFill>
              </a:rPr>
              <a:pPr defTabSz="685800"/>
              <a:t>2015/11/23</a:t>
            </a:fld>
            <a:endParaRPr lang="zh-TW" altLang="en-US">
              <a:solidFill>
                <a:prstClr val="white">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endParaRPr lang="zh-TW" altLang="en-US">
              <a:solidFill>
                <a:prstClr val="white">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fld id="{3948E7FE-B4FE-4464-B9F7-57BC1FFE2AA3}" type="slidenum">
              <a:rPr lang="zh-TW" altLang="en-US" smtClean="0">
                <a:solidFill>
                  <a:prstClr val="white">
                    <a:tint val="75000"/>
                  </a:prstClr>
                </a:solidFill>
              </a:rPr>
              <a:pPr defTabSz="685800"/>
              <a:t>‹#›</a:t>
            </a:fld>
            <a:endParaRPr lang="zh-TW" altLang="en-US" dirty="0">
              <a:solidFill>
                <a:prstClr val="white">
                  <a:tint val="75000"/>
                </a:prstClr>
              </a:solidFill>
            </a:endParaRPr>
          </a:p>
        </p:txBody>
      </p:sp>
    </p:spTree>
    <p:extLst>
      <p:ext uri="{BB962C8B-B14F-4D97-AF65-F5344CB8AC3E}">
        <p14:creationId xmlns:p14="http://schemas.microsoft.com/office/powerpoint/2010/main" val="25197770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ctr"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25000"/>
        </a:lnSpc>
        <a:spcBef>
          <a:spcPts val="750"/>
        </a:spcBef>
        <a:buFont typeface="Arial" panose="020B0604020202020204" pitchFamily="34" charset="0"/>
        <a:buChar char="•"/>
        <a:defRPr sz="1500" kern="1200">
          <a:solidFill>
            <a:schemeClr val="tx1"/>
          </a:solidFill>
          <a:latin typeface="+mn-lt"/>
          <a:ea typeface="+mn-ea"/>
          <a:cs typeface="+mn-cs"/>
        </a:defRPr>
      </a:lvl1pPr>
      <a:lvl2pPr marL="514350" indent="-171450" algn="l" defTabSz="685800" rtl="0" eaLnBrk="1" latinLnBrk="0" hangingPunct="1">
        <a:lnSpc>
          <a:spcPct val="125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125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125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125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TW"/>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5.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9842" y="2371166"/>
            <a:ext cx="7884319" cy="974002"/>
          </a:xfrm>
        </p:spPr>
        <p:txBody>
          <a:bodyPr>
            <a:normAutofit/>
          </a:bodyPr>
          <a:lstStyle/>
          <a:p>
            <a:r>
              <a:rPr lang="en-US" altLang="zh-CN" sz="6000" b="1" dirty="0">
                <a:latin typeface="+mn-lt"/>
                <a:ea typeface="+mn-ea"/>
                <a:cs typeface="+mn-ea"/>
                <a:sym typeface="+mn-lt"/>
              </a:rPr>
              <a:t>2016</a:t>
            </a:r>
            <a:r>
              <a:rPr lang="en-US" altLang="zh-CN" sz="5400" b="1" dirty="0">
                <a:latin typeface="+mn-lt"/>
                <a:ea typeface="+mn-ea"/>
                <a:cs typeface="+mn-ea"/>
                <a:sym typeface="+mn-lt"/>
              </a:rPr>
              <a:t> </a:t>
            </a:r>
            <a:r>
              <a:rPr lang="zh-CN" altLang="en-US" sz="5400" b="1" dirty="0" smtClean="0">
                <a:latin typeface="+mn-lt"/>
                <a:ea typeface="+mn-ea"/>
                <a:cs typeface="+mn-ea"/>
                <a:sym typeface="+mn-lt"/>
              </a:rPr>
              <a:t>商务</a:t>
            </a:r>
            <a:r>
              <a:rPr lang="en-US" altLang="zh-CN" sz="5400" b="1" dirty="0" smtClean="0">
                <a:latin typeface="+mn-lt"/>
                <a:ea typeface="+mn-ea"/>
                <a:cs typeface="+mn-ea"/>
                <a:sym typeface="+mn-lt"/>
              </a:rPr>
              <a:t>PPT</a:t>
            </a:r>
            <a:r>
              <a:rPr lang="zh-CN" altLang="en-US" sz="5400" b="1" dirty="0" smtClean="0">
                <a:latin typeface="+mn-lt"/>
                <a:ea typeface="+mn-ea"/>
                <a:cs typeface="+mn-ea"/>
                <a:sym typeface="+mn-lt"/>
              </a:rPr>
              <a:t>模板</a:t>
            </a:r>
            <a:endParaRPr lang="zh-CN" altLang="en-US" sz="5400" b="1" dirty="0">
              <a:latin typeface="+mn-lt"/>
              <a:ea typeface="+mn-ea"/>
              <a:cs typeface="+mn-ea"/>
              <a:sym typeface="+mn-lt"/>
            </a:endParaRPr>
          </a:p>
        </p:txBody>
      </p:sp>
      <p:sp>
        <p:nvSpPr>
          <p:cNvPr id="3" name="副标题 2"/>
          <p:cNvSpPr>
            <a:spLocks noGrp="1"/>
          </p:cNvSpPr>
          <p:nvPr>
            <p:ph type="subTitle" idx="1"/>
          </p:nvPr>
        </p:nvSpPr>
        <p:spPr>
          <a:xfrm>
            <a:off x="629841" y="4011910"/>
            <a:ext cx="7884318" cy="855114"/>
          </a:xfrm>
        </p:spPr>
        <p:txBody>
          <a:bodyPr/>
          <a:lstStyle/>
          <a:p>
            <a:r>
              <a:rPr lang="zh-CN" altLang="en-US" dirty="0">
                <a:cs typeface="+mn-ea"/>
                <a:sym typeface="+mn-lt"/>
              </a:rPr>
              <a:t>单击此处添加文本单击此处添加文本单击此处添加文本单击此处添加文本单击此处添加文本单击此处添加文本单击此处添加文本单击此处添加文本单击此处添加文本单击此处添加</a:t>
            </a:r>
            <a:r>
              <a:rPr lang="zh-CN" altLang="en-US" dirty="0" smtClean="0">
                <a:cs typeface="+mn-ea"/>
                <a:sym typeface="+mn-lt"/>
              </a:rPr>
              <a:t>文本</a:t>
            </a:r>
            <a:endParaRPr lang="zh-CN" altLang="en-US" dirty="0">
              <a:cs typeface="+mn-ea"/>
              <a:sym typeface="+mn-lt"/>
            </a:endParaRPr>
          </a:p>
        </p:txBody>
      </p:sp>
      <p:sp>
        <p:nvSpPr>
          <p:cNvPr id="7" name="椭圆 6"/>
          <p:cNvSpPr>
            <a:spLocks noChangeAspect="1"/>
          </p:cNvSpPr>
          <p:nvPr/>
        </p:nvSpPr>
        <p:spPr>
          <a:xfrm>
            <a:off x="4031999" y="1104113"/>
            <a:ext cx="1080000" cy="1080000"/>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cs typeface="+mn-ea"/>
              <a:sym typeface="+mn-lt"/>
            </a:endParaRPr>
          </a:p>
        </p:txBody>
      </p:sp>
      <p:sp>
        <p:nvSpPr>
          <p:cNvPr id="4" name="矩形 3"/>
          <p:cNvSpPr/>
          <p:nvPr/>
        </p:nvSpPr>
        <p:spPr>
          <a:xfrm>
            <a:off x="4061121" y="1419622"/>
            <a:ext cx="1021755" cy="461665"/>
          </a:xfrm>
          <a:prstGeom prst="rect">
            <a:avLst/>
          </a:prstGeom>
        </p:spPr>
        <p:txBody>
          <a:bodyPr wrap="none">
            <a:spAutoFit/>
          </a:bodyPr>
          <a:lstStyle/>
          <a:p>
            <a:pPr algn="ctr"/>
            <a:r>
              <a:rPr lang="en-US" altLang="zh-CN" sz="2400" b="1" dirty="0" smtClean="0">
                <a:solidFill>
                  <a:prstClr val="white"/>
                </a:solidFill>
                <a:cs typeface="+mn-ea"/>
                <a:sym typeface="+mn-lt"/>
              </a:rPr>
              <a:t>LOGO</a:t>
            </a:r>
            <a:endParaRPr lang="zh-CN" altLang="en-US" sz="2400" b="1" dirty="0">
              <a:solidFill>
                <a:prstClr val="white"/>
              </a:solidFill>
              <a:cs typeface="+mn-ea"/>
              <a:sym typeface="+mn-lt"/>
            </a:endParaRPr>
          </a:p>
        </p:txBody>
      </p:sp>
    </p:spTree>
    <p:extLst>
      <p:ext uri="{BB962C8B-B14F-4D97-AF65-F5344CB8AC3E}">
        <p14:creationId xmlns:p14="http://schemas.microsoft.com/office/powerpoint/2010/main" val="274559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29"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grpSp>
        <p:nvGrpSpPr>
          <p:cNvPr id="2" name="组合 1"/>
          <p:cNvGrpSpPr/>
          <p:nvPr/>
        </p:nvGrpSpPr>
        <p:grpSpPr>
          <a:xfrm>
            <a:off x="361957" y="2466008"/>
            <a:ext cx="5010191" cy="1074132"/>
            <a:chOff x="469107" y="579835"/>
            <a:chExt cx="8191500" cy="1756172"/>
          </a:xfrm>
        </p:grpSpPr>
        <p:sp>
          <p:nvSpPr>
            <p:cNvPr id="30" name="任意多边形 26"/>
            <p:cNvSpPr>
              <a:spLocks noChangeArrowheads="1"/>
            </p:cNvSpPr>
            <p:nvPr/>
          </p:nvSpPr>
          <p:spPr bwMode="auto">
            <a:xfrm>
              <a:off x="1347788" y="579835"/>
              <a:ext cx="7312819" cy="1754981"/>
            </a:xfrm>
            <a:custGeom>
              <a:avLst/>
              <a:gdLst>
                <a:gd name="T0" fmla="*/ 0 w 9751861"/>
                <a:gd name="T1" fmla="*/ 0 h 2340000"/>
                <a:gd name="T2" fmla="*/ 8581861 w 9751861"/>
                <a:gd name="T3" fmla="*/ 0 h 2340000"/>
                <a:gd name="T4" fmla="*/ 9751861 w 9751861"/>
                <a:gd name="T5" fmla="*/ 1170000 h 2340000"/>
                <a:gd name="T6" fmla="*/ 8581861 w 9751861"/>
                <a:gd name="T7" fmla="*/ 2340000 h 2340000"/>
                <a:gd name="T8" fmla="*/ 40 w 9751861"/>
                <a:gd name="T9" fmla="*/ 2340000 h 2340000"/>
                <a:gd name="T10" fmla="*/ 106682 w 9751861"/>
                <a:gd name="T11" fmla="*/ 2334615 h 2340000"/>
                <a:gd name="T12" fmla="*/ 1157647 w 9751861"/>
                <a:gd name="T13" fmla="*/ 1170001 h 2340000"/>
                <a:gd name="T14" fmla="*/ 106682 w 9751861"/>
                <a:gd name="T15" fmla="*/ 5387 h 2340000"/>
                <a:gd name="T16" fmla="*/ 0 60000 65536"/>
                <a:gd name="T17" fmla="*/ 0 60000 65536"/>
                <a:gd name="T18" fmla="*/ 0 60000 65536"/>
                <a:gd name="T19" fmla="*/ 0 60000 65536"/>
                <a:gd name="T20" fmla="*/ 0 60000 65536"/>
                <a:gd name="T21" fmla="*/ 0 60000 65536"/>
                <a:gd name="T22" fmla="*/ 0 60000 65536"/>
                <a:gd name="T23" fmla="*/ 0 60000 65536"/>
                <a:gd name="T24" fmla="*/ 0 w 9751861"/>
                <a:gd name="T25" fmla="*/ 0 h 2340000"/>
                <a:gd name="T26" fmla="*/ 9751861 w 9751861"/>
                <a:gd name="T27" fmla="*/ 2340000 h 23400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51861" h="2340000">
                  <a:moveTo>
                    <a:pt x="0" y="0"/>
                  </a:moveTo>
                  <a:lnTo>
                    <a:pt x="8581861" y="0"/>
                  </a:lnTo>
                  <a:cubicBezTo>
                    <a:pt x="9228034" y="0"/>
                    <a:pt x="9751861" y="523827"/>
                    <a:pt x="9751861" y="1170000"/>
                  </a:cubicBezTo>
                  <a:cubicBezTo>
                    <a:pt x="9751861" y="1816173"/>
                    <a:pt x="9228034" y="2340000"/>
                    <a:pt x="8581861" y="2340000"/>
                  </a:cubicBezTo>
                  <a:lnTo>
                    <a:pt x="40" y="2340000"/>
                  </a:lnTo>
                  <a:lnTo>
                    <a:pt x="106682" y="2334615"/>
                  </a:lnTo>
                  <a:cubicBezTo>
                    <a:pt x="696994" y="2274666"/>
                    <a:pt x="1157647" y="1776130"/>
                    <a:pt x="1157647" y="1170001"/>
                  </a:cubicBezTo>
                  <a:cubicBezTo>
                    <a:pt x="1157647" y="563873"/>
                    <a:pt x="696994" y="65336"/>
                    <a:pt x="106682" y="5387"/>
                  </a:cubicBezTo>
                  <a:close/>
                </a:path>
              </a:pathLst>
            </a:cu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100">
                <a:solidFill>
                  <a:srgbClr val="FFFFFF"/>
                </a:solidFill>
                <a:latin typeface="宋体" pitchFamily="2" charset="-122"/>
                <a:sym typeface="宋体" pitchFamily="2" charset="-122"/>
              </a:endParaRPr>
            </a:p>
          </p:txBody>
        </p:sp>
        <p:sp>
          <p:nvSpPr>
            <p:cNvPr id="31" name="流程图: 联系 10"/>
            <p:cNvSpPr>
              <a:spLocks noChangeArrowheads="1"/>
            </p:cNvSpPr>
            <p:nvPr/>
          </p:nvSpPr>
          <p:spPr bwMode="auto">
            <a:xfrm>
              <a:off x="469107" y="579835"/>
              <a:ext cx="1756172" cy="1756172"/>
            </a:xfrm>
            <a:prstGeom prst="flowChartConnector">
              <a:avLst/>
            </a:prstGeom>
            <a:solidFill>
              <a:schemeClr val="bg1">
                <a:lumMod val="7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100">
                <a:solidFill>
                  <a:schemeClr val="bg1"/>
                </a:solidFill>
                <a:latin typeface="宋体" pitchFamily="2" charset="-122"/>
                <a:sym typeface="宋体" pitchFamily="2" charset="-122"/>
              </a:endParaRPr>
            </a:p>
          </p:txBody>
        </p:sp>
        <p:sp>
          <p:nvSpPr>
            <p:cNvPr id="32" name="KSO_Shape"/>
            <p:cNvSpPr>
              <a:spLocks noChangeArrowheads="1"/>
            </p:cNvSpPr>
            <p:nvPr/>
          </p:nvSpPr>
          <p:spPr bwMode="auto">
            <a:xfrm>
              <a:off x="978694" y="742950"/>
              <a:ext cx="738188" cy="1428750"/>
            </a:xfrm>
            <a:custGeom>
              <a:avLst/>
              <a:gdLst>
                <a:gd name="T0" fmla="*/ 0 w 987290"/>
                <a:gd name="T1" fmla="*/ 0 h 1912712"/>
                <a:gd name="T2" fmla="*/ 987290 w 987290"/>
                <a:gd name="T3" fmla="*/ 1912712 h 1912712"/>
              </a:gdLst>
              <a:ahLst/>
              <a:cxnLst/>
              <a:rect l="T0" t="T1" r="T2" b="T3"/>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100">
                <a:solidFill>
                  <a:srgbClr val="FFFFFF"/>
                </a:solidFill>
                <a:latin typeface="宋体" pitchFamily="2" charset="-122"/>
                <a:sym typeface="宋体" pitchFamily="2" charset="-122"/>
              </a:endParaRPr>
            </a:p>
          </p:txBody>
        </p:sp>
        <p:sp>
          <p:nvSpPr>
            <p:cNvPr id="36" name="直接连接符 2"/>
            <p:cNvSpPr>
              <a:spLocks noChangeShapeType="1"/>
            </p:cNvSpPr>
            <p:nvPr/>
          </p:nvSpPr>
          <p:spPr bwMode="auto">
            <a:xfrm>
              <a:off x="7063979" y="963216"/>
              <a:ext cx="1190" cy="1007269"/>
            </a:xfrm>
            <a:prstGeom prst="line">
              <a:avLst/>
            </a:prstGeom>
            <a:noFill/>
            <a:ln w="6350" cap="flat" cmpd="sng">
              <a:solidFill>
                <a:srgbClr val="3B3B3B"/>
              </a:solidFill>
              <a:prstDash val="dash"/>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sz="1100"/>
            </a:p>
          </p:txBody>
        </p:sp>
        <p:sp>
          <p:nvSpPr>
            <p:cNvPr id="40" name="文本框 20"/>
            <p:cNvSpPr>
              <a:spLocks noChangeArrowheads="1"/>
            </p:cNvSpPr>
            <p:nvPr/>
          </p:nvSpPr>
          <p:spPr bwMode="auto">
            <a:xfrm>
              <a:off x="2827736" y="970949"/>
              <a:ext cx="1041796" cy="84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1600" b="1" dirty="0">
                  <a:solidFill>
                    <a:srgbClr val="3B3B3B"/>
                  </a:solidFill>
                  <a:latin typeface="微软雅黑" pitchFamily="34" charset="-122"/>
                  <a:ea typeface="微软雅黑" pitchFamily="34" charset="-122"/>
                  <a:sym typeface="微软雅黑" pitchFamily="34" charset="-122"/>
                </a:rPr>
                <a:t>添加标题</a:t>
              </a:r>
            </a:p>
          </p:txBody>
        </p:sp>
        <p:sp>
          <p:nvSpPr>
            <p:cNvPr id="41" name="TextBox 4"/>
            <p:cNvSpPr>
              <a:spLocks noChangeArrowheads="1"/>
            </p:cNvSpPr>
            <p:nvPr/>
          </p:nvSpPr>
          <p:spPr bwMode="auto">
            <a:xfrm>
              <a:off x="4107657" y="976138"/>
              <a:ext cx="2767013" cy="83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nSpc>
                  <a:spcPct val="150000"/>
                </a:lnSpc>
              </a:pPr>
              <a:r>
                <a:rPr lang="zh-CN" altLang="en-US" sz="700" dirty="0">
                  <a:solidFill>
                    <a:srgbClr val="3B3B3B"/>
                  </a:solidFill>
                  <a:latin typeface="Franklin Gothic Book" pitchFamily="34" charset="0"/>
                  <a:ea typeface="微软雅黑" pitchFamily="34" charset="-122"/>
                  <a:sym typeface="Franklin Gothic Book" pitchFamily="34" charset="0"/>
                </a:rPr>
                <a:t>击点添加文字说明点击添加文字说明</a:t>
              </a:r>
            </a:p>
            <a:p>
              <a:pPr>
                <a:lnSpc>
                  <a:spcPct val="150000"/>
                </a:lnSpc>
              </a:pPr>
              <a:r>
                <a:rPr lang="zh-CN" altLang="en-US" sz="700" dirty="0">
                  <a:solidFill>
                    <a:srgbClr val="3B3B3B"/>
                  </a:solidFill>
                  <a:latin typeface="Franklin Gothic Book" pitchFamily="34" charset="0"/>
                  <a:ea typeface="微软雅黑" pitchFamily="34" charset="-122"/>
                  <a:sym typeface="Franklin Gothic Book" pitchFamily="34" charset="0"/>
                </a:rPr>
                <a:t>点击添加文字说明点击添加文字说明</a:t>
              </a:r>
              <a:endParaRPr lang="en-US" sz="700" dirty="0">
                <a:solidFill>
                  <a:srgbClr val="3B3B3B"/>
                </a:solidFill>
                <a:latin typeface="Franklin Gothic Book" pitchFamily="34" charset="0"/>
                <a:ea typeface="微软雅黑" pitchFamily="34" charset="-122"/>
                <a:sym typeface="Franklin Gothic Book" pitchFamily="34" charset="0"/>
              </a:endParaRPr>
            </a:p>
            <a:p>
              <a:pPr>
                <a:lnSpc>
                  <a:spcPct val="150000"/>
                </a:lnSpc>
              </a:pPr>
              <a:r>
                <a:rPr lang="zh-CN" altLang="en-US" sz="700" dirty="0">
                  <a:solidFill>
                    <a:srgbClr val="3B3B3B"/>
                  </a:solidFill>
                  <a:latin typeface="Franklin Gothic Book" pitchFamily="34" charset="0"/>
                  <a:ea typeface="微软雅黑" pitchFamily="34" charset="-122"/>
                  <a:sym typeface="Franklin Gothic Book" pitchFamily="34" charset="0"/>
                </a:rPr>
                <a:t>点击添加文字说明点击添加文字说明</a:t>
              </a:r>
              <a:endParaRPr lang="en-US" sz="700" dirty="0">
                <a:solidFill>
                  <a:srgbClr val="3B3B3B"/>
                </a:solidFill>
                <a:latin typeface="Franklin Gothic Book" pitchFamily="34" charset="0"/>
                <a:ea typeface="微软雅黑" pitchFamily="34" charset="-122"/>
                <a:sym typeface="Franklin Gothic Book" pitchFamily="34" charset="0"/>
              </a:endParaRPr>
            </a:p>
          </p:txBody>
        </p:sp>
        <p:sp>
          <p:nvSpPr>
            <p:cNvPr id="42" name="文本框 22"/>
            <p:cNvSpPr>
              <a:spLocks noChangeArrowheads="1"/>
            </p:cNvSpPr>
            <p:nvPr/>
          </p:nvSpPr>
          <p:spPr bwMode="auto">
            <a:xfrm>
              <a:off x="7112793" y="1178719"/>
              <a:ext cx="1387079" cy="56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r>
                <a:rPr lang="en-US" sz="2000" b="1">
                  <a:solidFill>
                    <a:srgbClr val="3B3B3B"/>
                  </a:solidFill>
                  <a:latin typeface="微软雅黑" pitchFamily="34" charset="-122"/>
                  <a:ea typeface="微软雅黑" pitchFamily="34" charset="-122"/>
                  <a:sym typeface="微软雅黑" pitchFamily="34" charset="-122"/>
                </a:rPr>
                <a:t>95%</a:t>
              </a:r>
              <a:endParaRPr lang="zh-CN" altLang="en-US" sz="2000" b="1">
                <a:solidFill>
                  <a:srgbClr val="3B3B3B"/>
                </a:solidFill>
                <a:latin typeface="微软雅黑" pitchFamily="34" charset="-122"/>
                <a:ea typeface="微软雅黑" pitchFamily="34" charset="-122"/>
                <a:sym typeface="微软雅黑" pitchFamily="34" charset="-122"/>
              </a:endParaRPr>
            </a:p>
          </p:txBody>
        </p:sp>
      </p:grpSp>
      <p:grpSp>
        <p:nvGrpSpPr>
          <p:cNvPr id="44" name="组合 43"/>
          <p:cNvGrpSpPr/>
          <p:nvPr/>
        </p:nvGrpSpPr>
        <p:grpSpPr>
          <a:xfrm>
            <a:off x="3046638" y="3778087"/>
            <a:ext cx="5084173" cy="1089993"/>
            <a:chOff x="575072" y="3001566"/>
            <a:chExt cx="8191501" cy="1756172"/>
          </a:xfrm>
        </p:grpSpPr>
        <p:sp>
          <p:nvSpPr>
            <p:cNvPr id="33" name="任意多边形 15"/>
            <p:cNvSpPr>
              <a:spLocks noChangeArrowheads="1"/>
            </p:cNvSpPr>
            <p:nvPr/>
          </p:nvSpPr>
          <p:spPr bwMode="auto">
            <a:xfrm>
              <a:off x="1452563" y="3001567"/>
              <a:ext cx="7314010" cy="1754981"/>
            </a:xfrm>
            <a:custGeom>
              <a:avLst/>
              <a:gdLst>
                <a:gd name="T0" fmla="*/ 0 w 9751861"/>
                <a:gd name="T1" fmla="*/ 0 h 2340000"/>
                <a:gd name="T2" fmla="*/ 8581861 w 9751861"/>
                <a:gd name="T3" fmla="*/ 0 h 2340000"/>
                <a:gd name="T4" fmla="*/ 9751861 w 9751861"/>
                <a:gd name="T5" fmla="*/ 1170000 h 2340000"/>
                <a:gd name="T6" fmla="*/ 8581861 w 9751861"/>
                <a:gd name="T7" fmla="*/ 2340000 h 2340000"/>
                <a:gd name="T8" fmla="*/ 40 w 9751861"/>
                <a:gd name="T9" fmla="*/ 2340000 h 2340000"/>
                <a:gd name="T10" fmla="*/ 106682 w 9751861"/>
                <a:gd name="T11" fmla="*/ 2334615 h 2340000"/>
                <a:gd name="T12" fmla="*/ 1157647 w 9751861"/>
                <a:gd name="T13" fmla="*/ 1170001 h 2340000"/>
                <a:gd name="T14" fmla="*/ 106682 w 9751861"/>
                <a:gd name="T15" fmla="*/ 5387 h 2340000"/>
                <a:gd name="T16" fmla="*/ 0 60000 65536"/>
                <a:gd name="T17" fmla="*/ 0 60000 65536"/>
                <a:gd name="T18" fmla="*/ 0 60000 65536"/>
                <a:gd name="T19" fmla="*/ 0 60000 65536"/>
                <a:gd name="T20" fmla="*/ 0 60000 65536"/>
                <a:gd name="T21" fmla="*/ 0 60000 65536"/>
                <a:gd name="T22" fmla="*/ 0 60000 65536"/>
                <a:gd name="T23" fmla="*/ 0 60000 65536"/>
                <a:gd name="T24" fmla="*/ 0 w 9751861"/>
                <a:gd name="T25" fmla="*/ 0 h 2340000"/>
                <a:gd name="T26" fmla="*/ 9751861 w 9751861"/>
                <a:gd name="T27" fmla="*/ 2340000 h 23400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51861" h="2340000">
                  <a:moveTo>
                    <a:pt x="0" y="0"/>
                  </a:moveTo>
                  <a:lnTo>
                    <a:pt x="8581861" y="0"/>
                  </a:lnTo>
                  <a:cubicBezTo>
                    <a:pt x="9228034" y="0"/>
                    <a:pt x="9751861" y="523827"/>
                    <a:pt x="9751861" y="1170000"/>
                  </a:cubicBezTo>
                  <a:cubicBezTo>
                    <a:pt x="9751861" y="1816173"/>
                    <a:pt x="9228034" y="2340000"/>
                    <a:pt x="8581861" y="2340000"/>
                  </a:cubicBezTo>
                  <a:lnTo>
                    <a:pt x="40" y="2340000"/>
                  </a:lnTo>
                  <a:lnTo>
                    <a:pt x="106682" y="2334615"/>
                  </a:lnTo>
                  <a:cubicBezTo>
                    <a:pt x="696994" y="2274666"/>
                    <a:pt x="1157647" y="1776130"/>
                    <a:pt x="1157647" y="1170001"/>
                  </a:cubicBezTo>
                  <a:cubicBezTo>
                    <a:pt x="1157647" y="563873"/>
                    <a:pt x="696994" y="65336"/>
                    <a:pt x="106682" y="5387"/>
                  </a:cubicBezTo>
                  <a:close/>
                </a:path>
              </a:pathLst>
            </a:custGeom>
            <a:solidFill>
              <a:schemeClr val="bg1">
                <a:lumMod val="7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100">
                <a:solidFill>
                  <a:schemeClr val="bg1"/>
                </a:solidFill>
                <a:latin typeface="宋体" pitchFamily="2" charset="-122"/>
                <a:sym typeface="宋体" pitchFamily="2" charset="-122"/>
              </a:endParaRPr>
            </a:p>
          </p:txBody>
        </p:sp>
        <p:sp>
          <p:nvSpPr>
            <p:cNvPr id="34" name="流程图: 联系 13"/>
            <p:cNvSpPr>
              <a:spLocks noChangeArrowheads="1"/>
            </p:cNvSpPr>
            <p:nvPr/>
          </p:nvSpPr>
          <p:spPr bwMode="auto">
            <a:xfrm>
              <a:off x="575072" y="3001566"/>
              <a:ext cx="1756172" cy="1756172"/>
            </a:xfrm>
            <a:prstGeom prst="flowChartConnector">
              <a:avLst/>
            </a:pr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100">
                <a:solidFill>
                  <a:schemeClr val="bg1"/>
                </a:solidFill>
                <a:latin typeface="宋体" pitchFamily="2" charset="-122"/>
                <a:sym typeface="宋体" pitchFamily="2" charset="-122"/>
              </a:endParaRPr>
            </a:p>
          </p:txBody>
        </p:sp>
        <p:sp>
          <p:nvSpPr>
            <p:cNvPr id="35" name="KSO_Shape"/>
            <p:cNvSpPr>
              <a:spLocks noChangeArrowheads="1"/>
            </p:cNvSpPr>
            <p:nvPr/>
          </p:nvSpPr>
          <p:spPr bwMode="auto">
            <a:xfrm>
              <a:off x="1164431" y="3164681"/>
              <a:ext cx="576263" cy="1428750"/>
            </a:xfrm>
            <a:custGeom>
              <a:avLst/>
              <a:gdLst>
                <a:gd name="T0" fmla="*/ 0 w 771525"/>
                <a:gd name="T1" fmla="*/ 0 h 1912713"/>
                <a:gd name="T2" fmla="*/ 771525 w 771525"/>
                <a:gd name="T3" fmla="*/ 1912713 h 1912713"/>
              </a:gdLst>
              <a:ahLst/>
              <a:cxnLst/>
              <a:rect l="T0" t="T1" r="T2" b="T3"/>
              <a:pathLst>
                <a:path w="771525" h="1912713">
                  <a:moveTo>
                    <a:pt x="143272" y="357755"/>
                  </a:moveTo>
                  <a:lnTo>
                    <a:pt x="628253" y="357755"/>
                  </a:lnTo>
                  <a:cubicBezTo>
                    <a:pt x="707380" y="357755"/>
                    <a:pt x="771525" y="421900"/>
                    <a:pt x="771525" y="501027"/>
                  </a:cubicBezTo>
                  <a:lnTo>
                    <a:pt x="771525" y="659703"/>
                  </a:lnTo>
                  <a:lnTo>
                    <a:pt x="771525" y="802652"/>
                  </a:lnTo>
                  <a:lnTo>
                    <a:pt x="771525" y="1017361"/>
                  </a:lnTo>
                  <a:cubicBezTo>
                    <a:pt x="771525" y="1058130"/>
                    <a:pt x="738475" y="1091180"/>
                    <a:pt x="697706" y="1091180"/>
                  </a:cubicBezTo>
                  <a:cubicBezTo>
                    <a:pt x="656937" y="1091180"/>
                    <a:pt x="623887" y="1058130"/>
                    <a:pt x="623887" y="1017361"/>
                  </a:cubicBezTo>
                  <a:lnTo>
                    <a:pt x="623887" y="659703"/>
                  </a:lnTo>
                  <a:lnTo>
                    <a:pt x="623888" y="659698"/>
                  </a:lnTo>
                  <a:lnTo>
                    <a:pt x="623888" y="571551"/>
                  </a:lnTo>
                  <a:cubicBezTo>
                    <a:pt x="623888" y="556427"/>
                    <a:pt x="611628" y="544167"/>
                    <a:pt x="596504" y="544167"/>
                  </a:cubicBezTo>
                  <a:cubicBezTo>
                    <a:pt x="581380" y="544167"/>
                    <a:pt x="569120" y="556427"/>
                    <a:pt x="569120" y="571551"/>
                  </a:cubicBezTo>
                  <a:lnTo>
                    <a:pt x="569120" y="945924"/>
                  </a:lnTo>
                  <a:lnTo>
                    <a:pt x="569119" y="945924"/>
                  </a:lnTo>
                  <a:lnTo>
                    <a:pt x="569119" y="1168521"/>
                  </a:lnTo>
                  <a:lnTo>
                    <a:pt x="569119" y="1172836"/>
                  </a:lnTo>
                  <a:lnTo>
                    <a:pt x="569119" y="1834131"/>
                  </a:lnTo>
                  <a:cubicBezTo>
                    <a:pt x="569119" y="1877530"/>
                    <a:pt x="533937" y="1912712"/>
                    <a:pt x="490538" y="1912712"/>
                  </a:cubicBezTo>
                  <a:cubicBezTo>
                    <a:pt x="447139" y="1912712"/>
                    <a:pt x="411957" y="1877530"/>
                    <a:pt x="411957" y="1834131"/>
                  </a:cubicBezTo>
                  <a:lnTo>
                    <a:pt x="411957" y="1233956"/>
                  </a:lnTo>
                  <a:lnTo>
                    <a:pt x="411957" y="1175047"/>
                  </a:lnTo>
                  <a:cubicBezTo>
                    <a:pt x="411957" y="1159923"/>
                    <a:pt x="399696" y="1147662"/>
                    <a:pt x="384572" y="1147662"/>
                  </a:cubicBezTo>
                  <a:cubicBezTo>
                    <a:pt x="369449" y="1147662"/>
                    <a:pt x="357188" y="1159922"/>
                    <a:pt x="357188" y="1175045"/>
                  </a:cubicBezTo>
                  <a:cubicBezTo>
                    <a:pt x="357188" y="1395138"/>
                    <a:pt x="357187" y="1615229"/>
                    <a:pt x="357187" y="1835322"/>
                  </a:cubicBezTo>
                  <a:cubicBezTo>
                    <a:pt x="357187" y="1878064"/>
                    <a:pt x="322538" y="1912713"/>
                    <a:pt x="279796" y="1912713"/>
                  </a:cubicBezTo>
                  <a:lnTo>
                    <a:pt x="279797" y="1912712"/>
                  </a:lnTo>
                  <a:cubicBezTo>
                    <a:pt x="237055" y="1912712"/>
                    <a:pt x="202406" y="1878063"/>
                    <a:pt x="202406" y="1835321"/>
                  </a:cubicBezTo>
                  <a:lnTo>
                    <a:pt x="202406" y="1167331"/>
                  </a:lnTo>
                  <a:lnTo>
                    <a:pt x="202407" y="1167326"/>
                  </a:lnTo>
                  <a:lnTo>
                    <a:pt x="202407" y="945924"/>
                  </a:lnTo>
                  <a:lnTo>
                    <a:pt x="202406" y="945924"/>
                  </a:lnTo>
                  <a:lnTo>
                    <a:pt x="202406" y="571551"/>
                  </a:lnTo>
                  <a:cubicBezTo>
                    <a:pt x="202406" y="556427"/>
                    <a:pt x="190146" y="544167"/>
                    <a:pt x="175022" y="544167"/>
                  </a:cubicBezTo>
                  <a:cubicBezTo>
                    <a:pt x="159898" y="544167"/>
                    <a:pt x="147638" y="556427"/>
                    <a:pt x="147638" y="571551"/>
                  </a:cubicBezTo>
                  <a:lnTo>
                    <a:pt x="147638" y="659703"/>
                  </a:lnTo>
                  <a:lnTo>
                    <a:pt x="147638" y="945924"/>
                  </a:lnTo>
                  <a:lnTo>
                    <a:pt x="147638" y="1017361"/>
                  </a:lnTo>
                  <a:cubicBezTo>
                    <a:pt x="147638" y="1058130"/>
                    <a:pt x="114588" y="1091180"/>
                    <a:pt x="73819" y="1091180"/>
                  </a:cubicBezTo>
                  <a:cubicBezTo>
                    <a:pt x="33050" y="1091180"/>
                    <a:pt x="0" y="1058130"/>
                    <a:pt x="0" y="1017361"/>
                  </a:cubicBezTo>
                  <a:lnTo>
                    <a:pt x="0" y="802652"/>
                  </a:lnTo>
                  <a:lnTo>
                    <a:pt x="0" y="659703"/>
                  </a:lnTo>
                  <a:lnTo>
                    <a:pt x="0" y="501027"/>
                  </a:lnTo>
                  <a:cubicBezTo>
                    <a:pt x="0" y="421900"/>
                    <a:pt x="64145" y="357755"/>
                    <a:pt x="143272" y="357755"/>
                  </a:cubicBezTo>
                  <a:close/>
                  <a:moveTo>
                    <a:pt x="383667" y="0"/>
                  </a:moveTo>
                  <a:cubicBezTo>
                    <a:pt x="470623" y="0"/>
                    <a:pt x="541114" y="70491"/>
                    <a:pt x="541114" y="157447"/>
                  </a:cubicBezTo>
                  <a:cubicBezTo>
                    <a:pt x="541114" y="244403"/>
                    <a:pt x="470623" y="314894"/>
                    <a:pt x="383667" y="314894"/>
                  </a:cubicBezTo>
                  <a:cubicBezTo>
                    <a:pt x="296711" y="314894"/>
                    <a:pt x="226220" y="244403"/>
                    <a:pt x="226220" y="157447"/>
                  </a:cubicBezTo>
                  <a:cubicBezTo>
                    <a:pt x="226220" y="70491"/>
                    <a:pt x="296711" y="0"/>
                    <a:pt x="383667" y="0"/>
                  </a:cubicBezTo>
                  <a:close/>
                </a:path>
              </a:pathLst>
            </a:custGeom>
            <a:solidFill>
              <a:schemeClr val="bg1">
                <a:lumMod val="7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100">
                <a:solidFill>
                  <a:schemeClr val="bg1"/>
                </a:solidFill>
                <a:latin typeface="宋体" pitchFamily="2" charset="-122"/>
                <a:sym typeface="宋体" pitchFamily="2" charset="-122"/>
              </a:endParaRPr>
            </a:p>
          </p:txBody>
        </p:sp>
        <p:sp>
          <p:nvSpPr>
            <p:cNvPr id="37" name="直接连接符 16"/>
            <p:cNvSpPr>
              <a:spLocks noChangeShapeType="1"/>
            </p:cNvSpPr>
            <p:nvPr/>
          </p:nvSpPr>
          <p:spPr bwMode="auto">
            <a:xfrm>
              <a:off x="7063979" y="3508773"/>
              <a:ext cx="1190" cy="1007269"/>
            </a:xfrm>
            <a:prstGeom prst="line">
              <a:avLst/>
            </a:prstGeom>
            <a:noFill/>
            <a:ln w="6350" cap="flat" cmpd="sng">
              <a:solidFill>
                <a:srgbClr val="FFB01C"/>
              </a:solidFill>
              <a:prstDash val="dash"/>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sz="1100">
                <a:solidFill>
                  <a:schemeClr val="bg1"/>
                </a:solidFill>
              </a:endParaRPr>
            </a:p>
          </p:txBody>
        </p:sp>
        <p:sp>
          <p:nvSpPr>
            <p:cNvPr id="38" name="文本框 17"/>
            <p:cNvSpPr>
              <a:spLocks noChangeArrowheads="1"/>
            </p:cNvSpPr>
            <p:nvPr/>
          </p:nvSpPr>
          <p:spPr bwMode="auto">
            <a:xfrm>
              <a:off x="2708576" y="3519514"/>
              <a:ext cx="881285" cy="80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CN" altLang="en-US" sz="1400" b="1" dirty="0">
                  <a:solidFill>
                    <a:schemeClr val="bg1"/>
                  </a:solidFill>
                  <a:latin typeface="微软雅黑" pitchFamily="34" charset="-122"/>
                  <a:ea typeface="微软雅黑" pitchFamily="34" charset="-122"/>
                  <a:sym typeface="微软雅黑" pitchFamily="34" charset="-122"/>
                </a:rPr>
                <a:t>添加标题</a:t>
              </a:r>
            </a:p>
          </p:txBody>
        </p:sp>
        <p:sp>
          <p:nvSpPr>
            <p:cNvPr id="39" name="TextBox 4"/>
            <p:cNvSpPr>
              <a:spLocks noChangeArrowheads="1"/>
            </p:cNvSpPr>
            <p:nvPr/>
          </p:nvSpPr>
          <p:spPr bwMode="auto">
            <a:xfrm>
              <a:off x="3735213" y="3420337"/>
              <a:ext cx="3165651" cy="100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68580" tIns="34290" rIns="68580" bIns="34290">
              <a:spAutoFit/>
            </a:bodyPr>
            <a:lstStyle/>
            <a:p>
              <a:pPr>
                <a:lnSpc>
                  <a:spcPct val="150000"/>
                </a:lnSpc>
              </a:pPr>
              <a:r>
                <a:rPr lang="zh-CN" altLang="en-US" sz="800" dirty="0">
                  <a:solidFill>
                    <a:schemeClr val="bg1"/>
                  </a:solidFill>
                  <a:latin typeface="Franklin Gothic Book" pitchFamily="34" charset="0"/>
                  <a:ea typeface="微软雅黑" pitchFamily="34" charset="-122"/>
                  <a:sym typeface="Franklin Gothic Book" pitchFamily="34" charset="0"/>
                </a:rPr>
                <a:t>击点添加文字说明点击添加文字说明</a:t>
              </a:r>
            </a:p>
            <a:p>
              <a:pPr>
                <a:lnSpc>
                  <a:spcPct val="150000"/>
                </a:lnSpc>
              </a:pPr>
              <a:r>
                <a:rPr lang="zh-CN" altLang="en-US" sz="800" dirty="0">
                  <a:solidFill>
                    <a:schemeClr val="bg1"/>
                  </a:solidFill>
                  <a:latin typeface="Franklin Gothic Book" pitchFamily="34" charset="0"/>
                  <a:ea typeface="微软雅黑" pitchFamily="34" charset="-122"/>
                  <a:sym typeface="Franklin Gothic Book" pitchFamily="34" charset="0"/>
                </a:rPr>
                <a:t>点击添加文字说明点击添加文字说明</a:t>
              </a:r>
              <a:endParaRPr lang="en-US" sz="800" dirty="0">
                <a:solidFill>
                  <a:schemeClr val="bg1"/>
                </a:solidFill>
                <a:latin typeface="Franklin Gothic Book" pitchFamily="34" charset="0"/>
                <a:ea typeface="微软雅黑" pitchFamily="34" charset="-122"/>
                <a:sym typeface="Franklin Gothic Book" pitchFamily="34" charset="0"/>
              </a:endParaRPr>
            </a:p>
            <a:p>
              <a:pPr>
                <a:lnSpc>
                  <a:spcPct val="150000"/>
                </a:lnSpc>
              </a:pPr>
              <a:r>
                <a:rPr lang="zh-CN" altLang="en-US" sz="800" dirty="0">
                  <a:solidFill>
                    <a:schemeClr val="bg1"/>
                  </a:solidFill>
                  <a:latin typeface="Franklin Gothic Book" pitchFamily="34" charset="0"/>
                  <a:ea typeface="微软雅黑" pitchFamily="34" charset="-122"/>
                  <a:sym typeface="Franklin Gothic Book" pitchFamily="34" charset="0"/>
                </a:rPr>
                <a:t>点击添加文字说明点击添加文字说明</a:t>
              </a:r>
              <a:endParaRPr lang="en-US" sz="800" dirty="0">
                <a:solidFill>
                  <a:schemeClr val="bg1"/>
                </a:solidFill>
                <a:latin typeface="Franklin Gothic Book" pitchFamily="34" charset="0"/>
                <a:ea typeface="微软雅黑" pitchFamily="34" charset="-122"/>
                <a:sym typeface="Franklin Gothic Book" pitchFamily="34" charset="0"/>
              </a:endParaRPr>
            </a:p>
          </p:txBody>
        </p:sp>
        <p:sp>
          <p:nvSpPr>
            <p:cNvPr id="43" name="文本框 23"/>
            <p:cNvSpPr>
              <a:spLocks noChangeArrowheads="1"/>
            </p:cNvSpPr>
            <p:nvPr/>
          </p:nvSpPr>
          <p:spPr bwMode="auto">
            <a:xfrm>
              <a:off x="7112794" y="3724274"/>
              <a:ext cx="1387080" cy="60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r>
                <a:rPr lang="en-US" sz="2000" b="1">
                  <a:solidFill>
                    <a:schemeClr val="bg1"/>
                  </a:solidFill>
                  <a:latin typeface="微软雅黑" pitchFamily="34" charset="-122"/>
                  <a:ea typeface="微软雅黑" pitchFamily="34" charset="-122"/>
                  <a:sym typeface="微软雅黑" pitchFamily="34" charset="-122"/>
                </a:rPr>
                <a:t>75%</a:t>
              </a:r>
              <a:endParaRPr lang="zh-CN" altLang="en-US" sz="2000" b="1">
                <a:solidFill>
                  <a:schemeClr val="bg1"/>
                </a:solidFill>
                <a:latin typeface="微软雅黑" pitchFamily="34" charset="-122"/>
                <a:ea typeface="微软雅黑" pitchFamily="34" charset="-122"/>
                <a:sym typeface="微软雅黑" pitchFamily="34" charset="-122"/>
              </a:endParaRPr>
            </a:p>
          </p:txBody>
        </p:sp>
      </p:grpSp>
      <p:grpSp>
        <p:nvGrpSpPr>
          <p:cNvPr id="45" name="组合 44"/>
          <p:cNvGrpSpPr/>
          <p:nvPr/>
        </p:nvGrpSpPr>
        <p:grpSpPr>
          <a:xfrm>
            <a:off x="2928213" y="1155354"/>
            <a:ext cx="5010191" cy="1074132"/>
            <a:chOff x="469107" y="579835"/>
            <a:chExt cx="8191500" cy="1756172"/>
          </a:xfrm>
        </p:grpSpPr>
        <p:sp>
          <p:nvSpPr>
            <p:cNvPr id="46" name="任意多边形 26"/>
            <p:cNvSpPr>
              <a:spLocks noChangeArrowheads="1"/>
            </p:cNvSpPr>
            <p:nvPr/>
          </p:nvSpPr>
          <p:spPr bwMode="auto">
            <a:xfrm>
              <a:off x="1347788" y="579835"/>
              <a:ext cx="7312819" cy="1754981"/>
            </a:xfrm>
            <a:custGeom>
              <a:avLst/>
              <a:gdLst>
                <a:gd name="T0" fmla="*/ 0 w 9751861"/>
                <a:gd name="T1" fmla="*/ 0 h 2340000"/>
                <a:gd name="T2" fmla="*/ 8581861 w 9751861"/>
                <a:gd name="T3" fmla="*/ 0 h 2340000"/>
                <a:gd name="T4" fmla="*/ 9751861 w 9751861"/>
                <a:gd name="T5" fmla="*/ 1170000 h 2340000"/>
                <a:gd name="T6" fmla="*/ 8581861 w 9751861"/>
                <a:gd name="T7" fmla="*/ 2340000 h 2340000"/>
                <a:gd name="T8" fmla="*/ 40 w 9751861"/>
                <a:gd name="T9" fmla="*/ 2340000 h 2340000"/>
                <a:gd name="T10" fmla="*/ 106682 w 9751861"/>
                <a:gd name="T11" fmla="*/ 2334615 h 2340000"/>
                <a:gd name="T12" fmla="*/ 1157647 w 9751861"/>
                <a:gd name="T13" fmla="*/ 1170001 h 2340000"/>
                <a:gd name="T14" fmla="*/ 106682 w 9751861"/>
                <a:gd name="T15" fmla="*/ 5387 h 2340000"/>
                <a:gd name="T16" fmla="*/ 0 60000 65536"/>
                <a:gd name="T17" fmla="*/ 0 60000 65536"/>
                <a:gd name="T18" fmla="*/ 0 60000 65536"/>
                <a:gd name="T19" fmla="*/ 0 60000 65536"/>
                <a:gd name="T20" fmla="*/ 0 60000 65536"/>
                <a:gd name="T21" fmla="*/ 0 60000 65536"/>
                <a:gd name="T22" fmla="*/ 0 60000 65536"/>
                <a:gd name="T23" fmla="*/ 0 60000 65536"/>
                <a:gd name="T24" fmla="*/ 0 w 9751861"/>
                <a:gd name="T25" fmla="*/ 0 h 2340000"/>
                <a:gd name="T26" fmla="*/ 9751861 w 9751861"/>
                <a:gd name="T27" fmla="*/ 2340000 h 23400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51861" h="2340000">
                  <a:moveTo>
                    <a:pt x="0" y="0"/>
                  </a:moveTo>
                  <a:lnTo>
                    <a:pt x="8581861" y="0"/>
                  </a:lnTo>
                  <a:cubicBezTo>
                    <a:pt x="9228034" y="0"/>
                    <a:pt x="9751861" y="523827"/>
                    <a:pt x="9751861" y="1170000"/>
                  </a:cubicBezTo>
                  <a:cubicBezTo>
                    <a:pt x="9751861" y="1816173"/>
                    <a:pt x="9228034" y="2340000"/>
                    <a:pt x="8581861" y="2340000"/>
                  </a:cubicBezTo>
                  <a:lnTo>
                    <a:pt x="40" y="2340000"/>
                  </a:lnTo>
                  <a:lnTo>
                    <a:pt x="106682" y="2334615"/>
                  </a:lnTo>
                  <a:cubicBezTo>
                    <a:pt x="696994" y="2274666"/>
                    <a:pt x="1157647" y="1776130"/>
                    <a:pt x="1157647" y="1170001"/>
                  </a:cubicBezTo>
                  <a:cubicBezTo>
                    <a:pt x="1157647" y="563873"/>
                    <a:pt x="696994" y="65336"/>
                    <a:pt x="106682" y="5387"/>
                  </a:cubicBezTo>
                  <a:close/>
                </a:path>
              </a:pathLst>
            </a:cu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100">
                <a:solidFill>
                  <a:srgbClr val="FFFFFF"/>
                </a:solidFill>
                <a:latin typeface="宋体" pitchFamily="2" charset="-122"/>
                <a:sym typeface="宋体" pitchFamily="2" charset="-122"/>
              </a:endParaRPr>
            </a:p>
          </p:txBody>
        </p:sp>
        <p:sp>
          <p:nvSpPr>
            <p:cNvPr id="47" name="流程图: 联系 10"/>
            <p:cNvSpPr>
              <a:spLocks noChangeArrowheads="1"/>
            </p:cNvSpPr>
            <p:nvPr/>
          </p:nvSpPr>
          <p:spPr bwMode="auto">
            <a:xfrm>
              <a:off x="469107" y="579835"/>
              <a:ext cx="1756172" cy="1756172"/>
            </a:xfrm>
            <a:prstGeom prst="flowChartConnector">
              <a:avLst/>
            </a:prstGeom>
            <a:solidFill>
              <a:schemeClr val="tx1">
                <a:lumMod val="75000"/>
                <a:lumOff val="2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100">
                <a:solidFill>
                  <a:schemeClr val="bg1"/>
                </a:solidFill>
                <a:latin typeface="宋体" pitchFamily="2" charset="-122"/>
                <a:sym typeface="宋体" pitchFamily="2" charset="-122"/>
              </a:endParaRPr>
            </a:p>
          </p:txBody>
        </p:sp>
        <p:sp>
          <p:nvSpPr>
            <p:cNvPr id="48" name="KSO_Shape"/>
            <p:cNvSpPr>
              <a:spLocks noChangeArrowheads="1"/>
            </p:cNvSpPr>
            <p:nvPr/>
          </p:nvSpPr>
          <p:spPr bwMode="auto">
            <a:xfrm>
              <a:off x="978694" y="742950"/>
              <a:ext cx="738188" cy="1428750"/>
            </a:xfrm>
            <a:custGeom>
              <a:avLst/>
              <a:gdLst>
                <a:gd name="T0" fmla="*/ 0 w 987290"/>
                <a:gd name="T1" fmla="*/ 0 h 1912712"/>
                <a:gd name="T2" fmla="*/ 987290 w 987290"/>
                <a:gd name="T3" fmla="*/ 1912712 h 1912712"/>
              </a:gdLst>
              <a:ahLst/>
              <a:cxnLst/>
              <a:rect l="T0" t="T1" r="T2" b="T3"/>
              <a:pathLst>
                <a:path w="987290" h="1912712">
                  <a:moveTo>
                    <a:pt x="287267" y="357754"/>
                  </a:moveTo>
                  <a:lnTo>
                    <a:pt x="696037" y="357754"/>
                  </a:lnTo>
                  <a:cubicBezTo>
                    <a:pt x="751531" y="357754"/>
                    <a:pt x="799531" y="389836"/>
                    <a:pt x="821308" y="437053"/>
                  </a:cubicBezTo>
                  <a:cubicBezTo>
                    <a:pt x="828839" y="444251"/>
                    <a:pt x="834170" y="453657"/>
                    <a:pt x="837118" y="464360"/>
                  </a:cubicBezTo>
                  <a:lnTo>
                    <a:pt x="984815" y="1000638"/>
                  </a:lnTo>
                  <a:cubicBezTo>
                    <a:pt x="994856" y="1037095"/>
                    <a:pt x="973441" y="1074789"/>
                    <a:pt x="936984" y="1084830"/>
                  </a:cubicBezTo>
                  <a:lnTo>
                    <a:pt x="936986" y="1084831"/>
                  </a:lnTo>
                  <a:cubicBezTo>
                    <a:pt x="901976" y="1094473"/>
                    <a:pt x="865826" y="1075107"/>
                    <a:pt x="854828" y="1041024"/>
                  </a:cubicBezTo>
                  <a:lnTo>
                    <a:pt x="726065" y="573497"/>
                  </a:lnTo>
                  <a:cubicBezTo>
                    <a:pt x="721080" y="555394"/>
                    <a:pt x="702362" y="544760"/>
                    <a:pt x="684259" y="549746"/>
                  </a:cubicBezTo>
                  <a:cubicBezTo>
                    <a:pt x="666156" y="554732"/>
                    <a:pt x="655522" y="573449"/>
                    <a:pt x="660508" y="591552"/>
                  </a:cubicBezTo>
                  <a:lnTo>
                    <a:pt x="852387" y="1288247"/>
                  </a:lnTo>
                  <a:lnTo>
                    <a:pt x="863126" y="1336447"/>
                  </a:lnTo>
                  <a:lnTo>
                    <a:pt x="679772" y="1336447"/>
                  </a:lnTo>
                  <a:lnTo>
                    <a:pt x="679772" y="1834130"/>
                  </a:lnTo>
                  <a:cubicBezTo>
                    <a:pt x="679772" y="1877529"/>
                    <a:pt x="644590" y="1912711"/>
                    <a:pt x="601191" y="1912711"/>
                  </a:cubicBezTo>
                  <a:cubicBezTo>
                    <a:pt x="557792" y="1912711"/>
                    <a:pt x="522610" y="1877529"/>
                    <a:pt x="522610" y="1834130"/>
                  </a:cubicBezTo>
                  <a:lnTo>
                    <a:pt x="522610" y="1336447"/>
                  </a:lnTo>
                  <a:lnTo>
                    <a:pt x="467841" y="1336447"/>
                  </a:lnTo>
                  <a:cubicBezTo>
                    <a:pt x="467841" y="1502738"/>
                    <a:pt x="467840" y="1669030"/>
                    <a:pt x="467840" y="1835321"/>
                  </a:cubicBezTo>
                  <a:cubicBezTo>
                    <a:pt x="467840" y="1878063"/>
                    <a:pt x="433191" y="1912712"/>
                    <a:pt x="390449" y="1912712"/>
                  </a:cubicBezTo>
                  <a:lnTo>
                    <a:pt x="390450" y="1912711"/>
                  </a:lnTo>
                  <a:cubicBezTo>
                    <a:pt x="347708" y="1912711"/>
                    <a:pt x="313059" y="1878062"/>
                    <a:pt x="313059" y="1835320"/>
                  </a:cubicBezTo>
                  <a:lnTo>
                    <a:pt x="313059" y="1336447"/>
                  </a:lnTo>
                  <a:lnTo>
                    <a:pt x="122692" y="1336447"/>
                  </a:lnTo>
                  <a:lnTo>
                    <a:pt x="327846" y="591552"/>
                  </a:lnTo>
                  <a:cubicBezTo>
                    <a:pt x="332832" y="573449"/>
                    <a:pt x="322198" y="554732"/>
                    <a:pt x="304095" y="549746"/>
                  </a:cubicBezTo>
                  <a:cubicBezTo>
                    <a:pt x="285992" y="544760"/>
                    <a:pt x="267275" y="555394"/>
                    <a:pt x="262289" y="573497"/>
                  </a:cubicBezTo>
                  <a:lnTo>
                    <a:pt x="176423" y="885270"/>
                  </a:lnTo>
                  <a:lnTo>
                    <a:pt x="176320" y="885144"/>
                  </a:lnTo>
                  <a:cubicBezTo>
                    <a:pt x="162379" y="935763"/>
                    <a:pt x="148437" y="986382"/>
                    <a:pt x="134496" y="1037001"/>
                  </a:cubicBezTo>
                  <a:cubicBezTo>
                    <a:pt x="124456" y="1073457"/>
                    <a:pt x="86761" y="1094872"/>
                    <a:pt x="50304" y="1084832"/>
                  </a:cubicBezTo>
                  <a:lnTo>
                    <a:pt x="50306" y="1084831"/>
                  </a:lnTo>
                  <a:cubicBezTo>
                    <a:pt x="13849" y="1074790"/>
                    <a:pt x="-7566" y="1037096"/>
                    <a:pt x="2475" y="1000639"/>
                  </a:cubicBezTo>
                  <a:lnTo>
                    <a:pt x="150173" y="464361"/>
                  </a:lnTo>
                  <a:lnTo>
                    <a:pt x="155370" y="454078"/>
                  </a:lnTo>
                  <a:cubicBezTo>
                    <a:pt x="172562" y="397845"/>
                    <a:pt x="225232" y="357754"/>
                    <a:pt x="287267" y="357754"/>
                  </a:cubicBezTo>
                  <a:close/>
                  <a:moveTo>
                    <a:pt x="494320" y="0"/>
                  </a:moveTo>
                  <a:cubicBezTo>
                    <a:pt x="581276" y="0"/>
                    <a:pt x="651767" y="70491"/>
                    <a:pt x="651767" y="157447"/>
                  </a:cubicBezTo>
                  <a:cubicBezTo>
                    <a:pt x="651767" y="244403"/>
                    <a:pt x="581276" y="314894"/>
                    <a:pt x="494320" y="314894"/>
                  </a:cubicBezTo>
                  <a:cubicBezTo>
                    <a:pt x="407364" y="314894"/>
                    <a:pt x="336873" y="244403"/>
                    <a:pt x="336873" y="157447"/>
                  </a:cubicBezTo>
                  <a:cubicBezTo>
                    <a:pt x="336873" y="70491"/>
                    <a:pt x="407364" y="0"/>
                    <a:pt x="494320" y="0"/>
                  </a:cubicBez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100">
                <a:solidFill>
                  <a:srgbClr val="FFFFFF"/>
                </a:solidFill>
                <a:latin typeface="宋体" pitchFamily="2" charset="-122"/>
                <a:sym typeface="宋体" pitchFamily="2" charset="-122"/>
              </a:endParaRPr>
            </a:p>
          </p:txBody>
        </p:sp>
        <p:sp>
          <p:nvSpPr>
            <p:cNvPr id="49" name="直接连接符 2"/>
            <p:cNvSpPr>
              <a:spLocks noChangeShapeType="1"/>
            </p:cNvSpPr>
            <p:nvPr/>
          </p:nvSpPr>
          <p:spPr bwMode="auto">
            <a:xfrm>
              <a:off x="7063979" y="963216"/>
              <a:ext cx="1190" cy="1007269"/>
            </a:xfrm>
            <a:prstGeom prst="line">
              <a:avLst/>
            </a:prstGeom>
            <a:noFill/>
            <a:ln w="6350" cap="flat" cmpd="sng">
              <a:solidFill>
                <a:srgbClr val="3B3B3B"/>
              </a:solidFill>
              <a:prstDash val="dash"/>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sz="1100"/>
            </a:p>
          </p:txBody>
        </p:sp>
        <p:sp>
          <p:nvSpPr>
            <p:cNvPr id="50" name="文本框 20"/>
            <p:cNvSpPr>
              <a:spLocks noChangeArrowheads="1"/>
            </p:cNvSpPr>
            <p:nvPr/>
          </p:nvSpPr>
          <p:spPr bwMode="auto">
            <a:xfrm>
              <a:off x="2827736" y="1045557"/>
              <a:ext cx="1041796" cy="84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1600" b="1" dirty="0">
                  <a:solidFill>
                    <a:srgbClr val="3B3B3B"/>
                  </a:solidFill>
                  <a:latin typeface="微软雅黑" pitchFamily="34" charset="-122"/>
                  <a:ea typeface="微软雅黑" pitchFamily="34" charset="-122"/>
                  <a:sym typeface="微软雅黑" pitchFamily="34" charset="-122"/>
                </a:rPr>
                <a:t>添加标题</a:t>
              </a:r>
            </a:p>
          </p:txBody>
        </p:sp>
        <p:sp>
          <p:nvSpPr>
            <p:cNvPr id="51" name="TextBox 4"/>
            <p:cNvSpPr>
              <a:spLocks noChangeArrowheads="1"/>
            </p:cNvSpPr>
            <p:nvPr/>
          </p:nvSpPr>
          <p:spPr bwMode="auto">
            <a:xfrm>
              <a:off x="4107657" y="959038"/>
              <a:ext cx="2767013" cy="83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nSpc>
                  <a:spcPct val="150000"/>
                </a:lnSpc>
              </a:pPr>
              <a:r>
                <a:rPr lang="zh-CN" altLang="en-US" sz="700" dirty="0">
                  <a:solidFill>
                    <a:srgbClr val="3B3B3B"/>
                  </a:solidFill>
                  <a:latin typeface="Franklin Gothic Book" pitchFamily="34" charset="0"/>
                  <a:ea typeface="微软雅黑" pitchFamily="34" charset="-122"/>
                  <a:sym typeface="Franklin Gothic Book" pitchFamily="34" charset="0"/>
                </a:rPr>
                <a:t>击点添加文字说明点击添加文字说明</a:t>
              </a:r>
            </a:p>
            <a:p>
              <a:pPr>
                <a:lnSpc>
                  <a:spcPct val="150000"/>
                </a:lnSpc>
              </a:pPr>
              <a:r>
                <a:rPr lang="zh-CN" altLang="en-US" sz="700" dirty="0">
                  <a:solidFill>
                    <a:srgbClr val="3B3B3B"/>
                  </a:solidFill>
                  <a:latin typeface="Franklin Gothic Book" pitchFamily="34" charset="0"/>
                  <a:ea typeface="微软雅黑" pitchFamily="34" charset="-122"/>
                  <a:sym typeface="Franklin Gothic Book" pitchFamily="34" charset="0"/>
                </a:rPr>
                <a:t>点击添加文字说明点击添加文字说明</a:t>
              </a:r>
              <a:endParaRPr lang="en-US" sz="700" dirty="0">
                <a:solidFill>
                  <a:srgbClr val="3B3B3B"/>
                </a:solidFill>
                <a:latin typeface="Franklin Gothic Book" pitchFamily="34" charset="0"/>
                <a:ea typeface="微软雅黑" pitchFamily="34" charset="-122"/>
                <a:sym typeface="Franklin Gothic Book" pitchFamily="34" charset="0"/>
              </a:endParaRPr>
            </a:p>
            <a:p>
              <a:pPr>
                <a:lnSpc>
                  <a:spcPct val="150000"/>
                </a:lnSpc>
              </a:pPr>
              <a:r>
                <a:rPr lang="zh-CN" altLang="en-US" sz="700" dirty="0">
                  <a:solidFill>
                    <a:srgbClr val="3B3B3B"/>
                  </a:solidFill>
                  <a:latin typeface="Franklin Gothic Book" pitchFamily="34" charset="0"/>
                  <a:ea typeface="微软雅黑" pitchFamily="34" charset="-122"/>
                  <a:sym typeface="Franklin Gothic Book" pitchFamily="34" charset="0"/>
                </a:rPr>
                <a:t>点击添加文字说明点击添加文字说明</a:t>
              </a:r>
              <a:endParaRPr lang="en-US" sz="700" dirty="0">
                <a:solidFill>
                  <a:srgbClr val="3B3B3B"/>
                </a:solidFill>
                <a:latin typeface="Franklin Gothic Book" pitchFamily="34" charset="0"/>
                <a:ea typeface="微软雅黑" pitchFamily="34" charset="-122"/>
                <a:sym typeface="Franklin Gothic Book" pitchFamily="34" charset="0"/>
              </a:endParaRPr>
            </a:p>
          </p:txBody>
        </p:sp>
        <p:sp>
          <p:nvSpPr>
            <p:cNvPr id="52" name="文本框 22"/>
            <p:cNvSpPr>
              <a:spLocks noChangeArrowheads="1"/>
            </p:cNvSpPr>
            <p:nvPr/>
          </p:nvSpPr>
          <p:spPr bwMode="auto">
            <a:xfrm>
              <a:off x="7112793" y="1178719"/>
              <a:ext cx="1387079" cy="56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r>
                <a:rPr lang="en-US" sz="2000" b="1">
                  <a:solidFill>
                    <a:srgbClr val="3B3B3B"/>
                  </a:solidFill>
                  <a:latin typeface="微软雅黑" pitchFamily="34" charset="-122"/>
                  <a:ea typeface="微软雅黑" pitchFamily="34" charset="-122"/>
                  <a:sym typeface="微软雅黑" pitchFamily="34" charset="-122"/>
                </a:rPr>
                <a:t>95%</a:t>
              </a:r>
              <a:endParaRPr lang="zh-CN" altLang="en-US" sz="2000" b="1">
                <a:solidFill>
                  <a:srgbClr val="3B3B3B"/>
                </a:solidFill>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4149677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29"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30" name="Rectangle 23"/>
          <p:cNvSpPr>
            <a:spLocks noChangeArrowheads="1"/>
          </p:cNvSpPr>
          <p:nvPr/>
        </p:nvSpPr>
        <p:spPr bwMode="auto">
          <a:xfrm>
            <a:off x="3789141" y="2717852"/>
            <a:ext cx="1106090" cy="6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gn="ctr"/>
            <a:r>
              <a:rPr lang="zh-CN" altLang="en-US" sz="2000" b="1" dirty="0" smtClean="0">
                <a:solidFill>
                  <a:schemeClr val="bg1"/>
                </a:solidFill>
                <a:latin typeface="微软雅黑" pitchFamily="34" charset="-122"/>
                <a:ea typeface="微软雅黑" pitchFamily="34" charset="-122"/>
                <a:sym typeface="微软雅黑" pitchFamily="34" charset="-122"/>
              </a:rPr>
              <a:t>此处</a:t>
            </a:r>
            <a:r>
              <a:rPr lang="zh-CN" altLang="en-US" sz="2000" b="1" dirty="0">
                <a:solidFill>
                  <a:schemeClr val="bg1"/>
                </a:solidFill>
                <a:latin typeface="微软雅黑" pitchFamily="34" charset="-122"/>
                <a:ea typeface="微软雅黑" pitchFamily="34" charset="-122"/>
                <a:sym typeface="微软雅黑" pitchFamily="34" charset="-122"/>
              </a:rPr>
              <a:t>添加标题</a:t>
            </a:r>
            <a:endParaRPr lang="en-US" sz="2000" b="1" dirty="0">
              <a:solidFill>
                <a:schemeClr val="bg1"/>
              </a:solidFill>
              <a:latin typeface="微软雅黑" pitchFamily="34" charset="-122"/>
              <a:ea typeface="微软雅黑" pitchFamily="34" charset="-122"/>
              <a:sym typeface="微软雅黑" pitchFamily="34" charset="-122"/>
            </a:endParaRPr>
          </a:p>
        </p:txBody>
      </p:sp>
      <p:grpSp>
        <p:nvGrpSpPr>
          <p:cNvPr id="31" name="组合 2"/>
          <p:cNvGrpSpPr>
            <a:grpSpLocks/>
          </p:cNvGrpSpPr>
          <p:nvPr/>
        </p:nvGrpSpPr>
        <p:grpSpPr bwMode="auto">
          <a:xfrm>
            <a:off x="2634234" y="1573882"/>
            <a:ext cx="3230165" cy="3028950"/>
            <a:chOff x="0" y="0"/>
            <a:chExt cx="3763541" cy="3478292"/>
          </a:xfrm>
        </p:grpSpPr>
        <p:sp>
          <p:nvSpPr>
            <p:cNvPr id="32" name="AutoShape 4"/>
            <p:cNvSpPr>
              <a:spLocks noChangeArrowheads="1"/>
            </p:cNvSpPr>
            <p:nvPr/>
          </p:nvSpPr>
          <p:spPr bwMode="auto">
            <a:xfrm rot="19367479">
              <a:off x="0" y="0"/>
              <a:ext cx="3763541" cy="3478292"/>
            </a:xfrm>
            <a:custGeom>
              <a:avLst/>
              <a:gdLst>
                <a:gd name="T0" fmla="*/ 21592 w 21600"/>
                <a:gd name="T1" fmla="*/ 11199 h 21600"/>
                <a:gd name="T2" fmla="*/ 17626 w 21600"/>
                <a:gd name="T3" fmla="*/ 4820 h 21600"/>
                <a:gd name="T4" fmla="*/ 18143 w 21600"/>
                <a:gd name="T5" fmla="*/ 11071 h 21600"/>
                <a:gd name="T6" fmla="*/ 20270 w 21600"/>
                <a:gd name="T7" fmla="*/ 20420 h 21600"/>
                <a:gd name="T8" fmla="*/ 14012 w 21600"/>
                <a:gd name="T9" fmla="*/ 20372 h 21600"/>
                <a:gd name="T10" fmla="*/ 14061 w 21600"/>
                <a:gd name="T11" fmla="*/ 14113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solidFill>
              <a:schemeClr val="bg1">
                <a:lumMod val="75000"/>
              </a:schemeClr>
            </a:solidFill>
            <a:ln>
              <a:noFill/>
            </a:ln>
            <a:extLst>
              <a:ext uri="{91240B29-F687-4F45-9708-019B960494DF}">
                <a14:hiddenLine xmlns:a14="http://schemas.microsoft.com/office/drawing/2010/main" w="3175" cap="flat" cmpd="sng">
                  <a:solidFill>
                    <a:srgbClr val="000000"/>
                  </a:solidFill>
                  <a:bevel/>
                  <a:headEnd/>
                  <a:tailEnd/>
                </a14:hiddenLine>
              </a:ext>
            </a:extLst>
          </p:spPr>
          <p:txBody>
            <a:bodyPr lIns="0" rIns="0" anchor="ctr"/>
            <a:lstStyle/>
            <a:p>
              <a:pPr algn="ctr">
                <a:lnSpc>
                  <a:spcPct val="120000"/>
                </a:lnSpc>
                <a:spcBef>
                  <a:spcPts val="450"/>
                </a:spcBef>
                <a:spcAft>
                  <a:spcPts val="450"/>
                </a:spcAft>
              </a:pPr>
              <a:endParaRPr lang="zh-CN" altLang="zh-CN" sz="2100" b="1" i="1">
                <a:solidFill>
                  <a:srgbClr val="FFFFFF"/>
                </a:solidFill>
                <a:latin typeface="Impact" pitchFamily="34" charset="0"/>
                <a:ea typeface="微软雅黑" pitchFamily="34" charset="-122"/>
                <a:sym typeface="宋体" pitchFamily="2" charset="-122"/>
              </a:endParaRPr>
            </a:p>
          </p:txBody>
        </p:sp>
        <p:sp>
          <p:nvSpPr>
            <p:cNvPr id="33" name="WordArt 7"/>
            <p:cNvSpPr>
              <a:spLocks noChangeArrowheads="1" noChangeShapeType="1" noTextEdit="1"/>
            </p:cNvSpPr>
            <p:nvPr/>
          </p:nvSpPr>
          <p:spPr bwMode="auto">
            <a:xfrm rot="3394332">
              <a:off x="1373568" y="482430"/>
              <a:ext cx="2105025" cy="1771650"/>
            </a:xfrm>
            <a:prstGeom prst="rect">
              <a:avLst/>
            </a:prstGeom>
            <a:extLst>
              <a:ext uri="{91240B29-F687-4F45-9708-019B960494DF}">
                <a14:hiddenLine xmlns:a14="http://schemas.microsoft.com/office/drawing/2010/main" w="6350" cmpd="sng">
                  <a:solidFill>
                    <a:srgbClr val="000000"/>
                  </a:solidFill>
                  <a:bevel/>
                  <a:headEnd/>
                  <a:tailEnd/>
                </a14:hiddenLine>
              </a:ext>
            </a:extLst>
          </p:spPr>
          <p:txBody>
            <a:bodyPr spcFirstLastPara="1" wrap="none" fromWordArt="1">
              <a:prstTxWarp prst="textArchUp">
                <a:avLst>
                  <a:gd name="adj" fmla="val 12546007"/>
                </a:avLst>
              </a:prstTxWarp>
            </a:bodyPr>
            <a:lstStyle/>
            <a:p>
              <a:pPr algn="ctr"/>
              <a:r>
                <a:rPr lang="zh-CN" altLang="en-US" sz="1500" strike="sngStrike" kern="10">
                  <a:solidFill>
                    <a:srgbClr val="FFFFFF"/>
                  </a:solidFill>
                  <a:latin typeface="微软雅黑"/>
                  <a:ea typeface="微软雅黑"/>
                </a:rPr>
                <a:t>单击此处添加文字</a:t>
              </a:r>
            </a:p>
          </p:txBody>
        </p:sp>
      </p:grpSp>
      <p:grpSp>
        <p:nvGrpSpPr>
          <p:cNvPr id="34" name="组合 5"/>
          <p:cNvGrpSpPr>
            <a:grpSpLocks/>
          </p:cNvGrpSpPr>
          <p:nvPr/>
        </p:nvGrpSpPr>
        <p:grpSpPr bwMode="auto">
          <a:xfrm>
            <a:off x="5497686" y="1710804"/>
            <a:ext cx="2240486" cy="987925"/>
            <a:chOff x="0" y="0"/>
            <a:chExt cx="2611312" cy="1134754"/>
          </a:xfrm>
        </p:grpSpPr>
        <p:sp>
          <p:nvSpPr>
            <p:cNvPr id="35" name="Line 19"/>
            <p:cNvSpPr>
              <a:spLocks noChangeShapeType="1"/>
            </p:cNvSpPr>
            <p:nvPr/>
          </p:nvSpPr>
          <p:spPr bwMode="auto">
            <a:xfrm flipH="1">
              <a:off x="0" y="369248"/>
              <a:ext cx="2403475" cy="1"/>
            </a:xfrm>
            <a:prstGeom prst="line">
              <a:avLst/>
            </a:prstGeom>
            <a:noFill/>
            <a:ln w="19050" cmpd="sng">
              <a:solidFill>
                <a:schemeClr val="bg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zh-CN" b="1" i="1">
                <a:solidFill>
                  <a:schemeClr val="bg1"/>
                </a:solidFill>
                <a:latin typeface="微软雅黑" pitchFamily="34" charset="-122"/>
                <a:ea typeface="微软雅黑" pitchFamily="34" charset="-122"/>
                <a:sym typeface="微软雅黑" pitchFamily="34" charset="-122"/>
              </a:endParaRPr>
            </a:p>
          </p:txBody>
        </p:sp>
        <p:sp>
          <p:nvSpPr>
            <p:cNvPr id="36" name="TextBox 19"/>
            <p:cNvSpPr>
              <a:spLocks noChangeArrowheads="1"/>
            </p:cNvSpPr>
            <p:nvPr/>
          </p:nvSpPr>
          <p:spPr bwMode="auto">
            <a:xfrm>
              <a:off x="638687" y="0"/>
              <a:ext cx="1972625" cy="424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p>
              <a:r>
                <a:rPr lang="zh-CN" altLang="en-US" b="1" i="1" dirty="0">
                  <a:solidFill>
                    <a:schemeClr val="bg1"/>
                  </a:solidFill>
                  <a:latin typeface="微软雅黑" pitchFamily="34" charset="-122"/>
                  <a:ea typeface="微软雅黑" pitchFamily="34" charset="-122"/>
                  <a:sym typeface="宋体" pitchFamily="2" charset="-122"/>
                </a:rPr>
                <a:t>点击添加文本</a:t>
              </a:r>
              <a:endParaRPr lang="zh-CN" altLang="en-US" sz="2100" b="1" i="1" dirty="0">
                <a:solidFill>
                  <a:schemeClr val="bg1"/>
                </a:solidFill>
                <a:latin typeface="微软雅黑" pitchFamily="34" charset="-122"/>
                <a:ea typeface="微软雅黑" pitchFamily="34" charset="-122"/>
                <a:sym typeface="宋体" pitchFamily="2" charset="-122"/>
              </a:endParaRPr>
            </a:p>
          </p:txBody>
        </p:sp>
        <p:sp>
          <p:nvSpPr>
            <p:cNvPr id="37" name="TextBox 20"/>
            <p:cNvSpPr>
              <a:spLocks noChangeArrowheads="1"/>
            </p:cNvSpPr>
            <p:nvPr/>
          </p:nvSpPr>
          <p:spPr bwMode="auto">
            <a:xfrm>
              <a:off x="524524" y="392363"/>
              <a:ext cx="1921476" cy="7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800" b="1" i="1" dirty="0">
                  <a:solidFill>
                    <a:schemeClr val="bg1"/>
                  </a:solidFill>
                  <a:latin typeface="微软雅黑" pitchFamily="34" charset="-122"/>
                  <a:ea typeface="微软雅黑" pitchFamily="34" charset="-122"/>
                  <a:sym typeface="微软雅黑" pitchFamily="34" charset="-122"/>
                </a:rPr>
                <a:t>单击此处添加段落文本单击此处添加段落文本单击此处添加段落文本单击此处添加段落文本</a:t>
              </a:r>
              <a:endParaRPr lang="zh-CN" altLang="en-US" dirty="0">
                <a:solidFill>
                  <a:schemeClr val="bg1"/>
                </a:solidFill>
              </a:endParaRPr>
            </a:p>
          </p:txBody>
        </p:sp>
      </p:grpSp>
      <p:grpSp>
        <p:nvGrpSpPr>
          <p:cNvPr id="38" name="组合 1"/>
          <p:cNvGrpSpPr>
            <a:grpSpLocks/>
          </p:cNvGrpSpPr>
          <p:nvPr/>
        </p:nvGrpSpPr>
        <p:grpSpPr bwMode="auto">
          <a:xfrm>
            <a:off x="2862834" y="1542925"/>
            <a:ext cx="3230165" cy="3027760"/>
            <a:chOff x="0" y="0"/>
            <a:chExt cx="3764584" cy="3477329"/>
          </a:xfrm>
        </p:grpSpPr>
        <p:sp>
          <p:nvSpPr>
            <p:cNvPr id="39" name="AutoShape 6"/>
            <p:cNvSpPr>
              <a:spLocks noChangeArrowheads="1"/>
            </p:cNvSpPr>
            <p:nvPr/>
          </p:nvSpPr>
          <p:spPr bwMode="auto">
            <a:xfrm rot="12146960">
              <a:off x="0" y="0"/>
              <a:ext cx="3764584" cy="3477329"/>
            </a:xfrm>
            <a:custGeom>
              <a:avLst/>
              <a:gdLst>
                <a:gd name="T0" fmla="*/ 21581 w 21600"/>
                <a:gd name="T1" fmla="*/ 11439 h 21600"/>
                <a:gd name="T2" fmla="*/ 17885 w 21600"/>
                <a:gd name="T3" fmla="*/ 5130 h 21600"/>
                <a:gd name="T4" fmla="*/ 18136 w 21600"/>
                <a:gd name="T5" fmla="*/ 11234 h 21600"/>
                <a:gd name="T6" fmla="*/ 20270 w 21600"/>
                <a:gd name="T7" fmla="*/ 20420 h 21600"/>
                <a:gd name="T8" fmla="*/ 14012 w 21600"/>
                <a:gd name="T9" fmla="*/ 20372 h 21600"/>
                <a:gd name="T10" fmla="*/ 14061 w 21600"/>
                <a:gd name="T11" fmla="*/ 14113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solidFill>
              <a:schemeClr val="tx1">
                <a:lumMod val="75000"/>
                <a:lumOff val="25000"/>
              </a:schemeClr>
            </a:solidFill>
            <a:ln w="3175" cap="flat" cmpd="sng">
              <a:solidFill>
                <a:srgbClr val="EAEAEA"/>
              </a:solidFill>
              <a:bevel/>
              <a:headEnd/>
              <a:tailEnd/>
            </a:ln>
          </p:spPr>
          <p:txBody>
            <a:bodyPr anchor="ctr"/>
            <a:lstStyle/>
            <a:p>
              <a:pPr algn="ctr">
                <a:lnSpc>
                  <a:spcPct val="120000"/>
                </a:lnSpc>
              </a:pPr>
              <a:endParaRPr lang="zh-CN" altLang="zh-CN" sz="900" b="1" i="1">
                <a:solidFill>
                  <a:srgbClr val="4D4D4D"/>
                </a:solidFill>
                <a:latin typeface="微软雅黑" pitchFamily="34" charset="-122"/>
                <a:ea typeface="微软雅黑" pitchFamily="34" charset="-122"/>
                <a:sym typeface="宋体" pitchFamily="2" charset="-122"/>
              </a:endParaRPr>
            </a:p>
          </p:txBody>
        </p:sp>
        <p:sp>
          <p:nvSpPr>
            <p:cNvPr id="40" name="WordArt 9"/>
            <p:cNvSpPr>
              <a:spLocks noChangeArrowheads="1" noChangeShapeType="1" noTextEdit="1"/>
            </p:cNvSpPr>
            <p:nvPr/>
          </p:nvSpPr>
          <p:spPr bwMode="auto">
            <a:xfrm rot="17984564">
              <a:off x="219731" y="577468"/>
              <a:ext cx="2105025" cy="1770063"/>
            </a:xfrm>
            <a:prstGeom prst="rect">
              <a:avLst/>
            </a:prstGeom>
            <a:extLst>
              <a:ext uri="{91240B29-F687-4F45-9708-019B960494DF}">
                <a14:hiddenLine xmlns:a14="http://schemas.microsoft.com/office/drawing/2010/main" w="6350" cmpd="sng">
                  <a:solidFill>
                    <a:srgbClr val="000000"/>
                  </a:solidFill>
                  <a:bevel/>
                  <a:headEnd/>
                  <a:tailEnd/>
                </a14:hiddenLine>
              </a:ext>
            </a:extLst>
          </p:spPr>
          <p:txBody>
            <a:bodyPr spcFirstLastPara="1" wrap="none" fromWordArt="1">
              <a:prstTxWarp prst="textArchUp">
                <a:avLst>
                  <a:gd name="adj" fmla="val 12543391"/>
                </a:avLst>
              </a:prstTxWarp>
            </a:bodyPr>
            <a:lstStyle/>
            <a:p>
              <a:pPr algn="ctr"/>
              <a:r>
                <a:rPr lang="zh-CN" altLang="en-US" sz="1500" strike="sngStrike" kern="10">
                  <a:solidFill>
                    <a:schemeClr val="bg1"/>
                  </a:solidFill>
                  <a:latin typeface="微软雅黑"/>
                  <a:ea typeface="微软雅黑"/>
                </a:rPr>
                <a:t>单击此处添加文字</a:t>
              </a:r>
            </a:p>
          </p:txBody>
        </p:sp>
      </p:grpSp>
      <p:grpSp>
        <p:nvGrpSpPr>
          <p:cNvPr id="41" name="组合 12"/>
          <p:cNvGrpSpPr>
            <a:grpSpLocks/>
          </p:cNvGrpSpPr>
          <p:nvPr/>
        </p:nvGrpSpPr>
        <p:grpSpPr bwMode="auto">
          <a:xfrm>
            <a:off x="1187624" y="1715566"/>
            <a:ext cx="2077641" cy="1002286"/>
            <a:chOff x="0" y="0"/>
            <a:chExt cx="2420667" cy="1151387"/>
          </a:xfrm>
        </p:grpSpPr>
        <p:sp>
          <p:nvSpPr>
            <p:cNvPr id="42" name="Line 17"/>
            <p:cNvSpPr>
              <a:spLocks noChangeShapeType="1"/>
            </p:cNvSpPr>
            <p:nvPr/>
          </p:nvSpPr>
          <p:spPr bwMode="auto">
            <a:xfrm>
              <a:off x="15605" y="363805"/>
              <a:ext cx="2405062" cy="1"/>
            </a:xfrm>
            <a:prstGeom prst="line">
              <a:avLst/>
            </a:prstGeom>
            <a:noFill/>
            <a:ln w="19050" cmpd="sng">
              <a:solidFill>
                <a:schemeClr val="bg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zh-CN" b="1" i="1">
                <a:solidFill>
                  <a:schemeClr val="bg1"/>
                </a:solidFill>
                <a:latin typeface="微软雅黑" pitchFamily="34" charset="-122"/>
                <a:ea typeface="微软雅黑" pitchFamily="34" charset="-122"/>
                <a:sym typeface="微软雅黑" pitchFamily="34" charset="-122"/>
              </a:endParaRPr>
            </a:p>
          </p:txBody>
        </p:sp>
        <p:sp>
          <p:nvSpPr>
            <p:cNvPr id="43" name="TextBox 42"/>
            <p:cNvSpPr>
              <a:spLocks noChangeArrowheads="1"/>
            </p:cNvSpPr>
            <p:nvPr/>
          </p:nvSpPr>
          <p:spPr bwMode="auto">
            <a:xfrm>
              <a:off x="1" y="0"/>
              <a:ext cx="2052190" cy="42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p>
              <a:r>
                <a:rPr lang="zh-CN" altLang="en-US" b="1" dirty="0">
                  <a:solidFill>
                    <a:schemeClr val="bg1"/>
                  </a:solidFill>
                  <a:latin typeface="微软雅黑" pitchFamily="34" charset="-122"/>
                  <a:ea typeface="微软雅黑" pitchFamily="34" charset="-122"/>
                  <a:sym typeface="宋体" pitchFamily="2" charset="-122"/>
                </a:rPr>
                <a:t>点击添加</a:t>
              </a:r>
              <a:r>
                <a:rPr lang="zh-CN" altLang="en-US" b="1" i="1" dirty="0">
                  <a:solidFill>
                    <a:schemeClr val="bg1"/>
                  </a:solidFill>
                  <a:latin typeface="微软雅黑" pitchFamily="34" charset="-122"/>
                  <a:ea typeface="微软雅黑" pitchFamily="34" charset="-122"/>
                  <a:sym typeface="宋体" pitchFamily="2" charset="-122"/>
                </a:rPr>
                <a:t>文本</a:t>
              </a:r>
              <a:endParaRPr lang="zh-CN" altLang="en-US" sz="2100" b="1" i="1" dirty="0">
                <a:solidFill>
                  <a:schemeClr val="bg1"/>
                </a:solidFill>
                <a:latin typeface="微软雅黑" pitchFamily="34" charset="-122"/>
                <a:ea typeface="微软雅黑" pitchFamily="34" charset="-122"/>
                <a:sym typeface="宋体" pitchFamily="2" charset="-122"/>
              </a:endParaRPr>
            </a:p>
          </p:txBody>
        </p:sp>
        <p:sp>
          <p:nvSpPr>
            <p:cNvPr id="44" name="TextBox 43"/>
            <p:cNvSpPr>
              <a:spLocks noChangeArrowheads="1"/>
            </p:cNvSpPr>
            <p:nvPr/>
          </p:nvSpPr>
          <p:spPr bwMode="auto">
            <a:xfrm>
              <a:off x="0" y="408907"/>
              <a:ext cx="1888314" cy="74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800" b="1" i="1">
                  <a:solidFill>
                    <a:schemeClr val="bg1"/>
                  </a:solidFill>
                  <a:latin typeface="微软雅黑" pitchFamily="34" charset="-122"/>
                  <a:ea typeface="微软雅黑" pitchFamily="34" charset="-122"/>
                  <a:sym typeface="微软雅黑" pitchFamily="34" charset="-122"/>
                </a:rPr>
                <a:t>单击此处添加段落文本单击此处添加段落文本单击此处添加段落文本单击此处添加段落文本</a:t>
              </a:r>
              <a:endParaRPr lang="zh-CN" altLang="en-US">
                <a:solidFill>
                  <a:schemeClr val="bg1"/>
                </a:solidFill>
              </a:endParaRPr>
            </a:p>
          </p:txBody>
        </p:sp>
      </p:grpSp>
      <p:grpSp>
        <p:nvGrpSpPr>
          <p:cNvPr id="45" name="组合 3"/>
          <p:cNvGrpSpPr>
            <a:grpSpLocks/>
          </p:cNvGrpSpPr>
          <p:nvPr/>
        </p:nvGrpSpPr>
        <p:grpSpPr bwMode="auto">
          <a:xfrm>
            <a:off x="2847356" y="1239317"/>
            <a:ext cx="2983706" cy="3277790"/>
            <a:chOff x="0" y="0"/>
            <a:chExt cx="3477329" cy="3764584"/>
          </a:xfrm>
        </p:grpSpPr>
        <p:sp>
          <p:nvSpPr>
            <p:cNvPr id="46" name="AutoShape 5"/>
            <p:cNvSpPr>
              <a:spLocks noChangeArrowheads="1"/>
            </p:cNvSpPr>
            <p:nvPr/>
          </p:nvSpPr>
          <p:spPr bwMode="auto">
            <a:xfrm rot="5078397">
              <a:off x="-143627" y="143626"/>
              <a:ext cx="3764584" cy="3477329"/>
            </a:xfrm>
            <a:custGeom>
              <a:avLst/>
              <a:gdLst>
                <a:gd name="T0" fmla="*/ 21592 w 21600"/>
                <a:gd name="T1" fmla="*/ 11198 h 21600"/>
                <a:gd name="T2" fmla="*/ 17626 w 21600"/>
                <a:gd name="T3" fmla="*/ 4820 h 21600"/>
                <a:gd name="T4" fmla="*/ 18143 w 21600"/>
                <a:gd name="T5" fmla="*/ 11071 h 21600"/>
                <a:gd name="T6" fmla="*/ 20270 w 21600"/>
                <a:gd name="T7" fmla="*/ 20420 h 21600"/>
                <a:gd name="T8" fmla="*/ 14012 w 21600"/>
                <a:gd name="T9" fmla="*/ 20372 h 21600"/>
                <a:gd name="T10" fmla="*/ 14061 w 21600"/>
                <a:gd name="T11" fmla="*/ 14113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solidFill>
              <a:schemeClr val="bg1"/>
            </a:solidFill>
            <a:ln w="3175" cap="flat" cmpd="sng">
              <a:solidFill>
                <a:srgbClr val="D3E2FF"/>
              </a:solidFill>
              <a:bevel/>
              <a:headEnd/>
              <a:tailEnd/>
            </a:ln>
          </p:spPr>
          <p:txBody>
            <a:bodyPr lIns="0" rIns="0" anchor="ctr"/>
            <a:lstStyle/>
            <a:p>
              <a:pPr marL="136922" indent="-136922">
                <a:lnSpc>
                  <a:spcPct val="120000"/>
                </a:lnSpc>
                <a:spcBef>
                  <a:spcPts val="450"/>
                </a:spcBef>
                <a:spcAft>
                  <a:spcPts val="450"/>
                </a:spcAft>
                <a:buFont typeface="Arial" pitchFamily="34" charset="0"/>
                <a:buChar char="•"/>
              </a:pPr>
              <a:endParaRPr lang="zh-CN" altLang="zh-CN" sz="1100" b="1" i="1">
                <a:solidFill>
                  <a:srgbClr val="FFFFFF"/>
                </a:solidFill>
                <a:latin typeface="微软雅黑" pitchFamily="34" charset="-122"/>
                <a:ea typeface="微软雅黑" pitchFamily="34" charset="-122"/>
                <a:sym typeface="宋体" pitchFamily="2" charset="-122"/>
              </a:endParaRPr>
            </a:p>
          </p:txBody>
        </p:sp>
        <p:sp>
          <p:nvSpPr>
            <p:cNvPr id="47" name="WordArt 8"/>
            <p:cNvSpPr>
              <a:spLocks noChangeArrowheads="1" noChangeShapeType="1" noTextEdit="1"/>
            </p:cNvSpPr>
            <p:nvPr/>
          </p:nvSpPr>
          <p:spPr bwMode="auto">
            <a:xfrm rot="79672">
              <a:off x="498799" y="1639250"/>
              <a:ext cx="2474912" cy="1771650"/>
            </a:xfrm>
            <a:prstGeom prst="rect">
              <a:avLst/>
            </a:prstGeom>
            <a:extLst>
              <a:ext uri="{91240B29-F687-4F45-9708-019B960494DF}">
                <a14:hiddenLine xmlns:a14="http://schemas.microsoft.com/office/drawing/2010/main" w="6350" cmpd="sng">
                  <a:solidFill>
                    <a:srgbClr val="000000"/>
                  </a:solidFill>
                  <a:bevel/>
                  <a:headEnd/>
                  <a:tailEnd/>
                </a14:hiddenLine>
              </a:ext>
            </a:extLst>
          </p:spPr>
          <p:txBody>
            <a:bodyPr spcFirstLastPara="1" wrap="none" fromWordArt="1">
              <a:prstTxWarp prst="textArchDown">
                <a:avLst>
                  <a:gd name="adj" fmla="val 1788643"/>
                </a:avLst>
              </a:prstTxWarp>
            </a:bodyPr>
            <a:lstStyle/>
            <a:p>
              <a:pPr algn="ctr"/>
              <a:r>
                <a:rPr lang="zh-CN" altLang="en-US" sz="1500" strike="sngStrike" kern="10" dirty="0">
                  <a:solidFill>
                    <a:srgbClr val="3B3B3B"/>
                  </a:solidFill>
                  <a:latin typeface="微软雅黑"/>
                  <a:ea typeface="微软雅黑"/>
                </a:rPr>
                <a:t>单击此处添加文字</a:t>
              </a:r>
            </a:p>
          </p:txBody>
        </p:sp>
      </p:grpSp>
      <p:grpSp>
        <p:nvGrpSpPr>
          <p:cNvPr id="48" name="组合 19"/>
          <p:cNvGrpSpPr>
            <a:grpSpLocks/>
          </p:cNvGrpSpPr>
          <p:nvPr/>
        </p:nvGrpSpPr>
        <p:grpSpPr bwMode="auto">
          <a:xfrm>
            <a:off x="5400055" y="3782492"/>
            <a:ext cx="2445494" cy="877490"/>
            <a:chOff x="0" y="0"/>
            <a:chExt cx="2848713" cy="1007275"/>
          </a:xfrm>
        </p:grpSpPr>
        <p:sp>
          <p:nvSpPr>
            <p:cNvPr id="49" name="Line 18"/>
            <p:cNvSpPr>
              <a:spLocks noChangeShapeType="1"/>
            </p:cNvSpPr>
            <p:nvPr/>
          </p:nvSpPr>
          <p:spPr bwMode="auto">
            <a:xfrm flipH="1">
              <a:off x="0" y="359042"/>
              <a:ext cx="2405062" cy="1"/>
            </a:xfrm>
            <a:prstGeom prst="line">
              <a:avLst/>
            </a:prstGeom>
            <a:noFill/>
            <a:ln w="19050" cmpd="sng">
              <a:solidFill>
                <a:schemeClr val="bg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zh-CN" b="1" i="1">
                <a:solidFill>
                  <a:schemeClr val="bg1"/>
                </a:solidFill>
                <a:latin typeface="微软雅黑" pitchFamily="34" charset="-122"/>
                <a:ea typeface="微软雅黑" pitchFamily="34" charset="-122"/>
                <a:sym typeface="微软雅黑" pitchFamily="34" charset="-122"/>
              </a:endParaRPr>
            </a:p>
          </p:txBody>
        </p:sp>
        <p:sp>
          <p:nvSpPr>
            <p:cNvPr id="50" name="TextBox 19"/>
            <p:cNvSpPr>
              <a:spLocks noChangeArrowheads="1"/>
            </p:cNvSpPr>
            <p:nvPr/>
          </p:nvSpPr>
          <p:spPr bwMode="auto">
            <a:xfrm>
              <a:off x="691073" y="0"/>
              <a:ext cx="2157640" cy="42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a:spAutoFit/>
            </a:bodyPr>
            <a:lstStyle/>
            <a:p>
              <a:r>
                <a:rPr lang="zh-CN" altLang="en-US" b="1" i="1" dirty="0">
                  <a:solidFill>
                    <a:schemeClr val="bg1"/>
                  </a:solidFill>
                  <a:latin typeface="微软雅黑" pitchFamily="34" charset="-122"/>
                  <a:ea typeface="微软雅黑" pitchFamily="34" charset="-122"/>
                  <a:sym typeface="宋体" pitchFamily="2" charset="-122"/>
                </a:rPr>
                <a:t>点击添加文本</a:t>
              </a:r>
              <a:endParaRPr lang="zh-CN" altLang="en-US" sz="2100" b="1" i="1" dirty="0">
                <a:solidFill>
                  <a:schemeClr val="bg1"/>
                </a:solidFill>
                <a:latin typeface="微软雅黑" pitchFamily="34" charset="-122"/>
                <a:ea typeface="微软雅黑" pitchFamily="34" charset="-122"/>
                <a:sym typeface="宋体" pitchFamily="2" charset="-122"/>
              </a:endParaRPr>
            </a:p>
          </p:txBody>
        </p:sp>
        <p:sp>
          <p:nvSpPr>
            <p:cNvPr id="51" name="TextBox 20"/>
            <p:cNvSpPr>
              <a:spLocks noChangeArrowheads="1"/>
            </p:cNvSpPr>
            <p:nvPr/>
          </p:nvSpPr>
          <p:spPr bwMode="auto">
            <a:xfrm>
              <a:off x="745511" y="458727"/>
              <a:ext cx="1728787" cy="54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800" b="1" i="1">
                  <a:solidFill>
                    <a:schemeClr val="bg1"/>
                  </a:solidFill>
                  <a:latin typeface="微软雅黑" pitchFamily="34" charset="-122"/>
                  <a:ea typeface="微软雅黑" pitchFamily="34" charset="-122"/>
                  <a:sym typeface="微软雅黑" pitchFamily="34" charset="-122"/>
                </a:rPr>
                <a:t>单击此处添加段落文本单击此处添加段落文本单击</a:t>
              </a:r>
            </a:p>
          </p:txBody>
        </p:sp>
      </p:grpSp>
    </p:spTree>
    <p:extLst>
      <p:ext uri="{BB962C8B-B14F-4D97-AF65-F5344CB8AC3E}">
        <p14:creationId xmlns:p14="http://schemas.microsoft.com/office/powerpoint/2010/main" val="495836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18"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grpSp>
        <p:nvGrpSpPr>
          <p:cNvPr id="2" name="组合 1"/>
          <p:cNvGrpSpPr/>
          <p:nvPr/>
        </p:nvGrpSpPr>
        <p:grpSpPr>
          <a:xfrm>
            <a:off x="2135471" y="2052662"/>
            <a:ext cx="1594354" cy="1677740"/>
            <a:chOff x="798910" y="1781175"/>
            <a:chExt cx="1889521" cy="1988344"/>
          </a:xfrm>
        </p:grpSpPr>
        <p:sp>
          <p:nvSpPr>
            <p:cNvPr id="19" name="椭圆 1"/>
            <p:cNvSpPr>
              <a:spLocks noChangeArrowheads="1"/>
            </p:cNvSpPr>
            <p:nvPr/>
          </p:nvSpPr>
          <p:spPr bwMode="auto">
            <a:xfrm>
              <a:off x="798910" y="1781175"/>
              <a:ext cx="1859756" cy="1988344"/>
            </a:xfrm>
            <a:custGeom>
              <a:avLst/>
              <a:gdLst>
                <a:gd name="T0" fmla="*/ 0 w 1751265"/>
                <a:gd name="T1" fmla="*/ 0 h 1872208"/>
                <a:gd name="T2" fmla="*/ 1751265 w 1751265"/>
                <a:gd name="T3" fmla="*/ 1872208 h 1872208"/>
              </a:gdLst>
              <a:ahLst/>
              <a:cxnLst/>
              <a:rect l="T0" t="T1" r="T2" b="T3"/>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lnSpc>
                  <a:spcPct val="150000"/>
                </a:lnSpc>
              </a:pPr>
              <a:endParaRPr lang="zh-CN" altLang="zh-CN">
                <a:solidFill>
                  <a:srgbClr val="3B3B3B"/>
                </a:solidFill>
                <a:latin typeface="宋体" pitchFamily="2" charset="-122"/>
                <a:sym typeface="宋体" pitchFamily="2" charset="-122"/>
              </a:endParaRPr>
            </a:p>
          </p:txBody>
        </p:sp>
        <p:sp>
          <p:nvSpPr>
            <p:cNvPr id="23" name="TextBox 14"/>
            <p:cNvSpPr>
              <a:spLocks noChangeArrowheads="1"/>
            </p:cNvSpPr>
            <p:nvPr/>
          </p:nvSpPr>
          <p:spPr bwMode="auto">
            <a:xfrm>
              <a:off x="1542742" y="1793082"/>
              <a:ext cx="449482"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lnSpc>
                  <a:spcPct val="150000"/>
                </a:lnSpc>
              </a:pPr>
              <a:r>
                <a:rPr lang="en-US" sz="2400" b="1">
                  <a:solidFill>
                    <a:srgbClr val="3B3B3B"/>
                  </a:solidFill>
                  <a:latin typeface="Calibri" pitchFamily="34" charset="0"/>
                  <a:ea typeface="Calibri" pitchFamily="34" charset="0"/>
                  <a:cs typeface="Calibri" pitchFamily="34" charset="0"/>
                  <a:sym typeface="Calibri" pitchFamily="34" charset="0"/>
                </a:rPr>
                <a:t>01</a:t>
              </a:r>
              <a:endParaRPr lang="zh-CN" altLang="en-US" sz="2400" b="1">
                <a:solidFill>
                  <a:srgbClr val="3B3B3B"/>
                </a:solidFill>
                <a:latin typeface="Calibri" pitchFamily="34" charset="0"/>
                <a:sym typeface="宋体" pitchFamily="2" charset="-122"/>
              </a:endParaRPr>
            </a:p>
          </p:txBody>
        </p:sp>
        <p:sp>
          <p:nvSpPr>
            <p:cNvPr id="27" name="直接连接符 9"/>
            <p:cNvSpPr>
              <a:spLocks noChangeShapeType="1"/>
            </p:cNvSpPr>
            <p:nvPr/>
          </p:nvSpPr>
          <p:spPr bwMode="auto">
            <a:xfrm>
              <a:off x="1028701" y="2413398"/>
              <a:ext cx="1364456" cy="1190"/>
            </a:xfrm>
            <a:prstGeom prst="line">
              <a:avLst/>
            </a:prstGeom>
            <a:noFill/>
            <a:ln w="6350" cap="flat" cmpd="sng">
              <a:solidFill>
                <a:srgbClr val="3B3B3B"/>
              </a:solidFill>
              <a:prstDash val="dash"/>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1" name="TextBox 22"/>
            <p:cNvSpPr>
              <a:spLocks noChangeArrowheads="1"/>
            </p:cNvSpPr>
            <p:nvPr/>
          </p:nvSpPr>
          <p:spPr bwMode="auto">
            <a:xfrm>
              <a:off x="832247" y="2538412"/>
              <a:ext cx="1856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300" b="1">
                  <a:solidFill>
                    <a:srgbClr val="3B3B3B"/>
                  </a:solidFill>
                  <a:latin typeface="微软雅黑" pitchFamily="34" charset="-122"/>
                  <a:ea typeface="微软雅黑" pitchFamily="34" charset="-122"/>
                  <a:sym typeface="微软雅黑" pitchFamily="34" charset="-122"/>
                </a:rPr>
                <a:t>点此输入标题</a:t>
              </a:r>
            </a:p>
          </p:txBody>
        </p:sp>
        <p:sp>
          <p:nvSpPr>
            <p:cNvPr id="32" name="TextBox 23"/>
            <p:cNvSpPr>
              <a:spLocks noChangeArrowheads="1"/>
            </p:cNvSpPr>
            <p:nvPr/>
          </p:nvSpPr>
          <p:spPr bwMode="auto">
            <a:xfrm>
              <a:off x="832247" y="2906316"/>
              <a:ext cx="18561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100">
                  <a:solidFill>
                    <a:srgbClr val="3B3B3B"/>
                  </a:solidFill>
                  <a:latin typeface="微软雅黑" pitchFamily="34" charset="-122"/>
                  <a:ea typeface="微软雅黑" pitchFamily="34" charset="-122"/>
                  <a:sym typeface="微软雅黑" pitchFamily="34" charset="-122"/>
                </a:rPr>
                <a:t>点此输入文字</a:t>
              </a:r>
            </a:p>
          </p:txBody>
        </p:sp>
      </p:grpSp>
      <p:grpSp>
        <p:nvGrpSpPr>
          <p:cNvPr id="3" name="组合 2"/>
          <p:cNvGrpSpPr/>
          <p:nvPr/>
        </p:nvGrpSpPr>
        <p:grpSpPr>
          <a:xfrm>
            <a:off x="3668716" y="2065313"/>
            <a:ext cx="1664678" cy="1681758"/>
            <a:chOff x="2658667" y="1793082"/>
            <a:chExt cx="1972864" cy="1993106"/>
          </a:xfrm>
        </p:grpSpPr>
        <p:sp>
          <p:nvSpPr>
            <p:cNvPr id="21" name="椭圆 1"/>
            <p:cNvSpPr>
              <a:spLocks noChangeArrowheads="1"/>
            </p:cNvSpPr>
            <p:nvPr/>
          </p:nvSpPr>
          <p:spPr bwMode="auto">
            <a:xfrm>
              <a:off x="2658667" y="1797844"/>
              <a:ext cx="1859756" cy="1988344"/>
            </a:xfrm>
            <a:custGeom>
              <a:avLst/>
              <a:gdLst>
                <a:gd name="T0" fmla="*/ 0 w 1751265"/>
                <a:gd name="T1" fmla="*/ 0 h 1872208"/>
                <a:gd name="T2" fmla="*/ 1751265 w 1751265"/>
                <a:gd name="T3" fmla="*/ 1872208 h 1872208"/>
              </a:gdLst>
              <a:ahLst/>
              <a:cxnLst/>
              <a:rect l="T0" t="T1" r="T2" b="T3"/>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lnSpc>
                  <a:spcPct val="150000"/>
                </a:lnSpc>
              </a:pPr>
              <a:endParaRPr lang="zh-CN" altLang="zh-CN">
                <a:solidFill>
                  <a:srgbClr val="FFFFFF"/>
                </a:solidFill>
                <a:latin typeface="宋体" pitchFamily="2" charset="-122"/>
                <a:sym typeface="宋体" pitchFamily="2" charset="-122"/>
              </a:endParaRPr>
            </a:p>
          </p:txBody>
        </p:sp>
        <p:sp>
          <p:nvSpPr>
            <p:cNvPr id="24" name="TextBox 15"/>
            <p:cNvSpPr>
              <a:spLocks noChangeArrowheads="1"/>
            </p:cNvSpPr>
            <p:nvPr/>
          </p:nvSpPr>
          <p:spPr bwMode="auto">
            <a:xfrm>
              <a:off x="3432572" y="1793082"/>
              <a:ext cx="451247" cy="62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lnSpc>
                  <a:spcPct val="150000"/>
                </a:lnSpc>
              </a:pPr>
              <a:r>
                <a:rPr lang="en-US" sz="2400" b="1" dirty="0">
                  <a:solidFill>
                    <a:schemeClr val="bg1"/>
                  </a:solidFill>
                  <a:latin typeface="Calibri" pitchFamily="34" charset="0"/>
                  <a:ea typeface="Calibri" pitchFamily="34" charset="0"/>
                  <a:cs typeface="Calibri" pitchFamily="34" charset="0"/>
                  <a:sym typeface="Calibri" pitchFamily="34" charset="0"/>
                </a:rPr>
                <a:t>02</a:t>
              </a:r>
              <a:endParaRPr lang="zh-CN" altLang="en-US" sz="2400" b="1" dirty="0">
                <a:solidFill>
                  <a:schemeClr val="bg1"/>
                </a:solidFill>
                <a:latin typeface="Calibri" pitchFamily="34" charset="0"/>
                <a:sym typeface="宋体" pitchFamily="2" charset="-122"/>
              </a:endParaRPr>
            </a:p>
          </p:txBody>
        </p:sp>
        <p:sp>
          <p:nvSpPr>
            <p:cNvPr id="28" name="直接连接符 10"/>
            <p:cNvSpPr>
              <a:spLocks noChangeShapeType="1"/>
            </p:cNvSpPr>
            <p:nvPr/>
          </p:nvSpPr>
          <p:spPr bwMode="auto">
            <a:xfrm>
              <a:off x="2906317" y="2413398"/>
              <a:ext cx="1364456" cy="1190"/>
            </a:xfrm>
            <a:prstGeom prst="line">
              <a:avLst/>
            </a:prstGeom>
            <a:noFill/>
            <a:ln w="6350" cap="flat" cmpd="sng">
              <a:solidFill>
                <a:schemeClr val="bg1"/>
              </a:solidFill>
              <a:prstDash val="dash"/>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3" name="TextBox 24"/>
            <p:cNvSpPr>
              <a:spLocks noChangeArrowheads="1"/>
            </p:cNvSpPr>
            <p:nvPr/>
          </p:nvSpPr>
          <p:spPr bwMode="auto">
            <a:xfrm>
              <a:off x="2752725" y="2538413"/>
              <a:ext cx="18549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300" b="1">
                  <a:solidFill>
                    <a:schemeClr val="bg1"/>
                  </a:solidFill>
                  <a:latin typeface="微软雅黑" pitchFamily="34" charset="-122"/>
                  <a:ea typeface="微软雅黑" pitchFamily="34" charset="-122"/>
                  <a:sym typeface="微软雅黑" pitchFamily="34" charset="-122"/>
                </a:rPr>
                <a:t>点此输入标题</a:t>
              </a:r>
            </a:p>
          </p:txBody>
        </p:sp>
        <p:sp>
          <p:nvSpPr>
            <p:cNvPr id="34" name="TextBox 25"/>
            <p:cNvSpPr>
              <a:spLocks noChangeArrowheads="1"/>
            </p:cNvSpPr>
            <p:nvPr/>
          </p:nvSpPr>
          <p:spPr bwMode="auto">
            <a:xfrm>
              <a:off x="2775347" y="2906316"/>
              <a:ext cx="18561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100">
                  <a:solidFill>
                    <a:schemeClr val="bg1"/>
                  </a:solidFill>
                  <a:latin typeface="微软雅黑" pitchFamily="34" charset="-122"/>
                  <a:ea typeface="微软雅黑" pitchFamily="34" charset="-122"/>
                  <a:sym typeface="微软雅黑" pitchFamily="34" charset="-122"/>
                </a:rPr>
                <a:t>点此输入文字</a:t>
              </a:r>
            </a:p>
          </p:txBody>
        </p:sp>
      </p:grpSp>
      <p:grpSp>
        <p:nvGrpSpPr>
          <p:cNvPr id="4" name="组合 3"/>
          <p:cNvGrpSpPr/>
          <p:nvPr/>
        </p:nvGrpSpPr>
        <p:grpSpPr>
          <a:xfrm>
            <a:off x="5258694" y="2065313"/>
            <a:ext cx="1595359" cy="1681758"/>
            <a:chOff x="4518423" y="1793082"/>
            <a:chExt cx="1890712" cy="1993106"/>
          </a:xfrm>
        </p:grpSpPr>
        <p:sp>
          <p:nvSpPr>
            <p:cNvPr id="22" name="椭圆 1"/>
            <p:cNvSpPr>
              <a:spLocks noChangeArrowheads="1"/>
            </p:cNvSpPr>
            <p:nvPr/>
          </p:nvSpPr>
          <p:spPr bwMode="auto">
            <a:xfrm>
              <a:off x="4518423" y="1797844"/>
              <a:ext cx="1859756" cy="1988344"/>
            </a:xfrm>
            <a:custGeom>
              <a:avLst/>
              <a:gdLst>
                <a:gd name="T0" fmla="*/ 0 w 1751265"/>
                <a:gd name="T1" fmla="*/ 0 h 1872208"/>
                <a:gd name="T2" fmla="*/ 1751265 w 1751265"/>
                <a:gd name="T3" fmla="*/ 1872208 h 1872208"/>
              </a:gdLst>
              <a:ahLst/>
              <a:cxnLst/>
              <a:rect l="T0" t="T1" r="T2" b="T3"/>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lnSpc>
                  <a:spcPct val="150000"/>
                </a:lnSpc>
              </a:pPr>
              <a:endParaRPr lang="zh-CN" altLang="zh-CN">
                <a:solidFill>
                  <a:srgbClr val="FFFFFF"/>
                </a:solidFill>
                <a:latin typeface="宋体" pitchFamily="2" charset="-122"/>
                <a:sym typeface="宋体" pitchFamily="2" charset="-122"/>
              </a:endParaRPr>
            </a:p>
          </p:txBody>
        </p:sp>
        <p:sp>
          <p:nvSpPr>
            <p:cNvPr id="25" name="TextBox 16"/>
            <p:cNvSpPr>
              <a:spLocks noChangeArrowheads="1"/>
            </p:cNvSpPr>
            <p:nvPr/>
          </p:nvSpPr>
          <p:spPr bwMode="auto">
            <a:xfrm>
              <a:off x="5250944" y="1793082"/>
              <a:ext cx="449482"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lnSpc>
                  <a:spcPct val="150000"/>
                </a:lnSpc>
              </a:pPr>
              <a:r>
                <a:rPr lang="en-US" sz="2400" b="1">
                  <a:solidFill>
                    <a:srgbClr val="3B3B3B"/>
                  </a:solidFill>
                  <a:latin typeface="Calibri" pitchFamily="34" charset="0"/>
                  <a:ea typeface="Calibri" pitchFamily="34" charset="0"/>
                  <a:cs typeface="Calibri" pitchFamily="34" charset="0"/>
                  <a:sym typeface="Calibri" pitchFamily="34" charset="0"/>
                </a:rPr>
                <a:t>03</a:t>
              </a:r>
              <a:endParaRPr lang="zh-CN" altLang="en-US" sz="2400" b="1">
                <a:solidFill>
                  <a:srgbClr val="3B3B3B"/>
                </a:solidFill>
                <a:latin typeface="Calibri" pitchFamily="34" charset="0"/>
                <a:sym typeface="宋体" pitchFamily="2" charset="-122"/>
              </a:endParaRPr>
            </a:p>
          </p:txBody>
        </p:sp>
        <p:sp>
          <p:nvSpPr>
            <p:cNvPr id="29" name="直接连接符 11"/>
            <p:cNvSpPr>
              <a:spLocks noChangeShapeType="1"/>
            </p:cNvSpPr>
            <p:nvPr/>
          </p:nvSpPr>
          <p:spPr bwMode="auto">
            <a:xfrm>
              <a:off x="4766073" y="2413398"/>
              <a:ext cx="1364456" cy="1190"/>
            </a:xfrm>
            <a:prstGeom prst="line">
              <a:avLst/>
            </a:prstGeom>
            <a:noFill/>
            <a:ln w="6350" cap="flat" cmpd="sng">
              <a:solidFill>
                <a:srgbClr val="3B3B3B"/>
              </a:solidFill>
              <a:prstDash val="dash"/>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5" name="TextBox 26"/>
            <p:cNvSpPr>
              <a:spLocks noChangeArrowheads="1"/>
            </p:cNvSpPr>
            <p:nvPr/>
          </p:nvSpPr>
          <p:spPr bwMode="auto">
            <a:xfrm>
              <a:off x="4552950" y="2538412"/>
              <a:ext cx="18561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300" b="1">
                  <a:solidFill>
                    <a:srgbClr val="3B3B3B"/>
                  </a:solidFill>
                  <a:latin typeface="微软雅黑" pitchFamily="34" charset="-122"/>
                  <a:ea typeface="微软雅黑" pitchFamily="34" charset="-122"/>
                  <a:sym typeface="微软雅黑" pitchFamily="34" charset="-122"/>
                </a:rPr>
                <a:t>点此输入标题</a:t>
              </a:r>
            </a:p>
          </p:txBody>
        </p:sp>
        <p:sp>
          <p:nvSpPr>
            <p:cNvPr id="36" name="TextBox 27"/>
            <p:cNvSpPr>
              <a:spLocks noChangeArrowheads="1"/>
            </p:cNvSpPr>
            <p:nvPr/>
          </p:nvSpPr>
          <p:spPr bwMode="auto">
            <a:xfrm>
              <a:off x="4552950" y="2906316"/>
              <a:ext cx="1856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100">
                  <a:solidFill>
                    <a:srgbClr val="3B3B3B"/>
                  </a:solidFill>
                  <a:latin typeface="微软雅黑" pitchFamily="34" charset="-122"/>
                  <a:ea typeface="微软雅黑" pitchFamily="34" charset="-122"/>
                  <a:sym typeface="微软雅黑" pitchFamily="34" charset="-122"/>
                </a:rPr>
                <a:t>点此输入文字</a:t>
              </a:r>
            </a:p>
          </p:txBody>
        </p:sp>
      </p:grpSp>
      <p:grpSp>
        <p:nvGrpSpPr>
          <p:cNvPr id="5" name="组合 4"/>
          <p:cNvGrpSpPr/>
          <p:nvPr/>
        </p:nvGrpSpPr>
        <p:grpSpPr>
          <a:xfrm>
            <a:off x="6820542" y="2065313"/>
            <a:ext cx="1711898" cy="1681758"/>
            <a:chOff x="6381750" y="1793082"/>
            <a:chExt cx="2028826" cy="1993106"/>
          </a:xfrm>
        </p:grpSpPr>
        <p:sp>
          <p:nvSpPr>
            <p:cNvPr id="20" name="椭圆 2"/>
            <p:cNvSpPr>
              <a:spLocks noChangeArrowheads="1"/>
            </p:cNvSpPr>
            <p:nvPr/>
          </p:nvSpPr>
          <p:spPr bwMode="auto">
            <a:xfrm>
              <a:off x="6381750" y="1797844"/>
              <a:ext cx="1988344" cy="1988344"/>
            </a:xfrm>
            <a:prstGeom prst="ellipse">
              <a:avLst/>
            </a:prstGeom>
            <a:solidFill>
              <a:schemeClr val="bg1">
                <a:lumMod val="7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lnSpc>
                  <a:spcPct val="150000"/>
                </a:lnSpc>
              </a:pPr>
              <a:endParaRPr lang="zh-CN" altLang="zh-CN">
                <a:solidFill>
                  <a:srgbClr val="FFFFFF"/>
                </a:solidFill>
                <a:latin typeface="宋体" pitchFamily="2" charset="-122"/>
                <a:sym typeface="宋体" pitchFamily="2" charset="-122"/>
              </a:endParaRPr>
            </a:p>
          </p:txBody>
        </p:sp>
        <p:sp>
          <p:nvSpPr>
            <p:cNvPr id="26" name="TextBox 17"/>
            <p:cNvSpPr>
              <a:spLocks noChangeArrowheads="1"/>
            </p:cNvSpPr>
            <p:nvPr/>
          </p:nvSpPr>
          <p:spPr bwMode="auto">
            <a:xfrm>
              <a:off x="7177088" y="1793082"/>
              <a:ext cx="451247" cy="62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lnSpc>
                  <a:spcPct val="150000"/>
                </a:lnSpc>
              </a:pPr>
              <a:r>
                <a:rPr lang="en-US" sz="2400" b="1">
                  <a:solidFill>
                    <a:schemeClr val="bg1"/>
                  </a:solidFill>
                  <a:latin typeface="Calibri" pitchFamily="34" charset="0"/>
                  <a:ea typeface="Calibri" pitchFamily="34" charset="0"/>
                  <a:cs typeface="Calibri" pitchFamily="34" charset="0"/>
                  <a:sym typeface="Calibri" pitchFamily="34" charset="0"/>
                </a:rPr>
                <a:t>04</a:t>
              </a:r>
              <a:endParaRPr lang="zh-CN" altLang="en-US" sz="2400" b="1">
                <a:solidFill>
                  <a:schemeClr val="bg1"/>
                </a:solidFill>
                <a:latin typeface="Calibri" pitchFamily="34" charset="0"/>
                <a:sym typeface="宋体" pitchFamily="2" charset="-122"/>
              </a:endParaRPr>
            </a:p>
          </p:txBody>
        </p:sp>
        <p:sp>
          <p:nvSpPr>
            <p:cNvPr id="30" name="直接连接符 12"/>
            <p:cNvSpPr>
              <a:spLocks noChangeShapeType="1"/>
            </p:cNvSpPr>
            <p:nvPr/>
          </p:nvSpPr>
          <p:spPr bwMode="auto">
            <a:xfrm>
              <a:off x="6635354" y="2413398"/>
              <a:ext cx="1524000" cy="1190"/>
            </a:xfrm>
            <a:prstGeom prst="line">
              <a:avLst/>
            </a:prstGeom>
            <a:noFill/>
            <a:ln w="6350" cap="flat" cmpd="sng">
              <a:solidFill>
                <a:schemeClr val="bg1"/>
              </a:solidFill>
              <a:prstDash val="dash"/>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7" name="TextBox 28"/>
            <p:cNvSpPr>
              <a:spLocks noChangeArrowheads="1"/>
            </p:cNvSpPr>
            <p:nvPr/>
          </p:nvSpPr>
          <p:spPr bwMode="auto">
            <a:xfrm>
              <a:off x="6531769" y="2569369"/>
              <a:ext cx="18561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300" b="1">
                  <a:solidFill>
                    <a:schemeClr val="bg1"/>
                  </a:solidFill>
                  <a:latin typeface="微软雅黑" pitchFamily="34" charset="-122"/>
                  <a:ea typeface="微软雅黑" pitchFamily="34" charset="-122"/>
                  <a:sym typeface="微软雅黑" pitchFamily="34" charset="-122"/>
                </a:rPr>
                <a:t>点此输入标题</a:t>
              </a:r>
            </a:p>
          </p:txBody>
        </p:sp>
        <p:sp>
          <p:nvSpPr>
            <p:cNvPr id="38" name="TextBox 29"/>
            <p:cNvSpPr>
              <a:spLocks noChangeArrowheads="1"/>
            </p:cNvSpPr>
            <p:nvPr/>
          </p:nvSpPr>
          <p:spPr bwMode="auto">
            <a:xfrm>
              <a:off x="6555582" y="2936082"/>
              <a:ext cx="185499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100">
                  <a:solidFill>
                    <a:schemeClr val="bg1"/>
                  </a:solidFill>
                  <a:latin typeface="微软雅黑" pitchFamily="34" charset="-122"/>
                  <a:ea typeface="微软雅黑" pitchFamily="34" charset="-122"/>
                  <a:sym typeface="微软雅黑" pitchFamily="34" charset="-122"/>
                </a:rPr>
                <a:t>点此输入文字</a:t>
              </a:r>
            </a:p>
          </p:txBody>
        </p:sp>
      </p:grpSp>
      <p:grpSp>
        <p:nvGrpSpPr>
          <p:cNvPr id="39" name="组合 38"/>
          <p:cNvGrpSpPr/>
          <p:nvPr/>
        </p:nvGrpSpPr>
        <p:grpSpPr>
          <a:xfrm>
            <a:off x="555846" y="2048644"/>
            <a:ext cx="1664678" cy="1681758"/>
            <a:chOff x="2658667" y="1793082"/>
            <a:chExt cx="1972864" cy="1993106"/>
          </a:xfrm>
        </p:grpSpPr>
        <p:sp>
          <p:nvSpPr>
            <p:cNvPr id="40" name="椭圆 1"/>
            <p:cNvSpPr>
              <a:spLocks noChangeArrowheads="1"/>
            </p:cNvSpPr>
            <p:nvPr/>
          </p:nvSpPr>
          <p:spPr bwMode="auto">
            <a:xfrm>
              <a:off x="2658667" y="1797844"/>
              <a:ext cx="1859756" cy="1988344"/>
            </a:xfrm>
            <a:custGeom>
              <a:avLst/>
              <a:gdLst>
                <a:gd name="T0" fmla="*/ 0 w 1751265"/>
                <a:gd name="T1" fmla="*/ 0 h 1872208"/>
                <a:gd name="T2" fmla="*/ 1751265 w 1751265"/>
                <a:gd name="T3" fmla="*/ 1872208 h 1872208"/>
              </a:gdLst>
              <a:ahLst/>
              <a:cxnLst/>
              <a:rect l="T0" t="T1" r="T2" b="T3"/>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lumMod val="7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lnSpc>
                  <a:spcPct val="150000"/>
                </a:lnSpc>
              </a:pPr>
              <a:endParaRPr lang="zh-CN" altLang="zh-CN">
                <a:solidFill>
                  <a:srgbClr val="FFFFFF"/>
                </a:solidFill>
                <a:latin typeface="宋体" pitchFamily="2" charset="-122"/>
                <a:sym typeface="宋体" pitchFamily="2" charset="-122"/>
              </a:endParaRPr>
            </a:p>
          </p:txBody>
        </p:sp>
        <p:sp>
          <p:nvSpPr>
            <p:cNvPr id="41" name="TextBox 15"/>
            <p:cNvSpPr>
              <a:spLocks noChangeArrowheads="1"/>
            </p:cNvSpPr>
            <p:nvPr/>
          </p:nvSpPr>
          <p:spPr bwMode="auto">
            <a:xfrm>
              <a:off x="3432572" y="1793082"/>
              <a:ext cx="451247" cy="62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lnSpc>
                  <a:spcPct val="150000"/>
                </a:lnSpc>
              </a:pPr>
              <a:r>
                <a:rPr lang="en-US" sz="2400" b="1" dirty="0">
                  <a:solidFill>
                    <a:schemeClr val="bg1"/>
                  </a:solidFill>
                  <a:latin typeface="Calibri" pitchFamily="34" charset="0"/>
                  <a:ea typeface="Calibri" pitchFamily="34" charset="0"/>
                  <a:cs typeface="Calibri" pitchFamily="34" charset="0"/>
                  <a:sym typeface="Calibri" pitchFamily="34" charset="0"/>
                </a:rPr>
                <a:t>02</a:t>
              </a:r>
              <a:endParaRPr lang="zh-CN" altLang="en-US" sz="2400" b="1" dirty="0">
                <a:solidFill>
                  <a:schemeClr val="bg1"/>
                </a:solidFill>
                <a:latin typeface="Calibri" pitchFamily="34" charset="0"/>
                <a:sym typeface="宋体" pitchFamily="2" charset="-122"/>
              </a:endParaRPr>
            </a:p>
          </p:txBody>
        </p:sp>
        <p:sp>
          <p:nvSpPr>
            <p:cNvPr id="42" name="直接连接符 10"/>
            <p:cNvSpPr>
              <a:spLocks noChangeShapeType="1"/>
            </p:cNvSpPr>
            <p:nvPr/>
          </p:nvSpPr>
          <p:spPr bwMode="auto">
            <a:xfrm>
              <a:off x="2906317" y="2413398"/>
              <a:ext cx="1364456" cy="1190"/>
            </a:xfrm>
            <a:prstGeom prst="line">
              <a:avLst/>
            </a:prstGeom>
            <a:noFill/>
            <a:ln w="6350" cap="flat" cmpd="sng">
              <a:solidFill>
                <a:schemeClr val="bg1"/>
              </a:solidFill>
              <a:prstDash val="dash"/>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3" name="TextBox 24"/>
            <p:cNvSpPr>
              <a:spLocks noChangeArrowheads="1"/>
            </p:cNvSpPr>
            <p:nvPr/>
          </p:nvSpPr>
          <p:spPr bwMode="auto">
            <a:xfrm>
              <a:off x="2752725" y="2538413"/>
              <a:ext cx="18549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300" b="1">
                  <a:solidFill>
                    <a:schemeClr val="bg1"/>
                  </a:solidFill>
                  <a:latin typeface="微软雅黑" pitchFamily="34" charset="-122"/>
                  <a:ea typeface="微软雅黑" pitchFamily="34" charset="-122"/>
                  <a:sym typeface="微软雅黑" pitchFamily="34" charset="-122"/>
                </a:rPr>
                <a:t>点此输入标题</a:t>
              </a:r>
            </a:p>
          </p:txBody>
        </p:sp>
        <p:sp>
          <p:nvSpPr>
            <p:cNvPr id="44" name="TextBox 25"/>
            <p:cNvSpPr>
              <a:spLocks noChangeArrowheads="1"/>
            </p:cNvSpPr>
            <p:nvPr/>
          </p:nvSpPr>
          <p:spPr bwMode="auto">
            <a:xfrm>
              <a:off x="2775347" y="2906316"/>
              <a:ext cx="18561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100">
                  <a:solidFill>
                    <a:schemeClr val="bg1"/>
                  </a:solidFill>
                  <a:latin typeface="微软雅黑" pitchFamily="34" charset="-122"/>
                  <a:ea typeface="微软雅黑" pitchFamily="34" charset="-122"/>
                  <a:sym typeface="微软雅黑" pitchFamily="34" charset="-122"/>
                </a:rPr>
                <a:t>点此输入文字</a:t>
              </a:r>
            </a:p>
          </p:txBody>
        </p:sp>
      </p:grpSp>
    </p:spTree>
    <p:extLst>
      <p:ext uri="{BB962C8B-B14F-4D97-AF65-F5344CB8AC3E}">
        <p14:creationId xmlns:p14="http://schemas.microsoft.com/office/powerpoint/2010/main" val="3176937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35"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grpSp>
        <p:nvGrpSpPr>
          <p:cNvPr id="36" name="组合 1"/>
          <p:cNvGrpSpPr>
            <a:grpSpLocks/>
          </p:cNvGrpSpPr>
          <p:nvPr/>
        </p:nvGrpSpPr>
        <p:grpSpPr bwMode="auto">
          <a:xfrm rot="5400000">
            <a:off x="1451882" y="3141602"/>
            <a:ext cx="1541860" cy="1537097"/>
            <a:chOff x="0" y="0"/>
            <a:chExt cx="2702660" cy="2692842"/>
          </a:xfrm>
        </p:grpSpPr>
        <p:sp>
          <p:nvSpPr>
            <p:cNvPr id="37" name="空心弧 2"/>
            <p:cNvSpPr>
              <a:spLocks noChangeArrowheads="1"/>
            </p:cNvSpPr>
            <p:nvPr/>
          </p:nvSpPr>
          <p:spPr bwMode="auto">
            <a:xfrm rot="5460000">
              <a:off x="10778" y="960"/>
              <a:ext cx="2691881" cy="2691881"/>
            </a:xfrm>
            <a:custGeom>
              <a:avLst/>
              <a:gdLst>
                <a:gd name="G0" fmla="+- 4416 0 0"/>
                <a:gd name="G1" fmla="+- 11736545 0 0"/>
                <a:gd name="G2" fmla="+- 0 0 11736545"/>
                <a:gd name="T0" fmla="*/ 0 256 1"/>
                <a:gd name="T1" fmla="*/ 180 256 1"/>
                <a:gd name="G3" fmla="+- 11736545 T0 T1"/>
                <a:gd name="T2" fmla="*/ 0 256 1"/>
                <a:gd name="T3" fmla="*/ 90 256 1"/>
                <a:gd name="G4" fmla="+- 11736545 T2 T3"/>
                <a:gd name="G5" fmla="*/ G4 2 1"/>
                <a:gd name="T4" fmla="*/ 90 256 1"/>
                <a:gd name="T5" fmla="*/ 0 256 1"/>
                <a:gd name="G6" fmla="+- 11736545 T4 T5"/>
                <a:gd name="G7" fmla="*/ G6 2 1"/>
                <a:gd name="G8" fmla="abs 1173654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416"/>
                <a:gd name="G18" fmla="*/ 4416 1 2"/>
                <a:gd name="G19" fmla="+- G18 5400 0"/>
                <a:gd name="G20" fmla="cos G19 11736545"/>
                <a:gd name="G21" fmla="sin G19 11736545"/>
                <a:gd name="G22" fmla="+- G20 10800 0"/>
                <a:gd name="G23" fmla="+- G21 10800 0"/>
                <a:gd name="G24" fmla="+- 10800 0 G20"/>
                <a:gd name="G25" fmla="+- 4416 10800 0"/>
                <a:gd name="G26" fmla="?: G9 G17 G25"/>
                <a:gd name="G27" fmla="?: G9 0 21600"/>
                <a:gd name="G28" fmla="cos 10800 11736545"/>
                <a:gd name="G29" fmla="sin 10800 11736545"/>
                <a:gd name="G30" fmla="sin 4416 11736545"/>
                <a:gd name="G31" fmla="+- G28 10800 0"/>
                <a:gd name="G32" fmla="+- G29 10800 0"/>
                <a:gd name="G33" fmla="+- G30 10800 0"/>
                <a:gd name="G34" fmla="?: G4 0 G31"/>
                <a:gd name="G35" fmla="?: 11736545 G34 0"/>
                <a:gd name="G36" fmla="?: G6 G35 G31"/>
                <a:gd name="G37" fmla="+- 21600 0 G36"/>
                <a:gd name="G38" fmla="?: G4 0 G33"/>
                <a:gd name="G39" fmla="?: 11736545 G38 G32"/>
                <a:gd name="G40" fmla="?: G6 G39 0"/>
                <a:gd name="G41" fmla="?: G4 G32 21600"/>
                <a:gd name="G42" fmla="?: G6 G41 G33"/>
                <a:gd name="T12" fmla="*/ 10800 w 21600"/>
                <a:gd name="T13" fmla="*/ 0 h 21600"/>
                <a:gd name="T14" fmla="*/ 3192 w 21600"/>
                <a:gd name="T15" fmla="*/ 10921 h 21600"/>
                <a:gd name="T16" fmla="*/ 10800 w 21600"/>
                <a:gd name="T17" fmla="*/ 6384 h 21600"/>
                <a:gd name="T18" fmla="*/ 18408 w 21600"/>
                <a:gd name="T19" fmla="*/ 1092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384" y="10870"/>
                  </a:moveTo>
                  <a:cubicBezTo>
                    <a:pt x="6384" y="10846"/>
                    <a:pt x="6384" y="10823"/>
                    <a:pt x="6384" y="10800"/>
                  </a:cubicBezTo>
                  <a:cubicBezTo>
                    <a:pt x="6384" y="8361"/>
                    <a:pt x="8361" y="6384"/>
                    <a:pt x="10800" y="6384"/>
                  </a:cubicBezTo>
                  <a:cubicBezTo>
                    <a:pt x="13238" y="6384"/>
                    <a:pt x="15216" y="8361"/>
                    <a:pt x="15216" y="10800"/>
                  </a:cubicBezTo>
                  <a:cubicBezTo>
                    <a:pt x="15216" y="10823"/>
                    <a:pt x="15215" y="10846"/>
                    <a:pt x="15215" y="10870"/>
                  </a:cubicBezTo>
                  <a:lnTo>
                    <a:pt x="21598" y="10972"/>
                  </a:lnTo>
                  <a:cubicBezTo>
                    <a:pt x="21599" y="10914"/>
                    <a:pt x="21600" y="10857"/>
                    <a:pt x="21600" y="10800"/>
                  </a:cubicBezTo>
                  <a:cubicBezTo>
                    <a:pt x="21600" y="4835"/>
                    <a:pt x="16764" y="0"/>
                    <a:pt x="10800" y="0"/>
                  </a:cubicBezTo>
                  <a:cubicBezTo>
                    <a:pt x="4835" y="0"/>
                    <a:pt x="0" y="4835"/>
                    <a:pt x="0" y="10800"/>
                  </a:cubicBezTo>
                  <a:cubicBezTo>
                    <a:pt x="-1" y="10857"/>
                    <a:pt x="0" y="10914"/>
                    <a:pt x="1" y="10972"/>
                  </a:cubicBezTo>
                  <a:close/>
                </a:path>
              </a:pathLst>
            </a:custGeom>
            <a:solidFill>
              <a:schemeClr val="bg1"/>
            </a:solidFill>
            <a:ln>
              <a:noFill/>
            </a:ln>
            <a:extLst>
              <a:ext uri="{91240B29-F687-4F45-9708-019B960494DF}">
                <a14:hiddenLine xmlns:a14="http://schemas.microsoft.com/office/drawing/2010/main" w="3175" cap="flat" cmpd="sng">
                  <a:solidFill>
                    <a:srgbClr val="42719B"/>
                  </a:solidFill>
                  <a:bevel/>
                  <a:headEnd/>
                  <a:tailEnd/>
                </a14:hiddenLine>
              </a:ext>
            </a:extLst>
          </p:spPr>
          <p:txBody>
            <a:bodyPr anchor="ctr"/>
            <a:lstStyle/>
            <a:p>
              <a:pPr algn="ctr"/>
              <a:endParaRPr lang="zh-CN" altLang="zh-CN">
                <a:latin typeface="宋体" pitchFamily="2" charset="-122"/>
                <a:sym typeface="宋体" pitchFamily="2" charset="-122"/>
              </a:endParaRPr>
            </a:p>
          </p:txBody>
        </p:sp>
        <p:sp>
          <p:nvSpPr>
            <p:cNvPr id="38" name="矩形 3"/>
            <p:cNvSpPr>
              <a:spLocks noChangeArrowheads="1"/>
            </p:cNvSpPr>
            <p:nvPr/>
          </p:nvSpPr>
          <p:spPr bwMode="auto">
            <a:xfrm>
              <a:off x="0" y="1900038"/>
              <a:ext cx="1368152" cy="792361"/>
            </a:xfrm>
            <a:prstGeom prst="rect">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9" name="矩形 4"/>
            <p:cNvSpPr>
              <a:spLocks noChangeArrowheads="1"/>
            </p:cNvSpPr>
            <p:nvPr/>
          </p:nvSpPr>
          <p:spPr bwMode="auto">
            <a:xfrm>
              <a:off x="0" y="0"/>
              <a:ext cx="1368152" cy="798339"/>
            </a:xfrm>
            <a:prstGeom prst="rect">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grpSp>
        <p:nvGrpSpPr>
          <p:cNvPr id="40" name="组合 5"/>
          <p:cNvGrpSpPr>
            <a:grpSpLocks/>
          </p:cNvGrpSpPr>
          <p:nvPr/>
        </p:nvGrpSpPr>
        <p:grpSpPr bwMode="auto">
          <a:xfrm rot="16200000">
            <a:off x="2532970" y="1236602"/>
            <a:ext cx="1541860" cy="1537097"/>
            <a:chOff x="0" y="0"/>
            <a:chExt cx="2702660" cy="2692842"/>
          </a:xfrm>
          <a:solidFill>
            <a:schemeClr val="bg1">
              <a:lumMod val="75000"/>
            </a:schemeClr>
          </a:solidFill>
        </p:grpSpPr>
        <p:sp>
          <p:nvSpPr>
            <p:cNvPr id="41" name="空心弧 6"/>
            <p:cNvSpPr>
              <a:spLocks noChangeArrowheads="1"/>
            </p:cNvSpPr>
            <p:nvPr/>
          </p:nvSpPr>
          <p:spPr bwMode="auto">
            <a:xfrm rot="5460000">
              <a:off x="10778" y="960"/>
              <a:ext cx="2691881" cy="2691881"/>
            </a:xfrm>
            <a:custGeom>
              <a:avLst/>
              <a:gdLst>
                <a:gd name="G0" fmla="+- 4416 0 0"/>
                <a:gd name="G1" fmla="+- 11736545 0 0"/>
                <a:gd name="G2" fmla="+- 0 0 11736545"/>
                <a:gd name="T0" fmla="*/ 0 256 1"/>
                <a:gd name="T1" fmla="*/ 180 256 1"/>
                <a:gd name="G3" fmla="+- 11736545 T0 T1"/>
                <a:gd name="T2" fmla="*/ 0 256 1"/>
                <a:gd name="T3" fmla="*/ 90 256 1"/>
                <a:gd name="G4" fmla="+- 11736545 T2 T3"/>
                <a:gd name="G5" fmla="*/ G4 2 1"/>
                <a:gd name="T4" fmla="*/ 90 256 1"/>
                <a:gd name="T5" fmla="*/ 0 256 1"/>
                <a:gd name="G6" fmla="+- 11736545 T4 T5"/>
                <a:gd name="G7" fmla="*/ G6 2 1"/>
                <a:gd name="G8" fmla="abs 1173654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416"/>
                <a:gd name="G18" fmla="*/ 4416 1 2"/>
                <a:gd name="G19" fmla="+- G18 5400 0"/>
                <a:gd name="G20" fmla="cos G19 11736545"/>
                <a:gd name="G21" fmla="sin G19 11736545"/>
                <a:gd name="G22" fmla="+- G20 10800 0"/>
                <a:gd name="G23" fmla="+- G21 10800 0"/>
                <a:gd name="G24" fmla="+- 10800 0 G20"/>
                <a:gd name="G25" fmla="+- 4416 10800 0"/>
                <a:gd name="G26" fmla="?: G9 G17 G25"/>
                <a:gd name="G27" fmla="?: G9 0 21600"/>
                <a:gd name="G28" fmla="cos 10800 11736545"/>
                <a:gd name="G29" fmla="sin 10800 11736545"/>
                <a:gd name="G30" fmla="sin 4416 11736545"/>
                <a:gd name="G31" fmla="+- G28 10800 0"/>
                <a:gd name="G32" fmla="+- G29 10800 0"/>
                <a:gd name="G33" fmla="+- G30 10800 0"/>
                <a:gd name="G34" fmla="?: G4 0 G31"/>
                <a:gd name="G35" fmla="?: 11736545 G34 0"/>
                <a:gd name="G36" fmla="?: G6 G35 G31"/>
                <a:gd name="G37" fmla="+- 21600 0 G36"/>
                <a:gd name="G38" fmla="?: G4 0 G33"/>
                <a:gd name="G39" fmla="?: 11736545 G38 G32"/>
                <a:gd name="G40" fmla="?: G6 G39 0"/>
                <a:gd name="G41" fmla="?: G4 G32 21600"/>
                <a:gd name="G42" fmla="?: G6 G41 G33"/>
                <a:gd name="T12" fmla="*/ 10800 w 21600"/>
                <a:gd name="T13" fmla="*/ 0 h 21600"/>
                <a:gd name="T14" fmla="*/ 3192 w 21600"/>
                <a:gd name="T15" fmla="*/ 10921 h 21600"/>
                <a:gd name="T16" fmla="*/ 10800 w 21600"/>
                <a:gd name="T17" fmla="*/ 6384 h 21600"/>
                <a:gd name="T18" fmla="*/ 18408 w 21600"/>
                <a:gd name="T19" fmla="*/ 1092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384" y="10870"/>
                  </a:moveTo>
                  <a:cubicBezTo>
                    <a:pt x="6384" y="10846"/>
                    <a:pt x="6384" y="10823"/>
                    <a:pt x="6384" y="10800"/>
                  </a:cubicBezTo>
                  <a:cubicBezTo>
                    <a:pt x="6384" y="8361"/>
                    <a:pt x="8361" y="6384"/>
                    <a:pt x="10800" y="6384"/>
                  </a:cubicBezTo>
                  <a:cubicBezTo>
                    <a:pt x="13238" y="6384"/>
                    <a:pt x="15216" y="8361"/>
                    <a:pt x="15216" y="10800"/>
                  </a:cubicBezTo>
                  <a:cubicBezTo>
                    <a:pt x="15216" y="10823"/>
                    <a:pt x="15215" y="10846"/>
                    <a:pt x="15215" y="10870"/>
                  </a:cubicBezTo>
                  <a:lnTo>
                    <a:pt x="21598" y="10972"/>
                  </a:lnTo>
                  <a:cubicBezTo>
                    <a:pt x="21599" y="10914"/>
                    <a:pt x="21600" y="10857"/>
                    <a:pt x="21600" y="10800"/>
                  </a:cubicBezTo>
                  <a:cubicBezTo>
                    <a:pt x="21600" y="4835"/>
                    <a:pt x="16764" y="0"/>
                    <a:pt x="10800" y="0"/>
                  </a:cubicBezTo>
                  <a:cubicBezTo>
                    <a:pt x="4835" y="0"/>
                    <a:pt x="0" y="4835"/>
                    <a:pt x="0" y="10800"/>
                  </a:cubicBezTo>
                  <a:cubicBezTo>
                    <a:pt x="-1" y="10857"/>
                    <a:pt x="0" y="10914"/>
                    <a:pt x="1" y="10972"/>
                  </a:cubicBezTo>
                  <a:close/>
                </a:path>
              </a:pathLst>
            </a:custGeom>
            <a:grpFill/>
            <a:ln>
              <a:noFill/>
            </a:ln>
            <a:extLst>
              <a:ext uri="{91240B29-F687-4F45-9708-019B960494DF}">
                <a14:hiddenLine xmlns:a14="http://schemas.microsoft.com/office/drawing/2010/main" w="3175" cap="flat" cmpd="sng">
                  <a:solidFill>
                    <a:srgbClr val="42719B"/>
                  </a:solidFill>
                  <a:bevel/>
                  <a:headEnd/>
                  <a:tailEnd/>
                </a14:hiddenLine>
              </a:ext>
            </a:extLst>
          </p:spPr>
          <p:txBody>
            <a:bodyPr anchor="ctr"/>
            <a:lstStyle/>
            <a:p>
              <a:pPr algn="ctr"/>
              <a:endParaRPr lang="zh-CN" altLang="zh-CN" sz="800">
                <a:latin typeface="宋体" pitchFamily="2" charset="-122"/>
                <a:sym typeface="宋体" pitchFamily="2" charset="-122"/>
              </a:endParaRPr>
            </a:p>
          </p:txBody>
        </p:sp>
        <p:sp>
          <p:nvSpPr>
            <p:cNvPr id="42" name="矩形 7"/>
            <p:cNvSpPr>
              <a:spLocks noChangeArrowheads="1"/>
            </p:cNvSpPr>
            <p:nvPr/>
          </p:nvSpPr>
          <p:spPr bwMode="auto">
            <a:xfrm>
              <a:off x="0" y="1900038"/>
              <a:ext cx="1368152" cy="792361"/>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800">
                <a:solidFill>
                  <a:srgbClr val="FFFFFF"/>
                </a:solidFill>
                <a:latin typeface="宋体" pitchFamily="2" charset="-122"/>
                <a:sym typeface="宋体" pitchFamily="2" charset="-122"/>
              </a:endParaRPr>
            </a:p>
          </p:txBody>
        </p:sp>
        <p:sp>
          <p:nvSpPr>
            <p:cNvPr id="43" name="矩形 8"/>
            <p:cNvSpPr>
              <a:spLocks noChangeArrowheads="1"/>
            </p:cNvSpPr>
            <p:nvPr/>
          </p:nvSpPr>
          <p:spPr bwMode="auto">
            <a:xfrm>
              <a:off x="0" y="0"/>
              <a:ext cx="1368152" cy="798339"/>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800">
                <a:solidFill>
                  <a:srgbClr val="FFFFFF"/>
                </a:solidFill>
                <a:latin typeface="宋体" pitchFamily="2" charset="-122"/>
                <a:sym typeface="宋体" pitchFamily="2" charset="-122"/>
              </a:endParaRPr>
            </a:p>
          </p:txBody>
        </p:sp>
      </p:grpSp>
      <p:grpSp>
        <p:nvGrpSpPr>
          <p:cNvPr id="44" name="组合 9"/>
          <p:cNvGrpSpPr>
            <a:grpSpLocks/>
          </p:cNvGrpSpPr>
          <p:nvPr/>
        </p:nvGrpSpPr>
        <p:grpSpPr bwMode="auto">
          <a:xfrm rot="5400000">
            <a:off x="3616439" y="3141602"/>
            <a:ext cx="1541860" cy="1537097"/>
            <a:chOff x="0" y="0"/>
            <a:chExt cx="2702660" cy="2692842"/>
          </a:xfrm>
        </p:grpSpPr>
        <p:sp>
          <p:nvSpPr>
            <p:cNvPr id="45" name="空心弧 10"/>
            <p:cNvSpPr>
              <a:spLocks noChangeArrowheads="1"/>
            </p:cNvSpPr>
            <p:nvPr/>
          </p:nvSpPr>
          <p:spPr bwMode="auto">
            <a:xfrm rot="5460000">
              <a:off x="10778" y="960"/>
              <a:ext cx="2691881" cy="2691881"/>
            </a:xfrm>
            <a:custGeom>
              <a:avLst/>
              <a:gdLst>
                <a:gd name="G0" fmla="+- 4416 0 0"/>
                <a:gd name="G1" fmla="+- 11736545 0 0"/>
                <a:gd name="G2" fmla="+- 0 0 11736545"/>
                <a:gd name="T0" fmla="*/ 0 256 1"/>
                <a:gd name="T1" fmla="*/ 180 256 1"/>
                <a:gd name="G3" fmla="+- 11736545 T0 T1"/>
                <a:gd name="T2" fmla="*/ 0 256 1"/>
                <a:gd name="T3" fmla="*/ 90 256 1"/>
                <a:gd name="G4" fmla="+- 11736545 T2 T3"/>
                <a:gd name="G5" fmla="*/ G4 2 1"/>
                <a:gd name="T4" fmla="*/ 90 256 1"/>
                <a:gd name="T5" fmla="*/ 0 256 1"/>
                <a:gd name="G6" fmla="+- 11736545 T4 T5"/>
                <a:gd name="G7" fmla="*/ G6 2 1"/>
                <a:gd name="G8" fmla="abs 1173654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416"/>
                <a:gd name="G18" fmla="*/ 4416 1 2"/>
                <a:gd name="G19" fmla="+- G18 5400 0"/>
                <a:gd name="G20" fmla="cos G19 11736545"/>
                <a:gd name="G21" fmla="sin G19 11736545"/>
                <a:gd name="G22" fmla="+- G20 10800 0"/>
                <a:gd name="G23" fmla="+- G21 10800 0"/>
                <a:gd name="G24" fmla="+- 10800 0 G20"/>
                <a:gd name="G25" fmla="+- 4416 10800 0"/>
                <a:gd name="G26" fmla="?: G9 G17 G25"/>
                <a:gd name="G27" fmla="?: G9 0 21600"/>
                <a:gd name="G28" fmla="cos 10800 11736545"/>
                <a:gd name="G29" fmla="sin 10800 11736545"/>
                <a:gd name="G30" fmla="sin 4416 11736545"/>
                <a:gd name="G31" fmla="+- G28 10800 0"/>
                <a:gd name="G32" fmla="+- G29 10800 0"/>
                <a:gd name="G33" fmla="+- G30 10800 0"/>
                <a:gd name="G34" fmla="?: G4 0 G31"/>
                <a:gd name="G35" fmla="?: 11736545 G34 0"/>
                <a:gd name="G36" fmla="?: G6 G35 G31"/>
                <a:gd name="G37" fmla="+- 21600 0 G36"/>
                <a:gd name="G38" fmla="?: G4 0 G33"/>
                <a:gd name="G39" fmla="?: 11736545 G38 G32"/>
                <a:gd name="G40" fmla="?: G6 G39 0"/>
                <a:gd name="G41" fmla="?: G4 G32 21600"/>
                <a:gd name="G42" fmla="?: G6 G41 G33"/>
                <a:gd name="T12" fmla="*/ 10800 w 21600"/>
                <a:gd name="T13" fmla="*/ 0 h 21600"/>
                <a:gd name="T14" fmla="*/ 3192 w 21600"/>
                <a:gd name="T15" fmla="*/ 10921 h 21600"/>
                <a:gd name="T16" fmla="*/ 10800 w 21600"/>
                <a:gd name="T17" fmla="*/ 6384 h 21600"/>
                <a:gd name="T18" fmla="*/ 18408 w 21600"/>
                <a:gd name="T19" fmla="*/ 1092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384" y="10870"/>
                  </a:moveTo>
                  <a:cubicBezTo>
                    <a:pt x="6384" y="10846"/>
                    <a:pt x="6384" y="10823"/>
                    <a:pt x="6384" y="10800"/>
                  </a:cubicBezTo>
                  <a:cubicBezTo>
                    <a:pt x="6384" y="8361"/>
                    <a:pt x="8361" y="6384"/>
                    <a:pt x="10800" y="6384"/>
                  </a:cubicBezTo>
                  <a:cubicBezTo>
                    <a:pt x="13238" y="6384"/>
                    <a:pt x="15216" y="8361"/>
                    <a:pt x="15216" y="10800"/>
                  </a:cubicBezTo>
                  <a:cubicBezTo>
                    <a:pt x="15216" y="10823"/>
                    <a:pt x="15215" y="10846"/>
                    <a:pt x="15215" y="10870"/>
                  </a:cubicBezTo>
                  <a:lnTo>
                    <a:pt x="21598" y="10972"/>
                  </a:lnTo>
                  <a:cubicBezTo>
                    <a:pt x="21599" y="10914"/>
                    <a:pt x="21600" y="10857"/>
                    <a:pt x="21600" y="10800"/>
                  </a:cubicBezTo>
                  <a:cubicBezTo>
                    <a:pt x="21600" y="4835"/>
                    <a:pt x="16764" y="0"/>
                    <a:pt x="10800" y="0"/>
                  </a:cubicBezTo>
                  <a:cubicBezTo>
                    <a:pt x="4835" y="0"/>
                    <a:pt x="0" y="4835"/>
                    <a:pt x="0" y="10800"/>
                  </a:cubicBezTo>
                  <a:cubicBezTo>
                    <a:pt x="-1" y="10857"/>
                    <a:pt x="0" y="10914"/>
                    <a:pt x="1" y="10972"/>
                  </a:cubicBezTo>
                  <a:close/>
                </a:path>
              </a:pathLst>
            </a:custGeom>
            <a:solidFill>
              <a:schemeClr val="tx1">
                <a:lumMod val="75000"/>
                <a:lumOff val="25000"/>
              </a:schemeClr>
            </a:solidFill>
            <a:ln>
              <a:noFill/>
            </a:ln>
            <a:extLst>
              <a:ext uri="{91240B29-F687-4F45-9708-019B960494DF}">
                <a14:hiddenLine xmlns:a14="http://schemas.microsoft.com/office/drawing/2010/main" w="3175" cap="flat" cmpd="sng">
                  <a:solidFill>
                    <a:srgbClr val="42719B"/>
                  </a:solidFill>
                  <a:bevel/>
                  <a:headEnd/>
                  <a:tailEnd/>
                </a14:hiddenLine>
              </a:ext>
            </a:extLst>
          </p:spPr>
          <p:txBody>
            <a:bodyPr anchor="ctr"/>
            <a:lstStyle/>
            <a:p>
              <a:pPr algn="ctr"/>
              <a:endParaRPr lang="zh-CN" altLang="zh-CN">
                <a:latin typeface="宋体" pitchFamily="2" charset="-122"/>
                <a:sym typeface="宋体" pitchFamily="2" charset="-122"/>
              </a:endParaRPr>
            </a:p>
          </p:txBody>
        </p:sp>
        <p:sp>
          <p:nvSpPr>
            <p:cNvPr id="46" name="矩形 11"/>
            <p:cNvSpPr>
              <a:spLocks noChangeArrowheads="1"/>
            </p:cNvSpPr>
            <p:nvPr/>
          </p:nvSpPr>
          <p:spPr bwMode="auto">
            <a:xfrm>
              <a:off x="0" y="1900038"/>
              <a:ext cx="1368152" cy="792361"/>
            </a:xfrm>
            <a:prstGeom prst="rect">
              <a:avLst/>
            </a:prstGeom>
            <a:solidFill>
              <a:schemeClr val="tx1">
                <a:lumMod val="75000"/>
                <a:lumOff val="2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7" name="矩形 12"/>
            <p:cNvSpPr>
              <a:spLocks noChangeArrowheads="1"/>
            </p:cNvSpPr>
            <p:nvPr/>
          </p:nvSpPr>
          <p:spPr bwMode="auto">
            <a:xfrm>
              <a:off x="0" y="0"/>
              <a:ext cx="1368152" cy="798339"/>
            </a:xfrm>
            <a:prstGeom prst="rect">
              <a:avLst/>
            </a:prstGeom>
            <a:solidFill>
              <a:schemeClr val="tx1">
                <a:lumMod val="75000"/>
                <a:lumOff val="2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grpSp>
        <p:nvGrpSpPr>
          <p:cNvPr id="48" name="组合 13"/>
          <p:cNvGrpSpPr>
            <a:grpSpLocks/>
          </p:cNvGrpSpPr>
          <p:nvPr/>
        </p:nvGrpSpPr>
        <p:grpSpPr bwMode="auto">
          <a:xfrm rot="16200000">
            <a:off x="4697526" y="1236602"/>
            <a:ext cx="1541860" cy="1537097"/>
            <a:chOff x="0" y="0"/>
            <a:chExt cx="2702660" cy="2692842"/>
          </a:xfrm>
          <a:solidFill>
            <a:schemeClr val="bg1">
              <a:lumMod val="75000"/>
            </a:schemeClr>
          </a:solidFill>
        </p:grpSpPr>
        <p:sp>
          <p:nvSpPr>
            <p:cNvPr id="49" name="空心弧 14"/>
            <p:cNvSpPr>
              <a:spLocks noChangeArrowheads="1"/>
            </p:cNvSpPr>
            <p:nvPr/>
          </p:nvSpPr>
          <p:spPr bwMode="auto">
            <a:xfrm rot="5460000">
              <a:off x="10778" y="960"/>
              <a:ext cx="2691881" cy="2691881"/>
            </a:xfrm>
            <a:custGeom>
              <a:avLst/>
              <a:gdLst>
                <a:gd name="G0" fmla="+- 4416 0 0"/>
                <a:gd name="G1" fmla="+- 11736545 0 0"/>
                <a:gd name="G2" fmla="+- 0 0 11736545"/>
                <a:gd name="T0" fmla="*/ 0 256 1"/>
                <a:gd name="T1" fmla="*/ 180 256 1"/>
                <a:gd name="G3" fmla="+- 11736545 T0 T1"/>
                <a:gd name="T2" fmla="*/ 0 256 1"/>
                <a:gd name="T3" fmla="*/ 90 256 1"/>
                <a:gd name="G4" fmla="+- 11736545 T2 T3"/>
                <a:gd name="G5" fmla="*/ G4 2 1"/>
                <a:gd name="T4" fmla="*/ 90 256 1"/>
                <a:gd name="T5" fmla="*/ 0 256 1"/>
                <a:gd name="G6" fmla="+- 11736545 T4 T5"/>
                <a:gd name="G7" fmla="*/ G6 2 1"/>
                <a:gd name="G8" fmla="abs 1173654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416"/>
                <a:gd name="G18" fmla="*/ 4416 1 2"/>
                <a:gd name="G19" fmla="+- G18 5400 0"/>
                <a:gd name="G20" fmla="cos G19 11736545"/>
                <a:gd name="G21" fmla="sin G19 11736545"/>
                <a:gd name="G22" fmla="+- G20 10800 0"/>
                <a:gd name="G23" fmla="+- G21 10800 0"/>
                <a:gd name="G24" fmla="+- 10800 0 G20"/>
                <a:gd name="G25" fmla="+- 4416 10800 0"/>
                <a:gd name="G26" fmla="?: G9 G17 G25"/>
                <a:gd name="G27" fmla="?: G9 0 21600"/>
                <a:gd name="G28" fmla="cos 10800 11736545"/>
                <a:gd name="G29" fmla="sin 10800 11736545"/>
                <a:gd name="G30" fmla="sin 4416 11736545"/>
                <a:gd name="G31" fmla="+- G28 10800 0"/>
                <a:gd name="G32" fmla="+- G29 10800 0"/>
                <a:gd name="G33" fmla="+- G30 10800 0"/>
                <a:gd name="G34" fmla="?: G4 0 G31"/>
                <a:gd name="G35" fmla="?: 11736545 G34 0"/>
                <a:gd name="G36" fmla="?: G6 G35 G31"/>
                <a:gd name="G37" fmla="+- 21600 0 G36"/>
                <a:gd name="G38" fmla="?: G4 0 G33"/>
                <a:gd name="G39" fmla="?: 11736545 G38 G32"/>
                <a:gd name="G40" fmla="?: G6 G39 0"/>
                <a:gd name="G41" fmla="?: G4 G32 21600"/>
                <a:gd name="G42" fmla="?: G6 G41 G33"/>
                <a:gd name="T12" fmla="*/ 10800 w 21600"/>
                <a:gd name="T13" fmla="*/ 0 h 21600"/>
                <a:gd name="T14" fmla="*/ 3192 w 21600"/>
                <a:gd name="T15" fmla="*/ 10921 h 21600"/>
                <a:gd name="T16" fmla="*/ 10800 w 21600"/>
                <a:gd name="T17" fmla="*/ 6384 h 21600"/>
                <a:gd name="T18" fmla="*/ 18408 w 21600"/>
                <a:gd name="T19" fmla="*/ 1092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384" y="10870"/>
                  </a:moveTo>
                  <a:cubicBezTo>
                    <a:pt x="6384" y="10846"/>
                    <a:pt x="6384" y="10823"/>
                    <a:pt x="6384" y="10800"/>
                  </a:cubicBezTo>
                  <a:cubicBezTo>
                    <a:pt x="6384" y="8361"/>
                    <a:pt x="8361" y="6384"/>
                    <a:pt x="10800" y="6384"/>
                  </a:cubicBezTo>
                  <a:cubicBezTo>
                    <a:pt x="13238" y="6384"/>
                    <a:pt x="15216" y="8361"/>
                    <a:pt x="15216" y="10800"/>
                  </a:cubicBezTo>
                  <a:cubicBezTo>
                    <a:pt x="15216" y="10823"/>
                    <a:pt x="15215" y="10846"/>
                    <a:pt x="15215" y="10870"/>
                  </a:cubicBezTo>
                  <a:lnTo>
                    <a:pt x="21598" y="10972"/>
                  </a:lnTo>
                  <a:cubicBezTo>
                    <a:pt x="21599" y="10914"/>
                    <a:pt x="21600" y="10857"/>
                    <a:pt x="21600" y="10800"/>
                  </a:cubicBezTo>
                  <a:cubicBezTo>
                    <a:pt x="21600" y="4835"/>
                    <a:pt x="16764" y="0"/>
                    <a:pt x="10800" y="0"/>
                  </a:cubicBezTo>
                  <a:cubicBezTo>
                    <a:pt x="4835" y="0"/>
                    <a:pt x="0" y="4835"/>
                    <a:pt x="0" y="10800"/>
                  </a:cubicBezTo>
                  <a:cubicBezTo>
                    <a:pt x="-1" y="10857"/>
                    <a:pt x="0" y="10914"/>
                    <a:pt x="1" y="10972"/>
                  </a:cubicBezTo>
                  <a:close/>
                </a:path>
              </a:pathLst>
            </a:custGeom>
            <a:grpFill/>
            <a:ln>
              <a:noFill/>
            </a:ln>
            <a:extLst>
              <a:ext uri="{91240B29-F687-4F45-9708-019B960494DF}">
                <a14:hiddenLine xmlns:a14="http://schemas.microsoft.com/office/drawing/2010/main" w="3175" cap="flat" cmpd="sng">
                  <a:solidFill>
                    <a:srgbClr val="42719B"/>
                  </a:solidFill>
                  <a:bevel/>
                  <a:headEnd/>
                  <a:tailEnd/>
                </a14:hiddenLine>
              </a:ext>
            </a:extLst>
          </p:spPr>
          <p:txBody>
            <a:bodyPr anchor="ctr"/>
            <a:lstStyle/>
            <a:p>
              <a:pPr algn="ctr"/>
              <a:endParaRPr lang="zh-CN" altLang="zh-CN" sz="800">
                <a:latin typeface="宋体" pitchFamily="2" charset="-122"/>
                <a:sym typeface="宋体" pitchFamily="2" charset="-122"/>
              </a:endParaRPr>
            </a:p>
          </p:txBody>
        </p:sp>
        <p:sp>
          <p:nvSpPr>
            <p:cNvPr id="50" name="矩形 15"/>
            <p:cNvSpPr>
              <a:spLocks noChangeArrowheads="1"/>
            </p:cNvSpPr>
            <p:nvPr/>
          </p:nvSpPr>
          <p:spPr bwMode="auto">
            <a:xfrm>
              <a:off x="0" y="1900038"/>
              <a:ext cx="1368152" cy="792361"/>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800">
                <a:solidFill>
                  <a:srgbClr val="FFFFFF"/>
                </a:solidFill>
                <a:latin typeface="宋体" pitchFamily="2" charset="-122"/>
                <a:sym typeface="宋体" pitchFamily="2" charset="-122"/>
              </a:endParaRPr>
            </a:p>
          </p:txBody>
        </p:sp>
        <p:sp>
          <p:nvSpPr>
            <p:cNvPr id="51" name="矩形 16"/>
            <p:cNvSpPr>
              <a:spLocks noChangeArrowheads="1"/>
            </p:cNvSpPr>
            <p:nvPr/>
          </p:nvSpPr>
          <p:spPr bwMode="auto">
            <a:xfrm>
              <a:off x="0" y="0"/>
              <a:ext cx="1368152" cy="798339"/>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800">
                <a:solidFill>
                  <a:srgbClr val="FFFFFF"/>
                </a:solidFill>
                <a:latin typeface="宋体" pitchFamily="2" charset="-122"/>
                <a:sym typeface="宋体" pitchFamily="2" charset="-122"/>
              </a:endParaRPr>
            </a:p>
          </p:txBody>
        </p:sp>
      </p:grpSp>
      <p:sp>
        <p:nvSpPr>
          <p:cNvPr id="52" name="矩形 17"/>
          <p:cNvSpPr>
            <a:spLocks noChangeArrowheads="1"/>
          </p:cNvSpPr>
          <p:nvPr/>
        </p:nvSpPr>
        <p:spPr bwMode="auto">
          <a:xfrm>
            <a:off x="486286" y="2776081"/>
            <a:ext cx="7872362" cy="36314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chemeClr val="bg1"/>
              </a:solidFill>
              <a:latin typeface="宋体" pitchFamily="2" charset="-122"/>
              <a:sym typeface="宋体" pitchFamily="2" charset="-122"/>
            </a:endParaRPr>
          </a:p>
        </p:txBody>
      </p:sp>
      <p:sp>
        <p:nvSpPr>
          <p:cNvPr id="53" name="TextBox 24"/>
          <p:cNvSpPr>
            <a:spLocks noChangeArrowheads="1"/>
          </p:cNvSpPr>
          <p:nvPr/>
        </p:nvSpPr>
        <p:spPr bwMode="auto">
          <a:xfrm>
            <a:off x="1961470" y="2707024"/>
            <a:ext cx="522685" cy="484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sz="2700" b="1" dirty="0">
                <a:solidFill>
                  <a:schemeClr val="tx1">
                    <a:lumMod val="75000"/>
                    <a:lumOff val="25000"/>
                  </a:schemeClr>
                </a:solidFill>
                <a:latin typeface="Arial Unicode MS" pitchFamily="34" charset="-122"/>
                <a:ea typeface="Arial Unicode MS" pitchFamily="34" charset="-122"/>
                <a:cs typeface="Arial Unicode MS" pitchFamily="34" charset="-122"/>
                <a:sym typeface="Arial Unicode MS" pitchFamily="34" charset="-122"/>
              </a:rPr>
              <a:t>01</a:t>
            </a:r>
            <a:endParaRPr lang="zh-CN" altLang="en-US" sz="700" b="1" dirty="0">
              <a:solidFill>
                <a:schemeClr val="tx1">
                  <a:lumMod val="75000"/>
                  <a:lumOff val="25000"/>
                </a:schemeClr>
              </a:solidFill>
              <a:latin typeface="Arial Unicode MS" pitchFamily="34" charset="-122"/>
              <a:ea typeface="Arial Unicode MS" pitchFamily="34" charset="-122"/>
              <a:cs typeface="Arial Unicode MS" pitchFamily="34" charset="-122"/>
              <a:sym typeface="Arial Unicode MS" pitchFamily="34" charset="-122"/>
            </a:endParaRPr>
          </a:p>
        </p:txBody>
      </p:sp>
      <p:sp>
        <p:nvSpPr>
          <p:cNvPr id="54" name="TextBox 25"/>
          <p:cNvSpPr>
            <a:spLocks noChangeArrowheads="1"/>
          </p:cNvSpPr>
          <p:nvPr/>
        </p:nvSpPr>
        <p:spPr bwMode="auto">
          <a:xfrm>
            <a:off x="2025595" y="3141602"/>
            <a:ext cx="42062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zh-CN" altLang="en-US" sz="1100" dirty="0">
                <a:solidFill>
                  <a:schemeClr val="bg1"/>
                </a:solidFill>
                <a:latin typeface="Calibri" pitchFamily="34" charset="0"/>
                <a:ea typeface="Calibri" pitchFamily="34" charset="0"/>
                <a:cs typeface="Calibri" pitchFamily="34" charset="0"/>
                <a:sym typeface="Calibri" pitchFamily="34" charset="0"/>
              </a:rPr>
              <a:t>标题</a:t>
            </a:r>
            <a:endParaRPr lang="zh-CN" altLang="en-US" sz="1100" dirty="0">
              <a:solidFill>
                <a:schemeClr val="bg1"/>
              </a:solidFill>
              <a:latin typeface="Calibri" pitchFamily="34" charset="0"/>
              <a:sym typeface="宋体" pitchFamily="2" charset="-122"/>
            </a:endParaRPr>
          </a:p>
        </p:txBody>
      </p:sp>
      <p:sp>
        <p:nvSpPr>
          <p:cNvPr id="55" name="TextBox 26"/>
          <p:cNvSpPr>
            <a:spLocks noChangeArrowheads="1"/>
          </p:cNvSpPr>
          <p:nvPr/>
        </p:nvSpPr>
        <p:spPr bwMode="auto">
          <a:xfrm>
            <a:off x="3042557" y="2707024"/>
            <a:ext cx="523875" cy="484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sz="2700" b="1">
                <a:solidFill>
                  <a:srgbClr val="3F3F3F"/>
                </a:solidFill>
                <a:latin typeface="Arial Unicode MS" pitchFamily="34" charset="-122"/>
                <a:ea typeface="Arial Unicode MS" pitchFamily="34" charset="-122"/>
                <a:cs typeface="Arial Unicode MS" pitchFamily="34" charset="-122"/>
                <a:sym typeface="Arial Unicode MS" pitchFamily="34" charset="-122"/>
              </a:rPr>
              <a:t>02</a:t>
            </a:r>
            <a:endParaRPr lang="zh-CN" altLang="en-US" sz="700" b="1">
              <a:solidFill>
                <a:srgbClr val="3F3F3F"/>
              </a:solidFill>
              <a:latin typeface="Arial Unicode MS" pitchFamily="34" charset="-122"/>
              <a:ea typeface="Arial Unicode MS" pitchFamily="34" charset="-122"/>
              <a:cs typeface="Arial Unicode MS" pitchFamily="34" charset="-122"/>
              <a:sym typeface="Arial Unicode MS" pitchFamily="34" charset="-122"/>
            </a:endParaRPr>
          </a:p>
        </p:txBody>
      </p:sp>
      <p:sp>
        <p:nvSpPr>
          <p:cNvPr id="56" name="TextBox 27"/>
          <p:cNvSpPr>
            <a:spLocks noChangeArrowheads="1"/>
          </p:cNvSpPr>
          <p:nvPr/>
        </p:nvSpPr>
        <p:spPr bwMode="auto">
          <a:xfrm>
            <a:off x="3091800" y="2530812"/>
            <a:ext cx="42062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zh-CN" altLang="en-US" sz="1100" dirty="0">
                <a:solidFill>
                  <a:schemeClr val="bg1"/>
                </a:solidFill>
                <a:latin typeface="Calibri" pitchFamily="34" charset="0"/>
                <a:ea typeface="Calibri" pitchFamily="34" charset="0"/>
                <a:cs typeface="Calibri" pitchFamily="34" charset="0"/>
                <a:sym typeface="Calibri" pitchFamily="34" charset="0"/>
              </a:rPr>
              <a:t>标题</a:t>
            </a:r>
            <a:endParaRPr lang="zh-CN" altLang="en-US" sz="1100" dirty="0">
              <a:solidFill>
                <a:schemeClr val="bg1"/>
              </a:solidFill>
              <a:latin typeface="Calibri" pitchFamily="34" charset="0"/>
              <a:sym typeface="宋体" pitchFamily="2" charset="-122"/>
            </a:endParaRPr>
          </a:p>
        </p:txBody>
      </p:sp>
      <p:sp>
        <p:nvSpPr>
          <p:cNvPr id="57" name="TextBox 28"/>
          <p:cNvSpPr>
            <a:spLocks noChangeArrowheads="1"/>
          </p:cNvSpPr>
          <p:nvPr/>
        </p:nvSpPr>
        <p:spPr bwMode="auto">
          <a:xfrm>
            <a:off x="5208305" y="2707024"/>
            <a:ext cx="522684" cy="484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sz="2700" b="1" dirty="0">
                <a:solidFill>
                  <a:srgbClr val="3F3F3F"/>
                </a:solidFill>
                <a:latin typeface="Arial Unicode MS" pitchFamily="34" charset="-122"/>
                <a:ea typeface="Arial Unicode MS" pitchFamily="34" charset="-122"/>
                <a:cs typeface="Arial Unicode MS" pitchFamily="34" charset="-122"/>
                <a:sym typeface="Arial Unicode MS" pitchFamily="34" charset="-122"/>
              </a:rPr>
              <a:t>04</a:t>
            </a:r>
            <a:endParaRPr lang="zh-CN" altLang="en-US" sz="700" b="1" dirty="0">
              <a:solidFill>
                <a:srgbClr val="3F3F3F"/>
              </a:solidFill>
              <a:latin typeface="Arial Unicode MS" pitchFamily="34" charset="-122"/>
              <a:ea typeface="Arial Unicode MS" pitchFamily="34" charset="-122"/>
              <a:cs typeface="Arial Unicode MS" pitchFamily="34" charset="-122"/>
              <a:sym typeface="Arial Unicode MS" pitchFamily="34" charset="-122"/>
            </a:endParaRPr>
          </a:p>
        </p:txBody>
      </p:sp>
      <p:sp>
        <p:nvSpPr>
          <p:cNvPr id="58" name="TextBox 29"/>
          <p:cNvSpPr>
            <a:spLocks noChangeArrowheads="1"/>
          </p:cNvSpPr>
          <p:nvPr/>
        </p:nvSpPr>
        <p:spPr bwMode="auto">
          <a:xfrm>
            <a:off x="5256951" y="2530812"/>
            <a:ext cx="42062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zh-CN" altLang="en-US" sz="1100" dirty="0">
                <a:solidFill>
                  <a:schemeClr val="bg1"/>
                </a:solidFill>
                <a:latin typeface="Calibri" pitchFamily="34" charset="0"/>
                <a:ea typeface="Calibri" pitchFamily="34" charset="0"/>
                <a:cs typeface="Calibri" pitchFamily="34" charset="0"/>
                <a:sym typeface="Calibri" pitchFamily="34" charset="0"/>
              </a:rPr>
              <a:t>标题</a:t>
            </a:r>
            <a:endParaRPr lang="zh-CN" altLang="en-US" sz="1100" dirty="0">
              <a:solidFill>
                <a:schemeClr val="bg1"/>
              </a:solidFill>
              <a:latin typeface="Calibri" pitchFamily="34" charset="0"/>
              <a:sym typeface="宋体" pitchFamily="2" charset="-122"/>
            </a:endParaRPr>
          </a:p>
        </p:txBody>
      </p:sp>
      <p:sp>
        <p:nvSpPr>
          <p:cNvPr id="59" name="TextBox 30"/>
          <p:cNvSpPr>
            <a:spLocks noChangeArrowheads="1"/>
          </p:cNvSpPr>
          <p:nvPr/>
        </p:nvSpPr>
        <p:spPr bwMode="auto">
          <a:xfrm>
            <a:off x="4104595" y="2707024"/>
            <a:ext cx="523875" cy="484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sz="2700" b="1">
                <a:solidFill>
                  <a:schemeClr val="tx1">
                    <a:lumMod val="75000"/>
                    <a:lumOff val="25000"/>
                  </a:schemeClr>
                </a:solidFill>
                <a:latin typeface="Arial Unicode MS" pitchFamily="34" charset="-122"/>
                <a:ea typeface="Arial Unicode MS" pitchFamily="34" charset="-122"/>
                <a:cs typeface="Arial Unicode MS" pitchFamily="34" charset="-122"/>
                <a:sym typeface="Arial Unicode MS" pitchFamily="34" charset="-122"/>
              </a:rPr>
              <a:t>03</a:t>
            </a:r>
            <a:endParaRPr lang="zh-CN" altLang="en-US" sz="700" b="1">
              <a:solidFill>
                <a:schemeClr val="tx1">
                  <a:lumMod val="75000"/>
                  <a:lumOff val="25000"/>
                </a:schemeClr>
              </a:solidFill>
              <a:latin typeface="Arial Unicode MS" pitchFamily="34" charset="-122"/>
              <a:ea typeface="Arial Unicode MS" pitchFamily="34" charset="-122"/>
              <a:cs typeface="Arial Unicode MS" pitchFamily="34" charset="-122"/>
              <a:sym typeface="Arial Unicode MS" pitchFamily="34" charset="-122"/>
            </a:endParaRPr>
          </a:p>
        </p:txBody>
      </p:sp>
      <p:sp>
        <p:nvSpPr>
          <p:cNvPr id="60" name="TextBox 31"/>
          <p:cNvSpPr>
            <a:spLocks noChangeArrowheads="1"/>
          </p:cNvSpPr>
          <p:nvPr/>
        </p:nvSpPr>
        <p:spPr bwMode="auto">
          <a:xfrm>
            <a:off x="4169316" y="3141602"/>
            <a:ext cx="42062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zh-CN" altLang="en-US" sz="1100" dirty="0">
                <a:solidFill>
                  <a:schemeClr val="bg1"/>
                </a:solidFill>
                <a:latin typeface="Calibri" pitchFamily="34" charset="0"/>
                <a:ea typeface="Calibri" pitchFamily="34" charset="0"/>
                <a:cs typeface="Calibri" pitchFamily="34" charset="0"/>
                <a:sym typeface="Calibri" pitchFamily="34" charset="0"/>
              </a:rPr>
              <a:t>标题</a:t>
            </a:r>
            <a:endParaRPr lang="zh-CN" altLang="en-US" sz="1100" dirty="0">
              <a:solidFill>
                <a:schemeClr val="bg1"/>
              </a:solidFill>
              <a:latin typeface="Calibri" pitchFamily="34" charset="0"/>
              <a:sym typeface="宋体" pitchFamily="2" charset="-122"/>
            </a:endParaRPr>
          </a:p>
        </p:txBody>
      </p:sp>
      <p:sp>
        <p:nvSpPr>
          <p:cNvPr id="61" name="矩形 26"/>
          <p:cNvSpPr>
            <a:spLocks noChangeArrowheads="1"/>
          </p:cNvSpPr>
          <p:nvPr/>
        </p:nvSpPr>
        <p:spPr bwMode="auto">
          <a:xfrm>
            <a:off x="2010286" y="4326274"/>
            <a:ext cx="51918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a:solidFill>
                  <a:schemeClr val="bg1"/>
                </a:solidFill>
                <a:latin typeface="Calibri" pitchFamily="34" charset="0"/>
                <a:ea typeface="Calibri" pitchFamily="34" charset="0"/>
                <a:cs typeface="Calibri" pitchFamily="34" charset="0"/>
                <a:sym typeface="Calibri" pitchFamily="34" charset="0"/>
              </a:rPr>
              <a:t>Text</a:t>
            </a:r>
          </a:p>
        </p:txBody>
      </p:sp>
      <p:sp>
        <p:nvSpPr>
          <p:cNvPr id="62" name="矩形 27"/>
          <p:cNvSpPr>
            <a:spLocks noChangeArrowheads="1"/>
          </p:cNvSpPr>
          <p:nvPr/>
        </p:nvSpPr>
        <p:spPr bwMode="auto">
          <a:xfrm>
            <a:off x="3023264" y="1302087"/>
            <a:ext cx="6001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dirty="0">
                <a:solidFill>
                  <a:schemeClr val="bg1"/>
                </a:solidFill>
                <a:latin typeface="Calibri" pitchFamily="34" charset="0"/>
                <a:ea typeface="Calibri" pitchFamily="34" charset="0"/>
                <a:cs typeface="Calibri" pitchFamily="34" charset="0"/>
                <a:sym typeface="Calibri" pitchFamily="34" charset="0"/>
              </a:rPr>
              <a:t>标题</a:t>
            </a:r>
            <a:endParaRPr lang="en-US" dirty="0">
              <a:solidFill>
                <a:schemeClr val="bg1"/>
              </a:solidFill>
              <a:latin typeface="Calibri" pitchFamily="34" charset="0"/>
              <a:ea typeface="Calibri" pitchFamily="34" charset="0"/>
              <a:cs typeface="Calibri" pitchFamily="34" charset="0"/>
              <a:sym typeface="Calibri" pitchFamily="34" charset="0"/>
            </a:endParaRPr>
          </a:p>
        </p:txBody>
      </p:sp>
      <p:sp>
        <p:nvSpPr>
          <p:cNvPr id="63" name="矩形 28"/>
          <p:cNvSpPr>
            <a:spLocks noChangeArrowheads="1"/>
          </p:cNvSpPr>
          <p:nvPr/>
        </p:nvSpPr>
        <p:spPr bwMode="auto">
          <a:xfrm>
            <a:off x="4098398" y="4326274"/>
            <a:ext cx="6001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dirty="0">
                <a:solidFill>
                  <a:schemeClr val="bg1"/>
                </a:solidFill>
                <a:latin typeface="Calibri" pitchFamily="34" charset="0"/>
                <a:ea typeface="Calibri" pitchFamily="34" charset="0"/>
                <a:cs typeface="Calibri" pitchFamily="34" charset="0"/>
                <a:sym typeface="Calibri" pitchFamily="34" charset="0"/>
              </a:rPr>
              <a:t>标题</a:t>
            </a:r>
            <a:endParaRPr lang="en-US" dirty="0">
              <a:solidFill>
                <a:schemeClr val="bg1"/>
              </a:solidFill>
              <a:latin typeface="Calibri" pitchFamily="34" charset="0"/>
              <a:ea typeface="Calibri" pitchFamily="34" charset="0"/>
              <a:cs typeface="Calibri" pitchFamily="34" charset="0"/>
              <a:sym typeface="Calibri" pitchFamily="34" charset="0"/>
            </a:endParaRPr>
          </a:p>
        </p:txBody>
      </p:sp>
      <p:sp>
        <p:nvSpPr>
          <p:cNvPr id="64" name="矩形 29"/>
          <p:cNvSpPr>
            <a:spLocks noChangeArrowheads="1"/>
          </p:cNvSpPr>
          <p:nvPr/>
        </p:nvSpPr>
        <p:spPr bwMode="auto">
          <a:xfrm>
            <a:off x="5179486" y="1302087"/>
            <a:ext cx="6001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dirty="0">
                <a:solidFill>
                  <a:schemeClr val="bg1"/>
                </a:solidFill>
                <a:latin typeface="Calibri" pitchFamily="34" charset="0"/>
                <a:ea typeface="Calibri" pitchFamily="34" charset="0"/>
                <a:cs typeface="Calibri" pitchFamily="34" charset="0"/>
                <a:sym typeface="Calibri" pitchFamily="34" charset="0"/>
              </a:rPr>
              <a:t>标题</a:t>
            </a:r>
            <a:endParaRPr lang="en-US" dirty="0">
              <a:solidFill>
                <a:schemeClr val="bg1"/>
              </a:solidFill>
              <a:latin typeface="Calibri" pitchFamily="34" charset="0"/>
              <a:ea typeface="Calibri" pitchFamily="34" charset="0"/>
              <a:cs typeface="Calibri" pitchFamily="34" charset="0"/>
              <a:sym typeface="Calibri" pitchFamily="34" charset="0"/>
            </a:endParaRPr>
          </a:p>
        </p:txBody>
      </p:sp>
      <p:sp>
        <p:nvSpPr>
          <p:cNvPr id="65" name="文本框 30"/>
          <p:cNvSpPr>
            <a:spLocks noChangeArrowheads="1"/>
          </p:cNvSpPr>
          <p:nvPr/>
        </p:nvSpPr>
        <p:spPr bwMode="auto">
          <a:xfrm>
            <a:off x="6440551" y="1554826"/>
            <a:ext cx="1918097" cy="100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1400" dirty="0">
                <a:solidFill>
                  <a:schemeClr val="bg1"/>
                </a:solidFill>
                <a:latin typeface="微软雅黑" pitchFamily="34" charset="-122"/>
                <a:ea typeface="微软雅黑" pitchFamily="34" charset="-122"/>
                <a:sym typeface="宋体" pitchFamily="2" charset="-122"/>
              </a:rPr>
              <a:t>点击此处添加文字说明点击此处添加文字说明</a:t>
            </a:r>
          </a:p>
          <a:p>
            <a:pPr>
              <a:lnSpc>
                <a:spcPct val="150000"/>
              </a:lnSpc>
            </a:pPr>
            <a:r>
              <a:rPr lang="zh-CN" altLang="en-US" sz="1400" dirty="0">
                <a:solidFill>
                  <a:schemeClr val="bg1"/>
                </a:solidFill>
                <a:latin typeface="微软雅黑" pitchFamily="34" charset="-122"/>
                <a:ea typeface="微软雅黑" pitchFamily="34" charset="-122"/>
                <a:sym typeface="宋体" pitchFamily="2" charset="-122"/>
              </a:rPr>
              <a:t>点击此处添加文字说明</a:t>
            </a:r>
          </a:p>
        </p:txBody>
      </p:sp>
      <p:sp>
        <p:nvSpPr>
          <p:cNvPr id="66" name="文本框 31"/>
          <p:cNvSpPr>
            <a:spLocks noChangeArrowheads="1"/>
          </p:cNvSpPr>
          <p:nvPr/>
        </p:nvSpPr>
        <p:spPr bwMode="auto">
          <a:xfrm>
            <a:off x="481931" y="2273049"/>
            <a:ext cx="191809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2000" b="1" dirty="0">
                <a:solidFill>
                  <a:schemeClr val="bg1"/>
                </a:solidFill>
                <a:latin typeface="微软雅黑" pitchFamily="34" charset="-122"/>
                <a:ea typeface="微软雅黑" pitchFamily="34" charset="-122"/>
                <a:sym typeface="宋体" pitchFamily="2" charset="-122"/>
              </a:rPr>
              <a:t>添加标题</a:t>
            </a:r>
          </a:p>
        </p:txBody>
      </p:sp>
      <p:sp>
        <p:nvSpPr>
          <p:cNvPr id="68" name="Freeform 9"/>
          <p:cNvSpPr>
            <a:spLocks noEditPoints="1" noChangeArrowheads="1"/>
          </p:cNvSpPr>
          <p:nvPr/>
        </p:nvSpPr>
        <p:spPr bwMode="auto">
          <a:xfrm>
            <a:off x="2073389" y="3648808"/>
            <a:ext cx="360760" cy="357188"/>
          </a:xfrm>
          <a:custGeom>
            <a:avLst/>
            <a:gdLst>
              <a:gd name="T0" fmla="*/ 190 w 196"/>
              <a:gd name="T1" fmla="*/ 166 h 194"/>
              <a:gd name="T2" fmla="*/ 143 w 196"/>
              <a:gd name="T3" fmla="*/ 120 h 194"/>
              <a:gd name="T4" fmla="*/ 142 w 196"/>
              <a:gd name="T5" fmla="*/ 118 h 194"/>
              <a:gd name="T6" fmla="*/ 154 w 196"/>
              <a:gd name="T7" fmla="*/ 76 h 194"/>
              <a:gd name="T8" fmla="*/ 77 w 196"/>
              <a:gd name="T9" fmla="*/ 0 h 194"/>
              <a:gd name="T10" fmla="*/ 0 w 196"/>
              <a:gd name="T11" fmla="*/ 76 h 194"/>
              <a:gd name="T12" fmla="*/ 77 w 196"/>
              <a:gd name="T13" fmla="*/ 153 h 194"/>
              <a:gd name="T14" fmla="*/ 119 w 196"/>
              <a:gd name="T15" fmla="*/ 141 h 194"/>
              <a:gd name="T16" fmla="*/ 120 w 196"/>
              <a:gd name="T17" fmla="*/ 143 h 194"/>
              <a:gd name="T18" fmla="*/ 167 w 196"/>
              <a:gd name="T19" fmla="*/ 189 h 194"/>
              <a:gd name="T20" fmla="*/ 178 w 196"/>
              <a:gd name="T21" fmla="*/ 194 h 194"/>
              <a:gd name="T22" fmla="*/ 190 w 196"/>
              <a:gd name="T23" fmla="*/ 189 h 194"/>
              <a:gd name="T24" fmla="*/ 190 w 196"/>
              <a:gd name="T25" fmla="*/ 166 h 194"/>
              <a:gd name="T26" fmla="*/ 77 w 196"/>
              <a:gd name="T27" fmla="*/ 129 h 194"/>
              <a:gd name="T28" fmla="*/ 25 w 196"/>
              <a:gd name="T29" fmla="*/ 76 h 194"/>
              <a:gd name="T30" fmla="*/ 77 w 196"/>
              <a:gd name="T31" fmla="*/ 24 h 194"/>
              <a:gd name="T32" fmla="*/ 130 w 196"/>
              <a:gd name="T33" fmla="*/ 76 h 194"/>
              <a:gd name="T34" fmla="*/ 77 w 196"/>
              <a:gd name="T35" fmla="*/ 129 h 19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6"/>
              <a:gd name="T55" fmla="*/ 0 h 194"/>
              <a:gd name="T56" fmla="*/ 196 w 196"/>
              <a:gd name="T57" fmla="*/ 194 h 19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6" h="194">
                <a:moveTo>
                  <a:pt x="190" y="166"/>
                </a:moveTo>
                <a:cubicBezTo>
                  <a:pt x="143" y="120"/>
                  <a:pt x="143" y="120"/>
                  <a:pt x="143" y="120"/>
                </a:cubicBezTo>
                <a:cubicBezTo>
                  <a:pt x="143" y="119"/>
                  <a:pt x="142" y="119"/>
                  <a:pt x="142" y="118"/>
                </a:cubicBezTo>
                <a:cubicBezTo>
                  <a:pt x="149" y="106"/>
                  <a:pt x="154" y="92"/>
                  <a:pt x="154" y="76"/>
                </a:cubicBezTo>
                <a:cubicBezTo>
                  <a:pt x="154" y="34"/>
                  <a:pt x="120" y="0"/>
                  <a:pt x="77" y="0"/>
                </a:cubicBezTo>
                <a:cubicBezTo>
                  <a:pt x="35" y="0"/>
                  <a:pt x="0" y="34"/>
                  <a:pt x="0" y="76"/>
                </a:cubicBezTo>
                <a:cubicBezTo>
                  <a:pt x="0" y="119"/>
                  <a:pt x="35" y="153"/>
                  <a:pt x="77" y="153"/>
                </a:cubicBezTo>
                <a:cubicBezTo>
                  <a:pt x="93" y="153"/>
                  <a:pt x="107" y="149"/>
                  <a:pt x="119" y="141"/>
                </a:cubicBezTo>
                <a:cubicBezTo>
                  <a:pt x="119" y="141"/>
                  <a:pt x="120" y="142"/>
                  <a:pt x="120" y="143"/>
                </a:cubicBezTo>
                <a:cubicBezTo>
                  <a:pt x="167" y="189"/>
                  <a:pt x="167" y="189"/>
                  <a:pt x="167" y="189"/>
                </a:cubicBezTo>
                <a:cubicBezTo>
                  <a:pt x="170" y="192"/>
                  <a:pt x="174" y="194"/>
                  <a:pt x="178" y="194"/>
                </a:cubicBezTo>
                <a:cubicBezTo>
                  <a:pt x="182" y="194"/>
                  <a:pt x="187" y="192"/>
                  <a:pt x="190" y="189"/>
                </a:cubicBezTo>
                <a:cubicBezTo>
                  <a:pt x="196" y="183"/>
                  <a:pt x="196" y="172"/>
                  <a:pt x="190" y="166"/>
                </a:cubicBezTo>
                <a:moveTo>
                  <a:pt x="77" y="129"/>
                </a:moveTo>
                <a:cubicBezTo>
                  <a:pt x="48" y="129"/>
                  <a:pt x="25" y="105"/>
                  <a:pt x="25" y="76"/>
                </a:cubicBezTo>
                <a:cubicBezTo>
                  <a:pt x="25" y="48"/>
                  <a:pt x="48" y="24"/>
                  <a:pt x="77" y="24"/>
                </a:cubicBezTo>
                <a:cubicBezTo>
                  <a:pt x="106" y="24"/>
                  <a:pt x="130" y="48"/>
                  <a:pt x="130" y="76"/>
                </a:cubicBezTo>
                <a:cubicBezTo>
                  <a:pt x="130" y="105"/>
                  <a:pt x="106" y="129"/>
                  <a:pt x="77" y="129"/>
                </a:cubicBezTo>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69" name="Freeform 13"/>
          <p:cNvSpPr>
            <a:spLocks noEditPoints="1" noChangeArrowheads="1"/>
          </p:cNvSpPr>
          <p:nvPr/>
        </p:nvSpPr>
        <p:spPr bwMode="auto">
          <a:xfrm>
            <a:off x="4254613" y="3727389"/>
            <a:ext cx="301229" cy="302419"/>
          </a:xfrm>
          <a:custGeom>
            <a:avLst/>
            <a:gdLst>
              <a:gd name="T0" fmla="*/ 0 w 200"/>
              <a:gd name="T1" fmla="*/ 180 h 200"/>
              <a:gd name="T2" fmla="*/ 12 w 200"/>
              <a:gd name="T3" fmla="*/ 168 h 200"/>
              <a:gd name="T4" fmla="*/ 188 w 200"/>
              <a:gd name="T5" fmla="*/ 168 h 200"/>
              <a:gd name="T6" fmla="*/ 200 w 200"/>
              <a:gd name="T7" fmla="*/ 180 h 200"/>
              <a:gd name="T8" fmla="*/ 84 w 200"/>
              <a:gd name="T9" fmla="*/ 88 h 200"/>
              <a:gd name="T10" fmla="*/ 116 w 200"/>
              <a:gd name="T11" fmla="*/ 88 h 200"/>
              <a:gd name="T12" fmla="*/ 168 w 200"/>
              <a:gd name="T13" fmla="*/ 88 h 200"/>
              <a:gd name="T14" fmla="*/ 168 w 200"/>
              <a:gd name="T15" fmla="*/ 176 h 200"/>
              <a:gd name="T16" fmla="*/ 116 w 200"/>
              <a:gd name="T17" fmla="*/ 176 h 200"/>
              <a:gd name="T18" fmla="*/ 84 w 200"/>
              <a:gd name="T19" fmla="*/ 176 h 200"/>
              <a:gd name="T20" fmla="*/ 32 w 200"/>
              <a:gd name="T21" fmla="*/ 176 h 200"/>
              <a:gd name="T22" fmla="*/ 32 w 200"/>
              <a:gd name="T23" fmla="*/ 88 h 200"/>
              <a:gd name="T24" fmla="*/ 144 w 200"/>
              <a:gd name="T25" fmla="*/ 172 h 200"/>
              <a:gd name="T26" fmla="*/ 144 w 200"/>
              <a:gd name="T27" fmla="*/ 148 h 200"/>
              <a:gd name="T28" fmla="*/ 168 w 200"/>
              <a:gd name="T29" fmla="*/ 144 h 200"/>
              <a:gd name="T30" fmla="*/ 144 w 200"/>
              <a:gd name="T31" fmla="*/ 144 h 200"/>
              <a:gd name="T32" fmla="*/ 168 w 200"/>
              <a:gd name="T33" fmla="*/ 92 h 200"/>
              <a:gd name="T34" fmla="*/ 116 w 200"/>
              <a:gd name="T35" fmla="*/ 172 h 200"/>
              <a:gd name="T36" fmla="*/ 116 w 200"/>
              <a:gd name="T37" fmla="*/ 148 h 200"/>
              <a:gd name="T38" fmla="*/ 140 w 200"/>
              <a:gd name="T39" fmla="*/ 144 h 200"/>
              <a:gd name="T40" fmla="*/ 116 w 200"/>
              <a:gd name="T41" fmla="*/ 144 h 200"/>
              <a:gd name="T42" fmla="*/ 140 w 200"/>
              <a:gd name="T43" fmla="*/ 92 h 200"/>
              <a:gd name="T44" fmla="*/ 88 w 200"/>
              <a:gd name="T45" fmla="*/ 172 h 200"/>
              <a:gd name="T46" fmla="*/ 88 w 200"/>
              <a:gd name="T47" fmla="*/ 148 h 200"/>
              <a:gd name="T48" fmla="*/ 112 w 200"/>
              <a:gd name="T49" fmla="*/ 144 h 200"/>
              <a:gd name="T50" fmla="*/ 88 w 200"/>
              <a:gd name="T51" fmla="*/ 144 h 200"/>
              <a:gd name="T52" fmla="*/ 112 w 200"/>
              <a:gd name="T53" fmla="*/ 92 h 200"/>
              <a:gd name="T54" fmla="*/ 60 w 200"/>
              <a:gd name="T55" fmla="*/ 172 h 200"/>
              <a:gd name="T56" fmla="*/ 60 w 200"/>
              <a:gd name="T57" fmla="*/ 148 h 200"/>
              <a:gd name="T58" fmla="*/ 84 w 200"/>
              <a:gd name="T59" fmla="*/ 144 h 200"/>
              <a:gd name="T60" fmla="*/ 60 w 200"/>
              <a:gd name="T61" fmla="*/ 144 h 200"/>
              <a:gd name="T62" fmla="*/ 84 w 200"/>
              <a:gd name="T63" fmla="*/ 92 h 200"/>
              <a:gd name="T64" fmla="*/ 32 w 200"/>
              <a:gd name="T65" fmla="*/ 172 h 200"/>
              <a:gd name="T66" fmla="*/ 32 w 200"/>
              <a:gd name="T67" fmla="*/ 148 h 200"/>
              <a:gd name="T68" fmla="*/ 56 w 200"/>
              <a:gd name="T69" fmla="*/ 144 h 200"/>
              <a:gd name="T70" fmla="*/ 32 w 200"/>
              <a:gd name="T71" fmla="*/ 144 h 200"/>
              <a:gd name="T72" fmla="*/ 56 w 200"/>
              <a:gd name="T73" fmla="*/ 92 h 200"/>
              <a:gd name="T74" fmla="*/ 0 w 200"/>
              <a:gd name="T75" fmla="*/ 36 h 200"/>
              <a:gd name="T76" fmla="*/ 28 w 200"/>
              <a:gd name="T77" fmla="*/ 56 h 200"/>
              <a:gd name="T78" fmla="*/ 140 w 200"/>
              <a:gd name="T79" fmla="*/ 16 h 200"/>
              <a:gd name="T80" fmla="*/ 172 w 200"/>
              <a:gd name="T81" fmla="*/ 16 h 200"/>
              <a:gd name="T82" fmla="*/ 200 w 200"/>
              <a:gd name="T83" fmla="*/ 80 h 200"/>
              <a:gd name="T84" fmla="*/ 144 w 200"/>
              <a:gd name="T85" fmla="*/ 12 h 200"/>
              <a:gd name="T86" fmla="*/ 168 w 200"/>
              <a:gd name="T87" fmla="*/ 52 h 200"/>
              <a:gd name="T88" fmla="*/ 32 w 200"/>
              <a:gd name="T89" fmla="*/ 12 h 200"/>
              <a:gd name="T90" fmla="*/ 56 w 200"/>
              <a:gd name="T91" fmla="*/ 52 h 2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0"/>
              <a:gd name="T139" fmla="*/ 0 h 200"/>
              <a:gd name="T140" fmla="*/ 200 w 200"/>
              <a:gd name="T141" fmla="*/ 200 h 2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0" h="200">
                <a:moveTo>
                  <a:pt x="180" y="200"/>
                </a:moveTo>
                <a:cubicBezTo>
                  <a:pt x="20" y="200"/>
                  <a:pt x="20" y="200"/>
                  <a:pt x="20" y="200"/>
                </a:cubicBezTo>
                <a:cubicBezTo>
                  <a:pt x="9" y="200"/>
                  <a:pt x="0" y="191"/>
                  <a:pt x="0" y="180"/>
                </a:cubicBezTo>
                <a:cubicBezTo>
                  <a:pt x="0" y="88"/>
                  <a:pt x="0" y="88"/>
                  <a:pt x="0" y="88"/>
                </a:cubicBezTo>
                <a:cubicBezTo>
                  <a:pt x="13" y="88"/>
                  <a:pt x="13" y="88"/>
                  <a:pt x="13" y="88"/>
                </a:cubicBezTo>
                <a:cubicBezTo>
                  <a:pt x="12" y="123"/>
                  <a:pt x="12" y="168"/>
                  <a:pt x="12" y="168"/>
                </a:cubicBezTo>
                <a:cubicBezTo>
                  <a:pt x="12" y="179"/>
                  <a:pt x="25" y="188"/>
                  <a:pt x="36" y="188"/>
                </a:cubicBezTo>
                <a:cubicBezTo>
                  <a:pt x="164" y="188"/>
                  <a:pt x="164" y="188"/>
                  <a:pt x="164" y="188"/>
                </a:cubicBezTo>
                <a:cubicBezTo>
                  <a:pt x="175" y="188"/>
                  <a:pt x="188" y="179"/>
                  <a:pt x="188" y="168"/>
                </a:cubicBezTo>
                <a:cubicBezTo>
                  <a:pt x="188" y="168"/>
                  <a:pt x="188" y="122"/>
                  <a:pt x="188" y="88"/>
                </a:cubicBezTo>
                <a:cubicBezTo>
                  <a:pt x="200" y="88"/>
                  <a:pt x="200" y="88"/>
                  <a:pt x="200" y="88"/>
                </a:cubicBezTo>
                <a:cubicBezTo>
                  <a:pt x="200" y="180"/>
                  <a:pt x="200" y="180"/>
                  <a:pt x="200" y="180"/>
                </a:cubicBezTo>
                <a:cubicBezTo>
                  <a:pt x="200" y="191"/>
                  <a:pt x="191" y="200"/>
                  <a:pt x="180" y="200"/>
                </a:cubicBezTo>
                <a:close/>
                <a:moveTo>
                  <a:pt x="60" y="88"/>
                </a:moveTo>
                <a:cubicBezTo>
                  <a:pt x="84" y="88"/>
                  <a:pt x="84" y="88"/>
                  <a:pt x="84" y="88"/>
                </a:cubicBezTo>
                <a:cubicBezTo>
                  <a:pt x="88" y="88"/>
                  <a:pt x="88" y="88"/>
                  <a:pt x="88" y="88"/>
                </a:cubicBezTo>
                <a:cubicBezTo>
                  <a:pt x="112" y="88"/>
                  <a:pt x="112" y="88"/>
                  <a:pt x="112" y="88"/>
                </a:cubicBezTo>
                <a:cubicBezTo>
                  <a:pt x="116" y="88"/>
                  <a:pt x="116" y="88"/>
                  <a:pt x="116" y="88"/>
                </a:cubicBezTo>
                <a:cubicBezTo>
                  <a:pt x="140" y="88"/>
                  <a:pt x="140" y="88"/>
                  <a:pt x="140" y="88"/>
                </a:cubicBezTo>
                <a:cubicBezTo>
                  <a:pt x="144" y="88"/>
                  <a:pt x="144" y="88"/>
                  <a:pt x="144" y="88"/>
                </a:cubicBezTo>
                <a:cubicBezTo>
                  <a:pt x="168" y="88"/>
                  <a:pt x="168" y="88"/>
                  <a:pt x="168" y="88"/>
                </a:cubicBezTo>
                <a:cubicBezTo>
                  <a:pt x="172" y="88"/>
                  <a:pt x="172" y="88"/>
                  <a:pt x="172" y="88"/>
                </a:cubicBezTo>
                <a:cubicBezTo>
                  <a:pt x="172" y="176"/>
                  <a:pt x="172" y="176"/>
                  <a:pt x="172" y="176"/>
                </a:cubicBezTo>
                <a:cubicBezTo>
                  <a:pt x="168" y="176"/>
                  <a:pt x="168" y="176"/>
                  <a:pt x="168" y="176"/>
                </a:cubicBezTo>
                <a:cubicBezTo>
                  <a:pt x="144" y="176"/>
                  <a:pt x="144" y="176"/>
                  <a:pt x="144" y="176"/>
                </a:cubicBezTo>
                <a:cubicBezTo>
                  <a:pt x="140" y="176"/>
                  <a:pt x="140" y="176"/>
                  <a:pt x="140" y="176"/>
                </a:cubicBezTo>
                <a:cubicBezTo>
                  <a:pt x="116" y="176"/>
                  <a:pt x="116" y="176"/>
                  <a:pt x="116" y="176"/>
                </a:cubicBezTo>
                <a:cubicBezTo>
                  <a:pt x="112" y="176"/>
                  <a:pt x="112" y="176"/>
                  <a:pt x="112" y="176"/>
                </a:cubicBezTo>
                <a:cubicBezTo>
                  <a:pt x="88" y="176"/>
                  <a:pt x="88" y="176"/>
                  <a:pt x="88" y="176"/>
                </a:cubicBezTo>
                <a:cubicBezTo>
                  <a:pt x="84" y="176"/>
                  <a:pt x="84" y="176"/>
                  <a:pt x="84" y="176"/>
                </a:cubicBezTo>
                <a:cubicBezTo>
                  <a:pt x="60" y="176"/>
                  <a:pt x="60" y="176"/>
                  <a:pt x="60" y="176"/>
                </a:cubicBezTo>
                <a:cubicBezTo>
                  <a:pt x="56" y="176"/>
                  <a:pt x="56" y="176"/>
                  <a:pt x="56" y="176"/>
                </a:cubicBezTo>
                <a:cubicBezTo>
                  <a:pt x="32" y="176"/>
                  <a:pt x="32" y="176"/>
                  <a:pt x="32" y="176"/>
                </a:cubicBezTo>
                <a:cubicBezTo>
                  <a:pt x="28" y="176"/>
                  <a:pt x="28" y="176"/>
                  <a:pt x="28" y="176"/>
                </a:cubicBezTo>
                <a:cubicBezTo>
                  <a:pt x="28" y="88"/>
                  <a:pt x="28" y="88"/>
                  <a:pt x="28" y="88"/>
                </a:cubicBezTo>
                <a:cubicBezTo>
                  <a:pt x="32" y="88"/>
                  <a:pt x="32" y="88"/>
                  <a:pt x="32" y="88"/>
                </a:cubicBezTo>
                <a:cubicBezTo>
                  <a:pt x="56" y="88"/>
                  <a:pt x="56" y="88"/>
                  <a:pt x="56" y="88"/>
                </a:cubicBezTo>
                <a:lnTo>
                  <a:pt x="60" y="88"/>
                </a:lnTo>
                <a:close/>
                <a:moveTo>
                  <a:pt x="144" y="172"/>
                </a:moveTo>
                <a:cubicBezTo>
                  <a:pt x="168" y="172"/>
                  <a:pt x="168" y="172"/>
                  <a:pt x="168" y="172"/>
                </a:cubicBezTo>
                <a:cubicBezTo>
                  <a:pt x="168" y="148"/>
                  <a:pt x="168" y="148"/>
                  <a:pt x="168" y="148"/>
                </a:cubicBezTo>
                <a:cubicBezTo>
                  <a:pt x="144" y="148"/>
                  <a:pt x="144" y="148"/>
                  <a:pt x="144" y="148"/>
                </a:cubicBezTo>
                <a:lnTo>
                  <a:pt x="144" y="172"/>
                </a:lnTo>
                <a:close/>
                <a:moveTo>
                  <a:pt x="144" y="144"/>
                </a:moveTo>
                <a:cubicBezTo>
                  <a:pt x="168" y="144"/>
                  <a:pt x="168" y="144"/>
                  <a:pt x="168" y="144"/>
                </a:cubicBezTo>
                <a:cubicBezTo>
                  <a:pt x="168" y="120"/>
                  <a:pt x="168" y="120"/>
                  <a:pt x="168" y="120"/>
                </a:cubicBezTo>
                <a:cubicBezTo>
                  <a:pt x="144" y="120"/>
                  <a:pt x="144" y="120"/>
                  <a:pt x="144" y="120"/>
                </a:cubicBezTo>
                <a:lnTo>
                  <a:pt x="144" y="144"/>
                </a:lnTo>
                <a:close/>
                <a:moveTo>
                  <a:pt x="144" y="116"/>
                </a:moveTo>
                <a:cubicBezTo>
                  <a:pt x="168" y="116"/>
                  <a:pt x="168" y="116"/>
                  <a:pt x="168" y="116"/>
                </a:cubicBezTo>
                <a:cubicBezTo>
                  <a:pt x="168" y="92"/>
                  <a:pt x="168" y="92"/>
                  <a:pt x="168" y="92"/>
                </a:cubicBezTo>
                <a:cubicBezTo>
                  <a:pt x="144" y="92"/>
                  <a:pt x="144" y="92"/>
                  <a:pt x="144" y="92"/>
                </a:cubicBezTo>
                <a:lnTo>
                  <a:pt x="144" y="116"/>
                </a:lnTo>
                <a:close/>
                <a:moveTo>
                  <a:pt x="116" y="172"/>
                </a:moveTo>
                <a:cubicBezTo>
                  <a:pt x="140" y="172"/>
                  <a:pt x="140" y="172"/>
                  <a:pt x="140" y="172"/>
                </a:cubicBezTo>
                <a:cubicBezTo>
                  <a:pt x="140" y="148"/>
                  <a:pt x="140" y="148"/>
                  <a:pt x="140" y="148"/>
                </a:cubicBezTo>
                <a:cubicBezTo>
                  <a:pt x="116" y="148"/>
                  <a:pt x="116" y="148"/>
                  <a:pt x="116" y="148"/>
                </a:cubicBezTo>
                <a:lnTo>
                  <a:pt x="116" y="172"/>
                </a:lnTo>
                <a:close/>
                <a:moveTo>
                  <a:pt x="116" y="144"/>
                </a:moveTo>
                <a:cubicBezTo>
                  <a:pt x="140" y="144"/>
                  <a:pt x="140" y="144"/>
                  <a:pt x="140" y="144"/>
                </a:cubicBezTo>
                <a:cubicBezTo>
                  <a:pt x="140" y="120"/>
                  <a:pt x="140" y="120"/>
                  <a:pt x="140" y="120"/>
                </a:cubicBezTo>
                <a:cubicBezTo>
                  <a:pt x="116" y="120"/>
                  <a:pt x="116" y="120"/>
                  <a:pt x="116" y="120"/>
                </a:cubicBezTo>
                <a:lnTo>
                  <a:pt x="116" y="144"/>
                </a:lnTo>
                <a:close/>
                <a:moveTo>
                  <a:pt x="116" y="116"/>
                </a:moveTo>
                <a:cubicBezTo>
                  <a:pt x="140" y="116"/>
                  <a:pt x="140" y="116"/>
                  <a:pt x="140" y="116"/>
                </a:cubicBezTo>
                <a:cubicBezTo>
                  <a:pt x="140" y="92"/>
                  <a:pt x="140" y="92"/>
                  <a:pt x="140" y="92"/>
                </a:cubicBezTo>
                <a:cubicBezTo>
                  <a:pt x="116" y="92"/>
                  <a:pt x="116" y="92"/>
                  <a:pt x="116" y="92"/>
                </a:cubicBezTo>
                <a:lnTo>
                  <a:pt x="116" y="116"/>
                </a:lnTo>
                <a:close/>
                <a:moveTo>
                  <a:pt x="88" y="172"/>
                </a:moveTo>
                <a:cubicBezTo>
                  <a:pt x="112" y="172"/>
                  <a:pt x="112" y="172"/>
                  <a:pt x="112" y="172"/>
                </a:cubicBezTo>
                <a:cubicBezTo>
                  <a:pt x="112" y="148"/>
                  <a:pt x="112" y="148"/>
                  <a:pt x="112" y="148"/>
                </a:cubicBezTo>
                <a:cubicBezTo>
                  <a:pt x="88" y="148"/>
                  <a:pt x="88" y="148"/>
                  <a:pt x="88" y="148"/>
                </a:cubicBezTo>
                <a:lnTo>
                  <a:pt x="88" y="172"/>
                </a:lnTo>
                <a:close/>
                <a:moveTo>
                  <a:pt x="88" y="144"/>
                </a:moveTo>
                <a:cubicBezTo>
                  <a:pt x="112" y="144"/>
                  <a:pt x="112" y="144"/>
                  <a:pt x="112" y="144"/>
                </a:cubicBezTo>
                <a:cubicBezTo>
                  <a:pt x="112" y="120"/>
                  <a:pt x="112" y="120"/>
                  <a:pt x="112" y="120"/>
                </a:cubicBezTo>
                <a:cubicBezTo>
                  <a:pt x="88" y="120"/>
                  <a:pt x="88" y="120"/>
                  <a:pt x="88" y="120"/>
                </a:cubicBezTo>
                <a:lnTo>
                  <a:pt x="88" y="144"/>
                </a:lnTo>
                <a:close/>
                <a:moveTo>
                  <a:pt x="88" y="116"/>
                </a:moveTo>
                <a:cubicBezTo>
                  <a:pt x="112" y="116"/>
                  <a:pt x="112" y="116"/>
                  <a:pt x="112" y="116"/>
                </a:cubicBezTo>
                <a:cubicBezTo>
                  <a:pt x="112" y="92"/>
                  <a:pt x="112" y="92"/>
                  <a:pt x="112" y="92"/>
                </a:cubicBezTo>
                <a:cubicBezTo>
                  <a:pt x="88" y="92"/>
                  <a:pt x="88" y="92"/>
                  <a:pt x="88" y="92"/>
                </a:cubicBezTo>
                <a:lnTo>
                  <a:pt x="88" y="116"/>
                </a:lnTo>
                <a:close/>
                <a:moveTo>
                  <a:pt x="60" y="172"/>
                </a:moveTo>
                <a:cubicBezTo>
                  <a:pt x="84" y="172"/>
                  <a:pt x="84" y="172"/>
                  <a:pt x="84" y="172"/>
                </a:cubicBezTo>
                <a:cubicBezTo>
                  <a:pt x="84" y="148"/>
                  <a:pt x="84" y="148"/>
                  <a:pt x="84" y="148"/>
                </a:cubicBezTo>
                <a:cubicBezTo>
                  <a:pt x="60" y="148"/>
                  <a:pt x="60" y="148"/>
                  <a:pt x="60" y="148"/>
                </a:cubicBezTo>
                <a:lnTo>
                  <a:pt x="60" y="172"/>
                </a:lnTo>
                <a:close/>
                <a:moveTo>
                  <a:pt x="60" y="144"/>
                </a:moveTo>
                <a:cubicBezTo>
                  <a:pt x="84" y="144"/>
                  <a:pt x="84" y="144"/>
                  <a:pt x="84" y="144"/>
                </a:cubicBezTo>
                <a:cubicBezTo>
                  <a:pt x="84" y="120"/>
                  <a:pt x="84" y="120"/>
                  <a:pt x="84" y="120"/>
                </a:cubicBezTo>
                <a:cubicBezTo>
                  <a:pt x="60" y="120"/>
                  <a:pt x="60" y="120"/>
                  <a:pt x="60" y="120"/>
                </a:cubicBezTo>
                <a:lnTo>
                  <a:pt x="60" y="144"/>
                </a:lnTo>
                <a:close/>
                <a:moveTo>
                  <a:pt x="60" y="116"/>
                </a:moveTo>
                <a:cubicBezTo>
                  <a:pt x="84" y="116"/>
                  <a:pt x="84" y="116"/>
                  <a:pt x="84" y="116"/>
                </a:cubicBezTo>
                <a:cubicBezTo>
                  <a:pt x="84" y="92"/>
                  <a:pt x="84" y="92"/>
                  <a:pt x="84" y="92"/>
                </a:cubicBezTo>
                <a:cubicBezTo>
                  <a:pt x="60" y="92"/>
                  <a:pt x="60" y="92"/>
                  <a:pt x="60" y="92"/>
                </a:cubicBezTo>
                <a:lnTo>
                  <a:pt x="60" y="116"/>
                </a:lnTo>
                <a:close/>
                <a:moveTo>
                  <a:pt x="32" y="172"/>
                </a:moveTo>
                <a:cubicBezTo>
                  <a:pt x="56" y="172"/>
                  <a:pt x="56" y="172"/>
                  <a:pt x="56" y="172"/>
                </a:cubicBezTo>
                <a:cubicBezTo>
                  <a:pt x="56" y="148"/>
                  <a:pt x="56" y="148"/>
                  <a:pt x="56" y="148"/>
                </a:cubicBezTo>
                <a:cubicBezTo>
                  <a:pt x="32" y="148"/>
                  <a:pt x="32" y="148"/>
                  <a:pt x="32" y="148"/>
                </a:cubicBezTo>
                <a:lnTo>
                  <a:pt x="32" y="172"/>
                </a:lnTo>
                <a:close/>
                <a:moveTo>
                  <a:pt x="32" y="144"/>
                </a:moveTo>
                <a:cubicBezTo>
                  <a:pt x="56" y="144"/>
                  <a:pt x="56" y="144"/>
                  <a:pt x="56" y="144"/>
                </a:cubicBezTo>
                <a:cubicBezTo>
                  <a:pt x="56" y="120"/>
                  <a:pt x="56" y="120"/>
                  <a:pt x="56" y="120"/>
                </a:cubicBezTo>
                <a:cubicBezTo>
                  <a:pt x="32" y="120"/>
                  <a:pt x="32" y="120"/>
                  <a:pt x="32" y="120"/>
                </a:cubicBezTo>
                <a:lnTo>
                  <a:pt x="32" y="144"/>
                </a:lnTo>
                <a:close/>
                <a:moveTo>
                  <a:pt x="32" y="116"/>
                </a:moveTo>
                <a:cubicBezTo>
                  <a:pt x="56" y="116"/>
                  <a:pt x="56" y="116"/>
                  <a:pt x="56" y="116"/>
                </a:cubicBezTo>
                <a:cubicBezTo>
                  <a:pt x="56" y="92"/>
                  <a:pt x="56" y="92"/>
                  <a:pt x="56" y="92"/>
                </a:cubicBezTo>
                <a:cubicBezTo>
                  <a:pt x="32" y="92"/>
                  <a:pt x="32" y="92"/>
                  <a:pt x="32" y="92"/>
                </a:cubicBezTo>
                <a:lnTo>
                  <a:pt x="32" y="116"/>
                </a:lnTo>
                <a:close/>
                <a:moveTo>
                  <a:pt x="0" y="36"/>
                </a:moveTo>
                <a:cubicBezTo>
                  <a:pt x="0" y="25"/>
                  <a:pt x="9" y="16"/>
                  <a:pt x="20" y="16"/>
                </a:cubicBezTo>
                <a:cubicBezTo>
                  <a:pt x="28" y="16"/>
                  <a:pt x="28" y="16"/>
                  <a:pt x="28" y="16"/>
                </a:cubicBezTo>
                <a:cubicBezTo>
                  <a:pt x="28" y="56"/>
                  <a:pt x="28" y="56"/>
                  <a:pt x="28" y="56"/>
                </a:cubicBezTo>
                <a:cubicBezTo>
                  <a:pt x="44" y="56"/>
                  <a:pt x="44" y="56"/>
                  <a:pt x="60" y="56"/>
                </a:cubicBezTo>
                <a:cubicBezTo>
                  <a:pt x="60" y="16"/>
                  <a:pt x="60" y="16"/>
                  <a:pt x="60" y="16"/>
                </a:cubicBezTo>
                <a:cubicBezTo>
                  <a:pt x="140" y="16"/>
                  <a:pt x="140" y="16"/>
                  <a:pt x="140" y="16"/>
                </a:cubicBezTo>
                <a:cubicBezTo>
                  <a:pt x="140" y="56"/>
                  <a:pt x="140" y="56"/>
                  <a:pt x="140" y="56"/>
                </a:cubicBezTo>
                <a:cubicBezTo>
                  <a:pt x="156" y="56"/>
                  <a:pt x="156" y="56"/>
                  <a:pt x="172" y="56"/>
                </a:cubicBezTo>
                <a:cubicBezTo>
                  <a:pt x="172" y="16"/>
                  <a:pt x="172" y="16"/>
                  <a:pt x="172" y="16"/>
                </a:cubicBezTo>
                <a:cubicBezTo>
                  <a:pt x="180" y="16"/>
                  <a:pt x="180" y="16"/>
                  <a:pt x="180" y="16"/>
                </a:cubicBezTo>
                <a:cubicBezTo>
                  <a:pt x="191" y="16"/>
                  <a:pt x="200" y="25"/>
                  <a:pt x="200" y="36"/>
                </a:cubicBezTo>
                <a:cubicBezTo>
                  <a:pt x="200" y="80"/>
                  <a:pt x="200" y="80"/>
                  <a:pt x="200" y="80"/>
                </a:cubicBezTo>
                <a:cubicBezTo>
                  <a:pt x="115" y="80"/>
                  <a:pt x="96" y="80"/>
                  <a:pt x="0" y="80"/>
                </a:cubicBezTo>
                <a:lnTo>
                  <a:pt x="0" y="36"/>
                </a:lnTo>
                <a:close/>
                <a:moveTo>
                  <a:pt x="144" y="12"/>
                </a:moveTo>
                <a:cubicBezTo>
                  <a:pt x="144" y="5"/>
                  <a:pt x="150" y="0"/>
                  <a:pt x="156" y="0"/>
                </a:cubicBezTo>
                <a:cubicBezTo>
                  <a:pt x="163" y="0"/>
                  <a:pt x="168" y="5"/>
                  <a:pt x="168" y="12"/>
                </a:cubicBezTo>
                <a:cubicBezTo>
                  <a:pt x="168" y="52"/>
                  <a:pt x="168" y="52"/>
                  <a:pt x="168" y="52"/>
                </a:cubicBezTo>
                <a:cubicBezTo>
                  <a:pt x="168" y="52"/>
                  <a:pt x="159" y="52"/>
                  <a:pt x="144" y="52"/>
                </a:cubicBezTo>
                <a:cubicBezTo>
                  <a:pt x="144" y="45"/>
                  <a:pt x="144" y="12"/>
                  <a:pt x="144" y="12"/>
                </a:cubicBezTo>
                <a:close/>
                <a:moveTo>
                  <a:pt x="32" y="12"/>
                </a:moveTo>
                <a:cubicBezTo>
                  <a:pt x="32" y="5"/>
                  <a:pt x="38" y="0"/>
                  <a:pt x="44" y="0"/>
                </a:cubicBezTo>
                <a:cubicBezTo>
                  <a:pt x="51" y="0"/>
                  <a:pt x="56" y="5"/>
                  <a:pt x="56" y="12"/>
                </a:cubicBezTo>
                <a:cubicBezTo>
                  <a:pt x="56" y="52"/>
                  <a:pt x="56" y="52"/>
                  <a:pt x="56" y="52"/>
                </a:cubicBezTo>
                <a:cubicBezTo>
                  <a:pt x="56" y="52"/>
                  <a:pt x="43" y="52"/>
                  <a:pt x="32" y="52"/>
                </a:cubicBezTo>
                <a:cubicBezTo>
                  <a:pt x="32" y="54"/>
                  <a:pt x="32" y="12"/>
                  <a:pt x="32" y="1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zh-CN">
              <a:solidFill>
                <a:srgbClr val="000000"/>
              </a:solidFill>
              <a:latin typeface="Calibri" pitchFamily="34" charset="0"/>
              <a:sym typeface="宋体" pitchFamily="2" charset="-122"/>
            </a:endParaRPr>
          </a:p>
        </p:txBody>
      </p:sp>
      <p:grpSp>
        <p:nvGrpSpPr>
          <p:cNvPr id="71" name="组合 9"/>
          <p:cNvGrpSpPr>
            <a:grpSpLocks/>
          </p:cNvGrpSpPr>
          <p:nvPr/>
        </p:nvGrpSpPr>
        <p:grpSpPr bwMode="auto">
          <a:xfrm rot="5400000">
            <a:off x="5804807" y="3110050"/>
            <a:ext cx="1541860" cy="1537097"/>
            <a:chOff x="0" y="0"/>
            <a:chExt cx="2702660" cy="2692842"/>
          </a:xfrm>
        </p:grpSpPr>
        <p:sp>
          <p:nvSpPr>
            <p:cNvPr id="72" name="空心弧 10"/>
            <p:cNvSpPr>
              <a:spLocks noChangeArrowheads="1"/>
            </p:cNvSpPr>
            <p:nvPr/>
          </p:nvSpPr>
          <p:spPr bwMode="auto">
            <a:xfrm rot="5460000">
              <a:off x="10778" y="960"/>
              <a:ext cx="2691881" cy="2691881"/>
            </a:xfrm>
            <a:custGeom>
              <a:avLst/>
              <a:gdLst>
                <a:gd name="G0" fmla="+- 4416 0 0"/>
                <a:gd name="G1" fmla="+- 11736545 0 0"/>
                <a:gd name="G2" fmla="+- 0 0 11736545"/>
                <a:gd name="T0" fmla="*/ 0 256 1"/>
                <a:gd name="T1" fmla="*/ 180 256 1"/>
                <a:gd name="G3" fmla="+- 11736545 T0 T1"/>
                <a:gd name="T2" fmla="*/ 0 256 1"/>
                <a:gd name="T3" fmla="*/ 90 256 1"/>
                <a:gd name="G4" fmla="+- 11736545 T2 T3"/>
                <a:gd name="G5" fmla="*/ G4 2 1"/>
                <a:gd name="T4" fmla="*/ 90 256 1"/>
                <a:gd name="T5" fmla="*/ 0 256 1"/>
                <a:gd name="G6" fmla="+- 11736545 T4 T5"/>
                <a:gd name="G7" fmla="*/ G6 2 1"/>
                <a:gd name="G8" fmla="abs 1173654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4416"/>
                <a:gd name="G18" fmla="*/ 4416 1 2"/>
                <a:gd name="G19" fmla="+- G18 5400 0"/>
                <a:gd name="G20" fmla="cos G19 11736545"/>
                <a:gd name="G21" fmla="sin G19 11736545"/>
                <a:gd name="G22" fmla="+- G20 10800 0"/>
                <a:gd name="G23" fmla="+- G21 10800 0"/>
                <a:gd name="G24" fmla="+- 10800 0 G20"/>
                <a:gd name="G25" fmla="+- 4416 10800 0"/>
                <a:gd name="G26" fmla="?: G9 G17 G25"/>
                <a:gd name="G27" fmla="?: G9 0 21600"/>
                <a:gd name="G28" fmla="cos 10800 11736545"/>
                <a:gd name="G29" fmla="sin 10800 11736545"/>
                <a:gd name="G30" fmla="sin 4416 11736545"/>
                <a:gd name="G31" fmla="+- G28 10800 0"/>
                <a:gd name="G32" fmla="+- G29 10800 0"/>
                <a:gd name="G33" fmla="+- G30 10800 0"/>
                <a:gd name="G34" fmla="?: G4 0 G31"/>
                <a:gd name="G35" fmla="?: 11736545 G34 0"/>
                <a:gd name="G36" fmla="?: G6 G35 G31"/>
                <a:gd name="G37" fmla="+- 21600 0 G36"/>
                <a:gd name="G38" fmla="?: G4 0 G33"/>
                <a:gd name="G39" fmla="?: 11736545 G38 G32"/>
                <a:gd name="G40" fmla="?: G6 G39 0"/>
                <a:gd name="G41" fmla="?: G4 G32 21600"/>
                <a:gd name="G42" fmla="?: G6 G41 G33"/>
                <a:gd name="T12" fmla="*/ 10800 w 21600"/>
                <a:gd name="T13" fmla="*/ 0 h 21600"/>
                <a:gd name="T14" fmla="*/ 3192 w 21600"/>
                <a:gd name="T15" fmla="*/ 10921 h 21600"/>
                <a:gd name="T16" fmla="*/ 10800 w 21600"/>
                <a:gd name="T17" fmla="*/ 6384 h 21600"/>
                <a:gd name="T18" fmla="*/ 18408 w 21600"/>
                <a:gd name="T19" fmla="*/ 1092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384" y="10870"/>
                  </a:moveTo>
                  <a:cubicBezTo>
                    <a:pt x="6384" y="10846"/>
                    <a:pt x="6384" y="10823"/>
                    <a:pt x="6384" y="10800"/>
                  </a:cubicBezTo>
                  <a:cubicBezTo>
                    <a:pt x="6384" y="8361"/>
                    <a:pt x="8361" y="6384"/>
                    <a:pt x="10800" y="6384"/>
                  </a:cubicBezTo>
                  <a:cubicBezTo>
                    <a:pt x="13238" y="6384"/>
                    <a:pt x="15216" y="8361"/>
                    <a:pt x="15216" y="10800"/>
                  </a:cubicBezTo>
                  <a:cubicBezTo>
                    <a:pt x="15216" y="10823"/>
                    <a:pt x="15215" y="10846"/>
                    <a:pt x="15215" y="10870"/>
                  </a:cubicBezTo>
                  <a:lnTo>
                    <a:pt x="21598" y="10972"/>
                  </a:lnTo>
                  <a:cubicBezTo>
                    <a:pt x="21599" y="10914"/>
                    <a:pt x="21600" y="10857"/>
                    <a:pt x="21600" y="10800"/>
                  </a:cubicBezTo>
                  <a:cubicBezTo>
                    <a:pt x="21600" y="4835"/>
                    <a:pt x="16764" y="0"/>
                    <a:pt x="10800" y="0"/>
                  </a:cubicBezTo>
                  <a:cubicBezTo>
                    <a:pt x="4835" y="0"/>
                    <a:pt x="0" y="4835"/>
                    <a:pt x="0" y="10800"/>
                  </a:cubicBezTo>
                  <a:cubicBezTo>
                    <a:pt x="-1" y="10857"/>
                    <a:pt x="0" y="10914"/>
                    <a:pt x="1" y="10972"/>
                  </a:cubicBezTo>
                  <a:close/>
                </a:path>
              </a:pathLst>
            </a:custGeom>
            <a:solidFill>
              <a:schemeClr val="bg1"/>
            </a:solidFill>
            <a:ln>
              <a:noFill/>
            </a:ln>
            <a:extLst>
              <a:ext uri="{91240B29-F687-4F45-9708-019B960494DF}">
                <a14:hiddenLine xmlns:a14="http://schemas.microsoft.com/office/drawing/2010/main" w="3175" cap="flat" cmpd="sng">
                  <a:solidFill>
                    <a:srgbClr val="42719B"/>
                  </a:solidFill>
                  <a:bevel/>
                  <a:headEnd/>
                  <a:tailEnd/>
                </a14:hiddenLine>
              </a:ext>
            </a:extLst>
          </p:spPr>
          <p:txBody>
            <a:bodyPr anchor="ctr"/>
            <a:lstStyle/>
            <a:p>
              <a:pPr algn="ctr"/>
              <a:endParaRPr lang="zh-CN" altLang="zh-CN">
                <a:latin typeface="宋体" pitchFamily="2" charset="-122"/>
                <a:sym typeface="宋体" pitchFamily="2" charset="-122"/>
              </a:endParaRPr>
            </a:p>
          </p:txBody>
        </p:sp>
        <p:sp>
          <p:nvSpPr>
            <p:cNvPr id="73" name="矩形 11"/>
            <p:cNvSpPr>
              <a:spLocks noChangeArrowheads="1"/>
            </p:cNvSpPr>
            <p:nvPr/>
          </p:nvSpPr>
          <p:spPr bwMode="auto">
            <a:xfrm>
              <a:off x="0" y="1900038"/>
              <a:ext cx="1368152" cy="792361"/>
            </a:xfrm>
            <a:prstGeom prst="rect">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74" name="矩形 12"/>
            <p:cNvSpPr>
              <a:spLocks noChangeArrowheads="1"/>
            </p:cNvSpPr>
            <p:nvPr/>
          </p:nvSpPr>
          <p:spPr bwMode="auto">
            <a:xfrm>
              <a:off x="0" y="0"/>
              <a:ext cx="1368152" cy="798339"/>
            </a:xfrm>
            <a:prstGeom prst="rect">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75" name="TextBox 29"/>
          <p:cNvSpPr>
            <a:spLocks noChangeArrowheads="1"/>
          </p:cNvSpPr>
          <p:nvPr/>
        </p:nvSpPr>
        <p:spPr bwMode="auto">
          <a:xfrm>
            <a:off x="6365149" y="3191608"/>
            <a:ext cx="420629"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zh-CN" altLang="en-US" sz="1100" dirty="0">
                <a:solidFill>
                  <a:schemeClr val="bg1"/>
                </a:solidFill>
                <a:latin typeface="Calibri" pitchFamily="34" charset="0"/>
                <a:ea typeface="Calibri" pitchFamily="34" charset="0"/>
                <a:cs typeface="Calibri" pitchFamily="34" charset="0"/>
                <a:sym typeface="Calibri" pitchFamily="34" charset="0"/>
              </a:rPr>
              <a:t>标题</a:t>
            </a:r>
            <a:endParaRPr lang="zh-CN" altLang="en-US" sz="1100" dirty="0">
              <a:solidFill>
                <a:schemeClr val="bg1"/>
              </a:solidFill>
              <a:latin typeface="Calibri" pitchFamily="34" charset="0"/>
              <a:sym typeface="宋体" pitchFamily="2" charset="-122"/>
            </a:endParaRPr>
          </a:p>
        </p:txBody>
      </p:sp>
      <p:sp>
        <p:nvSpPr>
          <p:cNvPr id="76" name="TextBox 28"/>
          <p:cNvSpPr>
            <a:spLocks noChangeArrowheads="1"/>
          </p:cNvSpPr>
          <p:nvPr/>
        </p:nvSpPr>
        <p:spPr bwMode="auto">
          <a:xfrm>
            <a:off x="6314121" y="2707024"/>
            <a:ext cx="522684" cy="484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en-US" sz="2700" b="1" dirty="0">
                <a:solidFill>
                  <a:srgbClr val="3F3F3F"/>
                </a:solidFill>
                <a:latin typeface="Arial Unicode MS" pitchFamily="34" charset="-122"/>
                <a:ea typeface="Arial Unicode MS" pitchFamily="34" charset="-122"/>
                <a:cs typeface="Arial Unicode MS" pitchFamily="34" charset="-122"/>
                <a:sym typeface="Arial Unicode MS" pitchFamily="34" charset="-122"/>
              </a:rPr>
              <a:t>04</a:t>
            </a:r>
            <a:endParaRPr lang="zh-CN" altLang="en-US" sz="700" b="1" dirty="0">
              <a:solidFill>
                <a:srgbClr val="3F3F3F"/>
              </a:solidFill>
              <a:latin typeface="Arial Unicode MS" pitchFamily="34" charset="-122"/>
              <a:ea typeface="Arial Unicode MS" pitchFamily="34" charset="-122"/>
              <a:cs typeface="Arial Unicode MS" pitchFamily="34" charset="-122"/>
              <a:sym typeface="Arial Unicode MS" pitchFamily="34" charset="-122"/>
            </a:endParaRPr>
          </a:p>
        </p:txBody>
      </p:sp>
      <p:sp>
        <p:nvSpPr>
          <p:cNvPr id="78" name="Freeform 86"/>
          <p:cNvSpPr>
            <a:spLocks noEditPoints="1"/>
          </p:cNvSpPr>
          <p:nvPr/>
        </p:nvSpPr>
        <p:spPr bwMode="auto">
          <a:xfrm>
            <a:off x="3219166" y="1915753"/>
            <a:ext cx="208360" cy="250031"/>
          </a:xfrm>
          <a:custGeom>
            <a:avLst/>
            <a:gdLst>
              <a:gd name="T0" fmla="*/ 45 w 197"/>
              <a:gd name="T1" fmla="*/ 43 h 237"/>
              <a:gd name="T2" fmla="*/ 24 w 197"/>
              <a:gd name="T3" fmla="*/ 64 h 237"/>
              <a:gd name="T4" fmla="*/ 0 w 197"/>
              <a:gd name="T5" fmla="*/ 64 h 237"/>
              <a:gd name="T6" fmla="*/ 0 w 197"/>
              <a:gd name="T7" fmla="*/ 98 h 237"/>
              <a:gd name="T8" fmla="*/ 24 w 197"/>
              <a:gd name="T9" fmla="*/ 98 h 237"/>
              <a:gd name="T10" fmla="*/ 45 w 197"/>
              <a:gd name="T11" fmla="*/ 118 h 237"/>
              <a:gd name="T12" fmla="*/ 24 w 197"/>
              <a:gd name="T13" fmla="*/ 139 h 237"/>
              <a:gd name="T14" fmla="*/ 0 w 197"/>
              <a:gd name="T15" fmla="*/ 139 h 237"/>
              <a:gd name="T16" fmla="*/ 0 w 197"/>
              <a:gd name="T17" fmla="*/ 173 h 237"/>
              <a:gd name="T18" fmla="*/ 24 w 197"/>
              <a:gd name="T19" fmla="*/ 173 h 237"/>
              <a:gd name="T20" fmla="*/ 45 w 197"/>
              <a:gd name="T21" fmla="*/ 193 h 237"/>
              <a:gd name="T22" fmla="*/ 24 w 197"/>
              <a:gd name="T23" fmla="*/ 214 h 237"/>
              <a:gd name="T24" fmla="*/ 0 w 197"/>
              <a:gd name="T25" fmla="*/ 214 h 237"/>
              <a:gd name="T26" fmla="*/ 0 w 197"/>
              <a:gd name="T27" fmla="*/ 218 h 237"/>
              <a:gd name="T28" fmla="*/ 18 w 197"/>
              <a:gd name="T29" fmla="*/ 237 h 237"/>
              <a:gd name="T30" fmla="*/ 178 w 197"/>
              <a:gd name="T31" fmla="*/ 237 h 237"/>
              <a:gd name="T32" fmla="*/ 197 w 197"/>
              <a:gd name="T33" fmla="*/ 218 h 237"/>
              <a:gd name="T34" fmla="*/ 197 w 197"/>
              <a:gd name="T35" fmla="*/ 18 h 237"/>
              <a:gd name="T36" fmla="*/ 178 w 197"/>
              <a:gd name="T37" fmla="*/ 0 h 237"/>
              <a:gd name="T38" fmla="*/ 18 w 197"/>
              <a:gd name="T39" fmla="*/ 0 h 237"/>
              <a:gd name="T40" fmla="*/ 0 w 197"/>
              <a:gd name="T41" fmla="*/ 18 h 237"/>
              <a:gd name="T42" fmla="*/ 0 w 197"/>
              <a:gd name="T43" fmla="*/ 23 h 237"/>
              <a:gd name="T44" fmla="*/ 24 w 197"/>
              <a:gd name="T45" fmla="*/ 23 h 237"/>
              <a:gd name="T46" fmla="*/ 45 w 197"/>
              <a:gd name="T47" fmla="*/ 43 h 237"/>
              <a:gd name="T48" fmla="*/ 72 w 197"/>
              <a:gd name="T49" fmla="*/ 119 h 237"/>
              <a:gd name="T50" fmla="*/ 83 w 197"/>
              <a:gd name="T51" fmla="*/ 112 h 237"/>
              <a:gd name="T52" fmla="*/ 85 w 197"/>
              <a:gd name="T53" fmla="*/ 101 h 237"/>
              <a:gd name="T54" fmla="*/ 81 w 197"/>
              <a:gd name="T55" fmla="*/ 95 h 237"/>
              <a:gd name="T56" fmla="*/ 78 w 197"/>
              <a:gd name="T57" fmla="*/ 81 h 237"/>
              <a:gd name="T58" fmla="*/ 111 w 197"/>
              <a:gd name="T59" fmla="*/ 48 h 237"/>
              <a:gd name="T60" fmla="*/ 144 w 197"/>
              <a:gd name="T61" fmla="*/ 81 h 237"/>
              <a:gd name="T62" fmla="*/ 142 w 197"/>
              <a:gd name="T63" fmla="*/ 94 h 237"/>
              <a:gd name="T64" fmla="*/ 137 w 197"/>
              <a:gd name="T65" fmla="*/ 101 h 237"/>
              <a:gd name="T66" fmla="*/ 139 w 197"/>
              <a:gd name="T67" fmla="*/ 112 h 237"/>
              <a:gd name="T68" fmla="*/ 149 w 197"/>
              <a:gd name="T69" fmla="*/ 118 h 237"/>
              <a:gd name="T70" fmla="*/ 175 w 197"/>
              <a:gd name="T71" fmla="*/ 170 h 237"/>
              <a:gd name="T72" fmla="*/ 47 w 197"/>
              <a:gd name="T73" fmla="*/ 170 h 237"/>
              <a:gd name="T74" fmla="*/ 72 w 197"/>
              <a:gd name="T75" fmla="*/ 11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237">
                <a:moveTo>
                  <a:pt x="45" y="43"/>
                </a:moveTo>
                <a:cubicBezTo>
                  <a:pt x="45" y="55"/>
                  <a:pt x="35" y="64"/>
                  <a:pt x="24" y="64"/>
                </a:cubicBezTo>
                <a:cubicBezTo>
                  <a:pt x="0" y="64"/>
                  <a:pt x="0" y="64"/>
                  <a:pt x="0" y="64"/>
                </a:cubicBezTo>
                <a:cubicBezTo>
                  <a:pt x="0" y="98"/>
                  <a:pt x="0" y="98"/>
                  <a:pt x="0" y="98"/>
                </a:cubicBezTo>
                <a:cubicBezTo>
                  <a:pt x="24" y="98"/>
                  <a:pt x="24" y="98"/>
                  <a:pt x="24" y="98"/>
                </a:cubicBezTo>
                <a:cubicBezTo>
                  <a:pt x="35" y="98"/>
                  <a:pt x="45" y="107"/>
                  <a:pt x="45" y="118"/>
                </a:cubicBezTo>
                <a:cubicBezTo>
                  <a:pt x="45" y="130"/>
                  <a:pt x="35" y="139"/>
                  <a:pt x="24" y="139"/>
                </a:cubicBezTo>
                <a:cubicBezTo>
                  <a:pt x="0" y="139"/>
                  <a:pt x="0" y="139"/>
                  <a:pt x="0" y="139"/>
                </a:cubicBezTo>
                <a:cubicBezTo>
                  <a:pt x="0" y="173"/>
                  <a:pt x="0" y="173"/>
                  <a:pt x="0" y="173"/>
                </a:cubicBezTo>
                <a:cubicBezTo>
                  <a:pt x="24" y="173"/>
                  <a:pt x="24" y="173"/>
                  <a:pt x="24" y="173"/>
                </a:cubicBezTo>
                <a:cubicBezTo>
                  <a:pt x="35" y="173"/>
                  <a:pt x="45" y="182"/>
                  <a:pt x="45" y="193"/>
                </a:cubicBezTo>
                <a:cubicBezTo>
                  <a:pt x="45" y="205"/>
                  <a:pt x="35" y="214"/>
                  <a:pt x="24" y="214"/>
                </a:cubicBezTo>
                <a:cubicBezTo>
                  <a:pt x="0" y="214"/>
                  <a:pt x="0" y="214"/>
                  <a:pt x="0" y="214"/>
                </a:cubicBezTo>
                <a:cubicBezTo>
                  <a:pt x="0" y="218"/>
                  <a:pt x="0" y="218"/>
                  <a:pt x="0" y="218"/>
                </a:cubicBezTo>
                <a:cubicBezTo>
                  <a:pt x="0" y="229"/>
                  <a:pt x="8" y="237"/>
                  <a:pt x="18" y="237"/>
                </a:cubicBezTo>
                <a:cubicBezTo>
                  <a:pt x="178" y="237"/>
                  <a:pt x="178" y="237"/>
                  <a:pt x="178" y="237"/>
                </a:cubicBezTo>
                <a:cubicBezTo>
                  <a:pt x="189" y="237"/>
                  <a:pt x="197" y="229"/>
                  <a:pt x="197" y="218"/>
                </a:cubicBezTo>
                <a:cubicBezTo>
                  <a:pt x="197" y="18"/>
                  <a:pt x="197" y="18"/>
                  <a:pt x="197" y="18"/>
                </a:cubicBezTo>
                <a:cubicBezTo>
                  <a:pt x="197" y="8"/>
                  <a:pt x="189" y="0"/>
                  <a:pt x="178" y="0"/>
                </a:cubicBezTo>
                <a:cubicBezTo>
                  <a:pt x="18" y="0"/>
                  <a:pt x="18" y="0"/>
                  <a:pt x="18" y="0"/>
                </a:cubicBezTo>
                <a:cubicBezTo>
                  <a:pt x="8" y="0"/>
                  <a:pt x="0" y="8"/>
                  <a:pt x="0" y="18"/>
                </a:cubicBezTo>
                <a:cubicBezTo>
                  <a:pt x="0" y="23"/>
                  <a:pt x="0" y="23"/>
                  <a:pt x="0" y="23"/>
                </a:cubicBezTo>
                <a:cubicBezTo>
                  <a:pt x="24" y="23"/>
                  <a:pt x="24" y="23"/>
                  <a:pt x="24" y="23"/>
                </a:cubicBezTo>
                <a:cubicBezTo>
                  <a:pt x="35" y="23"/>
                  <a:pt x="45" y="32"/>
                  <a:pt x="45" y="43"/>
                </a:cubicBezTo>
                <a:close/>
                <a:moveTo>
                  <a:pt x="72" y="119"/>
                </a:moveTo>
                <a:cubicBezTo>
                  <a:pt x="78" y="114"/>
                  <a:pt x="83" y="112"/>
                  <a:pt x="83" y="112"/>
                </a:cubicBezTo>
                <a:cubicBezTo>
                  <a:pt x="88" y="110"/>
                  <a:pt x="89" y="105"/>
                  <a:pt x="85" y="101"/>
                </a:cubicBezTo>
                <a:cubicBezTo>
                  <a:pt x="85" y="101"/>
                  <a:pt x="84" y="100"/>
                  <a:pt x="81" y="95"/>
                </a:cubicBezTo>
                <a:cubicBezTo>
                  <a:pt x="79" y="91"/>
                  <a:pt x="78" y="86"/>
                  <a:pt x="78" y="81"/>
                </a:cubicBezTo>
                <a:cubicBezTo>
                  <a:pt x="78" y="63"/>
                  <a:pt x="93" y="48"/>
                  <a:pt x="111" y="48"/>
                </a:cubicBezTo>
                <a:cubicBezTo>
                  <a:pt x="129" y="48"/>
                  <a:pt x="144" y="63"/>
                  <a:pt x="144" y="81"/>
                </a:cubicBezTo>
                <a:cubicBezTo>
                  <a:pt x="144" y="85"/>
                  <a:pt x="143" y="90"/>
                  <a:pt x="142" y="94"/>
                </a:cubicBezTo>
                <a:cubicBezTo>
                  <a:pt x="139" y="100"/>
                  <a:pt x="137" y="101"/>
                  <a:pt x="137" y="101"/>
                </a:cubicBezTo>
                <a:cubicBezTo>
                  <a:pt x="133" y="105"/>
                  <a:pt x="134" y="110"/>
                  <a:pt x="139" y="112"/>
                </a:cubicBezTo>
                <a:cubicBezTo>
                  <a:pt x="139" y="112"/>
                  <a:pt x="144" y="114"/>
                  <a:pt x="149" y="118"/>
                </a:cubicBezTo>
                <a:cubicBezTo>
                  <a:pt x="165" y="130"/>
                  <a:pt x="175" y="149"/>
                  <a:pt x="175" y="170"/>
                </a:cubicBezTo>
                <a:cubicBezTo>
                  <a:pt x="175" y="195"/>
                  <a:pt x="47" y="194"/>
                  <a:pt x="47" y="170"/>
                </a:cubicBezTo>
                <a:cubicBezTo>
                  <a:pt x="47" y="149"/>
                  <a:pt x="57" y="131"/>
                  <a:pt x="72"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grpSp>
        <p:nvGrpSpPr>
          <p:cNvPr id="79" name="组合 78"/>
          <p:cNvGrpSpPr/>
          <p:nvPr/>
        </p:nvGrpSpPr>
        <p:grpSpPr>
          <a:xfrm>
            <a:off x="5354552" y="1876560"/>
            <a:ext cx="250031" cy="178595"/>
            <a:chOff x="5941220" y="147638"/>
            <a:chExt cx="250031" cy="178595"/>
          </a:xfrm>
        </p:grpSpPr>
        <p:sp>
          <p:nvSpPr>
            <p:cNvPr id="80" name="Freeform 157"/>
            <p:cNvSpPr>
              <a:spLocks/>
            </p:cNvSpPr>
            <p:nvPr/>
          </p:nvSpPr>
          <p:spPr bwMode="auto">
            <a:xfrm>
              <a:off x="5941220" y="147638"/>
              <a:ext cx="250031" cy="123825"/>
            </a:xfrm>
            <a:custGeom>
              <a:avLst/>
              <a:gdLst>
                <a:gd name="T0" fmla="*/ 22 w 237"/>
                <a:gd name="T1" fmla="*/ 112 h 117"/>
                <a:gd name="T2" fmla="*/ 112 w 237"/>
                <a:gd name="T3" fmla="*/ 35 h 117"/>
                <a:gd name="T4" fmla="*/ 126 w 237"/>
                <a:gd name="T5" fmla="*/ 35 h 117"/>
                <a:gd name="T6" fmla="*/ 216 w 237"/>
                <a:gd name="T7" fmla="*/ 112 h 117"/>
                <a:gd name="T8" fmla="*/ 224 w 237"/>
                <a:gd name="T9" fmla="*/ 115 h 117"/>
                <a:gd name="T10" fmla="*/ 233 w 237"/>
                <a:gd name="T11" fmla="*/ 111 h 117"/>
                <a:gd name="T12" fmla="*/ 232 w 237"/>
                <a:gd name="T13" fmla="*/ 94 h 117"/>
                <a:gd name="T14" fmla="*/ 182 w 237"/>
                <a:gd name="T15" fmla="*/ 52 h 117"/>
                <a:gd name="T16" fmla="*/ 182 w 237"/>
                <a:gd name="T17" fmla="*/ 21 h 117"/>
                <a:gd name="T18" fmla="*/ 170 w 237"/>
                <a:gd name="T19" fmla="*/ 9 h 117"/>
                <a:gd name="T20" fmla="*/ 158 w 237"/>
                <a:gd name="T21" fmla="*/ 21 h 117"/>
                <a:gd name="T22" fmla="*/ 158 w 237"/>
                <a:gd name="T23" fmla="*/ 31 h 117"/>
                <a:gd name="T24" fmla="*/ 127 w 237"/>
                <a:gd name="T25" fmla="*/ 4 h 117"/>
                <a:gd name="T26" fmla="*/ 111 w 237"/>
                <a:gd name="T27" fmla="*/ 4 h 117"/>
                <a:gd name="T28" fmla="*/ 6 w 237"/>
                <a:gd name="T29" fmla="*/ 94 h 117"/>
                <a:gd name="T30" fmla="*/ 5 w 237"/>
                <a:gd name="T31" fmla="*/ 111 h 117"/>
                <a:gd name="T32" fmla="*/ 22 w 237"/>
                <a:gd name="T33"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 h="117">
                  <a:moveTo>
                    <a:pt x="22" y="112"/>
                  </a:moveTo>
                  <a:cubicBezTo>
                    <a:pt x="112" y="35"/>
                    <a:pt x="112" y="35"/>
                    <a:pt x="112" y="35"/>
                  </a:cubicBezTo>
                  <a:cubicBezTo>
                    <a:pt x="116" y="32"/>
                    <a:pt x="122" y="32"/>
                    <a:pt x="126" y="35"/>
                  </a:cubicBezTo>
                  <a:cubicBezTo>
                    <a:pt x="216" y="112"/>
                    <a:pt x="216" y="112"/>
                    <a:pt x="216" y="112"/>
                  </a:cubicBezTo>
                  <a:cubicBezTo>
                    <a:pt x="218" y="114"/>
                    <a:pt x="221" y="115"/>
                    <a:pt x="224" y="115"/>
                  </a:cubicBezTo>
                  <a:cubicBezTo>
                    <a:pt x="227" y="115"/>
                    <a:pt x="231" y="114"/>
                    <a:pt x="233" y="111"/>
                  </a:cubicBezTo>
                  <a:cubicBezTo>
                    <a:pt x="237" y="106"/>
                    <a:pt x="237" y="98"/>
                    <a:pt x="232" y="94"/>
                  </a:cubicBezTo>
                  <a:cubicBezTo>
                    <a:pt x="182" y="52"/>
                    <a:pt x="182" y="52"/>
                    <a:pt x="182" y="52"/>
                  </a:cubicBezTo>
                  <a:cubicBezTo>
                    <a:pt x="182" y="21"/>
                    <a:pt x="182" y="21"/>
                    <a:pt x="182" y="21"/>
                  </a:cubicBezTo>
                  <a:cubicBezTo>
                    <a:pt x="182" y="15"/>
                    <a:pt x="177" y="9"/>
                    <a:pt x="170" y="9"/>
                  </a:cubicBezTo>
                  <a:cubicBezTo>
                    <a:pt x="164" y="9"/>
                    <a:pt x="158" y="15"/>
                    <a:pt x="158" y="21"/>
                  </a:cubicBezTo>
                  <a:cubicBezTo>
                    <a:pt x="158" y="31"/>
                    <a:pt x="158" y="31"/>
                    <a:pt x="158" y="31"/>
                  </a:cubicBezTo>
                  <a:cubicBezTo>
                    <a:pt x="127" y="4"/>
                    <a:pt x="127" y="4"/>
                    <a:pt x="127" y="4"/>
                  </a:cubicBezTo>
                  <a:cubicBezTo>
                    <a:pt x="122" y="0"/>
                    <a:pt x="116" y="0"/>
                    <a:pt x="111" y="4"/>
                  </a:cubicBezTo>
                  <a:cubicBezTo>
                    <a:pt x="6" y="94"/>
                    <a:pt x="6" y="94"/>
                    <a:pt x="6" y="94"/>
                  </a:cubicBezTo>
                  <a:cubicBezTo>
                    <a:pt x="1" y="98"/>
                    <a:pt x="0" y="106"/>
                    <a:pt x="5" y="111"/>
                  </a:cubicBezTo>
                  <a:cubicBezTo>
                    <a:pt x="9" y="116"/>
                    <a:pt x="17" y="117"/>
                    <a:pt x="22" y="1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81" name="Freeform 158"/>
            <p:cNvSpPr>
              <a:spLocks/>
            </p:cNvSpPr>
            <p:nvPr/>
          </p:nvSpPr>
          <p:spPr bwMode="auto">
            <a:xfrm>
              <a:off x="5980509" y="194073"/>
              <a:ext cx="171450" cy="132160"/>
            </a:xfrm>
            <a:custGeom>
              <a:avLst/>
              <a:gdLst>
                <a:gd name="T0" fmla="*/ 111 w 162"/>
                <a:gd name="T1" fmla="*/ 126 h 126"/>
                <a:gd name="T2" fmla="*/ 151 w 162"/>
                <a:gd name="T3" fmla="*/ 126 h 126"/>
                <a:gd name="T4" fmla="*/ 162 w 162"/>
                <a:gd name="T5" fmla="*/ 115 h 126"/>
                <a:gd name="T6" fmla="*/ 162 w 162"/>
                <a:gd name="T7" fmla="*/ 76 h 126"/>
                <a:gd name="T8" fmla="*/ 153 w 162"/>
                <a:gd name="T9" fmla="*/ 57 h 126"/>
                <a:gd name="T10" fmla="*/ 90 w 162"/>
                <a:gd name="T11" fmla="*/ 4 h 126"/>
                <a:gd name="T12" fmla="*/ 72 w 162"/>
                <a:gd name="T13" fmla="*/ 4 h 126"/>
                <a:gd name="T14" fmla="*/ 9 w 162"/>
                <a:gd name="T15" fmla="*/ 57 h 126"/>
                <a:gd name="T16" fmla="*/ 0 w 162"/>
                <a:gd name="T17" fmla="*/ 76 h 126"/>
                <a:gd name="T18" fmla="*/ 0 w 162"/>
                <a:gd name="T19" fmla="*/ 115 h 126"/>
                <a:gd name="T20" fmla="*/ 11 w 162"/>
                <a:gd name="T21" fmla="*/ 126 h 126"/>
                <a:gd name="T22" fmla="*/ 51 w 162"/>
                <a:gd name="T23" fmla="*/ 126 h 126"/>
                <a:gd name="T24" fmla="*/ 62 w 162"/>
                <a:gd name="T25" fmla="*/ 115 h 126"/>
                <a:gd name="T26" fmla="*/ 62 w 162"/>
                <a:gd name="T27" fmla="*/ 78 h 126"/>
                <a:gd name="T28" fmla="*/ 74 w 162"/>
                <a:gd name="T29" fmla="*/ 66 h 126"/>
                <a:gd name="T30" fmla="*/ 88 w 162"/>
                <a:gd name="T31" fmla="*/ 66 h 126"/>
                <a:gd name="T32" fmla="*/ 100 w 162"/>
                <a:gd name="T33" fmla="*/ 78 h 126"/>
                <a:gd name="T34" fmla="*/ 100 w 162"/>
                <a:gd name="T35" fmla="*/ 115 h 126"/>
                <a:gd name="T36" fmla="*/ 111 w 162"/>
                <a:gd name="T3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26">
                  <a:moveTo>
                    <a:pt x="111" y="126"/>
                  </a:moveTo>
                  <a:cubicBezTo>
                    <a:pt x="151" y="126"/>
                    <a:pt x="151" y="126"/>
                    <a:pt x="151" y="126"/>
                  </a:cubicBezTo>
                  <a:cubicBezTo>
                    <a:pt x="157" y="126"/>
                    <a:pt x="162" y="121"/>
                    <a:pt x="162" y="115"/>
                  </a:cubicBezTo>
                  <a:cubicBezTo>
                    <a:pt x="162" y="76"/>
                    <a:pt x="162" y="76"/>
                    <a:pt x="162" y="76"/>
                  </a:cubicBezTo>
                  <a:cubicBezTo>
                    <a:pt x="162" y="70"/>
                    <a:pt x="158" y="61"/>
                    <a:pt x="153" y="57"/>
                  </a:cubicBezTo>
                  <a:cubicBezTo>
                    <a:pt x="90" y="4"/>
                    <a:pt x="90" y="4"/>
                    <a:pt x="90" y="4"/>
                  </a:cubicBezTo>
                  <a:cubicBezTo>
                    <a:pt x="85" y="0"/>
                    <a:pt x="77" y="0"/>
                    <a:pt x="72" y="4"/>
                  </a:cubicBezTo>
                  <a:cubicBezTo>
                    <a:pt x="9" y="57"/>
                    <a:pt x="9" y="57"/>
                    <a:pt x="9" y="57"/>
                  </a:cubicBezTo>
                  <a:cubicBezTo>
                    <a:pt x="4" y="61"/>
                    <a:pt x="0" y="70"/>
                    <a:pt x="0" y="76"/>
                  </a:cubicBezTo>
                  <a:cubicBezTo>
                    <a:pt x="0" y="115"/>
                    <a:pt x="0" y="115"/>
                    <a:pt x="0" y="115"/>
                  </a:cubicBezTo>
                  <a:cubicBezTo>
                    <a:pt x="0" y="121"/>
                    <a:pt x="5" y="126"/>
                    <a:pt x="11" y="126"/>
                  </a:cubicBezTo>
                  <a:cubicBezTo>
                    <a:pt x="51" y="126"/>
                    <a:pt x="51" y="126"/>
                    <a:pt x="51" y="126"/>
                  </a:cubicBezTo>
                  <a:cubicBezTo>
                    <a:pt x="57" y="126"/>
                    <a:pt x="62" y="121"/>
                    <a:pt x="62" y="115"/>
                  </a:cubicBezTo>
                  <a:cubicBezTo>
                    <a:pt x="62" y="78"/>
                    <a:pt x="62" y="78"/>
                    <a:pt x="62" y="78"/>
                  </a:cubicBezTo>
                  <a:cubicBezTo>
                    <a:pt x="62" y="71"/>
                    <a:pt x="67" y="66"/>
                    <a:pt x="74" y="66"/>
                  </a:cubicBezTo>
                  <a:cubicBezTo>
                    <a:pt x="88" y="66"/>
                    <a:pt x="88" y="66"/>
                    <a:pt x="88" y="66"/>
                  </a:cubicBezTo>
                  <a:cubicBezTo>
                    <a:pt x="94" y="66"/>
                    <a:pt x="100" y="71"/>
                    <a:pt x="100" y="78"/>
                  </a:cubicBezTo>
                  <a:cubicBezTo>
                    <a:pt x="100" y="115"/>
                    <a:pt x="100" y="115"/>
                    <a:pt x="100" y="115"/>
                  </a:cubicBezTo>
                  <a:cubicBezTo>
                    <a:pt x="100" y="121"/>
                    <a:pt x="105" y="126"/>
                    <a:pt x="111" y="12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grpSp>
      <p:grpSp>
        <p:nvGrpSpPr>
          <p:cNvPr id="82" name="组合 81"/>
          <p:cNvGrpSpPr/>
          <p:nvPr/>
        </p:nvGrpSpPr>
        <p:grpSpPr>
          <a:xfrm>
            <a:off x="6440551" y="3798924"/>
            <a:ext cx="266702" cy="228600"/>
            <a:chOff x="4594621" y="504826"/>
            <a:chExt cx="266702" cy="228600"/>
          </a:xfrm>
        </p:grpSpPr>
        <p:sp>
          <p:nvSpPr>
            <p:cNvPr id="83" name="Freeform 181"/>
            <p:cNvSpPr>
              <a:spLocks/>
            </p:cNvSpPr>
            <p:nvPr/>
          </p:nvSpPr>
          <p:spPr bwMode="auto">
            <a:xfrm>
              <a:off x="4754167" y="510780"/>
              <a:ext cx="107156" cy="127397"/>
            </a:xfrm>
            <a:custGeom>
              <a:avLst/>
              <a:gdLst>
                <a:gd name="T0" fmla="*/ 12 w 101"/>
                <a:gd name="T1" fmla="*/ 8 h 120"/>
                <a:gd name="T2" fmla="*/ 4 w 101"/>
                <a:gd name="T3" fmla="*/ 15 h 120"/>
                <a:gd name="T4" fmla="*/ 15 w 101"/>
                <a:gd name="T5" fmla="*/ 39 h 120"/>
                <a:gd name="T6" fmla="*/ 24 w 101"/>
                <a:gd name="T7" fmla="*/ 38 h 120"/>
                <a:gd name="T8" fmla="*/ 31 w 101"/>
                <a:gd name="T9" fmla="*/ 27 h 120"/>
                <a:gd name="T10" fmla="*/ 44 w 101"/>
                <a:gd name="T11" fmla="*/ 24 h 120"/>
                <a:gd name="T12" fmla="*/ 60 w 101"/>
                <a:gd name="T13" fmla="*/ 27 h 120"/>
                <a:gd name="T14" fmla="*/ 63 w 101"/>
                <a:gd name="T15" fmla="*/ 30 h 120"/>
                <a:gd name="T16" fmla="*/ 53 w 101"/>
                <a:gd name="T17" fmla="*/ 47 h 120"/>
                <a:gd name="T18" fmla="*/ 35 w 101"/>
                <a:gd name="T19" fmla="*/ 50 h 120"/>
                <a:gd name="T20" fmla="*/ 13 w 101"/>
                <a:gd name="T21" fmla="*/ 57 h 120"/>
                <a:gd name="T22" fmla="*/ 24 w 101"/>
                <a:gd name="T23" fmla="*/ 85 h 120"/>
                <a:gd name="T24" fmla="*/ 24 w 101"/>
                <a:gd name="T25" fmla="*/ 83 h 120"/>
                <a:gd name="T26" fmla="*/ 30 w 101"/>
                <a:gd name="T27" fmla="*/ 73 h 120"/>
                <a:gd name="T28" fmla="*/ 46 w 101"/>
                <a:gd name="T29" fmla="*/ 67 h 120"/>
                <a:gd name="T30" fmla="*/ 55 w 101"/>
                <a:gd name="T31" fmla="*/ 65 h 120"/>
                <a:gd name="T32" fmla="*/ 65 w 101"/>
                <a:gd name="T33" fmla="*/ 69 h 120"/>
                <a:gd name="T34" fmla="*/ 63 w 101"/>
                <a:gd name="T35" fmla="*/ 83 h 120"/>
                <a:gd name="T36" fmla="*/ 56 w 101"/>
                <a:gd name="T37" fmla="*/ 93 h 120"/>
                <a:gd name="T38" fmla="*/ 40 w 101"/>
                <a:gd name="T39" fmla="*/ 99 h 120"/>
                <a:gd name="T40" fmla="*/ 28 w 101"/>
                <a:gd name="T41" fmla="*/ 94 h 120"/>
                <a:gd name="T42" fmla="*/ 27 w 101"/>
                <a:gd name="T43" fmla="*/ 92 h 120"/>
                <a:gd name="T44" fmla="*/ 38 w 101"/>
                <a:gd name="T45" fmla="*/ 120 h 120"/>
                <a:gd name="T46" fmla="*/ 50 w 101"/>
                <a:gd name="T47" fmla="*/ 116 h 120"/>
                <a:gd name="T48" fmla="*/ 67 w 101"/>
                <a:gd name="T49" fmla="*/ 105 h 120"/>
                <a:gd name="T50" fmla="*/ 68 w 101"/>
                <a:gd name="T51" fmla="*/ 109 h 120"/>
                <a:gd name="T52" fmla="*/ 69 w 101"/>
                <a:gd name="T53" fmla="*/ 113 h 120"/>
                <a:gd name="T54" fmla="*/ 87 w 101"/>
                <a:gd name="T55" fmla="*/ 119 h 120"/>
                <a:gd name="T56" fmla="*/ 94 w 101"/>
                <a:gd name="T57" fmla="*/ 119 h 120"/>
                <a:gd name="T58" fmla="*/ 95 w 101"/>
                <a:gd name="T59" fmla="*/ 102 h 120"/>
                <a:gd name="T60" fmla="*/ 94 w 101"/>
                <a:gd name="T61" fmla="*/ 97 h 120"/>
                <a:gd name="T62" fmla="*/ 94 w 101"/>
                <a:gd name="T63" fmla="*/ 60 h 120"/>
                <a:gd name="T64" fmla="*/ 94 w 101"/>
                <a:gd name="T65" fmla="*/ 45 h 120"/>
                <a:gd name="T66" fmla="*/ 90 w 101"/>
                <a:gd name="T67" fmla="*/ 17 h 120"/>
                <a:gd name="T68" fmla="*/ 76 w 101"/>
                <a:gd name="T69" fmla="*/ 5 h 120"/>
                <a:gd name="T70" fmla="*/ 46 w 101"/>
                <a:gd name="T71" fmla="*/ 0 h 120"/>
                <a:gd name="T72" fmla="*/ 12 w 101"/>
                <a:gd name="T73"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20">
                  <a:moveTo>
                    <a:pt x="12" y="8"/>
                  </a:moveTo>
                  <a:cubicBezTo>
                    <a:pt x="5" y="14"/>
                    <a:pt x="4" y="15"/>
                    <a:pt x="4" y="15"/>
                  </a:cubicBezTo>
                  <a:cubicBezTo>
                    <a:pt x="0" y="25"/>
                    <a:pt x="5" y="36"/>
                    <a:pt x="15" y="39"/>
                  </a:cubicBezTo>
                  <a:cubicBezTo>
                    <a:pt x="15" y="39"/>
                    <a:pt x="20" y="40"/>
                    <a:pt x="24" y="38"/>
                  </a:cubicBezTo>
                  <a:cubicBezTo>
                    <a:pt x="28" y="36"/>
                    <a:pt x="28" y="29"/>
                    <a:pt x="31" y="27"/>
                  </a:cubicBezTo>
                  <a:cubicBezTo>
                    <a:pt x="34" y="25"/>
                    <a:pt x="39" y="24"/>
                    <a:pt x="44" y="24"/>
                  </a:cubicBezTo>
                  <a:cubicBezTo>
                    <a:pt x="52" y="24"/>
                    <a:pt x="57" y="25"/>
                    <a:pt x="60" y="27"/>
                  </a:cubicBezTo>
                  <a:cubicBezTo>
                    <a:pt x="63" y="30"/>
                    <a:pt x="63" y="30"/>
                    <a:pt x="63" y="30"/>
                  </a:cubicBezTo>
                  <a:cubicBezTo>
                    <a:pt x="68" y="39"/>
                    <a:pt x="64" y="47"/>
                    <a:pt x="53" y="47"/>
                  </a:cubicBezTo>
                  <a:cubicBezTo>
                    <a:pt x="53" y="47"/>
                    <a:pt x="49" y="48"/>
                    <a:pt x="35" y="50"/>
                  </a:cubicBezTo>
                  <a:cubicBezTo>
                    <a:pt x="26" y="52"/>
                    <a:pt x="18" y="54"/>
                    <a:pt x="13" y="57"/>
                  </a:cubicBezTo>
                  <a:cubicBezTo>
                    <a:pt x="24" y="85"/>
                    <a:pt x="24" y="85"/>
                    <a:pt x="24" y="85"/>
                  </a:cubicBezTo>
                  <a:cubicBezTo>
                    <a:pt x="24" y="84"/>
                    <a:pt x="24" y="84"/>
                    <a:pt x="24" y="83"/>
                  </a:cubicBezTo>
                  <a:cubicBezTo>
                    <a:pt x="24" y="79"/>
                    <a:pt x="26" y="75"/>
                    <a:pt x="30" y="73"/>
                  </a:cubicBezTo>
                  <a:cubicBezTo>
                    <a:pt x="32" y="71"/>
                    <a:pt x="38" y="69"/>
                    <a:pt x="46" y="67"/>
                  </a:cubicBezTo>
                  <a:cubicBezTo>
                    <a:pt x="55" y="65"/>
                    <a:pt x="55" y="65"/>
                    <a:pt x="55" y="65"/>
                  </a:cubicBezTo>
                  <a:cubicBezTo>
                    <a:pt x="60" y="64"/>
                    <a:pt x="65" y="65"/>
                    <a:pt x="65" y="69"/>
                  </a:cubicBezTo>
                  <a:cubicBezTo>
                    <a:pt x="65" y="76"/>
                    <a:pt x="64" y="81"/>
                    <a:pt x="63" y="83"/>
                  </a:cubicBezTo>
                  <a:cubicBezTo>
                    <a:pt x="62" y="87"/>
                    <a:pt x="60" y="91"/>
                    <a:pt x="56" y="93"/>
                  </a:cubicBezTo>
                  <a:cubicBezTo>
                    <a:pt x="51" y="97"/>
                    <a:pt x="46" y="99"/>
                    <a:pt x="40" y="99"/>
                  </a:cubicBezTo>
                  <a:cubicBezTo>
                    <a:pt x="36" y="99"/>
                    <a:pt x="32" y="97"/>
                    <a:pt x="28" y="94"/>
                  </a:cubicBezTo>
                  <a:cubicBezTo>
                    <a:pt x="28" y="94"/>
                    <a:pt x="27" y="93"/>
                    <a:pt x="27" y="92"/>
                  </a:cubicBezTo>
                  <a:cubicBezTo>
                    <a:pt x="38" y="120"/>
                    <a:pt x="38" y="120"/>
                    <a:pt x="38" y="120"/>
                  </a:cubicBezTo>
                  <a:cubicBezTo>
                    <a:pt x="42" y="119"/>
                    <a:pt x="46" y="118"/>
                    <a:pt x="50" y="116"/>
                  </a:cubicBezTo>
                  <a:cubicBezTo>
                    <a:pt x="56" y="114"/>
                    <a:pt x="62" y="110"/>
                    <a:pt x="67" y="105"/>
                  </a:cubicBezTo>
                  <a:cubicBezTo>
                    <a:pt x="67" y="106"/>
                    <a:pt x="67" y="107"/>
                    <a:pt x="68" y="109"/>
                  </a:cubicBezTo>
                  <a:cubicBezTo>
                    <a:pt x="69" y="113"/>
                    <a:pt x="69" y="113"/>
                    <a:pt x="69" y="113"/>
                  </a:cubicBezTo>
                  <a:cubicBezTo>
                    <a:pt x="70" y="115"/>
                    <a:pt x="78" y="118"/>
                    <a:pt x="87" y="119"/>
                  </a:cubicBezTo>
                  <a:cubicBezTo>
                    <a:pt x="87" y="119"/>
                    <a:pt x="87" y="119"/>
                    <a:pt x="94" y="119"/>
                  </a:cubicBezTo>
                  <a:cubicBezTo>
                    <a:pt x="101" y="119"/>
                    <a:pt x="96" y="107"/>
                    <a:pt x="95" y="102"/>
                  </a:cubicBezTo>
                  <a:cubicBezTo>
                    <a:pt x="94" y="97"/>
                    <a:pt x="94" y="97"/>
                    <a:pt x="94" y="97"/>
                  </a:cubicBezTo>
                  <a:cubicBezTo>
                    <a:pt x="94" y="88"/>
                    <a:pt x="94" y="71"/>
                    <a:pt x="94" y="60"/>
                  </a:cubicBezTo>
                  <a:cubicBezTo>
                    <a:pt x="94" y="45"/>
                    <a:pt x="94" y="45"/>
                    <a:pt x="94" y="45"/>
                  </a:cubicBezTo>
                  <a:cubicBezTo>
                    <a:pt x="94" y="31"/>
                    <a:pt x="93" y="22"/>
                    <a:pt x="90" y="17"/>
                  </a:cubicBezTo>
                  <a:cubicBezTo>
                    <a:pt x="88" y="13"/>
                    <a:pt x="83" y="8"/>
                    <a:pt x="76" y="5"/>
                  </a:cubicBezTo>
                  <a:cubicBezTo>
                    <a:pt x="70" y="2"/>
                    <a:pt x="60" y="0"/>
                    <a:pt x="46" y="0"/>
                  </a:cubicBezTo>
                  <a:cubicBezTo>
                    <a:pt x="31" y="0"/>
                    <a:pt x="20" y="3"/>
                    <a:pt x="12"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84" name="Freeform 182"/>
            <p:cNvSpPr>
              <a:spLocks noEditPoints="1"/>
            </p:cNvSpPr>
            <p:nvPr/>
          </p:nvSpPr>
          <p:spPr bwMode="auto">
            <a:xfrm>
              <a:off x="4594621" y="504826"/>
              <a:ext cx="223838" cy="228600"/>
            </a:xfrm>
            <a:custGeom>
              <a:avLst/>
              <a:gdLst>
                <a:gd name="T0" fmla="*/ 21 w 213"/>
                <a:gd name="T1" fmla="*/ 217 h 217"/>
                <a:gd name="T2" fmla="*/ 49 w 213"/>
                <a:gd name="T3" fmla="*/ 204 h 217"/>
                <a:gd name="T4" fmla="*/ 58 w 213"/>
                <a:gd name="T5" fmla="*/ 179 h 217"/>
                <a:gd name="T6" fmla="*/ 84 w 213"/>
                <a:gd name="T7" fmla="*/ 168 h 217"/>
                <a:gd name="T8" fmla="*/ 128 w 213"/>
                <a:gd name="T9" fmla="*/ 168 h 217"/>
                <a:gd name="T10" fmla="*/ 153 w 213"/>
                <a:gd name="T11" fmla="*/ 179 h 217"/>
                <a:gd name="T12" fmla="*/ 163 w 213"/>
                <a:gd name="T13" fmla="*/ 204 h 217"/>
                <a:gd name="T14" fmla="*/ 192 w 213"/>
                <a:gd name="T15" fmla="*/ 217 h 217"/>
                <a:gd name="T16" fmla="*/ 210 w 213"/>
                <a:gd name="T17" fmla="*/ 202 h 217"/>
                <a:gd name="T18" fmla="*/ 194 w 213"/>
                <a:gd name="T19" fmla="*/ 162 h 217"/>
                <a:gd name="T20" fmla="*/ 149 w 213"/>
                <a:gd name="T21" fmla="*/ 51 h 217"/>
                <a:gd name="T22" fmla="*/ 134 w 213"/>
                <a:gd name="T23" fmla="*/ 13 h 217"/>
                <a:gd name="T24" fmla="*/ 105 w 213"/>
                <a:gd name="T25" fmla="*/ 0 h 217"/>
                <a:gd name="T26" fmla="*/ 77 w 213"/>
                <a:gd name="T27" fmla="*/ 13 h 217"/>
                <a:gd name="T28" fmla="*/ 62 w 213"/>
                <a:gd name="T29" fmla="*/ 52 h 217"/>
                <a:gd name="T30" fmla="*/ 18 w 213"/>
                <a:gd name="T31" fmla="*/ 164 h 217"/>
                <a:gd name="T32" fmla="*/ 3 w 213"/>
                <a:gd name="T33" fmla="*/ 203 h 217"/>
                <a:gd name="T34" fmla="*/ 21 w 213"/>
                <a:gd name="T35" fmla="*/ 217 h 217"/>
                <a:gd name="T36" fmla="*/ 83 w 213"/>
                <a:gd name="T37" fmla="*/ 112 h 217"/>
                <a:gd name="T38" fmla="*/ 97 w 213"/>
                <a:gd name="T39" fmla="*/ 71 h 217"/>
                <a:gd name="T40" fmla="*/ 113 w 213"/>
                <a:gd name="T41" fmla="*/ 71 h 217"/>
                <a:gd name="T42" fmla="*/ 128 w 213"/>
                <a:gd name="T43" fmla="*/ 112 h 217"/>
                <a:gd name="T44" fmla="*/ 107 w 213"/>
                <a:gd name="T45" fmla="*/ 131 h 217"/>
                <a:gd name="T46" fmla="*/ 103 w 213"/>
                <a:gd name="T47" fmla="*/ 131 h 217"/>
                <a:gd name="T48" fmla="*/ 83 w 213"/>
                <a:gd name="T49" fmla="*/ 11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3" h="217">
                  <a:moveTo>
                    <a:pt x="21" y="217"/>
                  </a:moveTo>
                  <a:cubicBezTo>
                    <a:pt x="34" y="217"/>
                    <a:pt x="46" y="211"/>
                    <a:pt x="49" y="204"/>
                  </a:cubicBezTo>
                  <a:cubicBezTo>
                    <a:pt x="51" y="197"/>
                    <a:pt x="56" y="186"/>
                    <a:pt x="58" y="179"/>
                  </a:cubicBezTo>
                  <a:cubicBezTo>
                    <a:pt x="60" y="173"/>
                    <a:pt x="72" y="168"/>
                    <a:pt x="84" y="168"/>
                  </a:cubicBezTo>
                  <a:cubicBezTo>
                    <a:pt x="97" y="168"/>
                    <a:pt x="116" y="168"/>
                    <a:pt x="128" y="168"/>
                  </a:cubicBezTo>
                  <a:cubicBezTo>
                    <a:pt x="139" y="168"/>
                    <a:pt x="151" y="173"/>
                    <a:pt x="153" y="179"/>
                  </a:cubicBezTo>
                  <a:cubicBezTo>
                    <a:pt x="156" y="185"/>
                    <a:pt x="160" y="196"/>
                    <a:pt x="163" y="204"/>
                  </a:cubicBezTo>
                  <a:cubicBezTo>
                    <a:pt x="166" y="211"/>
                    <a:pt x="179" y="217"/>
                    <a:pt x="192" y="217"/>
                  </a:cubicBezTo>
                  <a:cubicBezTo>
                    <a:pt x="205" y="217"/>
                    <a:pt x="213" y="211"/>
                    <a:pt x="210" y="202"/>
                  </a:cubicBezTo>
                  <a:cubicBezTo>
                    <a:pt x="206" y="194"/>
                    <a:pt x="199" y="176"/>
                    <a:pt x="194" y="162"/>
                  </a:cubicBezTo>
                  <a:cubicBezTo>
                    <a:pt x="149" y="51"/>
                    <a:pt x="149" y="51"/>
                    <a:pt x="149" y="51"/>
                  </a:cubicBezTo>
                  <a:cubicBezTo>
                    <a:pt x="144" y="37"/>
                    <a:pt x="137" y="20"/>
                    <a:pt x="134" y="13"/>
                  </a:cubicBezTo>
                  <a:cubicBezTo>
                    <a:pt x="131" y="6"/>
                    <a:pt x="118" y="0"/>
                    <a:pt x="105" y="0"/>
                  </a:cubicBezTo>
                  <a:cubicBezTo>
                    <a:pt x="93" y="0"/>
                    <a:pt x="80" y="6"/>
                    <a:pt x="77" y="13"/>
                  </a:cubicBezTo>
                  <a:cubicBezTo>
                    <a:pt x="74" y="20"/>
                    <a:pt x="67" y="38"/>
                    <a:pt x="62" y="52"/>
                  </a:cubicBezTo>
                  <a:cubicBezTo>
                    <a:pt x="18" y="164"/>
                    <a:pt x="18" y="164"/>
                    <a:pt x="18" y="164"/>
                  </a:cubicBezTo>
                  <a:cubicBezTo>
                    <a:pt x="13" y="178"/>
                    <a:pt x="6" y="196"/>
                    <a:pt x="3" y="203"/>
                  </a:cubicBezTo>
                  <a:cubicBezTo>
                    <a:pt x="0" y="211"/>
                    <a:pt x="8" y="217"/>
                    <a:pt x="21" y="217"/>
                  </a:cubicBezTo>
                  <a:close/>
                  <a:moveTo>
                    <a:pt x="83" y="112"/>
                  </a:moveTo>
                  <a:cubicBezTo>
                    <a:pt x="87" y="101"/>
                    <a:pt x="93" y="83"/>
                    <a:pt x="97" y="71"/>
                  </a:cubicBezTo>
                  <a:cubicBezTo>
                    <a:pt x="101" y="60"/>
                    <a:pt x="108" y="60"/>
                    <a:pt x="113" y="71"/>
                  </a:cubicBezTo>
                  <a:cubicBezTo>
                    <a:pt x="117" y="83"/>
                    <a:pt x="124" y="101"/>
                    <a:pt x="128" y="112"/>
                  </a:cubicBezTo>
                  <a:cubicBezTo>
                    <a:pt x="132" y="122"/>
                    <a:pt x="123" y="131"/>
                    <a:pt x="107" y="131"/>
                  </a:cubicBezTo>
                  <a:cubicBezTo>
                    <a:pt x="103" y="131"/>
                    <a:pt x="103" y="131"/>
                    <a:pt x="103" y="131"/>
                  </a:cubicBezTo>
                  <a:cubicBezTo>
                    <a:pt x="88" y="131"/>
                    <a:pt x="79" y="122"/>
                    <a:pt x="83" y="1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grpSp>
    </p:spTree>
    <p:extLst>
      <p:ext uri="{BB962C8B-B14F-4D97-AF65-F5344CB8AC3E}">
        <p14:creationId xmlns:p14="http://schemas.microsoft.com/office/powerpoint/2010/main" val="2940498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32"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grpSp>
        <p:nvGrpSpPr>
          <p:cNvPr id="33" name="组合 16390"/>
          <p:cNvGrpSpPr>
            <a:grpSpLocks/>
          </p:cNvGrpSpPr>
          <p:nvPr/>
        </p:nvGrpSpPr>
        <p:grpSpPr bwMode="auto">
          <a:xfrm>
            <a:off x="823912" y="1663377"/>
            <a:ext cx="2271713" cy="1310879"/>
            <a:chOff x="0" y="0"/>
            <a:chExt cx="3028950" cy="1747838"/>
          </a:xfrm>
        </p:grpSpPr>
        <p:sp>
          <p:nvSpPr>
            <p:cNvPr id="34" name="任意多边形 39"/>
            <p:cNvSpPr>
              <a:spLocks noChangeArrowheads="1"/>
            </p:cNvSpPr>
            <p:nvPr/>
          </p:nvSpPr>
          <p:spPr bwMode="auto">
            <a:xfrm>
              <a:off x="0" y="0"/>
              <a:ext cx="3028950" cy="1747838"/>
            </a:xfrm>
            <a:custGeom>
              <a:avLst/>
              <a:gdLst>
                <a:gd name="T0" fmla="*/ 0 w 3028950"/>
                <a:gd name="T1" fmla="*/ 0 h 1747838"/>
                <a:gd name="T2" fmla="*/ 2476500 w 3028950"/>
                <a:gd name="T3" fmla="*/ 0 h 1747838"/>
                <a:gd name="T4" fmla="*/ 3028950 w 3028950"/>
                <a:gd name="T5" fmla="*/ 557213 h 1747838"/>
                <a:gd name="T6" fmla="*/ 3028950 w 3028950"/>
                <a:gd name="T7" fmla="*/ 1098550 h 1747838"/>
                <a:gd name="T8" fmla="*/ 2817193 w 3028950"/>
                <a:gd name="T9" fmla="*/ 1098550 h 1747838"/>
                <a:gd name="T10" fmla="*/ 2772441 w 3028950"/>
                <a:gd name="T11" fmla="*/ 1104507 h 1747838"/>
                <a:gd name="T12" fmla="*/ 1514476 w 3028950"/>
                <a:gd name="T13" fmla="*/ 1747838 h 1747838"/>
                <a:gd name="T14" fmla="*/ 256510 w 3028950"/>
                <a:gd name="T15" fmla="*/ 1104507 h 1747838"/>
                <a:gd name="T16" fmla="*/ 211758 w 3028950"/>
                <a:gd name="T17" fmla="*/ 1098550 h 1747838"/>
                <a:gd name="T18" fmla="*/ 0 w 3028950"/>
                <a:gd name="T19" fmla="*/ 1098550 h 17478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28950"/>
                <a:gd name="T31" fmla="*/ 0 h 1747838"/>
                <a:gd name="T32" fmla="*/ 3028950 w 3028950"/>
                <a:gd name="T33" fmla="*/ 1747838 h 17478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28950" h="1747838">
                  <a:moveTo>
                    <a:pt x="0" y="0"/>
                  </a:moveTo>
                  <a:lnTo>
                    <a:pt x="2476500" y="0"/>
                  </a:lnTo>
                  <a:lnTo>
                    <a:pt x="3028950" y="557213"/>
                  </a:lnTo>
                  <a:lnTo>
                    <a:pt x="3028950" y="1098550"/>
                  </a:lnTo>
                  <a:lnTo>
                    <a:pt x="2817193" y="1098550"/>
                  </a:lnTo>
                  <a:lnTo>
                    <a:pt x="2772441" y="1104507"/>
                  </a:lnTo>
                  <a:cubicBezTo>
                    <a:pt x="2443552" y="1151051"/>
                    <a:pt x="1562055" y="1315682"/>
                    <a:pt x="1514476" y="1747838"/>
                  </a:cubicBezTo>
                  <a:cubicBezTo>
                    <a:pt x="1466896" y="1315682"/>
                    <a:pt x="585399" y="1151051"/>
                    <a:pt x="256510" y="1104507"/>
                  </a:cubicBezTo>
                  <a:lnTo>
                    <a:pt x="211758" y="1098550"/>
                  </a:lnTo>
                  <a:lnTo>
                    <a:pt x="0" y="1098550"/>
                  </a:lnTo>
                  <a:lnTo>
                    <a:pt x="0" y="0"/>
                  </a:lnTo>
                  <a:close/>
                </a:path>
              </a:pathLst>
            </a:custGeom>
            <a:solidFill>
              <a:schemeClr val="bg1">
                <a:lumMod val="75000"/>
              </a:scheme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5" name="Freeform 8"/>
            <p:cNvSpPr>
              <a:spLocks noChangeArrowheads="1"/>
            </p:cNvSpPr>
            <p:nvPr/>
          </p:nvSpPr>
          <p:spPr bwMode="auto">
            <a:xfrm>
              <a:off x="2476500" y="0"/>
              <a:ext cx="552450" cy="557213"/>
            </a:xfrm>
            <a:custGeom>
              <a:avLst/>
              <a:gdLst>
                <a:gd name="T0" fmla="*/ 2147483646 w 348"/>
                <a:gd name="T1" fmla="*/ 2147483646 h 351"/>
                <a:gd name="T2" fmla="*/ 0 w 348"/>
                <a:gd name="T3" fmla="*/ 0 h 351"/>
                <a:gd name="T4" fmla="*/ 0 w 348"/>
                <a:gd name="T5" fmla="*/ 2147483646 h 351"/>
                <a:gd name="T6" fmla="*/ 2147483646 w 348"/>
                <a:gd name="T7" fmla="*/ 2147483646 h 351"/>
                <a:gd name="T8" fmla="*/ 2147483646 w 348"/>
                <a:gd name="T9" fmla="*/ 2147483646 h 351"/>
                <a:gd name="T10" fmla="*/ 0 60000 65536"/>
                <a:gd name="T11" fmla="*/ 0 60000 65536"/>
                <a:gd name="T12" fmla="*/ 0 60000 65536"/>
                <a:gd name="T13" fmla="*/ 0 60000 65536"/>
                <a:gd name="T14" fmla="*/ 0 60000 65536"/>
                <a:gd name="T15" fmla="*/ 0 w 348"/>
                <a:gd name="T16" fmla="*/ 0 h 351"/>
                <a:gd name="T17" fmla="*/ 348 w 348"/>
                <a:gd name="T18" fmla="*/ 351 h 351"/>
              </a:gdLst>
              <a:ahLst/>
              <a:cxnLst>
                <a:cxn ang="T10">
                  <a:pos x="T0" y="T1"/>
                </a:cxn>
                <a:cxn ang="T11">
                  <a:pos x="T2" y="T3"/>
                </a:cxn>
                <a:cxn ang="T12">
                  <a:pos x="T4" y="T5"/>
                </a:cxn>
                <a:cxn ang="T13">
                  <a:pos x="T6" y="T7"/>
                </a:cxn>
                <a:cxn ang="T14">
                  <a:pos x="T8" y="T9"/>
                </a:cxn>
              </a:cxnLst>
              <a:rect l="T15" t="T16" r="T17" b="T18"/>
              <a:pathLst>
                <a:path w="348" h="351">
                  <a:moveTo>
                    <a:pt x="348" y="351"/>
                  </a:moveTo>
                  <a:lnTo>
                    <a:pt x="0" y="0"/>
                  </a:lnTo>
                  <a:lnTo>
                    <a:pt x="0" y="351"/>
                  </a:lnTo>
                  <a:lnTo>
                    <a:pt x="348" y="351"/>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nvGrpSpPr>
          <p:cNvPr id="36" name="组合 16389"/>
          <p:cNvGrpSpPr>
            <a:grpSpLocks/>
          </p:cNvGrpSpPr>
          <p:nvPr/>
        </p:nvGrpSpPr>
        <p:grpSpPr bwMode="auto">
          <a:xfrm>
            <a:off x="3465910" y="1663377"/>
            <a:ext cx="2265759" cy="1310879"/>
            <a:chOff x="0" y="0"/>
            <a:chExt cx="3021013" cy="1747838"/>
          </a:xfrm>
        </p:grpSpPr>
        <p:sp>
          <p:nvSpPr>
            <p:cNvPr id="37" name="任意多边形 40"/>
            <p:cNvSpPr>
              <a:spLocks noChangeArrowheads="1"/>
            </p:cNvSpPr>
            <p:nvPr/>
          </p:nvSpPr>
          <p:spPr bwMode="auto">
            <a:xfrm>
              <a:off x="0" y="0"/>
              <a:ext cx="3021013" cy="1747838"/>
            </a:xfrm>
            <a:custGeom>
              <a:avLst/>
              <a:gdLst>
                <a:gd name="T0" fmla="*/ 0 w 3021013"/>
                <a:gd name="T1" fmla="*/ 0 h 1747838"/>
                <a:gd name="T2" fmla="*/ 2468563 w 3021013"/>
                <a:gd name="T3" fmla="*/ 0 h 1747838"/>
                <a:gd name="T4" fmla="*/ 3021013 w 3021013"/>
                <a:gd name="T5" fmla="*/ 557213 h 1747838"/>
                <a:gd name="T6" fmla="*/ 3021013 w 3021013"/>
                <a:gd name="T7" fmla="*/ 1098550 h 1747838"/>
                <a:gd name="T8" fmla="*/ 2784650 w 3021013"/>
                <a:gd name="T9" fmla="*/ 1098550 h 1747838"/>
                <a:gd name="T10" fmla="*/ 2739897 w 3021013"/>
                <a:gd name="T11" fmla="*/ 1104507 h 1747838"/>
                <a:gd name="T12" fmla="*/ 1481932 w 3021013"/>
                <a:gd name="T13" fmla="*/ 1747838 h 1747838"/>
                <a:gd name="T14" fmla="*/ 223966 w 3021013"/>
                <a:gd name="T15" fmla="*/ 1104507 h 1747838"/>
                <a:gd name="T16" fmla="*/ 179214 w 3021013"/>
                <a:gd name="T17" fmla="*/ 1098550 h 1747838"/>
                <a:gd name="T18" fmla="*/ 0 w 3021013"/>
                <a:gd name="T19" fmla="*/ 1098550 h 17478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21013"/>
                <a:gd name="T31" fmla="*/ 0 h 1747838"/>
                <a:gd name="T32" fmla="*/ 3021013 w 3021013"/>
                <a:gd name="T33" fmla="*/ 1747838 h 17478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21013" h="1747838">
                  <a:moveTo>
                    <a:pt x="0" y="0"/>
                  </a:moveTo>
                  <a:lnTo>
                    <a:pt x="2468563" y="0"/>
                  </a:lnTo>
                  <a:lnTo>
                    <a:pt x="3021013" y="557213"/>
                  </a:lnTo>
                  <a:lnTo>
                    <a:pt x="3021013" y="1098550"/>
                  </a:lnTo>
                  <a:lnTo>
                    <a:pt x="2784650" y="1098550"/>
                  </a:lnTo>
                  <a:lnTo>
                    <a:pt x="2739897" y="1104507"/>
                  </a:lnTo>
                  <a:cubicBezTo>
                    <a:pt x="2411009" y="1151051"/>
                    <a:pt x="1529511" y="1315682"/>
                    <a:pt x="1481932" y="1747838"/>
                  </a:cubicBezTo>
                  <a:cubicBezTo>
                    <a:pt x="1434352" y="1315682"/>
                    <a:pt x="552855" y="1151051"/>
                    <a:pt x="223966" y="1104507"/>
                  </a:cubicBezTo>
                  <a:lnTo>
                    <a:pt x="179214" y="1098550"/>
                  </a:lnTo>
                  <a:lnTo>
                    <a:pt x="0" y="1098550"/>
                  </a:lnTo>
                  <a:lnTo>
                    <a:pt x="0" y="0"/>
                  </a:lnTo>
                  <a:close/>
                </a:path>
              </a:pathLst>
            </a:custGeom>
            <a:solidFill>
              <a:srgbClr val="F2F2F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8" name="Freeform 12"/>
            <p:cNvSpPr>
              <a:spLocks noChangeArrowheads="1"/>
            </p:cNvSpPr>
            <p:nvPr/>
          </p:nvSpPr>
          <p:spPr bwMode="auto">
            <a:xfrm>
              <a:off x="2468563" y="0"/>
              <a:ext cx="552450" cy="557213"/>
            </a:xfrm>
            <a:custGeom>
              <a:avLst/>
              <a:gdLst>
                <a:gd name="T0" fmla="*/ 2147483646 w 348"/>
                <a:gd name="T1" fmla="*/ 2147483646 h 351"/>
                <a:gd name="T2" fmla="*/ 0 w 348"/>
                <a:gd name="T3" fmla="*/ 0 h 351"/>
                <a:gd name="T4" fmla="*/ 0 w 348"/>
                <a:gd name="T5" fmla="*/ 2147483646 h 351"/>
                <a:gd name="T6" fmla="*/ 2147483646 w 348"/>
                <a:gd name="T7" fmla="*/ 2147483646 h 351"/>
                <a:gd name="T8" fmla="*/ 2147483646 w 348"/>
                <a:gd name="T9" fmla="*/ 2147483646 h 351"/>
                <a:gd name="T10" fmla="*/ 0 60000 65536"/>
                <a:gd name="T11" fmla="*/ 0 60000 65536"/>
                <a:gd name="T12" fmla="*/ 0 60000 65536"/>
                <a:gd name="T13" fmla="*/ 0 60000 65536"/>
                <a:gd name="T14" fmla="*/ 0 60000 65536"/>
                <a:gd name="T15" fmla="*/ 0 w 348"/>
                <a:gd name="T16" fmla="*/ 0 h 351"/>
                <a:gd name="T17" fmla="*/ 348 w 348"/>
                <a:gd name="T18" fmla="*/ 351 h 351"/>
              </a:gdLst>
              <a:ahLst/>
              <a:cxnLst>
                <a:cxn ang="T10">
                  <a:pos x="T0" y="T1"/>
                </a:cxn>
                <a:cxn ang="T11">
                  <a:pos x="T2" y="T3"/>
                </a:cxn>
                <a:cxn ang="T12">
                  <a:pos x="T4" y="T5"/>
                </a:cxn>
                <a:cxn ang="T13">
                  <a:pos x="T6" y="T7"/>
                </a:cxn>
                <a:cxn ang="T14">
                  <a:pos x="T8" y="T9"/>
                </a:cxn>
              </a:cxnLst>
              <a:rect l="T15" t="T16" r="T17" b="T18"/>
              <a:pathLst>
                <a:path w="348" h="351">
                  <a:moveTo>
                    <a:pt x="348" y="351"/>
                  </a:moveTo>
                  <a:lnTo>
                    <a:pt x="0" y="0"/>
                  </a:lnTo>
                  <a:lnTo>
                    <a:pt x="0" y="351"/>
                  </a:lnTo>
                  <a:lnTo>
                    <a:pt x="348" y="351"/>
                  </a:lnTo>
                  <a:close/>
                </a:path>
              </a:pathLst>
            </a:custGeom>
            <a:solidFill>
              <a:srgbClr val="D8D8D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grpSp>
        <p:nvGrpSpPr>
          <p:cNvPr id="39" name="组合 16391"/>
          <p:cNvGrpSpPr>
            <a:grpSpLocks/>
          </p:cNvGrpSpPr>
          <p:nvPr/>
        </p:nvGrpSpPr>
        <p:grpSpPr bwMode="auto">
          <a:xfrm>
            <a:off x="6248400" y="1663377"/>
            <a:ext cx="2264569" cy="1310879"/>
            <a:chOff x="0" y="0"/>
            <a:chExt cx="3019425" cy="1747838"/>
          </a:xfrm>
        </p:grpSpPr>
        <p:sp>
          <p:nvSpPr>
            <p:cNvPr id="40" name="任意多边形 41"/>
            <p:cNvSpPr>
              <a:spLocks noChangeArrowheads="1"/>
            </p:cNvSpPr>
            <p:nvPr/>
          </p:nvSpPr>
          <p:spPr bwMode="auto">
            <a:xfrm>
              <a:off x="0" y="0"/>
              <a:ext cx="3019425" cy="1747838"/>
            </a:xfrm>
            <a:custGeom>
              <a:avLst/>
              <a:gdLst>
                <a:gd name="T0" fmla="*/ 0 w 3019425"/>
                <a:gd name="T1" fmla="*/ 0 h 1747838"/>
                <a:gd name="T2" fmla="*/ 2466975 w 3019425"/>
                <a:gd name="T3" fmla="*/ 0 h 1747838"/>
                <a:gd name="T4" fmla="*/ 3019425 w 3019425"/>
                <a:gd name="T5" fmla="*/ 557213 h 1747838"/>
                <a:gd name="T6" fmla="*/ 3019425 w 3019425"/>
                <a:gd name="T7" fmla="*/ 1098550 h 1747838"/>
                <a:gd name="T8" fmla="*/ 2783061 w 3019425"/>
                <a:gd name="T9" fmla="*/ 1098550 h 1747838"/>
                <a:gd name="T10" fmla="*/ 2738309 w 3019425"/>
                <a:gd name="T11" fmla="*/ 1104507 h 1747838"/>
                <a:gd name="T12" fmla="*/ 1480344 w 3019425"/>
                <a:gd name="T13" fmla="*/ 1747838 h 1747838"/>
                <a:gd name="T14" fmla="*/ 222378 w 3019425"/>
                <a:gd name="T15" fmla="*/ 1104507 h 1747838"/>
                <a:gd name="T16" fmla="*/ 177626 w 3019425"/>
                <a:gd name="T17" fmla="*/ 1098550 h 1747838"/>
                <a:gd name="T18" fmla="*/ 0 w 3019425"/>
                <a:gd name="T19" fmla="*/ 1098550 h 17478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19425"/>
                <a:gd name="T31" fmla="*/ 0 h 1747838"/>
                <a:gd name="T32" fmla="*/ 3019425 w 3019425"/>
                <a:gd name="T33" fmla="*/ 1747838 h 17478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19425" h="1747838">
                  <a:moveTo>
                    <a:pt x="0" y="0"/>
                  </a:moveTo>
                  <a:lnTo>
                    <a:pt x="2466975" y="0"/>
                  </a:lnTo>
                  <a:lnTo>
                    <a:pt x="3019425" y="557213"/>
                  </a:lnTo>
                  <a:lnTo>
                    <a:pt x="3019425" y="1098550"/>
                  </a:lnTo>
                  <a:lnTo>
                    <a:pt x="2783061" y="1098550"/>
                  </a:lnTo>
                  <a:lnTo>
                    <a:pt x="2738309" y="1104507"/>
                  </a:lnTo>
                  <a:cubicBezTo>
                    <a:pt x="2409420" y="1151051"/>
                    <a:pt x="1527923" y="1315682"/>
                    <a:pt x="1480344" y="1747838"/>
                  </a:cubicBezTo>
                  <a:cubicBezTo>
                    <a:pt x="1432764" y="1315682"/>
                    <a:pt x="551267" y="1151051"/>
                    <a:pt x="222378" y="1104507"/>
                  </a:cubicBezTo>
                  <a:lnTo>
                    <a:pt x="177626" y="1098550"/>
                  </a:lnTo>
                  <a:lnTo>
                    <a:pt x="0" y="1098550"/>
                  </a:lnTo>
                  <a:lnTo>
                    <a:pt x="0" y="0"/>
                  </a:lnTo>
                  <a:close/>
                </a:path>
              </a:pathLst>
            </a:custGeom>
            <a:solidFill>
              <a:schemeClr val="tx1">
                <a:lumMod val="75000"/>
                <a:lumOff val="25000"/>
              </a:scheme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1" name="Freeform 16"/>
            <p:cNvSpPr>
              <a:spLocks noChangeArrowheads="1"/>
            </p:cNvSpPr>
            <p:nvPr/>
          </p:nvSpPr>
          <p:spPr bwMode="auto">
            <a:xfrm>
              <a:off x="2466975" y="0"/>
              <a:ext cx="552450" cy="557213"/>
            </a:xfrm>
            <a:custGeom>
              <a:avLst/>
              <a:gdLst>
                <a:gd name="T0" fmla="*/ 2147483646 w 348"/>
                <a:gd name="T1" fmla="*/ 2147483646 h 351"/>
                <a:gd name="T2" fmla="*/ 0 w 348"/>
                <a:gd name="T3" fmla="*/ 0 h 351"/>
                <a:gd name="T4" fmla="*/ 0 w 348"/>
                <a:gd name="T5" fmla="*/ 2147483646 h 351"/>
                <a:gd name="T6" fmla="*/ 2147483646 w 348"/>
                <a:gd name="T7" fmla="*/ 2147483646 h 351"/>
                <a:gd name="T8" fmla="*/ 2147483646 w 348"/>
                <a:gd name="T9" fmla="*/ 2147483646 h 351"/>
                <a:gd name="T10" fmla="*/ 0 60000 65536"/>
                <a:gd name="T11" fmla="*/ 0 60000 65536"/>
                <a:gd name="T12" fmla="*/ 0 60000 65536"/>
                <a:gd name="T13" fmla="*/ 0 60000 65536"/>
                <a:gd name="T14" fmla="*/ 0 60000 65536"/>
                <a:gd name="T15" fmla="*/ 0 w 348"/>
                <a:gd name="T16" fmla="*/ 0 h 351"/>
                <a:gd name="T17" fmla="*/ 348 w 348"/>
                <a:gd name="T18" fmla="*/ 351 h 351"/>
              </a:gdLst>
              <a:ahLst/>
              <a:cxnLst>
                <a:cxn ang="T10">
                  <a:pos x="T0" y="T1"/>
                </a:cxn>
                <a:cxn ang="T11">
                  <a:pos x="T2" y="T3"/>
                </a:cxn>
                <a:cxn ang="T12">
                  <a:pos x="T4" y="T5"/>
                </a:cxn>
                <a:cxn ang="T13">
                  <a:pos x="T6" y="T7"/>
                </a:cxn>
                <a:cxn ang="T14">
                  <a:pos x="T8" y="T9"/>
                </a:cxn>
              </a:cxnLst>
              <a:rect l="T15" t="T16" r="T17" b="T18"/>
              <a:pathLst>
                <a:path w="348" h="351">
                  <a:moveTo>
                    <a:pt x="348" y="351"/>
                  </a:moveTo>
                  <a:lnTo>
                    <a:pt x="0" y="0"/>
                  </a:lnTo>
                  <a:lnTo>
                    <a:pt x="0" y="351"/>
                  </a:lnTo>
                  <a:lnTo>
                    <a:pt x="348" y="351"/>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sp>
        <p:nvSpPr>
          <p:cNvPr id="42" name="矩形 13"/>
          <p:cNvSpPr>
            <a:spLocks noChangeArrowheads="1"/>
          </p:cNvSpPr>
          <p:nvPr/>
        </p:nvSpPr>
        <p:spPr bwMode="auto">
          <a:xfrm>
            <a:off x="987029" y="3182614"/>
            <a:ext cx="1944290" cy="90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gn="ctr">
              <a:lnSpc>
                <a:spcPct val="150000"/>
              </a:lnSpc>
              <a:buClr>
                <a:schemeClr val="accent1"/>
              </a:buClr>
            </a:pPr>
            <a:r>
              <a:rPr lang="zh-CN" altLang="en-US" sz="1200">
                <a:solidFill>
                  <a:schemeClr val="bg1"/>
                </a:solidFill>
                <a:latin typeface="微软雅黑" pitchFamily="34" charset="-122"/>
                <a:ea typeface="微软雅黑" pitchFamily="34" charset="-122"/>
                <a:sym typeface="微软雅黑" pitchFamily="34" charset="-122"/>
              </a:rPr>
              <a:t>单击此处添加文字内容</a:t>
            </a:r>
            <a:endParaRPr lang="en-US" sz="1200">
              <a:solidFill>
                <a:schemeClr val="bg1"/>
              </a:solidFill>
              <a:latin typeface="微软雅黑" pitchFamily="34" charset="-122"/>
              <a:ea typeface="微软雅黑" pitchFamily="34" charset="-122"/>
              <a:sym typeface="微软雅黑" pitchFamily="34" charset="-122"/>
            </a:endParaRPr>
          </a:p>
          <a:p>
            <a:pPr algn="ctr">
              <a:lnSpc>
                <a:spcPct val="150000"/>
              </a:lnSpc>
              <a:buClr>
                <a:schemeClr val="accent1"/>
              </a:buClr>
            </a:pPr>
            <a:r>
              <a:rPr lang="zh-CN" altLang="en-US" sz="1200">
                <a:solidFill>
                  <a:schemeClr val="bg1"/>
                </a:solidFill>
                <a:latin typeface="微软雅黑" pitchFamily="34" charset="-122"/>
                <a:ea typeface="微软雅黑" pitchFamily="34" charset="-122"/>
                <a:sym typeface="微软雅黑" pitchFamily="34" charset="-122"/>
              </a:rPr>
              <a:t>单击此处添加文字内容</a:t>
            </a:r>
          </a:p>
          <a:p>
            <a:pPr algn="ctr">
              <a:lnSpc>
                <a:spcPct val="150000"/>
              </a:lnSpc>
              <a:buClr>
                <a:schemeClr val="accent1"/>
              </a:buClr>
            </a:pPr>
            <a:r>
              <a:rPr lang="zh-CN" altLang="en-US" sz="1200">
                <a:solidFill>
                  <a:schemeClr val="bg1"/>
                </a:solidFill>
                <a:latin typeface="微软雅黑" pitchFamily="34" charset="-122"/>
                <a:ea typeface="微软雅黑" pitchFamily="34" charset="-122"/>
                <a:sym typeface="微软雅黑" pitchFamily="34" charset="-122"/>
              </a:rPr>
              <a:t>单击此处添加文字内容</a:t>
            </a:r>
            <a:endParaRPr lang="zh-CN" altLang="en-US">
              <a:solidFill>
                <a:schemeClr val="bg1"/>
              </a:solidFill>
            </a:endParaRPr>
          </a:p>
        </p:txBody>
      </p:sp>
      <p:sp>
        <p:nvSpPr>
          <p:cNvPr id="43" name="矩形 13"/>
          <p:cNvSpPr>
            <a:spLocks noChangeArrowheads="1"/>
          </p:cNvSpPr>
          <p:nvPr/>
        </p:nvSpPr>
        <p:spPr bwMode="auto">
          <a:xfrm>
            <a:off x="3626644" y="3182614"/>
            <a:ext cx="1944291" cy="90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gn="ctr">
              <a:lnSpc>
                <a:spcPct val="150000"/>
              </a:lnSpc>
              <a:buClr>
                <a:schemeClr val="accent1"/>
              </a:buClr>
            </a:pPr>
            <a:r>
              <a:rPr lang="zh-CN" altLang="en-US" sz="1200">
                <a:solidFill>
                  <a:schemeClr val="bg1"/>
                </a:solidFill>
                <a:latin typeface="微软雅黑" pitchFamily="34" charset="-122"/>
                <a:ea typeface="微软雅黑" pitchFamily="34" charset="-122"/>
                <a:sym typeface="微软雅黑" pitchFamily="34" charset="-122"/>
              </a:rPr>
              <a:t>单击此处添加文字内容</a:t>
            </a:r>
            <a:endParaRPr lang="en-US" sz="1200">
              <a:solidFill>
                <a:schemeClr val="bg1"/>
              </a:solidFill>
              <a:latin typeface="微软雅黑" pitchFamily="34" charset="-122"/>
              <a:ea typeface="微软雅黑" pitchFamily="34" charset="-122"/>
              <a:sym typeface="微软雅黑" pitchFamily="34" charset="-122"/>
            </a:endParaRPr>
          </a:p>
          <a:p>
            <a:pPr algn="ctr">
              <a:lnSpc>
                <a:spcPct val="150000"/>
              </a:lnSpc>
              <a:buClr>
                <a:schemeClr val="accent1"/>
              </a:buClr>
            </a:pPr>
            <a:r>
              <a:rPr lang="zh-CN" altLang="en-US" sz="1200">
                <a:solidFill>
                  <a:schemeClr val="bg1"/>
                </a:solidFill>
                <a:latin typeface="微软雅黑" pitchFamily="34" charset="-122"/>
                <a:ea typeface="微软雅黑" pitchFamily="34" charset="-122"/>
                <a:sym typeface="微软雅黑" pitchFamily="34" charset="-122"/>
              </a:rPr>
              <a:t>单击此处添加文字内容</a:t>
            </a:r>
          </a:p>
          <a:p>
            <a:pPr algn="ctr">
              <a:lnSpc>
                <a:spcPct val="150000"/>
              </a:lnSpc>
              <a:buClr>
                <a:schemeClr val="accent1"/>
              </a:buClr>
            </a:pPr>
            <a:r>
              <a:rPr lang="zh-CN" altLang="en-US" sz="1200">
                <a:solidFill>
                  <a:schemeClr val="bg1"/>
                </a:solidFill>
                <a:latin typeface="微软雅黑" pitchFamily="34" charset="-122"/>
                <a:ea typeface="微软雅黑" pitchFamily="34" charset="-122"/>
                <a:sym typeface="微软雅黑" pitchFamily="34" charset="-122"/>
              </a:rPr>
              <a:t>单击此处添加文字内容</a:t>
            </a:r>
            <a:endParaRPr lang="zh-CN" altLang="en-US">
              <a:solidFill>
                <a:schemeClr val="bg1"/>
              </a:solidFill>
            </a:endParaRPr>
          </a:p>
        </p:txBody>
      </p:sp>
      <p:sp>
        <p:nvSpPr>
          <p:cNvPr id="44" name="矩形 13"/>
          <p:cNvSpPr>
            <a:spLocks noChangeArrowheads="1"/>
          </p:cNvSpPr>
          <p:nvPr/>
        </p:nvSpPr>
        <p:spPr bwMode="auto">
          <a:xfrm>
            <a:off x="6409135" y="3182614"/>
            <a:ext cx="1944290" cy="90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gn="ctr">
              <a:lnSpc>
                <a:spcPct val="150000"/>
              </a:lnSpc>
              <a:buClr>
                <a:schemeClr val="accent1"/>
              </a:buClr>
            </a:pPr>
            <a:r>
              <a:rPr lang="zh-CN" altLang="en-US" sz="1200">
                <a:solidFill>
                  <a:schemeClr val="bg1"/>
                </a:solidFill>
                <a:latin typeface="微软雅黑" pitchFamily="34" charset="-122"/>
                <a:ea typeface="微软雅黑" pitchFamily="34" charset="-122"/>
                <a:sym typeface="微软雅黑" pitchFamily="34" charset="-122"/>
              </a:rPr>
              <a:t>单击此处添加文字内容</a:t>
            </a:r>
            <a:endParaRPr lang="en-US" sz="1200">
              <a:solidFill>
                <a:schemeClr val="bg1"/>
              </a:solidFill>
              <a:latin typeface="微软雅黑" pitchFamily="34" charset="-122"/>
              <a:ea typeface="微软雅黑" pitchFamily="34" charset="-122"/>
              <a:sym typeface="微软雅黑" pitchFamily="34" charset="-122"/>
            </a:endParaRPr>
          </a:p>
          <a:p>
            <a:pPr algn="ctr">
              <a:lnSpc>
                <a:spcPct val="150000"/>
              </a:lnSpc>
              <a:buClr>
                <a:schemeClr val="accent1"/>
              </a:buClr>
            </a:pPr>
            <a:r>
              <a:rPr lang="zh-CN" altLang="en-US" sz="1200">
                <a:solidFill>
                  <a:schemeClr val="bg1"/>
                </a:solidFill>
                <a:latin typeface="微软雅黑" pitchFamily="34" charset="-122"/>
                <a:ea typeface="微软雅黑" pitchFamily="34" charset="-122"/>
                <a:sym typeface="微软雅黑" pitchFamily="34" charset="-122"/>
              </a:rPr>
              <a:t>单击此处添加文字内容</a:t>
            </a:r>
          </a:p>
          <a:p>
            <a:pPr algn="ctr">
              <a:lnSpc>
                <a:spcPct val="150000"/>
              </a:lnSpc>
              <a:buClr>
                <a:schemeClr val="accent1"/>
              </a:buClr>
            </a:pPr>
            <a:r>
              <a:rPr lang="zh-CN" altLang="en-US" sz="1200">
                <a:solidFill>
                  <a:schemeClr val="bg1"/>
                </a:solidFill>
                <a:latin typeface="微软雅黑" pitchFamily="34" charset="-122"/>
                <a:ea typeface="微软雅黑" pitchFamily="34" charset="-122"/>
                <a:sym typeface="微软雅黑" pitchFamily="34" charset="-122"/>
              </a:rPr>
              <a:t>单击此处添加文字内容</a:t>
            </a:r>
            <a:endParaRPr lang="zh-CN" altLang="en-US">
              <a:solidFill>
                <a:schemeClr val="bg1"/>
              </a:solidFill>
            </a:endParaRPr>
          </a:p>
        </p:txBody>
      </p:sp>
      <p:sp>
        <p:nvSpPr>
          <p:cNvPr id="45" name="矩形 13"/>
          <p:cNvSpPr>
            <a:spLocks noChangeArrowheads="1"/>
          </p:cNvSpPr>
          <p:nvPr/>
        </p:nvSpPr>
        <p:spPr bwMode="auto">
          <a:xfrm>
            <a:off x="1170385" y="1745531"/>
            <a:ext cx="1577578" cy="76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gn="ctr">
              <a:buClr>
                <a:schemeClr val="accent1"/>
              </a:buClr>
            </a:pPr>
            <a:r>
              <a:rPr lang="en-US" sz="4500" b="1" dirty="0">
                <a:solidFill>
                  <a:schemeClr val="bg1"/>
                </a:solidFill>
                <a:latin typeface="微软雅黑" pitchFamily="34" charset="-122"/>
                <a:ea typeface="微软雅黑" pitchFamily="34" charset="-122"/>
                <a:sym typeface="微软雅黑" pitchFamily="34" charset="-122"/>
              </a:rPr>
              <a:t>23%</a:t>
            </a:r>
            <a:endParaRPr lang="zh-CN" altLang="en-US" sz="4500" b="1" dirty="0">
              <a:solidFill>
                <a:schemeClr val="bg1"/>
              </a:solidFill>
              <a:latin typeface="微软雅黑" pitchFamily="34" charset="-122"/>
              <a:ea typeface="微软雅黑" pitchFamily="34" charset="-122"/>
              <a:sym typeface="微软雅黑" pitchFamily="34" charset="-122"/>
            </a:endParaRPr>
          </a:p>
        </p:txBody>
      </p:sp>
      <p:sp>
        <p:nvSpPr>
          <p:cNvPr id="46" name="矩形 13"/>
          <p:cNvSpPr>
            <a:spLocks noChangeArrowheads="1"/>
          </p:cNvSpPr>
          <p:nvPr/>
        </p:nvSpPr>
        <p:spPr bwMode="auto">
          <a:xfrm>
            <a:off x="3810000" y="1745531"/>
            <a:ext cx="1576388" cy="76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gn="ctr">
              <a:buClr>
                <a:schemeClr val="accent1"/>
              </a:buClr>
            </a:pPr>
            <a:r>
              <a:rPr lang="en-US" sz="4500" b="1">
                <a:solidFill>
                  <a:srgbClr val="262626"/>
                </a:solidFill>
                <a:latin typeface="微软雅黑" pitchFamily="34" charset="-122"/>
                <a:ea typeface="微软雅黑" pitchFamily="34" charset="-122"/>
                <a:sym typeface="微软雅黑" pitchFamily="34" charset="-122"/>
              </a:rPr>
              <a:t>34%</a:t>
            </a:r>
            <a:endParaRPr lang="zh-CN" altLang="en-US" sz="4500" b="1">
              <a:solidFill>
                <a:srgbClr val="262626"/>
              </a:solidFill>
              <a:latin typeface="微软雅黑" pitchFamily="34" charset="-122"/>
              <a:ea typeface="微软雅黑" pitchFamily="34" charset="-122"/>
              <a:sym typeface="微软雅黑" pitchFamily="34" charset="-122"/>
            </a:endParaRPr>
          </a:p>
        </p:txBody>
      </p:sp>
      <p:sp>
        <p:nvSpPr>
          <p:cNvPr id="47" name="矩形 13"/>
          <p:cNvSpPr>
            <a:spLocks noChangeArrowheads="1"/>
          </p:cNvSpPr>
          <p:nvPr/>
        </p:nvSpPr>
        <p:spPr bwMode="auto">
          <a:xfrm>
            <a:off x="6592491" y="1745531"/>
            <a:ext cx="1576388" cy="76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gn="ctr">
              <a:buClr>
                <a:schemeClr val="accent1"/>
              </a:buClr>
            </a:pPr>
            <a:r>
              <a:rPr lang="en-US" sz="4500" b="1" dirty="0">
                <a:solidFill>
                  <a:schemeClr val="bg1"/>
                </a:solidFill>
                <a:latin typeface="微软雅黑" pitchFamily="34" charset="-122"/>
                <a:ea typeface="微软雅黑" pitchFamily="34" charset="-122"/>
                <a:sym typeface="微软雅黑" pitchFamily="34" charset="-122"/>
              </a:rPr>
              <a:t>45%</a:t>
            </a:r>
            <a:endParaRPr lang="zh-CN" altLang="en-US" sz="4500" b="1" dirty="0">
              <a:solidFill>
                <a:schemeClr val="bg1"/>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958502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21"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22" name="六边形 2"/>
          <p:cNvSpPr>
            <a:spLocks noChangeArrowheads="1"/>
          </p:cNvSpPr>
          <p:nvPr/>
        </p:nvSpPr>
        <p:spPr bwMode="auto">
          <a:xfrm>
            <a:off x="1891904" y="1776413"/>
            <a:ext cx="1535906" cy="1323975"/>
          </a:xfrm>
          <a:prstGeom prst="hexagon">
            <a:avLst>
              <a:gd name="adj" fmla="val 24995"/>
              <a:gd name="vf" fmla="val 115470"/>
            </a:avLst>
          </a:prstGeom>
          <a:solidFill>
            <a:schemeClr val="bg1">
              <a:lumMod val="75000"/>
            </a:schemeClr>
          </a:solidFill>
          <a:ln w="12700" cap="flat" cmpd="sng">
            <a:noFill/>
            <a:bevel/>
            <a:headEnd/>
            <a:tailEnd/>
          </a:ln>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23" name="六边形 3"/>
          <p:cNvSpPr>
            <a:spLocks noChangeArrowheads="1"/>
          </p:cNvSpPr>
          <p:nvPr/>
        </p:nvSpPr>
        <p:spPr bwMode="auto">
          <a:xfrm>
            <a:off x="3146823" y="2438400"/>
            <a:ext cx="1535906" cy="1323975"/>
          </a:xfrm>
          <a:prstGeom prst="hexagon">
            <a:avLst>
              <a:gd name="adj" fmla="val 24995"/>
              <a:gd name="vf" fmla="val 115470"/>
            </a:avLst>
          </a:pr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3B3B3B"/>
              </a:solidFill>
              <a:latin typeface="宋体" pitchFamily="2" charset="-122"/>
              <a:sym typeface="宋体" pitchFamily="2" charset="-122"/>
            </a:endParaRPr>
          </a:p>
        </p:txBody>
      </p:sp>
      <p:sp>
        <p:nvSpPr>
          <p:cNvPr id="24" name="六边形 4"/>
          <p:cNvSpPr>
            <a:spLocks noChangeArrowheads="1"/>
          </p:cNvSpPr>
          <p:nvPr/>
        </p:nvSpPr>
        <p:spPr bwMode="auto">
          <a:xfrm>
            <a:off x="4401742" y="1776413"/>
            <a:ext cx="1535906" cy="1323975"/>
          </a:xfrm>
          <a:prstGeom prst="hexagon">
            <a:avLst>
              <a:gd name="adj" fmla="val 24995"/>
              <a:gd name="vf" fmla="val 115470"/>
            </a:avLst>
          </a:prstGeom>
          <a:solidFill>
            <a:schemeClr val="tx1">
              <a:lumMod val="75000"/>
              <a:lumOff val="25000"/>
            </a:schemeClr>
          </a:solidFill>
          <a:ln w="12700" cap="flat" cmpd="sng">
            <a:noFill/>
            <a:bevel/>
            <a:headEnd/>
            <a:tailEnd/>
          </a:ln>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25" name="六边形 5"/>
          <p:cNvSpPr>
            <a:spLocks noChangeArrowheads="1"/>
          </p:cNvSpPr>
          <p:nvPr/>
        </p:nvSpPr>
        <p:spPr bwMode="auto">
          <a:xfrm>
            <a:off x="5657851" y="2438400"/>
            <a:ext cx="1535906" cy="1323975"/>
          </a:xfrm>
          <a:prstGeom prst="hexagon">
            <a:avLst>
              <a:gd name="adj" fmla="val 24995"/>
              <a:gd name="vf" fmla="val 115470"/>
            </a:avLst>
          </a:pr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3B3B3B"/>
              </a:solidFill>
              <a:latin typeface="宋体" pitchFamily="2" charset="-122"/>
              <a:sym typeface="宋体" pitchFamily="2" charset="-122"/>
            </a:endParaRPr>
          </a:p>
        </p:txBody>
      </p:sp>
      <p:sp>
        <p:nvSpPr>
          <p:cNvPr id="26" name="六边形 18"/>
          <p:cNvSpPr>
            <a:spLocks noChangeArrowheads="1"/>
          </p:cNvSpPr>
          <p:nvPr/>
        </p:nvSpPr>
        <p:spPr bwMode="auto">
          <a:xfrm>
            <a:off x="636985" y="2438400"/>
            <a:ext cx="1535906" cy="1323975"/>
          </a:xfrm>
          <a:prstGeom prst="hexagon">
            <a:avLst>
              <a:gd name="adj" fmla="val 24995"/>
              <a:gd name="vf" fmla="val 115470"/>
            </a:avLst>
          </a:pr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27" name="六边形 19"/>
          <p:cNvSpPr>
            <a:spLocks noChangeArrowheads="1"/>
          </p:cNvSpPr>
          <p:nvPr/>
        </p:nvSpPr>
        <p:spPr bwMode="auto">
          <a:xfrm>
            <a:off x="6912769" y="1795463"/>
            <a:ext cx="1535906" cy="1323975"/>
          </a:xfrm>
          <a:prstGeom prst="hexagon">
            <a:avLst>
              <a:gd name="adj" fmla="val 24995"/>
              <a:gd name="vf" fmla="val 115470"/>
            </a:avLst>
          </a:prstGeom>
          <a:noFill/>
          <a:ln w="12700"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28" name="文本框 20"/>
          <p:cNvSpPr>
            <a:spLocks noChangeArrowheads="1"/>
          </p:cNvSpPr>
          <p:nvPr/>
        </p:nvSpPr>
        <p:spPr bwMode="auto">
          <a:xfrm>
            <a:off x="2266951" y="2208610"/>
            <a:ext cx="754856"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sz="2400" b="1">
                <a:solidFill>
                  <a:srgbClr val="FFF6E7"/>
                </a:solidFill>
                <a:latin typeface="微软雅黑" pitchFamily="34" charset="-122"/>
                <a:ea typeface="微软雅黑" pitchFamily="34" charset="-122"/>
                <a:sym typeface="微软雅黑" pitchFamily="34" charset="-122"/>
              </a:rPr>
              <a:t>标题</a:t>
            </a:r>
          </a:p>
        </p:txBody>
      </p:sp>
      <p:sp>
        <p:nvSpPr>
          <p:cNvPr id="29" name="文本框 21"/>
          <p:cNvSpPr>
            <a:spLocks noChangeArrowheads="1"/>
          </p:cNvSpPr>
          <p:nvPr/>
        </p:nvSpPr>
        <p:spPr bwMode="auto">
          <a:xfrm>
            <a:off x="3539729" y="2881313"/>
            <a:ext cx="75366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zh-CN" altLang="en-US" sz="2400" b="1">
                <a:solidFill>
                  <a:srgbClr val="3B3B3B"/>
                </a:solidFill>
                <a:latin typeface="微软雅黑" pitchFamily="34" charset="-122"/>
                <a:ea typeface="微软雅黑" pitchFamily="34" charset="-122"/>
                <a:sym typeface="微软雅黑" pitchFamily="34" charset="-122"/>
              </a:rPr>
              <a:t>标题</a:t>
            </a:r>
          </a:p>
        </p:txBody>
      </p:sp>
      <p:sp>
        <p:nvSpPr>
          <p:cNvPr id="30" name="文本框 22"/>
          <p:cNvSpPr>
            <a:spLocks noChangeArrowheads="1"/>
          </p:cNvSpPr>
          <p:nvPr/>
        </p:nvSpPr>
        <p:spPr bwMode="auto">
          <a:xfrm>
            <a:off x="4791075" y="2208610"/>
            <a:ext cx="753666"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zh-CN" altLang="en-US" sz="2400" b="1">
                <a:solidFill>
                  <a:srgbClr val="FFF6E7"/>
                </a:solidFill>
                <a:latin typeface="微软雅黑" pitchFamily="34" charset="-122"/>
                <a:ea typeface="微软雅黑" pitchFamily="34" charset="-122"/>
                <a:sym typeface="微软雅黑" pitchFamily="34" charset="-122"/>
              </a:rPr>
              <a:t>标题</a:t>
            </a:r>
          </a:p>
        </p:txBody>
      </p:sp>
      <p:sp>
        <p:nvSpPr>
          <p:cNvPr id="31" name="文本框 23"/>
          <p:cNvSpPr>
            <a:spLocks noChangeArrowheads="1"/>
          </p:cNvSpPr>
          <p:nvPr/>
        </p:nvSpPr>
        <p:spPr bwMode="auto">
          <a:xfrm>
            <a:off x="6048375" y="2900363"/>
            <a:ext cx="753666"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zh-CN" altLang="en-US" sz="2400" b="1">
                <a:solidFill>
                  <a:srgbClr val="3B3B3B"/>
                </a:solidFill>
                <a:latin typeface="微软雅黑" pitchFamily="34" charset="-122"/>
                <a:ea typeface="微软雅黑" pitchFamily="34" charset="-122"/>
                <a:sym typeface="微软雅黑" pitchFamily="34" charset="-122"/>
              </a:rPr>
              <a:t>标题</a:t>
            </a:r>
          </a:p>
        </p:txBody>
      </p:sp>
      <p:sp>
        <p:nvSpPr>
          <p:cNvPr id="32" name="矩形 1"/>
          <p:cNvSpPr>
            <a:spLocks noChangeArrowheads="1"/>
          </p:cNvSpPr>
          <p:nvPr/>
        </p:nvSpPr>
        <p:spPr bwMode="auto">
          <a:xfrm>
            <a:off x="2172891" y="1278731"/>
            <a:ext cx="1377553" cy="407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prstDash val="sysDash"/>
                <a:miter lim="800000"/>
                <a:headEnd/>
                <a:tailEnd/>
              </a14:hiddenLine>
            </a:ext>
          </a:extLst>
        </p:spPr>
        <p:txBody>
          <a:bodyPr lIns="68580" tIns="34290" rIns="68580" bIns="34290">
            <a:spAutoFit/>
          </a:bodyPr>
          <a:lstStyle/>
          <a:p>
            <a:r>
              <a:rPr lang="zh-CN" altLang="en-US" sz="1100">
                <a:solidFill>
                  <a:schemeClr val="bg1"/>
                </a:solidFill>
                <a:latin typeface="微软雅黑" pitchFamily="34" charset="-122"/>
                <a:ea typeface="微软雅黑" pitchFamily="34" charset="-122"/>
                <a:sym typeface="微软雅黑" pitchFamily="34" charset="-122"/>
              </a:rPr>
              <a:t>点击添加文字说明</a:t>
            </a:r>
            <a:endParaRPr lang="en-US" sz="1100">
              <a:solidFill>
                <a:schemeClr val="bg1"/>
              </a:solidFill>
              <a:latin typeface="微软雅黑" pitchFamily="34" charset="-122"/>
              <a:ea typeface="微软雅黑" pitchFamily="34" charset="-122"/>
              <a:sym typeface="微软雅黑" pitchFamily="34" charset="-122"/>
            </a:endParaRPr>
          </a:p>
          <a:p>
            <a:r>
              <a:rPr lang="zh-CN" altLang="en-US" sz="1100">
                <a:solidFill>
                  <a:schemeClr val="bg1"/>
                </a:solidFill>
                <a:latin typeface="微软雅黑" pitchFamily="34" charset="-122"/>
                <a:ea typeface="微软雅黑" pitchFamily="34" charset="-122"/>
                <a:sym typeface="微软雅黑" pitchFamily="34" charset="-122"/>
              </a:rPr>
              <a:t>点击添加文字说明</a:t>
            </a:r>
          </a:p>
        </p:txBody>
      </p:sp>
      <p:sp>
        <p:nvSpPr>
          <p:cNvPr id="33" name="矩形 27"/>
          <p:cNvSpPr>
            <a:spLocks noChangeArrowheads="1"/>
          </p:cNvSpPr>
          <p:nvPr/>
        </p:nvSpPr>
        <p:spPr bwMode="auto">
          <a:xfrm>
            <a:off x="2172996" y="903685"/>
            <a:ext cx="1677382" cy="37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lnSpc>
                <a:spcPct val="150000"/>
              </a:lnSpc>
            </a:pPr>
            <a:r>
              <a:rPr lang="zh-CN" altLang="en-US" sz="1500" b="1">
                <a:solidFill>
                  <a:schemeClr val="bg1"/>
                </a:solidFill>
                <a:latin typeface="微软雅黑" pitchFamily="34" charset="-122"/>
                <a:ea typeface="微软雅黑" pitchFamily="34" charset="-122"/>
                <a:sym typeface="微软雅黑" pitchFamily="34" charset="-122"/>
              </a:rPr>
              <a:t>点击添加文字说明</a:t>
            </a:r>
            <a:endParaRPr lang="en-US" sz="1500" b="1">
              <a:solidFill>
                <a:schemeClr val="bg1"/>
              </a:solidFill>
              <a:latin typeface="微软雅黑" pitchFamily="34" charset="-122"/>
              <a:ea typeface="微软雅黑" pitchFamily="34" charset="-122"/>
              <a:sym typeface="微软雅黑" pitchFamily="34" charset="-122"/>
            </a:endParaRPr>
          </a:p>
        </p:txBody>
      </p:sp>
      <p:sp>
        <p:nvSpPr>
          <p:cNvPr id="34" name="矩形 1"/>
          <p:cNvSpPr>
            <a:spLocks noChangeArrowheads="1"/>
          </p:cNvSpPr>
          <p:nvPr/>
        </p:nvSpPr>
        <p:spPr bwMode="auto">
          <a:xfrm>
            <a:off x="4729162" y="1278731"/>
            <a:ext cx="1377554" cy="407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prstDash val="sysDash"/>
                <a:miter lim="800000"/>
                <a:headEnd/>
                <a:tailEnd/>
              </a14:hiddenLine>
            </a:ext>
          </a:extLst>
        </p:spPr>
        <p:txBody>
          <a:bodyPr lIns="68580" tIns="34290" rIns="68580" bIns="34290">
            <a:spAutoFit/>
          </a:bodyPr>
          <a:lstStyle/>
          <a:p>
            <a:r>
              <a:rPr lang="zh-CN" altLang="en-US" sz="1100">
                <a:solidFill>
                  <a:schemeClr val="bg1"/>
                </a:solidFill>
                <a:latin typeface="微软雅黑" pitchFamily="34" charset="-122"/>
                <a:ea typeface="微软雅黑" pitchFamily="34" charset="-122"/>
                <a:sym typeface="微软雅黑" pitchFamily="34" charset="-122"/>
              </a:rPr>
              <a:t>点击添加文字说明</a:t>
            </a:r>
            <a:endParaRPr lang="en-US" sz="1100">
              <a:solidFill>
                <a:schemeClr val="bg1"/>
              </a:solidFill>
              <a:latin typeface="微软雅黑" pitchFamily="34" charset="-122"/>
              <a:ea typeface="微软雅黑" pitchFamily="34" charset="-122"/>
              <a:sym typeface="微软雅黑" pitchFamily="34" charset="-122"/>
            </a:endParaRPr>
          </a:p>
          <a:p>
            <a:r>
              <a:rPr lang="zh-CN" altLang="en-US" sz="1100">
                <a:solidFill>
                  <a:schemeClr val="bg1"/>
                </a:solidFill>
                <a:latin typeface="微软雅黑" pitchFamily="34" charset="-122"/>
                <a:ea typeface="微软雅黑" pitchFamily="34" charset="-122"/>
                <a:sym typeface="微软雅黑" pitchFamily="34" charset="-122"/>
              </a:rPr>
              <a:t>点击添加文字说明</a:t>
            </a:r>
          </a:p>
        </p:txBody>
      </p:sp>
      <p:sp>
        <p:nvSpPr>
          <p:cNvPr id="35" name="矩形 29"/>
          <p:cNvSpPr>
            <a:spLocks noChangeArrowheads="1"/>
          </p:cNvSpPr>
          <p:nvPr/>
        </p:nvSpPr>
        <p:spPr bwMode="auto">
          <a:xfrm>
            <a:off x="4728672" y="903685"/>
            <a:ext cx="1677382" cy="37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lnSpc>
                <a:spcPct val="150000"/>
              </a:lnSpc>
            </a:pPr>
            <a:r>
              <a:rPr lang="zh-CN" altLang="en-US" sz="1500" b="1">
                <a:solidFill>
                  <a:schemeClr val="bg1"/>
                </a:solidFill>
                <a:latin typeface="微软雅黑" pitchFamily="34" charset="-122"/>
                <a:ea typeface="微软雅黑" pitchFamily="34" charset="-122"/>
                <a:sym typeface="微软雅黑" pitchFamily="34" charset="-122"/>
              </a:rPr>
              <a:t>点击添加文字说明</a:t>
            </a:r>
            <a:endParaRPr lang="en-US" sz="1500" b="1">
              <a:solidFill>
                <a:schemeClr val="bg1"/>
              </a:solidFill>
              <a:latin typeface="微软雅黑" pitchFamily="34" charset="-122"/>
              <a:ea typeface="微软雅黑" pitchFamily="34" charset="-122"/>
              <a:sym typeface="微软雅黑" pitchFamily="34" charset="-122"/>
            </a:endParaRPr>
          </a:p>
        </p:txBody>
      </p:sp>
      <p:sp>
        <p:nvSpPr>
          <p:cNvPr id="36" name="矩形 1"/>
          <p:cNvSpPr>
            <a:spLocks noChangeArrowheads="1"/>
          </p:cNvSpPr>
          <p:nvPr/>
        </p:nvSpPr>
        <p:spPr bwMode="auto">
          <a:xfrm>
            <a:off x="3434954" y="4313635"/>
            <a:ext cx="1377553" cy="407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prstDash val="sysDash"/>
                <a:miter lim="800000"/>
                <a:headEnd/>
                <a:tailEnd/>
              </a14:hiddenLine>
            </a:ext>
          </a:extLst>
        </p:spPr>
        <p:txBody>
          <a:bodyPr lIns="68580" tIns="34290" rIns="68580" bIns="34290">
            <a:spAutoFit/>
          </a:bodyPr>
          <a:lstStyle/>
          <a:p>
            <a:r>
              <a:rPr lang="zh-CN" altLang="en-US" sz="1100">
                <a:solidFill>
                  <a:schemeClr val="bg1"/>
                </a:solidFill>
                <a:latin typeface="微软雅黑" pitchFamily="34" charset="-122"/>
                <a:ea typeface="微软雅黑" pitchFamily="34" charset="-122"/>
                <a:sym typeface="微软雅黑" pitchFamily="34" charset="-122"/>
              </a:rPr>
              <a:t>点击添加文字说明</a:t>
            </a:r>
            <a:endParaRPr lang="en-US" sz="1100">
              <a:solidFill>
                <a:schemeClr val="bg1"/>
              </a:solidFill>
              <a:latin typeface="微软雅黑" pitchFamily="34" charset="-122"/>
              <a:ea typeface="微软雅黑" pitchFamily="34" charset="-122"/>
              <a:sym typeface="微软雅黑" pitchFamily="34" charset="-122"/>
            </a:endParaRPr>
          </a:p>
          <a:p>
            <a:r>
              <a:rPr lang="zh-CN" altLang="en-US" sz="1100">
                <a:solidFill>
                  <a:schemeClr val="bg1"/>
                </a:solidFill>
                <a:latin typeface="微软雅黑" pitchFamily="34" charset="-122"/>
                <a:ea typeface="微软雅黑" pitchFamily="34" charset="-122"/>
                <a:sym typeface="微软雅黑" pitchFamily="34" charset="-122"/>
              </a:rPr>
              <a:t>点击添加文字说明</a:t>
            </a:r>
          </a:p>
        </p:txBody>
      </p:sp>
      <p:sp>
        <p:nvSpPr>
          <p:cNvPr id="37" name="矩形 31"/>
          <p:cNvSpPr>
            <a:spLocks noChangeArrowheads="1"/>
          </p:cNvSpPr>
          <p:nvPr/>
        </p:nvSpPr>
        <p:spPr bwMode="auto">
          <a:xfrm>
            <a:off x="3435058" y="3938588"/>
            <a:ext cx="1677382" cy="37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lnSpc>
                <a:spcPct val="150000"/>
              </a:lnSpc>
            </a:pPr>
            <a:r>
              <a:rPr lang="zh-CN" altLang="en-US" sz="1500" b="1">
                <a:solidFill>
                  <a:schemeClr val="bg1"/>
                </a:solidFill>
                <a:latin typeface="微软雅黑" pitchFamily="34" charset="-122"/>
                <a:ea typeface="微软雅黑" pitchFamily="34" charset="-122"/>
                <a:sym typeface="微软雅黑" pitchFamily="34" charset="-122"/>
              </a:rPr>
              <a:t>点击添加文字说明</a:t>
            </a:r>
            <a:endParaRPr lang="en-US" sz="1500" b="1">
              <a:solidFill>
                <a:schemeClr val="bg1"/>
              </a:solidFill>
              <a:latin typeface="微软雅黑" pitchFamily="34" charset="-122"/>
              <a:ea typeface="微软雅黑" pitchFamily="34" charset="-122"/>
              <a:sym typeface="微软雅黑" pitchFamily="34" charset="-122"/>
            </a:endParaRPr>
          </a:p>
        </p:txBody>
      </p:sp>
      <p:sp>
        <p:nvSpPr>
          <p:cNvPr id="38" name="矩形 1"/>
          <p:cNvSpPr>
            <a:spLocks noChangeArrowheads="1"/>
          </p:cNvSpPr>
          <p:nvPr/>
        </p:nvSpPr>
        <p:spPr bwMode="auto">
          <a:xfrm>
            <a:off x="5937648" y="4313635"/>
            <a:ext cx="1377553" cy="407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prstDash val="sysDash"/>
                <a:miter lim="800000"/>
                <a:headEnd/>
                <a:tailEnd/>
              </a14:hiddenLine>
            </a:ext>
          </a:extLst>
        </p:spPr>
        <p:txBody>
          <a:bodyPr lIns="68580" tIns="34290" rIns="68580" bIns="34290">
            <a:spAutoFit/>
          </a:bodyPr>
          <a:lstStyle/>
          <a:p>
            <a:r>
              <a:rPr lang="zh-CN" altLang="en-US" sz="1100">
                <a:solidFill>
                  <a:schemeClr val="bg1"/>
                </a:solidFill>
                <a:latin typeface="微软雅黑" pitchFamily="34" charset="-122"/>
                <a:ea typeface="微软雅黑" pitchFamily="34" charset="-122"/>
                <a:sym typeface="微软雅黑" pitchFamily="34" charset="-122"/>
              </a:rPr>
              <a:t>点击添加文字说明</a:t>
            </a:r>
            <a:endParaRPr lang="en-US" sz="1100">
              <a:solidFill>
                <a:schemeClr val="bg1"/>
              </a:solidFill>
              <a:latin typeface="微软雅黑" pitchFamily="34" charset="-122"/>
              <a:ea typeface="微软雅黑" pitchFamily="34" charset="-122"/>
              <a:sym typeface="微软雅黑" pitchFamily="34" charset="-122"/>
            </a:endParaRPr>
          </a:p>
          <a:p>
            <a:r>
              <a:rPr lang="zh-CN" altLang="en-US" sz="1100">
                <a:solidFill>
                  <a:schemeClr val="bg1"/>
                </a:solidFill>
                <a:latin typeface="微软雅黑" pitchFamily="34" charset="-122"/>
                <a:ea typeface="微软雅黑" pitchFamily="34" charset="-122"/>
                <a:sym typeface="微软雅黑" pitchFamily="34" charset="-122"/>
              </a:rPr>
              <a:t>点击添加文字说明</a:t>
            </a:r>
          </a:p>
        </p:txBody>
      </p:sp>
      <p:sp>
        <p:nvSpPr>
          <p:cNvPr id="39" name="矩形 33"/>
          <p:cNvSpPr>
            <a:spLocks noChangeArrowheads="1"/>
          </p:cNvSpPr>
          <p:nvPr/>
        </p:nvSpPr>
        <p:spPr bwMode="auto">
          <a:xfrm>
            <a:off x="5937752" y="3938588"/>
            <a:ext cx="1677382" cy="37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lnSpc>
                <a:spcPct val="150000"/>
              </a:lnSpc>
            </a:pPr>
            <a:r>
              <a:rPr lang="zh-CN" altLang="en-US" sz="1500" b="1">
                <a:solidFill>
                  <a:schemeClr val="bg1"/>
                </a:solidFill>
                <a:latin typeface="微软雅黑" pitchFamily="34" charset="-122"/>
                <a:ea typeface="微软雅黑" pitchFamily="34" charset="-122"/>
                <a:sym typeface="微软雅黑" pitchFamily="34" charset="-122"/>
              </a:rPr>
              <a:t>点击添加文字说明</a:t>
            </a:r>
            <a:endParaRPr lang="en-US" sz="1500" b="1">
              <a:solidFill>
                <a:schemeClr val="bg1"/>
              </a:solidFill>
              <a:latin typeface="微软雅黑" pitchFamily="34" charset="-122"/>
              <a:ea typeface="微软雅黑" pitchFamily="34" charset="-122"/>
              <a:sym typeface="微软雅黑" pitchFamily="34" charset="-122"/>
            </a:endParaRPr>
          </a:p>
        </p:txBody>
      </p:sp>
      <p:grpSp>
        <p:nvGrpSpPr>
          <p:cNvPr id="51" name="组合 50"/>
          <p:cNvGrpSpPr/>
          <p:nvPr/>
        </p:nvGrpSpPr>
        <p:grpSpPr>
          <a:xfrm>
            <a:off x="1092179" y="2833875"/>
            <a:ext cx="557860" cy="504638"/>
            <a:chOff x="2528832" y="3061445"/>
            <a:chExt cx="315680" cy="285563"/>
          </a:xfrm>
        </p:grpSpPr>
        <p:sp>
          <p:nvSpPr>
            <p:cNvPr id="52" name="Freeform 43"/>
            <p:cNvSpPr>
              <a:spLocks noEditPoints="1"/>
            </p:cNvSpPr>
            <p:nvPr/>
          </p:nvSpPr>
          <p:spPr bwMode="auto">
            <a:xfrm>
              <a:off x="2528832" y="3061445"/>
              <a:ext cx="315680" cy="148359"/>
            </a:xfrm>
            <a:custGeom>
              <a:avLst/>
              <a:gdLst>
                <a:gd name="T0" fmla="*/ 114 w 120"/>
                <a:gd name="T1" fmla="*/ 16 h 56"/>
                <a:gd name="T2" fmla="*/ 88 w 120"/>
                <a:gd name="T3" fmla="*/ 15 h 56"/>
                <a:gd name="T4" fmla="*/ 60 w 120"/>
                <a:gd name="T5" fmla="*/ 0 h 56"/>
                <a:gd name="T6" fmla="*/ 33 w 120"/>
                <a:gd name="T7" fmla="*/ 15 h 56"/>
                <a:gd name="T8" fmla="*/ 6 w 120"/>
                <a:gd name="T9" fmla="*/ 16 h 56"/>
                <a:gd name="T10" fmla="*/ 0 w 120"/>
                <a:gd name="T11" fmla="*/ 22 h 56"/>
                <a:gd name="T12" fmla="*/ 0 w 120"/>
                <a:gd name="T13" fmla="*/ 47 h 56"/>
                <a:gd name="T14" fmla="*/ 6 w 120"/>
                <a:gd name="T15" fmla="*/ 52 h 56"/>
                <a:gd name="T16" fmla="*/ 54 w 120"/>
                <a:gd name="T17" fmla="*/ 56 h 56"/>
                <a:gd name="T18" fmla="*/ 54 w 120"/>
                <a:gd name="T19" fmla="*/ 56 h 56"/>
                <a:gd name="T20" fmla="*/ 57 w 120"/>
                <a:gd name="T21" fmla="*/ 53 h 56"/>
                <a:gd name="T22" fmla="*/ 63 w 120"/>
                <a:gd name="T23" fmla="*/ 53 h 56"/>
                <a:gd name="T24" fmla="*/ 67 w 120"/>
                <a:gd name="T25" fmla="*/ 56 h 56"/>
                <a:gd name="T26" fmla="*/ 67 w 120"/>
                <a:gd name="T27" fmla="*/ 56 h 56"/>
                <a:gd name="T28" fmla="*/ 114 w 120"/>
                <a:gd name="T29" fmla="*/ 52 h 56"/>
                <a:gd name="T30" fmla="*/ 120 w 120"/>
                <a:gd name="T31" fmla="*/ 47 h 56"/>
                <a:gd name="T32" fmla="*/ 120 w 120"/>
                <a:gd name="T33" fmla="*/ 22 h 56"/>
                <a:gd name="T34" fmla="*/ 114 w 120"/>
                <a:gd name="T35" fmla="*/ 16 h 56"/>
                <a:gd name="T36" fmla="*/ 67 w 120"/>
                <a:gd name="T37" fmla="*/ 48 h 56"/>
                <a:gd name="T38" fmla="*/ 64 w 120"/>
                <a:gd name="T39" fmla="*/ 51 h 56"/>
                <a:gd name="T40" fmla="*/ 56 w 120"/>
                <a:gd name="T41" fmla="*/ 51 h 56"/>
                <a:gd name="T42" fmla="*/ 54 w 120"/>
                <a:gd name="T43" fmla="*/ 48 h 56"/>
                <a:gd name="T44" fmla="*/ 54 w 120"/>
                <a:gd name="T45" fmla="*/ 41 h 56"/>
                <a:gd name="T46" fmla="*/ 56 w 120"/>
                <a:gd name="T47" fmla="*/ 38 h 56"/>
                <a:gd name="T48" fmla="*/ 64 w 120"/>
                <a:gd name="T49" fmla="*/ 38 h 56"/>
                <a:gd name="T50" fmla="*/ 67 w 120"/>
                <a:gd name="T51" fmla="*/ 41 h 56"/>
                <a:gd name="T52" fmla="*/ 67 w 120"/>
                <a:gd name="T53" fmla="*/ 48 h 56"/>
                <a:gd name="T54" fmla="*/ 60 w 120"/>
                <a:gd name="T55" fmla="*/ 14 h 56"/>
                <a:gd name="T56" fmla="*/ 43 w 120"/>
                <a:gd name="T57" fmla="*/ 15 h 56"/>
                <a:gd name="T58" fmla="*/ 60 w 120"/>
                <a:gd name="T59" fmla="*/ 8 h 56"/>
                <a:gd name="T60" fmla="*/ 77 w 120"/>
                <a:gd name="T61" fmla="*/ 15 h 56"/>
                <a:gd name="T62" fmla="*/ 60 w 120"/>
                <a:gd name="T63"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 h="56">
                  <a:moveTo>
                    <a:pt x="114" y="16"/>
                  </a:moveTo>
                  <a:cubicBezTo>
                    <a:pt x="88" y="15"/>
                    <a:pt x="88" y="15"/>
                    <a:pt x="88" y="15"/>
                  </a:cubicBezTo>
                  <a:cubicBezTo>
                    <a:pt x="82" y="6"/>
                    <a:pt x="72" y="0"/>
                    <a:pt x="60" y="0"/>
                  </a:cubicBezTo>
                  <a:cubicBezTo>
                    <a:pt x="49" y="0"/>
                    <a:pt x="39" y="6"/>
                    <a:pt x="33" y="15"/>
                  </a:cubicBezTo>
                  <a:cubicBezTo>
                    <a:pt x="6" y="16"/>
                    <a:pt x="6" y="16"/>
                    <a:pt x="6" y="16"/>
                  </a:cubicBezTo>
                  <a:cubicBezTo>
                    <a:pt x="3" y="16"/>
                    <a:pt x="0" y="19"/>
                    <a:pt x="0" y="22"/>
                  </a:cubicBezTo>
                  <a:cubicBezTo>
                    <a:pt x="0" y="47"/>
                    <a:pt x="0" y="47"/>
                    <a:pt x="0" y="47"/>
                  </a:cubicBezTo>
                  <a:cubicBezTo>
                    <a:pt x="0" y="50"/>
                    <a:pt x="3" y="52"/>
                    <a:pt x="6" y="52"/>
                  </a:cubicBezTo>
                  <a:cubicBezTo>
                    <a:pt x="6" y="52"/>
                    <a:pt x="33" y="56"/>
                    <a:pt x="54" y="56"/>
                  </a:cubicBezTo>
                  <a:cubicBezTo>
                    <a:pt x="54" y="56"/>
                    <a:pt x="54" y="56"/>
                    <a:pt x="54" y="56"/>
                  </a:cubicBezTo>
                  <a:cubicBezTo>
                    <a:pt x="54" y="54"/>
                    <a:pt x="55" y="53"/>
                    <a:pt x="57" y="53"/>
                  </a:cubicBezTo>
                  <a:cubicBezTo>
                    <a:pt x="63" y="53"/>
                    <a:pt x="63" y="53"/>
                    <a:pt x="63" y="53"/>
                  </a:cubicBezTo>
                  <a:cubicBezTo>
                    <a:pt x="65" y="53"/>
                    <a:pt x="67" y="54"/>
                    <a:pt x="67" y="56"/>
                  </a:cubicBezTo>
                  <a:cubicBezTo>
                    <a:pt x="67" y="56"/>
                    <a:pt x="67" y="56"/>
                    <a:pt x="67" y="56"/>
                  </a:cubicBezTo>
                  <a:cubicBezTo>
                    <a:pt x="87" y="56"/>
                    <a:pt x="114" y="52"/>
                    <a:pt x="114" y="52"/>
                  </a:cubicBezTo>
                  <a:cubicBezTo>
                    <a:pt x="117" y="52"/>
                    <a:pt x="120" y="50"/>
                    <a:pt x="120" y="47"/>
                  </a:cubicBezTo>
                  <a:cubicBezTo>
                    <a:pt x="120" y="22"/>
                    <a:pt x="120" y="22"/>
                    <a:pt x="120" y="22"/>
                  </a:cubicBezTo>
                  <a:cubicBezTo>
                    <a:pt x="120" y="19"/>
                    <a:pt x="117" y="16"/>
                    <a:pt x="114" y="16"/>
                  </a:cubicBezTo>
                  <a:close/>
                  <a:moveTo>
                    <a:pt x="67" y="48"/>
                  </a:moveTo>
                  <a:cubicBezTo>
                    <a:pt x="67" y="50"/>
                    <a:pt x="65" y="51"/>
                    <a:pt x="64" y="51"/>
                  </a:cubicBezTo>
                  <a:cubicBezTo>
                    <a:pt x="56" y="51"/>
                    <a:pt x="56" y="51"/>
                    <a:pt x="56" y="51"/>
                  </a:cubicBezTo>
                  <a:cubicBezTo>
                    <a:pt x="55" y="51"/>
                    <a:pt x="54" y="50"/>
                    <a:pt x="54" y="48"/>
                  </a:cubicBezTo>
                  <a:cubicBezTo>
                    <a:pt x="54" y="41"/>
                    <a:pt x="54" y="41"/>
                    <a:pt x="54" y="41"/>
                  </a:cubicBezTo>
                  <a:cubicBezTo>
                    <a:pt x="54" y="39"/>
                    <a:pt x="55" y="38"/>
                    <a:pt x="56" y="38"/>
                  </a:cubicBezTo>
                  <a:cubicBezTo>
                    <a:pt x="64" y="38"/>
                    <a:pt x="64" y="38"/>
                    <a:pt x="64" y="38"/>
                  </a:cubicBezTo>
                  <a:cubicBezTo>
                    <a:pt x="65" y="38"/>
                    <a:pt x="67" y="39"/>
                    <a:pt x="67" y="41"/>
                  </a:cubicBezTo>
                  <a:lnTo>
                    <a:pt x="67" y="48"/>
                  </a:lnTo>
                  <a:close/>
                  <a:moveTo>
                    <a:pt x="60" y="14"/>
                  </a:moveTo>
                  <a:cubicBezTo>
                    <a:pt x="43" y="15"/>
                    <a:pt x="43" y="15"/>
                    <a:pt x="43" y="15"/>
                  </a:cubicBezTo>
                  <a:cubicBezTo>
                    <a:pt x="48" y="11"/>
                    <a:pt x="54" y="8"/>
                    <a:pt x="60" y="8"/>
                  </a:cubicBezTo>
                  <a:cubicBezTo>
                    <a:pt x="67" y="8"/>
                    <a:pt x="72" y="11"/>
                    <a:pt x="77" y="15"/>
                  </a:cubicBezTo>
                  <a:lnTo>
                    <a:pt x="60"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3" name="Freeform 44"/>
            <p:cNvSpPr>
              <a:spLocks noEditPoints="1"/>
            </p:cNvSpPr>
            <p:nvPr/>
          </p:nvSpPr>
          <p:spPr bwMode="auto">
            <a:xfrm>
              <a:off x="2538871" y="3214266"/>
              <a:ext cx="295602" cy="132742"/>
            </a:xfrm>
            <a:custGeom>
              <a:avLst/>
              <a:gdLst>
                <a:gd name="T0" fmla="*/ 63 w 112"/>
                <a:gd name="T1" fmla="*/ 4 h 50"/>
                <a:gd name="T2" fmla="*/ 63 w 112"/>
                <a:gd name="T3" fmla="*/ 4 h 50"/>
                <a:gd name="T4" fmla="*/ 59 w 112"/>
                <a:gd name="T5" fmla="*/ 8 h 50"/>
                <a:gd name="T6" fmla="*/ 53 w 112"/>
                <a:gd name="T7" fmla="*/ 8 h 50"/>
                <a:gd name="T8" fmla="*/ 50 w 112"/>
                <a:gd name="T9" fmla="*/ 4 h 50"/>
                <a:gd name="T10" fmla="*/ 50 w 112"/>
                <a:gd name="T11" fmla="*/ 4 h 50"/>
                <a:gd name="T12" fmla="*/ 2 w 112"/>
                <a:gd name="T13" fmla="*/ 0 h 50"/>
                <a:gd name="T14" fmla="*/ 0 w 112"/>
                <a:gd name="T15" fmla="*/ 0 h 50"/>
                <a:gd name="T16" fmla="*/ 0 w 112"/>
                <a:gd name="T17" fmla="*/ 45 h 50"/>
                <a:gd name="T18" fmla="*/ 6 w 112"/>
                <a:gd name="T19" fmla="*/ 50 h 50"/>
                <a:gd name="T20" fmla="*/ 107 w 112"/>
                <a:gd name="T21" fmla="*/ 50 h 50"/>
                <a:gd name="T22" fmla="*/ 112 w 112"/>
                <a:gd name="T23" fmla="*/ 45 h 50"/>
                <a:gd name="T24" fmla="*/ 112 w 112"/>
                <a:gd name="T25" fmla="*/ 0 h 50"/>
                <a:gd name="T26" fmla="*/ 110 w 112"/>
                <a:gd name="T27" fmla="*/ 0 h 50"/>
                <a:gd name="T28" fmla="*/ 63 w 112"/>
                <a:gd name="T29" fmla="*/ 4 h 50"/>
                <a:gd name="T30" fmla="*/ 63 w 112"/>
                <a:gd name="T31" fmla="*/ 20 h 50"/>
                <a:gd name="T32" fmla="*/ 60 w 112"/>
                <a:gd name="T33" fmla="*/ 23 h 50"/>
                <a:gd name="T34" fmla="*/ 52 w 112"/>
                <a:gd name="T35" fmla="*/ 23 h 50"/>
                <a:gd name="T36" fmla="*/ 50 w 112"/>
                <a:gd name="T37" fmla="*/ 20 h 50"/>
                <a:gd name="T38" fmla="*/ 50 w 112"/>
                <a:gd name="T39" fmla="*/ 13 h 50"/>
                <a:gd name="T40" fmla="*/ 52 w 112"/>
                <a:gd name="T41" fmla="*/ 10 h 50"/>
                <a:gd name="T42" fmla="*/ 60 w 112"/>
                <a:gd name="T43" fmla="*/ 10 h 50"/>
                <a:gd name="T44" fmla="*/ 63 w 112"/>
                <a:gd name="T45" fmla="*/ 13 h 50"/>
                <a:gd name="T46" fmla="*/ 63 w 112"/>
                <a:gd name="T47"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50">
                  <a:moveTo>
                    <a:pt x="63" y="4"/>
                  </a:moveTo>
                  <a:cubicBezTo>
                    <a:pt x="63" y="4"/>
                    <a:pt x="63" y="4"/>
                    <a:pt x="63" y="4"/>
                  </a:cubicBezTo>
                  <a:cubicBezTo>
                    <a:pt x="63" y="6"/>
                    <a:pt x="61" y="8"/>
                    <a:pt x="59" y="8"/>
                  </a:cubicBezTo>
                  <a:cubicBezTo>
                    <a:pt x="53" y="8"/>
                    <a:pt x="53" y="8"/>
                    <a:pt x="53" y="8"/>
                  </a:cubicBezTo>
                  <a:cubicBezTo>
                    <a:pt x="51" y="8"/>
                    <a:pt x="50" y="6"/>
                    <a:pt x="50" y="4"/>
                  </a:cubicBezTo>
                  <a:cubicBezTo>
                    <a:pt x="50" y="4"/>
                    <a:pt x="50" y="4"/>
                    <a:pt x="50" y="4"/>
                  </a:cubicBezTo>
                  <a:cubicBezTo>
                    <a:pt x="30" y="3"/>
                    <a:pt x="2" y="0"/>
                    <a:pt x="2" y="0"/>
                  </a:cubicBezTo>
                  <a:cubicBezTo>
                    <a:pt x="1" y="0"/>
                    <a:pt x="1" y="0"/>
                    <a:pt x="0" y="0"/>
                  </a:cubicBezTo>
                  <a:cubicBezTo>
                    <a:pt x="0" y="45"/>
                    <a:pt x="0" y="45"/>
                    <a:pt x="0" y="45"/>
                  </a:cubicBezTo>
                  <a:cubicBezTo>
                    <a:pt x="0" y="48"/>
                    <a:pt x="3" y="50"/>
                    <a:pt x="6" y="50"/>
                  </a:cubicBezTo>
                  <a:cubicBezTo>
                    <a:pt x="107" y="50"/>
                    <a:pt x="107" y="50"/>
                    <a:pt x="107" y="50"/>
                  </a:cubicBezTo>
                  <a:cubicBezTo>
                    <a:pt x="110" y="50"/>
                    <a:pt x="112" y="48"/>
                    <a:pt x="112" y="45"/>
                  </a:cubicBezTo>
                  <a:cubicBezTo>
                    <a:pt x="112" y="0"/>
                    <a:pt x="112" y="0"/>
                    <a:pt x="112" y="0"/>
                  </a:cubicBezTo>
                  <a:cubicBezTo>
                    <a:pt x="112" y="0"/>
                    <a:pt x="111" y="0"/>
                    <a:pt x="110" y="0"/>
                  </a:cubicBezTo>
                  <a:cubicBezTo>
                    <a:pt x="110" y="0"/>
                    <a:pt x="83" y="3"/>
                    <a:pt x="63" y="4"/>
                  </a:cubicBezTo>
                  <a:close/>
                  <a:moveTo>
                    <a:pt x="63" y="20"/>
                  </a:moveTo>
                  <a:cubicBezTo>
                    <a:pt x="63" y="22"/>
                    <a:pt x="61" y="23"/>
                    <a:pt x="60" y="23"/>
                  </a:cubicBezTo>
                  <a:cubicBezTo>
                    <a:pt x="52" y="23"/>
                    <a:pt x="52" y="23"/>
                    <a:pt x="52" y="23"/>
                  </a:cubicBezTo>
                  <a:cubicBezTo>
                    <a:pt x="51" y="23"/>
                    <a:pt x="50" y="22"/>
                    <a:pt x="50" y="20"/>
                  </a:cubicBezTo>
                  <a:cubicBezTo>
                    <a:pt x="50" y="13"/>
                    <a:pt x="50" y="13"/>
                    <a:pt x="50" y="13"/>
                  </a:cubicBezTo>
                  <a:cubicBezTo>
                    <a:pt x="50" y="11"/>
                    <a:pt x="51" y="10"/>
                    <a:pt x="52" y="10"/>
                  </a:cubicBezTo>
                  <a:cubicBezTo>
                    <a:pt x="60" y="10"/>
                    <a:pt x="60" y="10"/>
                    <a:pt x="60" y="10"/>
                  </a:cubicBezTo>
                  <a:cubicBezTo>
                    <a:pt x="61" y="10"/>
                    <a:pt x="63" y="11"/>
                    <a:pt x="63" y="13"/>
                  </a:cubicBezTo>
                  <a:lnTo>
                    <a:pt x="63"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4" name="Freeform 45"/>
            <p:cNvSpPr>
              <a:spLocks/>
            </p:cNvSpPr>
            <p:nvPr/>
          </p:nvSpPr>
          <p:spPr bwMode="auto">
            <a:xfrm>
              <a:off x="2673844" y="3206458"/>
              <a:ext cx="25656" cy="24541"/>
            </a:xfrm>
            <a:custGeom>
              <a:avLst/>
              <a:gdLst>
                <a:gd name="T0" fmla="*/ 8 w 10"/>
                <a:gd name="T1" fmla="*/ 9 h 9"/>
                <a:gd name="T2" fmla="*/ 10 w 10"/>
                <a:gd name="T3" fmla="*/ 7 h 9"/>
                <a:gd name="T4" fmla="*/ 10 w 10"/>
                <a:gd name="T5" fmla="*/ 2 h 9"/>
                <a:gd name="T6" fmla="*/ 8 w 10"/>
                <a:gd name="T7" fmla="*/ 0 h 9"/>
                <a:gd name="T8" fmla="*/ 2 w 10"/>
                <a:gd name="T9" fmla="*/ 0 h 9"/>
                <a:gd name="T10" fmla="*/ 0 w 10"/>
                <a:gd name="T11" fmla="*/ 2 h 9"/>
                <a:gd name="T12" fmla="*/ 0 w 10"/>
                <a:gd name="T13" fmla="*/ 7 h 9"/>
                <a:gd name="T14" fmla="*/ 2 w 10"/>
                <a:gd name="T15" fmla="*/ 9 h 9"/>
                <a:gd name="T16" fmla="*/ 8 w 10"/>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8" y="9"/>
                  </a:moveTo>
                  <a:cubicBezTo>
                    <a:pt x="9" y="9"/>
                    <a:pt x="10" y="8"/>
                    <a:pt x="10" y="7"/>
                  </a:cubicBezTo>
                  <a:cubicBezTo>
                    <a:pt x="10" y="2"/>
                    <a:pt x="10" y="2"/>
                    <a:pt x="10" y="2"/>
                  </a:cubicBezTo>
                  <a:cubicBezTo>
                    <a:pt x="10" y="1"/>
                    <a:pt x="9" y="0"/>
                    <a:pt x="8" y="0"/>
                  </a:cubicBezTo>
                  <a:cubicBezTo>
                    <a:pt x="2" y="0"/>
                    <a:pt x="2" y="0"/>
                    <a:pt x="2" y="0"/>
                  </a:cubicBezTo>
                  <a:cubicBezTo>
                    <a:pt x="1" y="0"/>
                    <a:pt x="0" y="1"/>
                    <a:pt x="0" y="2"/>
                  </a:cubicBezTo>
                  <a:cubicBezTo>
                    <a:pt x="0" y="7"/>
                    <a:pt x="0" y="7"/>
                    <a:pt x="0" y="7"/>
                  </a:cubicBezTo>
                  <a:cubicBezTo>
                    <a:pt x="0" y="8"/>
                    <a:pt x="1" y="9"/>
                    <a:pt x="2" y="9"/>
                  </a:cubicBezTo>
                  <a:lnTo>
                    <a:pt x="8"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grpSp>
      <p:grpSp>
        <p:nvGrpSpPr>
          <p:cNvPr id="55" name="组合 54"/>
          <p:cNvGrpSpPr/>
          <p:nvPr/>
        </p:nvGrpSpPr>
        <p:grpSpPr>
          <a:xfrm>
            <a:off x="7433072" y="2124301"/>
            <a:ext cx="495299" cy="569119"/>
            <a:chOff x="4015978" y="2270524"/>
            <a:chExt cx="495299" cy="569119"/>
          </a:xfrm>
        </p:grpSpPr>
        <p:sp>
          <p:nvSpPr>
            <p:cNvPr id="56" name="Freeform 231"/>
            <p:cNvSpPr>
              <a:spLocks/>
            </p:cNvSpPr>
            <p:nvPr/>
          </p:nvSpPr>
          <p:spPr bwMode="auto">
            <a:xfrm>
              <a:off x="4015978" y="2676527"/>
              <a:ext cx="489346" cy="163116"/>
            </a:xfrm>
            <a:custGeom>
              <a:avLst/>
              <a:gdLst>
                <a:gd name="T0" fmla="*/ 142 w 174"/>
                <a:gd name="T1" fmla="*/ 0 h 58"/>
                <a:gd name="T2" fmla="*/ 126 w 174"/>
                <a:gd name="T3" fmla="*/ 19 h 58"/>
                <a:gd name="T4" fmla="*/ 87 w 174"/>
                <a:gd name="T5" fmla="*/ 30 h 58"/>
                <a:gd name="T6" fmla="*/ 44 w 174"/>
                <a:gd name="T7" fmla="*/ 16 h 58"/>
                <a:gd name="T8" fmla="*/ 32 w 174"/>
                <a:gd name="T9" fmla="*/ 0 h 58"/>
                <a:gd name="T10" fmla="*/ 0 w 174"/>
                <a:gd name="T11" fmla="*/ 24 h 58"/>
                <a:gd name="T12" fmla="*/ 87 w 174"/>
                <a:gd name="T13" fmla="*/ 58 h 58"/>
                <a:gd name="T14" fmla="*/ 174 w 174"/>
                <a:gd name="T15" fmla="*/ 24 h 58"/>
                <a:gd name="T16" fmla="*/ 142 w 17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58">
                  <a:moveTo>
                    <a:pt x="142" y="0"/>
                  </a:moveTo>
                  <a:cubicBezTo>
                    <a:pt x="137" y="8"/>
                    <a:pt x="132" y="14"/>
                    <a:pt x="126" y="19"/>
                  </a:cubicBezTo>
                  <a:cubicBezTo>
                    <a:pt x="113" y="30"/>
                    <a:pt x="99" y="30"/>
                    <a:pt x="87" y="30"/>
                  </a:cubicBezTo>
                  <a:cubicBezTo>
                    <a:pt x="73" y="30"/>
                    <a:pt x="57" y="28"/>
                    <a:pt x="44" y="16"/>
                  </a:cubicBezTo>
                  <a:cubicBezTo>
                    <a:pt x="39" y="11"/>
                    <a:pt x="35" y="6"/>
                    <a:pt x="32" y="0"/>
                  </a:cubicBezTo>
                  <a:cubicBezTo>
                    <a:pt x="14" y="4"/>
                    <a:pt x="0" y="11"/>
                    <a:pt x="0" y="24"/>
                  </a:cubicBezTo>
                  <a:cubicBezTo>
                    <a:pt x="0" y="49"/>
                    <a:pt x="61" y="58"/>
                    <a:pt x="87" y="58"/>
                  </a:cubicBezTo>
                  <a:cubicBezTo>
                    <a:pt x="113" y="58"/>
                    <a:pt x="174" y="49"/>
                    <a:pt x="174" y="24"/>
                  </a:cubicBezTo>
                  <a:cubicBezTo>
                    <a:pt x="174" y="11"/>
                    <a:pt x="160" y="4"/>
                    <a:pt x="14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7" name="Freeform 232"/>
            <p:cNvSpPr>
              <a:spLocks noEditPoints="1"/>
            </p:cNvSpPr>
            <p:nvPr/>
          </p:nvSpPr>
          <p:spPr bwMode="auto">
            <a:xfrm>
              <a:off x="4088606" y="2481264"/>
              <a:ext cx="422671" cy="253604"/>
            </a:xfrm>
            <a:custGeom>
              <a:avLst/>
              <a:gdLst>
                <a:gd name="T0" fmla="*/ 148 w 150"/>
                <a:gd name="T1" fmla="*/ 30 h 90"/>
                <a:gd name="T2" fmla="*/ 122 w 150"/>
                <a:gd name="T3" fmla="*/ 18 h 90"/>
                <a:gd name="T4" fmla="*/ 122 w 150"/>
                <a:gd name="T5" fmla="*/ 16 h 90"/>
                <a:gd name="T6" fmla="*/ 122 w 150"/>
                <a:gd name="T7" fmla="*/ 15 h 90"/>
                <a:gd name="T8" fmla="*/ 61 w 150"/>
                <a:gd name="T9" fmla="*/ 0 h 90"/>
                <a:gd name="T10" fmla="*/ 0 w 150"/>
                <a:gd name="T11" fmla="*/ 13 h 90"/>
                <a:gd name="T12" fmla="*/ 0 w 150"/>
                <a:gd name="T13" fmla="*/ 16 h 90"/>
                <a:gd name="T14" fmla="*/ 24 w 150"/>
                <a:gd name="T15" fmla="*/ 78 h 90"/>
                <a:gd name="T16" fmla="*/ 61 w 150"/>
                <a:gd name="T17" fmla="*/ 90 h 90"/>
                <a:gd name="T18" fmla="*/ 94 w 150"/>
                <a:gd name="T19" fmla="*/ 81 h 90"/>
                <a:gd name="T20" fmla="*/ 108 w 150"/>
                <a:gd name="T21" fmla="*/ 65 h 90"/>
                <a:gd name="T22" fmla="*/ 109 w 150"/>
                <a:gd name="T23" fmla="*/ 65 h 90"/>
                <a:gd name="T24" fmla="*/ 125 w 150"/>
                <a:gd name="T25" fmla="*/ 63 h 90"/>
                <a:gd name="T26" fmla="*/ 145 w 150"/>
                <a:gd name="T27" fmla="*/ 48 h 90"/>
                <a:gd name="T28" fmla="*/ 148 w 150"/>
                <a:gd name="T29" fmla="*/ 30 h 90"/>
                <a:gd name="T30" fmla="*/ 62 w 150"/>
                <a:gd name="T31" fmla="*/ 23 h 90"/>
                <a:gd name="T32" fmla="*/ 15 w 150"/>
                <a:gd name="T33" fmla="*/ 16 h 90"/>
                <a:gd name="T34" fmla="*/ 62 w 150"/>
                <a:gd name="T35" fmla="*/ 8 h 90"/>
                <a:gd name="T36" fmla="*/ 109 w 150"/>
                <a:gd name="T37" fmla="*/ 16 h 90"/>
                <a:gd name="T38" fmla="*/ 62 w 150"/>
                <a:gd name="T39" fmla="*/ 23 h 90"/>
                <a:gd name="T40" fmla="*/ 130 w 150"/>
                <a:gd name="T41" fmla="*/ 39 h 90"/>
                <a:gd name="T42" fmla="*/ 122 w 150"/>
                <a:gd name="T43" fmla="*/ 45 h 90"/>
                <a:gd name="T44" fmla="*/ 116 w 150"/>
                <a:gd name="T45" fmla="*/ 46 h 90"/>
                <a:gd name="T46" fmla="*/ 119 w 150"/>
                <a:gd name="T47" fmla="*/ 37 h 90"/>
                <a:gd name="T48" fmla="*/ 120 w 150"/>
                <a:gd name="T49" fmla="*/ 36 h 90"/>
                <a:gd name="T50" fmla="*/ 128 w 150"/>
                <a:gd name="T51" fmla="*/ 36 h 90"/>
                <a:gd name="T52" fmla="*/ 130 w 150"/>
                <a:gd name="T53" fmla="*/ 37 h 90"/>
                <a:gd name="T54" fmla="*/ 130 w 150"/>
                <a:gd name="T5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0" h="90">
                  <a:moveTo>
                    <a:pt x="148" y="30"/>
                  </a:moveTo>
                  <a:cubicBezTo>
                    <a:pt x="145" y="19"/>
                    <a:pt x="133" y="17"/>
                    <a:pt x="122" y="18"/>
                  </a:cubicBezTo>
                  <a:cubicBezTo>
                    <a:pt x="122" y="17"/>
                    <a:pt x="122" y="17"/>
                    <a:pt x="122" y="16"/>
                  </a:cubicBezTo>
                  <a:cubicBezTo>
                    <a:pt x="122" y="16"/>
                    <a:pt x="122" y="15"/>
                    <a:pt x="122" y="15"/>
                  </a:cubicBezTo>
                  <a:cubicBezTo>
                    <a:pt x="121" y="6"/>
                    <a:pt x="94" y="0"/>
                    <a:pt x="61" y="0"/>
                  </a:cubicBezTo>
                  <a:cubicBezTo>
                    <a:pt x="30" y="0"/>
                    <a:pt x="4" y="6"/>
                    <a:pt x="0" y="13"/>
                  </a:cubicBezTo>
                  <a:cubicBezTo>
                    <a:pt x="0" y="14"/>
                    <a:pt x="0" y="15"/>
                    <a:pt x="0" y="16"/>
                  </a:cubicBezTo>
                  <a:cubicBezTo>
                    <a:pt x="0" y="35"/>
                    <a:pt x="9" y="64"/>
                    <a:pt x="24" y="78"/>
                  </a:cubicBezTo>
                  <a:cubicBezTo>
                    <a:pt x="35" y="88"/>
                    <a:pt x="48" y="90"/>
                    <a:pt x="61" y="90"/>
                  </a:cubicBezTo>
                  <a:cubicBezTo>
                    <a:pt x="71" y="90"/>
                    <a:pt x="83" y="90"/>
                    <a:pt x="94" y="81"/>
                  </a:cubicBezTo>
                  <a:cubicBezTo>
                    <a:pt x="99" y="77"/>
                    <a:pt x="104" y="71"/>
                    <a:pt x="108" y="65"/>
                  </a:cubicBezTo>
                  <a:cubicBezTo>
                    <a:pt x="108" y="65"/>
                    <a:pt x="109" y="65"/>
                    <a:pt x="109" y="65"/>
                  </a:cubicBezTo>
                  <a:cubicBezTo>
                    <a:pt x="113" y="65"/>
                    <a:pt x="119" y="64"/>
                    <a:pt x="125" y="63"/>
                  </a:cubicBezTo>
                  <a:cubicBezTo>
                    <a:pt x="133" y="61"/>
                    <a:pt x="141" y="56"/>
                    <a:pt x="145" y="48"/>
                  </a:cubicBezTo>
                  <a:cubicBezTo>
                    <a:pt x="149" y="42"/>
                    <a:pt x="150" y="35"/>
                    <a:pt x="148" y="30"/>
                  </a:cubicBezTo>
                  <a:close/>
                  <a:moveTo>
                    <a:pt x="62" y="23"/>
                  </a:moveTo>
                  <a:cubicBezTo>
                    <a:pt x="36" y="23"/>
                    <a:pt x="15" y="20"/>
                    <a:pt x="15" y="16"/>
                  </a:cubicBezTo>
                  <a:cubicBezTo>
                    <a:pt x="15" y="11"/>
                    <a:pt x="36" y="8"/>
                    <a:pt x="62" y="8"/>
                  </a:cubicBezTo>
                  <a:cubicBezTo>
                    <a:pt x="88" y="8"/>
                    <a:pt x="109" y="11"/>
                    <a:pt x="109" y="16"/>
                  </a:cubicBezTo>
                  <a:cubicBezTo>
                    <a:pt x="109" y="20"/>
                    <a:pt x="88" y="23"/>
                    <a:pt x="62" y="23"/>
                  </a:cubicBezTo>
                  <a:close/>
                  <a:moveTo>
                    <a:pt x="130" y="39"/>
                  </a:moveTo>
                  <a:cubicBezTo>
                    <a:pt x="128" y="42"/>
                    <a:pt x="125" y="45"/>
                    <a:pt x="122" y="45"/>
                  </a:cubicBezTo>
                  <a:cubicBezTo>
                    <a:pt x="120" y="46"/>
                    <a:pt x="118" y="46"/>
                    <a:pt x="116" y="46"/>
                  </a:cubicBezTo>
                  <a:cubicBezTo>
                    <a:pt x="117" y="43"/>
                    <a:pt x="118" y="40"/>
                    <a:pt x="119" y="37"/>
                  </a:cubicBezTo>
                  <a:cubicBezTo>
                    <a:pt x="119" y="37"/>
                    <a:pt x="120" y="37"/>
                    <a:pt x="120" y="36"/>
                  </a:cubicBezTo>
                  <a:cubicBezTo>
                    <a:pt x="123" y="36"/>
                    <a:pt x="126" y="36"/>
                    <a:pt x="128" y="36"/>
                  </a:cubicBezTo>
                  <a:cubicBezTo>
                    <a:pt x="129" y="36"/>
                    <a:pt x="130" y="36"/>
                    <a:pt x="130" y="37"/>
                  </a:cubicBezTo>
                  <a:cubicBezTo>
                    <a:pt x="130" y="37"/>
                    <a:pt x="130" y="38"/>
                    <a:pt x="130"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8" name="Freeform 233"/>
            <p:cNvSpPr>
              <a:spLocks/>
            </p:cNvSpPr>
            <p:nvPr/>
          </p:nvSpPr>
          <p:spPr bwMode="auto">
            <a:xfrm>
              <a:off x="4150519" y="2270524"/>
              <a:ext cx="86915" cy="202406"/>
            </a:xfrm>
            <a:custGeom>
              <a:avLst/>
              <a:gdLst>
                <a:gd name="T0" fmla="*/ 1 w 31"/>
                <a:gd name="T1" fmla="*/ 47 h 72"/>
                <a:gd name="T2" fmla="*/ 14 w 31"/>
                <a:gd name="T3" fmla="*/ 68 h 72"/>
                <a:gd name="T4" fmla="*/ 22 w 31"/>
                <a:gd name="T5" fmla="*/ 55 h 72"/>
                <a:gd name="T6" fmla="*/ 27 w 31"/>
                <a:gd name="T7" fmla="*/ 32 h 72"/>
                <a:gd name="T8" fmla="*/ 21 w 31"/>
                <a:gd name="T9" fmla="*/ 8 h 72"/>
                <a:gd name="T10" fmla="*/ 10 w 31"/>
                <a:gd name="T11" fmla="*/ 19 h 72"/>
                <a:gd name="T12" fmla="*/ 6 w 31"/>
                <a:gd name="T13" fmla="*/ 36 h 72"/>
                <a:gd name="T14" fmla="*/ 1 w 31"/>
                <a:gd name="T15" fmla="*/ 47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2">
                  <a:moveTo>
                    <a:pt x="1" y="47"/>
                  </a:moveTo>
                  <a:cubicBezTo>
                    <a:pt x="0" y="57"/>
                    <a:pt x="6" y="64"/>
                    <a:pt x="14" y="68"/>
                  </a:cubicBezTo>
                  <a:cubicBezTo>
                    <a:pt x="23" y="72"/>
                    <a:pt x="30" y="59"/>
                    <a:pt x="22" y="55"/>
                  </a:cubicBezTo>
                  <a:cubicBezTo>
                    <a:pt x="9" y="49"/>
                    <a:pt x="24" y="40"/>
                    <a:pt x="27" y="32"/>
                  </a:cubicBezTo>
                  <a:cubicBezTo>
                    <a:pt x="31" y="23"/>
                    <a:pt x="27" y="15"/>
                    <a:pt x="21" y="8"/>
                  </a:cubicBezTo>
                  <a:cubicBezTo>
                    <a:pt x="15" y="0"/>
                    <a:pt x="4" y="11"/>
                    <a:pt x="10" y="19"/>
                  </a:cubicBezTo>
                  <a:cubicBezTo>
                    <a:pt x="16" y="26"/>
                    <a:pt x="11" y="29"/>
                    <a:pt x="6" y="36"/>
                  </a:cubicBezTo>
                  <a:cubicBezTo>
                    <a:pt x="4" y="39"/>
                    <a:pt x="2" y="43"/>
                    <a:pt x="1" y="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9" name="Freeform 234"/>
            <p:cNvSpPr>
              <a:spLocks/>
            </p:cNvSpPr>
            <p:nvPr/>
          </p:nvSpPr>
          <p:spPr bwMode="auto">
            <a:xfrm>
              <a:off x="4226719" y="2270524"/>
              <a:ext cx="84534" cy="202406"/>
            </a:xfrm>
            <a:custGeom>
              <a:avLst/>
              <a:gdLst>
                <a:gd name="T0" fmla="*/ 1 w 30"/>
                <a:gd name="T1" fmla="*/ 47 h 72"/>
                <a:gd name="T2" fmla="*/ 13 w 30"/>
                <a:gd name="T3" fmla="*/ 68 h 72"/>
                <a:gd name="T4" fmla="*/ 21 w 30"/>
                <a:gd name="T5" fmla="*/ 55 h 72"/>
                <a:gd name="T6" fmla="*/ 26 w 30"/>
                <a:gd name="T7" fmla="*/ 32 h 72"/>
                <a:gd name="T8" fmla="*/ 20 w 30"/>
                <a:gd name="T9" fmla="*/ 8 h 72"/>
                <a:gd name="T10" fmla="*/ 10 w 30"/>
                <a:gd name="T11" fmla="*/ 19 h 72"/>
                <a:gd name="T12" fmla="*/ 6 w 30"/>
                <a:gd name="T13" fmla="*/ 36 h 72"/>
                <a:gd name="T14" fmla="*/ 1 w 30"/>
                <a:gd name="T15" fmla="*/ 47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2">
                  <a:moveTo>
                    <a:pt x="1" y="47"/>
                  </a:moveTo>
                  <a:cubicBezTo>
                    <a:pt x="0" y="57"/>
                    <a:pt x="5" y="64"/>
                    <a:pt x="13" y="68"/>
                  </a:cubicBezTo>
                  <a:cubicBezTo>
                    <a:pt x="22" y="72"/>
                    <a:pt x="30" y="59"/>
                    <a:pt x="21" y="55"/>
                  </a:cubicBezTo>
                  <a:cubicBezTo>
                    <a:pt x="9" y="49"/>
                    <a:pt x="23" y="40"/>
                    <a:pt x="26" y="32"/>
                  </a:cubicBezTo>
                  <a:cubicBezTo>
                    <a:pt x="30" y="23"/>
                    <a:pt x="26" y="15"/>
                    <a:pt x="20" y="8"/>
                  </a:cubicBezTo>
                  <a:cubicBezTo>
                    <a:pt x="14" y="0"/>
                    <a:pt x="4" y="11"/>
                    <a:pt x="10" y="19"/>
                  </a:cubicBezTo>
                  <a:cubicBezTo>
                    <a:pt x="16" y="26"/>
                    <a:pt x="10" y="29"/>
                    <a:pt x="6" y="36"/>
                  </a:cubicBezTo>
                  <a:cubicBezTo>
                    <a:pt x="3" y="39"/>
                    <a:pt x="1" y="43"/>
                    <a:pt x="1" y="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60" name="Freeform 235"/>
            <p:cNvSpPr>
              <a:spLocks/>
            </p:cNvSpPr>
            <p:nvPr/>
          </p:nvSpPr>
          <p:spPr bwMode="auto">
            <a:xfrm>
              <a:off x="4300537" y="2270524"/>
              <a:ext cx="84534" cy="202406"/>
            </a:xfrm>
            <a:custGeom>
              <a:avLst/>
              <a:gdLst>
                <a:gd name="T0" fmla="*/ 1 w 30"/>
                <a:gd name="T1" fmla="*/ 47 h 72"/>
                <a:gd name="T2" fmla="*/ 14 w 30"/>
                <a:gd name="T3" fmla="*/ 68 h 72"/>
                <a:gd name="T4" fmla="*/ 21 w 30"/>
                <a:gd name="T5" fmla="*/ 55 h 72"/>
                <a:gd name="T6" fmla="*/ 27 w 30"/>
                <a:gd name="T7" fmla="*/ 32 h 72"/>
                <a:gd name="T8" fmla="*/ 21 w 30"/>
                <a:gd name="T9" fmla="*/ 8 h 72"/>
                <a:gd name="T10" fmla="*/ 10 w 30"/>
                <a:gd name="T11" fmla="*/ 19 h 72"/>
                <a:gd name="T12" fmla="*/ 6 w 30"/>
                <a:gd name="T13" fmla="*/ 36 h 72"/>
                <a:gd name="T14" fmla="*/ 1 w 30"/>
                <a:gd name="T15" fmla="*/ 47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2">
                  <a:moveTo>
                    <a:pt x="1" y="47"/>
                  </a:moveTo>
                  <a:cubicBezTo>
                    <a:pt x="0" y="57"/>
                    <a:pt x="6" y="64"/>
                    <a:pt x="14" y="68"/>
                  </a:cubicBezTo>
                  <a:cubicBezTo>
                    <a:pt x="22" y="72"/>
                    <a:pt x="30" y="59"/>
                    <a:pt x="21" y="55"/>
                  </a:cubicBezTo>
                  <a:cubicBezTo>
                    <a:pt x="9" y="49"/>
                    <a:pt x="24" y="40"/>
                    <a:pt x="27" y="32"/>
                  </a:cubicBezTo>
                  <a:cubicBezTo>
                    <a:pt x="30" y="23"/>
                    <a:pt x="27" y="15"/>
                    <a:pt x="21" y="8"/>
                  </a:cubicBezTo>
                  <a:cubicBezTo>
                    <a:pt x="14" y="0"/>
                    <a:pt x="4" y="11"/>
                    <a:pt x="10" y="19"/>
                  </a:cubicBezTo>
                  <a:cubicBezTo>
                    <a:pt x="16" y="26"/>
                    <a:pt x="11" y="29"/>
                    <a:pt x="6" y="36"/>
                  </a:cubicBezTo>
                  <a:cubicBezTo>
                    <a:pt x="3" y="39"/>
                    <a:pt x="2" y="43"/>
                    <a:pt x="1" y="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grpSp>
    </p:spTree>
    <p:extLst>
      <p:ext uri="{BB962C8B-B14F-4D97-AF65-F5344CB8AC3E}">
        <p14:creationId xmlns:p14="http://schemas.microsoft.com/office/powerpoint/2010/main" val="4146471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6" name="椭圆 5"/>
          <p:cNvSpPr/>
          <p:nvPr/>
        </p:nvSpPr>
        <p:spPr>
          <a:xfrm>
            <a:off x="1371200" y="1281129"/>
            <a:ext cx="685800" cy="6858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83"/>
            <a:endParaRPr lang="zh-CN" altLang="en-US" sz="1400">
              <a:solidFill>
                <a:prstClr val="white"/>
              </a:solidFill>
              <a:cs typeface="+mn-ea"/>
              <a:sym typeface="+mn-lt"/>
            </a:endParaRPr>
          </a:p>
        </p:txBody>
      </p:sp>
      <p:sp>
        <p:nvSpPr>
          <p:cNvPr id="7" name="椭圆 6"/>
          <p:cNvSpPr/>
          <p:nvPr/>
        </p:nvSpPr>
        <p:spPr>
          <a:xfrm>
            <a:off x="3315417" y="1281129"/>
            <a:ext cx="685800" cy="685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83"/>
            <a:endParaRPr lang="zh-CN" altLang="en-US" sz="1400">
              <a:solidFill>
                <a:prstClr val="white"/>
              </a:solidFill>
              <a:cs typeface="+mn-ea"/>
              <a:sym typeface="+mn-lt"/>
            </a:endParaRPr>
          </a:p>
        </p:txBody>
      </p:sp>
      <p:sp>
        <p:nvSpPr>
          <p:cNvPr id="8" name="椭圆 7"/>
          <p:cNvSpPr/>
          <p:nvPr/>
        </p:nvSpPr>
        <p:spPr>
          <a:xfrm>
            <a:off x="5214792" y="1281129"/>
            <a:ext cx="685800" cy="6858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83"/>
            <a:endParaRPr lang="zh-CN" altLang="en-US" sz="1400">
              <a:solidFill>
                <a:prstClr val="white"/>
              </a:solidFill>
              <a:cs typeface="+mn-ea"/>
              <a:sym typeface="+mn-lt"/>
            </a:endParaRPr>
          </a:p>
        </p:txBody>
      </p:sp>
      <p:sp>
        <p:nvSpPr>
          <p:cNvPr id="9" name="椭圆 8"/>
          <p:cNvSpPr/>
          <p:nvPr/>
        </p:nvSpPr>
        <p:spPr>
          <a:xfrm>
            <a:off x="7087000" y="1281129"/>
            <a:ext cx="685800" cy="685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83"/>
            <a:endParaRPr lang="zh-CN" altLang="en-US" sz="1400">
              <a:solidFill>
                <a:prstClr val="white"/>
              </a:solidFill>
              <a:cs typeface="+mn-ea"/>
              <a:sym typeface="+mn-lt"/>
            </a:endParaRPr>
          </a:p>
        </p:txBody>
      </p:sp>
      <p:sp>
        <p:nvSpPr>
          <p:cNvPr id="10" name="任意多边形 9"/>
          <p:cNvSpPr/>
          <p:nvPr/>
        </p:nvSpPr>
        <p:spPr>
          <a:xfrm flipV="1">
            <a:off x="971600" y="2323499"/>
            <a:ext cx="1485000" cy="2120459"/>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83"/>
            <a:endParaRPr lang="zh-CN" altLang="en-US" sz="1400">
              <a:solidFill>
                <a:schemeClr val="tx1">
                  <a:lumMod val="75000"/>
                  <a:lumOff val="25000"/>
                </a:schemeClr>
              </a:solidFill>
              <a:cs typeface="+mn-ea"/>
              <a:sym typeface="+mn-lt"/>
            </a:endParaRPr>
          </a:p>
        </p:txBody>
      </p:sp>
      <p:sp>
        <p:nvSpPr>
          <p:cNvPr id="11" name="任意多边形 10"/>
          <p:cNvSpPr/>
          <p:nvPr/>
        </p:nvSpPr>
        <p:spPr>
          <a:xfrm flipV="1">
            <a:off x="2915817" y="2323499"/>
            <a:ext cx="1485000" cy="2120459"/>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83"/>
            <a:endParaRPr lang="zh-CN" altLang="en-US" sz="1400">
              <a:solidFill>
                <a:schemeClr val="tx1">
                  <a:lumMod val="75000"/>
                  <a:lumOff val="25000"/>
                </a:schemeClr>
              </a:solidFill>
              <a:cs typeface="+mn-ea"/>
              <a:sym typeface="+mn-lt"/>
            </a:endParaRPr>
          </a:p>
        </p:txBody>
      </p:sp>
      <p:sp>
        <p:nvSpPr>
          <p:cNvPr id="12" name="任意多边形 11"/>
          <p:cNvSpPr/>
          <p:nvPr/>
        </p:nvSpPr>
        <p:spPr>
          <a:xfrm flipV="1">
            <a:off x="4815192" y="2323499"/>
            <a:ext cx="1485000" cy="2120459"/>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83"/>
            <a:endParaRPr lang="zh-CN" altLang="en-US" sz="1400">
              <a:solidFill>
                <a:schemeClr val="tx1">
                  <a:lumMod val="75000"/>
                  <a:lumOff val="25000"/>
                </a:schemeClr>
              </a:solidFill>
              <a:cs typeface="+mn-ea"/>
              <a:sym typeface="+mn-lt"/>
            </a:endParaRPr>
          </a:p>
        </p:txBody>
      </p:sp>
      <p:sp>
        <p:nvSpPr>
          <p:cNvPr id="13" name="任意多边形 12"/>
          <p:cNvSpPr/>
          <p:nvPr/>
        </p:nvSpPr>
        <p:spPr>
          <a:xfrm flipV="1">
            <a:off x="6687400" y="2323499"/>
            <a:ext cx="1485000" cy="2120459"/>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defTabSz="685783"/>
            <a:endParaRPr lang="zh-CN" altLang="en-US" sz="1400">
              <a:solidFill>
                <a:schemeClr val="tx1">
                  <a:lumMod val="75000"/>
                  <a:lumOff val="25000"/>
                </a:schemeClr>
              </a:solidFill>
              <a:cs typeface="+mn-ea"/>
              <a:sym typeface="+mn-lt"/>
            </a:endParaRPr>
          </a:p>
        </p:txBody>
      </p:sp>
      <p:sp>
        <p:nvSpPr>
          <p:cNvPr id="32" name="文本框 31"/>
          <p:cNvSpPr txBox="1"/>
          <p:nvPr/>
        </p:nvSpPr>
        <p:spPr>
          <a:xfrm>
            <a:off x="1337074" y="2619463"/>
            <a:ext cx="754051" cy="278664"/>
          </a:xfrm>
          <a:prstGeom prst="rect">
            <a:avLst/>
          </a:prstGeom>
          <a:noFill/>
        </p:spPr>
        <p:txBody>
          <a:bodyPr wrap="none" lIns="68579" tIns="34289" rIns="68579" bIns="34289" rtlCol="0">
            <a:spAutoFit/>
          </a:bodyPr>
          <a:lstStyle/>
          <a:p>
            <a:pPr algn="ctr" defTabSz="685783">
              <a:lnSpc>
                <a:spcPct val="125000"/>
              </a:lnSpc>
              <a:spcAft>
                <a:spcPts val="750"/>
              </a:spcAft>
            </a:pPr>
            <a:r>
              <a:rPr lang="zh-CN" altLang="en-US" sz="1200" dirty="0">
                <a:solidFill>
                  <a:schemeClr val="tx1">
                    <a:lumMod val="75000"/>
                    <a:lumOff val="25000"/>
                  </a:schemeClr>
                </a:solidFill>
                <a:cs typeface="+mn-ea"/>
                <a:sym typeface="+mn-lt"/>
              </a:rPr>
              <a:t>添加标题</a:t>
            </a:r>
          </a:p>
        </p:txBody>
      </p:sp>
      <p:sp>
        <p:nvSpPr>
          <p:cNvPr id="33" name="文本框 32"/>
          <p:cNvSpPr txBox="1"/>
          <p:nvPr/>
        </p:nvSpPr>
        <p:spPr>
          <a:xfrm>
            <a:off x="3281291" y="2619463"/>
            <a:ext cx="754051" cy="278664"/>
          </a:xfrm>
          <a:prstGeom prst="rect">
            <a:avLst/>
          </a:prstGeom>
          <a:noFill/>
        </p:spPr>
        <p:txBody>
          <a:bodyPr wrap="none" lIns="68579" tIns="34289" rIns="68579" bIns="34289" rtlCol="0">
            <a:spAutoFit/>
          </a:bodyPr>
          <a:lstStyle/>
          <a:p>
            <a:pPr algn="ctr" defTabSz="685783">
              <a:lnSpc>
                <a:spcPct val="125000"/>
              </a:lnSpc>
              <a:spcAft>
                <a:spcPts val="750"/>
              </a:spcAft>
            </a:pPr>
            <a:r>
              <a:rPr lang="zh-CN" altLang="en-US" sz="1200" dirty="0">
                <a:solidFill>
                  <a:schemeClr val="tx1">
                    <a:lumMod val="75000"/>
                    <a:lumOff val="25000"/>
                  </a:schemeClr>
                </a:solidFill>
                <a:cs typeface="+mn-ea"/>
                <a:sym typeface="+mn-lt"/>
              </a:rPr>
              <a:t>添加标题</a:t>
            </a:r>
          </a:p>
        </p:txBody>
      </p:sp>
      <p:sp>
        <p:nvSpPr>
          <p:cNvPr id="34" name="文本框 33"/>
          <p:cNvSpPr txBox="1"/>
          <p:nvPr/>
        </p:nvSpPr>
        <p:spPr>
          <a:xfrm>
            <a:off x="5179630" y="2619463"/>
            <a:ext cx="754051" cy="278664"/>
          </a:xfrm>
          <a:prstGeom prst="rect">
            <a:avLst/>
          </a:prstGeom>
          <a:noFill/>
        </p:spPr>
        <p:txBody>
          <a:bodyPr wrap="none" lIns="68579" tIns="34289" rIns="68579" bIns="34289" rtlCol="0">
            <a:spAutoFit/>
          </a:bodyPr>
          <a:lstStyle/>
          <a:p>
            <a:pPr algn="ctr" defTabSz="685783">
              <a:lnSpc>
                <a:spcPct val="125000"/>
              </a:lnSpc>
              <a:spcAft>
                <a:spcPts val="750"/>
              </a:spcAft>
            </a:pPr>
            <a:r>
              <a:rPr lang="zh-CN" altLang="en-US" sz="1200" dirty="0">
                <a:solidFill>
                  <a:schemeClr val="tx1">
                    <a:lumMod val="75000"/>
                    <a:lumOff val="25000"/>
                  </a:schemeClr>
                </a:solidFill>
                <a:cs typeface="+mn-ea"/>
                <a:sym typeface="+mn-lt"/>
              </a:rPr>
              <a:t>添加标题</a:t>
            </a:r>
          </a:p>
        </p:txBody>
      </p:sp>
      <p:sp>
        <p:nvSpPr>
          <p:cNvPr id="35" name="文本框 34"/>
          <p:cNvSpPr txBox="1"/>
          <p:nvPr/>
        </p:nvSpPr>
        <p:spPr>
          <a:xfrm>
            <a:off x="7052874" y="2619463"/>
            <a:ext cx="754051" cy="278664"/>
          </a:xfrm>
          <a:prstGeom prst="rect">
            <a:avLst/>
          </a:prstGeom>
          <a:noFill/>
        </p:spPr>
        <p:txBody>
          <a:bodyPr wrap="none" lIns="68579" tIns="34289" rIns="68579" bIns="34289" rtlCol="0">
            <a:spAutoFit/>
          </a:bodyPr>
          <a:lstStyle/>
          <a:p>
            <a:pPr algn="ctr" defTabSz="685783">
              <a:lnSpc>
                <a:spcPct val="125000"/>
              </a:lnSpc>
              <a:spcAft>
                <a:spcPts val="750"/>
              </a:spcAft>
            </a:pPr>
            <a:r>
              <a:rPr lang="zh-CN" altLang="en-US" sz="1200" dirty="0">
                <a:solidFill>
                  <a:schemeClr val="tx1">
                    <a:lumMod val="75000"/>
                    <a:lumOff val="25000"/>
                  </a:schemeClr>
                </a:solidFill>
                <a:cs typeface="+mn-ea"/>
                <a:sym typeface="+mn-lt"/>
              </a:rPr>
              <a:t>添加标题</a:t>
            </a:r>
          </a:p>
        </p:txBody>
      </p:sp>
      <p:sp>
        <p:nvSpPr>
          <p:cNvPr id="36" name="文本框 35"/>
          <p:cNvSpPr txBox="1"/>
          <p:nvPr/>
        </p:nvSpPr>
        <p:spPr>
          <a:xfrm>
            <a:off x="971600" y="2974299"/>
            <a:ext cx="1485000" cy="1253419"/>
          </a:xfrm>
          <a:prstGeom prst="rect">
            <a:avLst/>
          </a:prstGeom>
          <a:noFill/>
        </p:spPr>
        <p:txBody>
          <a:bodyPr wrap="square" lIns="68579" tIns="34289" rIns="68579" bIns="34289" rtlCol="0">
            <a:spAutoFit/>
          </a:bodyPr>
          <a:lstStyle/>
          <a:p>
            <a:pPr algn="ctr" defTabSz="685783">
              <a:lnSpc>
                <a:spcPct val="114000"/>
              </a:lnSpc>
              <a:spcAft>
                <a:spcPts val="750"/>
              </a:spcAft>
            </a:pPr>
            <a:r>
              <a:rPr lang="zh-CN" altLang="en-US" sz="11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a:t>
            </a:r>
          </a:p>
        </p:txBody>
      </p:sp>
      <p:sp>
        <p:nvSpPr>
          <p:cNvPr id="37" name="文本框 36"/>
          <p:cNvSpPr txBox="1"/>
          <p:nvPr/>
        </p:nvSpPr>
        <p:spPr>
          <a:xfrm>
            <a:off x="2915816" y="2974299"/>
            <a:ext cx="1485000" cy="1253419"/>
          </a:xfrm>
          <a:prstGeom prst="rect">
            <a:avLst/>
          </a:prstGeom>
          <a:noFill/>
        </p:spPr>
        <p:txBody>
          <a:bodyPr wrap="square" lIns="68579" tIns="34289" rIns="68579" bIns="34289" rtlCol="0">
            <a:spAutoFit/>
          </a:bodyPr>
          <a:lstStyle/>
          <a:p>
            <a:pPr algn="ctr" defTabSz="685783">
              <a:lnSpc>
                <a:spcPct val="114000"/>
              </a:lnSpc>
              <a:spcAft>
                <a:spcPts val="750"/>
              </a:spcAft>
            </a:pPr>
            <a:r>
              <a:rPr lang="zh-CN" altLang="en-US" sz="11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a:t>
            </a:r>
          </a:p>
        </p:txBody>
      </p:sp>
      <p:sp>
        <p:nvSpPr>
          <p:cNvPr id="38" name="文本框 37"/>
          <p:cNvSpPr txBox="1"/>
          <p:nvPr/>
        </p:nvSpPr>
        <p:spPr>
          <a:xfrm>
            <a:off x="4814156" y="2974299"/>
            <a:ext cx="1485000" cy="1253419"/>
          </a:xfrm>
          <a:prstGeom prst="rect">
            <a:avLst/>
          </a:prstGeom>
          <a:noFill/>
        </p:spPr>
        <p:txBody>
          <a:bodyPr wrap="square" lIns="68579" tIns="34289" rIns="68579" bIns="34289" rtlCol="0">
            <a:spAutoFit/>
          </a:bodyPr>
          <a:lstStyle/>
          <a:p>
            <a:pPr algn="ctr" defTabSz="685783">
              <a:lnSpc>
                <a:spcPct val="114000"/>
              </a:lnSpc>
              <a:spcAft>
                <a:spcPts val="750"/>
              </a:spcAft>
            </a:pPr>
            <a:r>
              <a:rPr lang="zh-CN" altLang="en-US" sz="11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a:t>
            </a:r>
          </a:p>
        </p:txBody>
      </p:sp>
      <p:sp>
        <p:nvSpPr>
          <p:cNvPr id="39" name="文本框 38"/>
          <p:cNvSpPr txBox="1"/>
          <p:nvPr/>
        </p:nvSpPr>
        <p:spPr>
          <a:xfrm>
            <a:off x="6685329" y="2974299"/>
            <a:ext cx="1485000" cy="1253419"/>
          </a:xfrm>
          <a:prstGeom prst="rect">
            <a:avLst/>
          </a:prstGeom>
          <a:noFill/>
        </p:spPr>
        <p:txBody>
          <a:bodyPr wrap="square" lIns="68579" tIns="34289" rIns="68579" bIns="34289" rtlCol="0">
            <a:spAutoFit/>
          </a:bodyPr>
          <a:lstStyle/>
          <a:p>
            <a:pPr algn="ctr" defTabSz="685783">
              <a:lnSpc>
                <a:spcPct val="114000"/>
              </a:lnSpc>
              <a:spcAft>
                <a:spcPts val="750"/>
              </a:spcAft>
            </a:pPr>
            <a:r>
              <a:rPr lang="zh-CN" altLang="en-US" sz="1100" dirty="0">
                <a:solidFill>
                  <a:schemeClr val="tx1">
                    <a:lumMod val="75000"/>
                    <a:lumOff val="25000"/>
                  </a:schemeClr>
                </a:solidFill>
                <a:cs typeface="+mn-ea"/>
                <a:sym typeface="+mn-lt"/>
              </a:rPr>
              <a:t>单击此处添加文本单击此处添加文本单击此处添加文本单击此处添加文本单击此处添加文本单击此处添加文本</a:t>
            </a:r>
          </a:p>
        </p:txBody>
      </p:sp>
      <p:sp>
        <p:nvSpPr>
          <p:cNvPr id="40"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41" name="Freeform 227"/>
          <p:cNvSpPr>
            <a:spLocks noEditPoints="1"/>
          </p:cNvSpPr>
          <p:nvPr/>
        </p:nvSpPr>
        <p:spPr bwMode="auto">
          <a:xfrm>
            <a:off x="1516342" y="1426640"/>
            <a:ext cx="395516" cy="394778"/>
          </a:xfrm>
          <a:custGeom>
            <a:avLst/>
            <a:gdLst>
              <a:gd name="T0" fmla="*/ 40 w 226"/>
              <a:gd name="T1" fmla="*/ 199 h 226"/>
              <a:gd name="T2" fmla="*/ 70 w 226"/>
              <a:gd name="T3" fmla="*/ 217 h 226"/>
              <a:gd name="T4" fmla="*/ 104 w 226"/>
              <a:gd name="T5" fmla="*/ 226 h 226"/>
              <a:gd name="T6" fmla="*/ 139 w 226"/>
              <a:gd name="T7" fmla="*/ 223 h 226"/>
              <a:gd name="T8" fmla="*/ 172 w 226"/>
              <a:gd name="T9" fmla="*/ 209 h 226"/>
              <a:gd name="T10" fmla="*/ 199 w 226"/>
              <a:gd name="T11" fmla="*/ 186 h 226"/>
              <a:gd name="T12" fmla="*/ 217 w 226"/>
              <a:gd name="T13" fmla="*/ 156 h 226"/>
              <a:gd name="T14" fmla="*/ 226 w 226"/>
              <a:gd name="T15" fmla="*/ 122 h 226"/>
              <a:gd name="T16" fmla="*/ 223 w 226"/>
              <a:gd name="T17" fmla="*/ 86 h 226"/>
              <a:gd name="T18" fmla="*/ 209 w 226"/>
              <a:gd name="T19" fmla="*/ 54 h 226"/>
              <a:gd name="T20" fmla="*/ 186 w 226"/>
              <a:gd name="T21" fmla="*/ 27 h 226"/>
              <a:gd name="T22" fmla="*/ 156 w 226"/>
              <a:gd name="T23" fmla="*/ 8 h 226"/>
              <a:gd name="T24" fmla="*/ 122 w 226"/>
              <a:gd name="T25" fmla="*/ 0 h 226"/>
              <a:gd name="T26" fmla="*/ 86 w 226"/>
              <a:gd name="T27" fmla="*/ 3 h 226"/>
              <a:gd name="T28" fmla="*/ 54 w 226"/>
              <a:gd name="T29" fmla="*/ 17 h 226"/>
              <a:gd name="T30" fmla="*/ 27 w 226"/>
              <a:gd name="T31" fmla="*/ 40 h 226"/>
              <a:gd name="T32" fmla="*/ 8 w 226"/>
              <a:gd name="T33" fmla="*/ 70 h 226"/>
              <a:gd name="T34" fmla="*/ 0 w 226"/>
              <a:gd name="T35" fmla="*/ 104 h 226"/>
              <a:gd name="T36" fmla="*/ 3 w 226"/>
              <a:gd name="T37" fmla="*/ 139 h 226"/>
              <a:gd name="T38" fmla="*/ 17 w 226"/>
              <a:gd name="T39" fmla="*/ 172 h 226"/>
              <a:gd name="T40" fmla="*/ 86 w 226"/>
              <a:gd name="T41" fmla="*/ 113 h 226"/>
              <a:gd name="T42" fmla="*/ 117 w 226"/>
              <a:gd name="T43" fmla="*/ 66 h 226"/>
              <a:gd name="T44" fmla="*/ 145 w 226"/>
              <a:gd name="T45" fmla="*/ 23 h 226"/>
              <a:gd name="T46" fmla="*/ 165 w 226"/>
              <a:gd name="T47" fmla="*/ 91 h 226"/>
              <a:gd name="T48" fmla="*/ 180 w 226"/>
              <a:gd name="T49" fmla="*/ 116 h 226"/>
              <a:gd name="T50" fmla="*/ 180 w 226"/>
              <a:gd name="T51" fmla="*/ 137 h 226"/>
              <a:gd name="T52" fmla="*/ 175 w 226"/>
              <a:gd name="T53" fmla="*/ 162 h 226"/>
              <a:gd name="T54" fmla="*/ 145 w 226"/>
              <a:gd name="T55" fmla="*/ 181 h 226"/>
              <a:gd name="T56" fmla="*/ 85 w 226"/>
              <a:gd name="T57" fmla="*/ 168 h 226"/>
              <a:gd name="T58" fmla="*/ 86 w 226"/>
              <a:gd name="T59" fmla="*/ 113 h 226"/>
              <a:gd name="T60" fmla="*/ 67 w 226"/>
              <a:gd name="T61" fmla="*/ 116 h 226"/>
              <a:gd name="T62" fmla="*/ 72 w 226"/>
              <a:gd name="T63" fmla="*/ 175 h 226"/>
              <a:gd name="T64" fmla="*/ 40 w 226"/>
              <a:gd name="T65" fmla="*/ 14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6" h="226">
                <a:moveTo>
                  <a:pt x="36" y="179"/>
                </a:moveTo>
                <a:cubicBezTo>
                  <a:pt x="40" y="199"/>
                  <a:pt x="40" y="199"/>
                  <a:pt x="40" y="199"/>
                </a:cubicBezTo>
                <a:cubicBezTo>
                  <a:pt x="60" y="199"/>
                  <a:pt x="60" y="199"/>
                  <a:pt x="60" y="199"/>
                </a:cubicBezTo>
                <a:cubicBezTo>
                  <a:pt x="70" y="217"/>
                  <a:pt x="70" y="217"/>
                  <a:pt x="70" y="217"/>
                </a:cubicBezTo>
                <a:cubicBezTo>
                  <a:pt x="89" y="211"/>
                  <a:pt x="89" y="211"/>
                  <a:pt x="89" y="211"/>
                </a:cubicBezTo>
                <a:cubicBezTo>
                  <a:pt x="104" y="226"/>
                  <a:pt x="104" y="226"/>
                  <a:pt x="104" y="226"/>
                </a:cubicBezTo>
                <a:cubicBezTo>
                  <a:pt x="121" y="214"/>
                  <a:pt x="121" y="214"/>
                  <a:pt x="121" y="214"/>
                </a:cubicBezTo>
                <a:cubicBezTo>
                  <a:pt x="139" y="223"/>
                  <a:pt x="139" y="223"/>
                  <a:pt x="139" y="223"/>
                </a:cubicBezTo>
                <a:cubicBezTo>
                  <a:pt x="152" y="206"/>
                  <a:pt x="152" y="206"/>
                  <a:pt x="152" y="206"/>
                </a:cubicBezTo>
                <a:cubicBezTo>
                  <a:pt x="172" y="209"/>
                  <a:pt x="172" y="209"/>
                  <a:pt x="172" y="209"/>
                </a:cubicBezTo>
                <a:cubicBezTo>
                  <a:pt x="179" y="190"/>
                  <a:pt x="179" y="190"/>
                  <a:pt x="179" y="190"/>
                </a:cubicBezTo>
                <a:cubicBezTo>
                  <a:pt x="199" y="186"/>
                  <a:pt x="199" y="186"/>
                  <a:pt x="199" y="186"/>
                </a:cubicBezTo>
                <a:cubicBezTo>
                  <a:pt x="199" y="166"/>
                  <a:pt x="199" y="166"/>
                  <a:pt x="199" y="166"/>
                </a:cubicBezTo>
                <a:cubicBezTo>
                  <a:pt x="217" y="156"/>
                  <a:pt x="217" y="156"/>
                  <a:pt x="217" y="156"/>
                </a:cubicBezTo>
                <a:cubicBezTo>
                  <a:pt x="211" y="136"/>
                  <a:pt x="211" y="136"/>
                  <a:pt x="211" y="136"/>
                </a:cubicBezTo>
                <a:cubicBezTo>
                  <a:pt x="226" y="122"/>
                  <a:pt x="226" y="122"/>
                  <a:pt x="226" y="122"/>
                </a:cubicBezTo>
                <a:cubicBezTo>
                  <a:pt x="214" y="105"/>
                  <a:pt x="214" y="105"/>
                  <a:pt x="214" y="105"/>
                </a:cubicBezTo>
                <a:cubicBezTo>
                  <a:pt x="223" y="86"/>
                  <a:pt x="223" y="86"/>
                  <a:pt x="223" y="86"/>
                </a:cubicBezTo>
                <a:cubicBezTo>
                  <a:pt x="206" y="74"/>
                  <a:pt x="206" y="74"/>
                  <a:pt x="206" y="74"/>
                </a:cubicBezTo>
                <a:cubicBezTo>
                  <a:pt x="209" y="54"/>
                  <a:pt x="209" y="54"/>
                  <a:pt x="209" y="54"/>
                </a:cubicBezTo>
                <a:cubicBezTo>
                  <a:pt x="190" y="47"/>
                  <a:pt x="190" y="47"/>
                  <a:pt x="190" y="47"/>
                </a:cubicBezTo>
                <a:cubicBezTo>
                  <a:pt x="186" y="27"/>
                  <a:pt x="186" y="27"/>
                  <a:pt x="186" y="27"/>
                </a:cubicBezTo>
                <a:cubicBezTo>
                  <a:pt x="166" y="27"/>
                  <a:pt x="166" y="27"/>
                  <a:pt x="166" y="27"/>
                </a:cubicBezTo>
                <a:cubicBezTo>
                  <a:pt x="156" y="8"/>
                  <a:pt x="156" y="8"/>
                  <a:pt x="156" y="8"/>
                </a:cubicBezTo>
                <a:cubicBezTo>
                  <a:pt x="136" y="15"/>
                  <a:pt x="136" y="15"/>
                  <a:pt x="136" y="15"/>
                </a:cubicBezTo>
                <a:cubicBezTo>
                  <a:pt x="122" y="0"/>
                  <a:pt x="122" y="0"/>
                  <a:pt x="122" y="0"/>
                </a:cubicBezTo>
                <a:cubicBezTo>
                  <a:pt x="105" y="12"/>
                  <a:pt x="105" y="12"/>
                  <a:pt x="105" y="12"/>
                </a:cubicBezTo>
                <a:cubicBezTo>
                  <a:pt x="86" y="3"/>
                  <a:pt x="86" y="3"/>
                  <a:pt x="86" y="3"/>
                </a:cubicBezTo>
                <a:cubicBezTo>
                  <a:pt x="74" y="20"/>
                  <a:pt x="74" y="20"/>
                  <a:pt x="74" y="20"/>
                </a:cubicBezTo>
                <a:cubicBezTo>
                  <a:pt x="54" y="17"/>
                  <a:pt x="54" y="17"/>
                  <a:pt x="54" y="17"/>
                </a:cubicBezTo>
                <a:cubicBezTo>
                  <a:pt x="47" y="36"/>
                  <a:pt x="47" y="36"/>
                  <a:pt x="47" y="36"/>
                </a:cubicBezTo>
                <a:cubicBezTo>
                  <a:pt x="27" y="40"/>
                  <a:pt x="27" y="40"/>
                  <a:pt x="27" y="40"/>
                </a:cubicBezTo>
                <a:cubicBezTo>
                  <a:pt x="27" y="60"/>
                  <a:pt x="27" y="60"/>
                  <a:pt x="27" y="60"/>
                </a:cubicBezTo>
                <a:cubicBezTo>
                  <a:pt x="8" y="70"/>
                  <a:pt x="8" y="70"/>
                  <a:pt x="8" y="70"/>
                </a:cubicBezTo>
                <a:cubicBezTo>
                  <a:pt x="14" y="89"/>
                  <a:pt x="14" y="89"/>
                  <a:pt x="14" y="89"/>
                </a:cubicBezTo>
                <a:cubicBezTo>
                  <a:pt x="0" y="104"/>
                  <a:pt x="0" y="104"/>
                  <a:pt x="0" y="104"/>
                </a:cubicBezTo>
                <a:cubicBezTo>
                  <a:pt x="12" y="121"/>
                  <a:pt x="12" y="121"/>
                  <a:pt x="12" y="121"/>
                </a:cubicBezTo>
                <a:cubicBezTo>
                  <a:pt x="3" y="139"/>
                  <a:pt x="3" y="139"/>
                  <a:pt x="3" y="139"/>
                </a:cubicBezTo>
                <a:cubicBezTo>
                  <a:pt x="19" y="152"/>
                  <a:pt x="19" y="152"/>
                  <a:pt x="19" y="152"/>
                </a:cubicBezTo>
                <a:cubicBezTo>
                  <a:pt x="17" y="172"/>
                  <a:pt x="17" y="172"/>
                  <a:pt x="17" y="172"/>
                </a:cubicBezTo>
                <a:lnTo>
                  <a:pt x="36" y="179"/>
                </a:lnTo>
                <a:close/>
                <a:moveTo>
                  <a:pt x="86" y="113"/>
                </a:moveTo>
                <a:cubicBezTo>
                  <a:pt x="91" y="110"/>
                  <a:pt x="94" y="106"/>
                  <a:pt x="99" y="97"/>
                </a:cubicBezTo>
                <a:cubicBezTo>
                  <a:pt x="105" y="86"/>
                  <a:pt x="110" y="76"/>
                  <a:pt x="117" y="66"/>
                </a:cubicBezTo>
                <a:cubicBezTo>
                  <a:pt x="122" y="58"/>
                  <a:pt x="127" y="51"/>
                  <a:pt x="131" y="43"/>
                </a:cubicBezTo>
                <a:cubicBezTo>
                  <a:pt x="134" y="36"/>
                  <a:pt x="134" y="18"/>
                  <a:pt x="145" y="23"/>
                </a:cubicBezTo>
                <a:cubicBezTo>
                  <a:pt x="169" y="34"/>
                  <a:pt x="135" y="67"/>
                  <a:pt x="139" y="80"/>
                </a:cubicBezTo>
                <a:cubicBezTo>
                  <a:pt x="141" y="87"/>
                  <a:pt x="159" y="90"/>
                  <a:pt x="165" y="91"/>
                </a:cubicBezTo>
                <a:cubicBezTo>
                  <a:pt x="177" y="94"/>
                  <a:pt x="183" y="96"/>
                  <a:pt x="185" y="109"/>
                </a:cubicBezTo>
                <a:cubicBezTo>
                  <a:pt x="186" y="113"/>
                  <a:pt x="180" y="112"/>
                  <a:pt x="180" y="116"/>
                </a:cubicBezTo>
                <a:cubicBezTo>
                  <a:pt x="180" y="120"/>
                  <a:pt x="185" y="123"/>
                  <a:pt x="186" y="127"/>
                </a:cubicBezTo>
                <a:cubicBezTo>
                  <a:pt x="186" y="133"/>
                  <a:pt x="184" y="133"/>
                  <a:pt x="180" y="137"/>
                </a:cubicBezTo>
                <a:cubicBezTo>
                  <a:pt x="176" y="142"/>
                  <a:pt x="183" y="146"/>
                  <a:pt x="182" y="152"/>
                </a:cubicBezTo>
                <a:cubicBezTo>
                  <a:pt x="181" y="156"/>
                  <a:pt x="177" y="158"/>
                  <a:pt x="175" y="162"/>
                </a:cubicBezTo>
                <a:cubicBezTo>
                  <a:pt x="173" y="167"/>
                  <a:pt x="177" y="171"/>
                  <a:pt x="172" y="175"/>
                </a:cubicBezTo>
                <a:cubicBezTo>
                  <a:pt x="165" y="182"/>
                  <a:pt x="154" y="181"/>
                  <a:pt x="145" y="181"/>
                </a:cubicBezTo>
                <a:cubicBezTo>
                  <a:pt x="133" y="182"/>
                  <a:pt x="124" y="180"/>
                  <a:pt x="112" y="179"/>
                </a:cubicBezTo>
                <a:cubicBezTo>
                  <a:pt x="90" y="176"/>
                  <a:pt x="87" y="171"/>
                  <a:pt x="85" y="168"/>
                </a:cubicBezTo>
                <a:cubicBezTo>
                  <a:pt x="80" y="160"/>
                  <a:pt x="79" y="144"/>
                  <a:pt x="79" y="140"/>
                </a:cubicBezTo>
                <a:cubicBezTo>
                  <a:pt x="79" y="125"/>
                  <a:pt x="82" y="116"/>
                  <a:pt x="86" y="113"/>
                </a:cubicBezTo>
                <a:close/>
                <a:moveTo>
                  <a:pt x="48" y="116"/>
                </a:moveTo>
                <a:cubicBezTo>
                  <a:pt x="67" y="116"/>
                  <a:pt x="67" y="116"/>
                  <a:pt x="67" y="116"/>
                </a:cubicBezTo>
                <a:cubicBezTo>
                  <a:pt x="65" y="122"/>
                  <a:pt x="64" y="130"/>
                  <a:pt x="64" y="140"/>
                </a:cubicBezTo>
                <a:cubicBezTo>
                  <a:pt x="64" y="147"/>
                  <a:pt x="65" y="164"/>
                  <a:pt x="72" y="175"/>
                </a:cubicBezTo>
                <a:cubicBezTo>
                  <a:pt x="46" y="179"/>
                  <a:pt x="46" y="179"/>
                  <a:pt x="46" y="179"/>
                </a:cubicBezTo>
                <a:cubicBezTo>
                  <a:pt x="40" y="167"/>
                  <a:pt x="40" y="151"/>
                  <a:pt x="40" y="143"/>
                </a:cubicBezTo>
                <a:cubicBezTo>
                  <a:pt x="40" y="133"/>
                  <a:pt x="44" y="122"/>
                  <a:pt x="48" y="1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42" name="Freeform 246"/>
          <p:cNvSpPr>
            <a:spLocks noEditPoints="1"/>
          </p:cNvSpPr>
          <p:nvPr/>
        </p:nvSpPr>
        <p:spPr bwMode="auto">
          <a:xfrm>
            <a:off x="3416155" y="1467097"/>
            <a:ext cx="484324" cy="313864"/>
          </a:xfrm>
          <a:custGeom>
            <a:avLst/>
            <a:gdLst>
              <a:gd name="T0" fmla="*/ 14 w 151"/>
              <a:gd name="T1" fmla="*/ 37 h 98"/>
              <a:gd name="T2" fmla="*/ 17 w 151"/>
              <a:gd name="T3" fmla="*/ 41 h 98"/>
              <a:gd name="T4" fmla="*/ 17 w 151"/>
              <a:gd name="T5" fmla="*/ 79 h 98"/>
              <a:gd name="T6" fmla="*/ 20 w 151"/>
              <a:gd name="T7" fmla="*/ 98 h 98"/>
              <a:gd name="T8" fmla="*/ 35 w 151"/>
              <a:gd name="T9" fmla="*/ 95 h 98"/>
              <a:gd name="T10" fmla="*/ 116 w 151"/>
              <a:gd name="T11" fmla="*/ 80 h 98"/>
              <a:gd name="T12" fmla="*/ 119 w 151"/>
              <a:gd name="T13" fmla="*/ 98 h 98"/>
              <a:gd name="T14" fmla="*/ 134 w 151"/>
              <a:gd name="T15" fmla="*/ 95 h 98"/>
              <a:gd name="T16" fmla="*/ 148 w 151"/>
              <a:gd name="T17" fmla="*/ 60 h 98"/>
              <a:gd name="T18" fmla="*/ 132 w 151"/>
              <a:gd name="T19" fmla="*/ 38 h 98"/>
              <a:gd name="T20" fmla="*/ 143 w 151"/>
              <a:gd name="T21" fmla="*/ 38 h 98"/>
              <a:gd name="T22" fmla="*/ 139 w 151"/>
              <a:gd name="T23" fmla="*/ 22 h 98"/>
              <a:gd name="T24" fmla="*/ 129 w 151"/>
              <a:gd name="T25" fmla="*/ 28 h 98"/>
              <a:gd name="T26" fmla="*/ 54 w 151"/>
              <a:gd name="T27" fmla="*/ 0 h 98"/>
              <a:gd name="T28" fmla="*/ 17 w 151"/>
              <a:gd name="T29" fmla="*/ 26 h 98"/>
              <a:gd name="T30" fmla="*/ 1 w 151"/>
              <a:gd name="T31" fmla="*/ 28 h 98"/>
              <a:gd name="T32" fmla="*/ 13 w 151"/>
              <a:gd name="T33" fmla="*/ 60 h 98"/>
              <a:gd name="T34" fmla="*/ 27 w 151"/>
              <a:gd name="T35" fmla="*/ 55 h 98"/>
              <a:gd name="T36" fmla="*/ 27 w 151"/>
              <a:gd name="T37" fmla="*/ 66 h 98"/>
              <a:gd name="T38" fmla="*/ 13 w 151"/>
              <a:gd name="T39" fmla="*/ 60 h 98"/>
              <a:gd name="T40" fmla="*/ 48 w 151"/>
              <a:gd name="T41" fmla="*/ 66 h 98"/>
              <a:gd name="T42" fmla="*/ 45 w 151"/>
              <a:gd name="T43" fmla="*/ 57 h 98"/>
              <a:gd name="T44" fmla="*/ 50 w 151"/>
              <a:gd name="T45" fmla="*/ 57 h 98"/>
              <a:gd name="T46" fmla="*/ 61 w 151"/>
              <a:gd name="T47" fmla="*/ 64 h 98"/>
              <a:gd name="T48" fmla="*/ 56 w 151"/>
              <a:gd name="T49" fmla="*/ 64 h 98"/>
              <a:gd name="T50" fmla="*/ 59 w 151"/>
              <a:gd name="T51" fmla="*/ 55 h 98"/>
              <a:gd name="T52" fmla="*/ 61 w 151"/>
              <a:gd name="T53" fmla="*/ 64 h 98"/>
              <a:gd name="T54" fmla="*/ 70 w 151"/>
              <a:gd name="T55" fmla="*/ 66 h 98"/>
              <a:gd name="T56" fmla="*/ 67 w 151"/>
              <a:gd name="T57" fmla="*/ 57 h 98"/>
              <a:gd name="T58" fmla="*/ 72 w 151"/>
              <a:gd name="T59" fmla="*/ 57 h 98"/>
              <a:gd name="T60" fmla="*/ 83 w 151"/>
              <a:gd name="T61" fmla="*/ 64 h 98"/>
              <a:gd name="T62" fmla="*/ 79 w 151"/>
              <a:gd name="T63" fmla="*/ 64 h 98"/>
              <a:gd name="T64" fmla="*/ 81 w 151"/>
              <a:gd name="T65" fmla="*/ 55 h 98"/>
              <a:gd name="T66" fmla="*/ 83 w 151"/>
              <a:gd name="T67" fmla="*/ 64 h 98"/>
              <a:gd name="T68" fmla="*/ 92 w 151"/>
              <a:gd name="T69" fmla="*/ 66 h 98"/>
              <a:gd name="T70" fmla="*/ 90 w 151"/>
              <a:gd name="T71" fmla="*/ 57 h 98"/>
              <a:gd name="T72" fmla="*/ 94 w 151"/>
              <a:gd name="T73" fmla="*/ 57 h 98"/>
              <a:gd name="T74" fmla="*/ 106 w 151"/>
              <a:gd name="T75" fmla="*/ 64 h 98"/>
              <a:gd name="T76" fmla="*/ 101 w 151"/>
              <a:gd name="T77" fmla="*/ 64 h 98"/>
              <a:gd name="T78" fmla="*/ 103 w 151"/>
              <a:gd name="T79" fmla="*/ 55 h 98"/>
              <a:gd name="T80" fmla="*/ 106 w 151"/>
              <a:gd name="T81" fmla="*/ 64 h 98"/>
              <a:gd name="T82" fmla="*/ 132 w 151"/>
              <a:gd name="T83" fmla="*/ 66 h 98"/>
              <a:gd name="T84" fmla="*/ 119 w 151"/>
              <a:gd name="T85" fmla="*/ 60 h 98"/>
              <a:gd name="T86" fmla="*/ 132 w 151"/>
              <a:gd name="T87" fmla="*/ 55 h 98"/>
              <a:gd name="T88" fmla="*/ 29 w 151"/>
              <a:gd name="T89" fmla="*/ 33 h 98"/>
              <a:gd name="T90" fmla="*/ 97 w 151"/>
              <a:gd name="T91" fmla="*/ 9 h 98"/>
              <a:gd name="T92" fmla="*/ 124 w 151"/>
              <a:gd name="T93" fmla="*/ 41 h 98"/>
              <a:gd name="T94" fmla="*/ 81 w 151"/>
              <a:gd name="T95" fmla="*/ 29 h 98"/>
              <a:gd name="T96" fmla="*/ 80 w 151"/>
              <a:gd name="T97" fmla="*/ 33 h 98"/>
              <a:gd name="T98" fmla="*/ 75 w 151"/>
              <a:gd name="T99" fmla="*/ 41 h 98"/>
              <a:gd name="T100" fmla="*/ 37 w 151"/>
              <a:gd name="T101" fmla="*/ 31 h 98"/>
              <a:gd name="T102" fmla="*/ 62 w 151"/>
              <a:gd name="T103" fmla="*/ 41 h 98"/>
              <a:gd name="T104" fmla="*/ 29 w 151"/>
              <a:gd name="T105" fmla="*/ 3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98">
                <a:moveTo>
                  <a:pt x="7" y="38"/>
                </a:moveTo>
                <a:cubicBezTo>
                  <a:pt x="10" y="39"/>
                  <a:pt x="12" y="38"/>
                  <a:pt x="14" y="37"/>
                </a:cubicBezTo>
                <a:cubicBezTo>
                  <a:pt x="18" y="38"/>
                  <a:pt x="18" y="38"/>
                  <a:pt x="18" y="38"/>
                </a:cubicBezTo>
                <a:cubicBezTo>
                  <a:pt x="17" y="41"/>
                  <a:pt x="17" y="41"/>
                  <a:pt x="17" y="41"/>
                </a:cubicBezTo>
                <a:cubicBezTo>
                  <a:pt x="9" y="44"/>
                  <a:pt x="3" y="51"/>
                  <a:pt x="3" y="60"/>
                </a:cubicBezTo>
                <a:cubicBezTo>
                  <a:pt x="3" y="69"/>
                  <a:pt x="9" y="77"/>
                  <a:pt x="17" y="79"/>
                </a:cubicBezTo>
                <a:cubicBezTo>
                  <a:pt x="17" y="95"/>
                  <a:pt x="17" y="95"/>
                  <a:pt x="17" y="95"/>
                </a:cubicBezTo>
                <a:cubicBezTo>
                  <a:pt x="17" y="97"/>
                  <a:pt x="18" y="98"/>
                  <a:pt x="20" y="98"/>
                </a:cubicBezTo>
                <a:cubicBezTo>
                  <a:pt x="32" y="98"/>
                  <a:pt x="32" y="98"/>
                  <a:pt x="32" y="98"/>
                </a:cubicBezTo>
                <a:cubicBezTo>
                  <a:pt x="33" y="98"/>
                  <a:pt x="35" y="97"/>
                  <a:pt x="35" y="95"/>
                </a:cubicBezTo>
                <a:cubicBezTo>
                  <a:pt x="35" y="80"/>
                  <a:pt x="35" y="80"/>
                  <a:pt x="35" y="80"/>
                </a:cubicBezTo>
                <a:cubicBezTo>
                  <a:pt x="116" y="80"/>
                  <a:pt x="116" y="80"/>
                  <a:pt x="116" y="80"/>
                </a:cubicBezTo>
                <a:cubicBezTo>
                  <a:pt x="116" y="95"/>
                  <a:pt x="116" y="95"/>
                  <a:pt x="116" y="95"/>
                </a:cubicBezTo>
                <a:cubicBezTo>
                  <a:pt x="116" y="97"/>
                  <a:pt x="118" y="98"/>
                  <a:pt x="119" y="98"/>
                </a:cubicBezTo>
                <a:cubicBezTo>
                  <a:pt x="131" y="98"/>
                  <a:pt x="131" y="98"/>
                  <a:pt x="131" y="98"/>
                </a:cubicBezTo>
                <a:cubicBezTo>
                  <a:pt x="133" y="98"/>
                  <a:pt x="134" y="97"/>
                  <a:pt x="134" y="95"/>
                </a:cubicBezTo>
                <a:cubicBezTo>
                  <a:pt x="134" y="79"/>
                  <a:pt x="134" y="79"/>
                  <a:pt x="134" y="79"/>
                </a:cubicBezTo>
                <a:cubicBezTo>
                  <a:pt x="142" y="77"/>
                  <a:pt x="148" y="69"/>
                  <a:pt x="148" y="60"/>
                </a:cubicBezTo>
                <a:cubicBezTo>
                  <a:pt x="148" y="51"/>
                  <a:pt x="142" y="44"/>
                  <a:pt x="133" y="41"/>
                </a:cubicBezTo>
                <a:cubicBezTo>
                  <a:pt x="132" y="38"/>
                  <a:pt x="132" y="38"/>
                  <a:pt x="132" y="38"/>
                </a:cubicBezTo>
                <a:cubicBezTo>
                  <a:pt x="137" y="37"/>
                  <a:pt x="137" y="37"/>
                  <a:pt x="137" y="37"/>
                </a:cubicBezTo>
                <a:cubicBezTo>
                  <a:pt x="139" y="38"/>
                  <a:pt x="141" y="39"/>
                  <a:pt x="143" y="38"/>
                </a:cubicBezTo>
                <a:cubicBezTo>
                  <a:pt x="148" y="37"/>
                  <a:pt x="151" y="33"/>
                  <a:pt x="149" y="28"/>
                </a:cubicBezTo>
                <a:cubicBezTo>
                  <a:pt x="148" y="24"/>
                  <a:pt x="144" y="21"/>
                  <a:pt x="139" y="22"/>
                </a:cubicBezTo>
                <a:cubicBezTo>
                  <a:pt x="137" y="23"/>
                  <a:pt x="135" y="24"/>
                  <a:pt x="134" y="26"/>
                </a:cubicBezTo>
                <a:cubicBezTo>
                  <a:pt x="129" y="28"/>
                  <a:pt x="129" y="28"/>
                  <a:pt x="129" y="28"/>
                </a:cubicBezTo>
                <a:cubicBezTo>
                  <a:pt x="124" y="12"/>
                  <a:pt x="110" y="0"/>
                  <a:pt x="97" y="0"/>
                </a:cubicBezTo>
                <a:cubicBezTo>
                  <a:pt x="54" y="0"/>
                  <a:pt x="54" y="0"/>
                  <a:pt x="54" y="0"/>
                </a:cubicBezTo>
                <a:cubicBezTo>
                  <a:pt x="41" y="0"/>
                  <a:pt x="27" y="12"/>
                  <a:pt x="21" y="28"/>
                </a:cubicBezTo>
                <a:cubicBezTo>
                  <a:pt x="17" y="26"/>
                  <a:pt x="17" y="26"/>
                  <a:pt x="17" y="26"/>
                </a:cubicBezTo>
                <a:cubicBezTo>
                  <a:pt x="16" y="24"/>
                  <a:pt x="14" y="23"/>
                  <a:pt x="11" y="22"/>
                </a:cubicBezTo>
                <a:cubicBezTo>
                  <a:pt x="7" y="21"/>
                  <a:pt x="2" y="24"/>
                  <a:pt x="1" y="28"/>
                </a:cubicBezTo>
                <a:cubicBezTo>
                  <a:pt x="0" y="33"/>
                  <a:pt x="3" y="37"/>
                  <a:pt x="7" y="38"/>
                </a:cubicBezTo>
                <a:close/>
                <a:moveTo>
                  <a:pt x="13" y="60"/>
                </a:moveTo>
                <a:cubicBezTo>
                  <a:pt x="13" y="58"/>
                  <a:pt x="16" y="55"/>
                  <a:pt x="19" y="55"/>
                </a:cubicBezTo>
                <a:cubicBezTo>
                  <a:pt x="27" y="55"/>
                  <a:pt x="27" y="55"/>
                  <a:pt x="27" y="55"/>
                </a:cubicBezTo>
                <a:cubicBezTo>
                  <a:pt x="30" y="55"/>
                  <a:pt x="32" y="58"/>
                  <a:pt x="32" y="60"/>
                </a:cubicBezTo>
                <a:cubicBezTo>
                  <a:pt x="32" y="63"/>
                  <a:pt x="30" y="66"/>
                  <a:pt x="27" y="66"/>
                </a:cubicBezTo>
                <a:cubicBezTo>
                  <a:pt x="19" y="66"/>
                  <a:pt x="19" y="66"/>
                  <a:pt x="19" y="66"/>
                </a:cubicBezTo>
                <a:cubicBezTo>
                  <a:pt x="16" y="66"/>
                  <a:pt x="13" y="63"/>
                  <a:pt x="13" y="60"/>
                </a:cubicBezTo>
                <a:close/>
                <a:moveTo>
                  <a:pt x="50" y="64"/>
                </a:moveTo>
                <a:cubicBezTo>
                  <a:pt x="50" y="65"/>
                  <a:pt x="49" y="66"/>
                  <a:pt x="48" y="66"/>
                </a:cubicBezTo>
                <a:cubicBezTo>
                  <a:pt x="46" y="66"/>
                  <a:pt x="45" y="65"/>
                  <a:pt x="45" y="64"/>
                </a:cubicBezTo>
                <a:cubicBezTo>
                  <a:pt x="45" y="57"/>
                  <a:pt x="45" y="57"/>
                  <a:pt x="45" y="57"/>
                </a:cubicBezTo>
                <a:cubicBezTo>
                  <a:pt x="45" y="56"/>
                  <a:pt x="46" y="55"/>
                  <a:pt x="48" y="55"/>
                </a:cubicBezTo>
                <a:cubicBezTo>
                  <a:pt x="49" y="55"/>
                  <a:pt x="50" y="56"/>
                  <a:pt x="50" y="57"/>
                </a:cubicBezTo>
                <a:lnTo>
                  <a:pt x="50" y="64"/>
                </a:lnTo>
                <a:close/>
                <a:moveTo>
                  <a:pt x="61" y="64"/>
                </a:moveTo>
                <a:cubicBezTo>
                  <a:pt x="61" y="65"/>
                  <a:pt x="60" y="66"/>
                  <a:pt x="59" y="66"/>
                </a:cubicBezTo>
                <a:cubicBezTo>
                  <a:pt x="57" y="66"/>
                  <a:pt x="56" y="65"/>
                  <a:pt x="56" y="64"/>
                </a:cubicBezTo>
                <a:cubicBezTo>
                  <a:pt x="56" y="57"/>
                  <a:pt x="56" y="57"/>
                  <a:pt x="56" y="57"/>
                </a:cubicBezTo>
                <a:cubicBezTo>
                  <a:pt x="56" y="56"/>
                  <a:pt x="57" y="55"/>
                  <a:pt x="59" y="55"/>
                </a:cubicBezTo>
                <a:cubicBezTo>
                  <a:pt x="60" y="55"/>
                  <a:pt x="61" y="56"/>
                  <a:pt x="61" y="57"/>
                </a:cubicBezTo>
                <a:lnTo>
                  <a:pt x="61" y="64"/>
                </a:lnTo>
                <a:close/>
                <a:moveTo>
                  <a:pt x="72" y="64"/>
                </a:moveTo>
                <a:cubicBezTo>
                  <a:pt x="72" y="65"/>
                  <a:pt x="71" y="66"/>
                  <a:pt x="70" y="66"/>
                </a:cubicBezTo>
                <a:cubicBezTo>
                  <a:pt x="69" y="66"/>
                  <a:pt x="67" y="65"/>
                  <a:pt x="67" y="64"/>
                </a:cubicBezTo>
                <a:cubicBezTo>
                  <a:pt x="67" y="57"/>
                  <a:pt x="67" y="57"/>
                  <a:pt x="67" y="57"/>
                </a:cubicBezTo>
                <a:cubicBezTo>
                  <a:pt x="67" y="56"/>
                  <a:pt x="69" y="55"/>
                  <a:pt x="70" y="55"/>
                </a:cubicBezTo>
                <a:cubicBezTo>
                  <a:pt x="71" y="55"/>
                  <a:pt x="72" y="56"/>
                  <a:pt x="72" y="57"/>
                </a:cubicBezTo>
                <a:lnTo>
                  <a:pt x="72" y="64"/>
                </a:lnTo>
                <a:close/>
                <a:moveTo>
                  <a:pt x="83" y="64"/>
                </a:moveTo>
                <a:cubicBezTo>
                  <a:pt x="83" y="65"/>
                  <a:pt x="82" y="66"/>
                  <a:pt x="81" y="66"/>
                </a:cubicBezTo>
                <a:cubicBezTo>
                  <a:pt x="80" y="66"/>
                  <a:pt x="79" y="65"/>
                  <a:pt x="79" y="64"/>
                </a:cubicBezTo>
                <a:cubicBezTo>
                  <a:pt x="79" y="57"/>
                  <a:pt x="79" y="57"/>
                  <a:pt x="79" y="57"/>
                </a:cubicBezTo>
                <a:cubicBezTo>
                  <a:pt x="79" y="56"/>
                  <a:pt x="80" y="55"/>
                  <a:pt x="81" y="55"/>
                </a:cubicBezTo>
                <a:cubicBezTo>
                  <a:pt x="82" y="55"/>
                  <a:pt x="83" y="56"/>
                  <a:pt x="83" y="57"/>
                </a:cubicBezTo>
                <a:lnTo>
                  <a:pt x="83" y="64"/>
                </a:lnTo>
                <a:close/>
                <a:moveTo>
                  <a:pt x="94" y="64"/>
                </a:moveTo>
                <a:cubicBezTo>
                  <a:pt x="94" y="65"/>
                  <a:pt x="93" y="66"/>
                  <a:pt x="92" y="66"/>
                </a:cubicBezTo>
                <a:cubicBezTo>
                  <a:pt x="91" y="66"/>
                  <a:pt x="90" y="65"/>
                  <a:pt x="90" y="64"/>
                </a:cubicBezTo>
                <a:cubicBezTo>
                  <a:pt x="90" y="57"/>
                  <a:pt x="90" y="57"/>
                  <a:pt x="90" y="57"/>
                </a:cubicBezTo>
                <a:cubicBezTo>
                  <a:pt x="90" y="56"/>
                  <a:pt x="91" y="55"/>
                  <a:pt x="92" y="55"/>
                </a:cubicBezTo>
                <a:cubicBezTo>
                  <a:pt x="93" y="55"/>
                  <a:pt x="94" y="56"/>
                  <a:pt x="94" y="57"/>
                </a:cubicBezTo>
                <a:lnTo>
                  <a:pt x="94" y="64"/>
                </a:lnTo>
                <a:close/>
                <a:moveTo>
                  <a:pt x="106" y="64"/>
                </a:moveTo>
                <a:cubicBezTo>
                  <a:pt x="106" y="65"/>
                  <a:pt x="105" y="66"/>
                  <a:pt x="103" y="66"/>
                </a:cubicBezTo>
                <a:cubicBezTo>
                  <a:pt x="102" y="66"/>
                  <a:pt x="101" y="65"/>
                  <a:pt x="101" y="64"/>
                </a:cubicBezTo>
                <a:cubicBezTo>
                  <a:pt x="101" y="57"/>
                  <a:pt x="101" y="57"/>
                  <a:pt x="101" y="57"/>
                </a:cubicBezTo>
                <a:cubicBezTo>
                  <a:pt x="101" y="56"/>
                  <a:pt x="102" y="55"/>
                  <a:pt x="103" y="55"/>
                </a:cubicBezTo>
                <a:cubicBezTo>
                  <a:pt x="105" y="55"/>
                  <a:pt x="106" y="56"/>
                  <a:pt x="106" y="57"/>
                </a:cubicBezTo>
                <a:lnTo>
                  <a:pt x="106" y="64"/>
                </a:lnTo>
                <a:close/>
                <a:moveTo>
                  <a:pt x="137" y="60"/>
                </a:moveTo>
                <a:cubicBezTo>
                  <a:pt x="137" y="63"/>
                  <a:pt x="135" y="66"/>
                  <a:pt x="132" y="66"/>
                </a:cubicBezTo>
                <a:cubicBezTo>
                  <a:pt x="124" y="66"/>
                  <a:pt x="124" y="66"/>
                  <a:pt x="124" y="66"/>
                </a:cubicBezTo>
                <a:cubicBezTo>
                  <a:pt x="121" y="66"/>
                  <a:pt x="119" y="63"/>
                  <a:pt x="119" y="60"/>
                </a:cubicBezTo>
                <a:cubicBezTo>
                  <a:pt x="119" y="58"/>
                  <a:pt x="121" y="55"/>
                  <a:pt x="124" y="55"/>
                </a:cubicBezTo>
                <a:cubicBezTo>
                  <a:pt x="132" y="55"/>
                  <a:pt x="132" y="55"/>
                  <a:pt x="132" y="55"/>
                </a:cubicBezTo>
                <a:cubicBezTo>
                  <a:pt x="135" y="55"/>
                  <a:pt x="137" y="58"/>
                  <a:pt x="137" y="60"/>
                </a:cubicBezTo>
                <a:close/>
                <a:moveTo>
                  <a:pt x="29" y="33"/>
                </a:moveTo>
                <a:cubicBezTo>
                  <a:pt x="33" y="20"/>
                  <a:pt x="44" y="9"/>
                  <a:pt x="54" y="9"/>
                </a:cubicBezTo>
                <a:cubicBezTo>
                  <a:pt x="97" y="9"/>
                  <a:pt x="97" y="9"/>
                  <a:pt x="97" y="9"/>
                </a:cubicBezTo>
                <a:cubicBezTo>
                  <a:pt x="107" y="9"/>
                  <a:pt x="118" y="20"/>
                  <a:pt x="122" y="33"/>
                </a:cubicBezTo>
                <a:cubicBezTo>
                  <a:pt x="124" y="41"/>
                  <a:pt x="124" y="41"/>
                  <a:pt x="124" y="41"/>
                </a:cubicBezTo>
                <a:cubicBezTo>
                  <a:pt x="116" y="41"/>
                  <a:pt x="116" y="41"/>
                  <a:pt x="116" y="41"/>
                </a:cubicBezTo>
                <a:cubicBezTo>
                  <a:pt x="81" y="29"/>
                  <a:pt x="81" y="29"/>
                  <a:pt x="81" y="29"/>
                </a:cubicBezTo>
                <a:cubicBezTo>
                  <a:pt x="80" y="29"/>
                  <a:pt x="79" y="30"/>
                  <a:pt x="79" y="31"/>
                </a:cubicBezTo>
                <a:cubicBezTo>
                  <a:pt x="78" y="32"/>
                  <a:pt x="79" y="33"/>
                  <a:pt x="80" y="33"/>
                </a:cubicBezTo>
                <a:cubicBezTo>
                  <a:pt x="103" y="41"/>
                  <a:pt x="103" y="41"/>
                  <a:pt x="103" y="41"/>
                </a:cubicBezTo>
                <a:cubicBezTo>
                  <a:pt x="75" y="41"/>
                  <a:pt x="75" y="41"/>
                  <a:pt x="75" y="41"/>
                </a:cubicBezTo>
                <a:cubicBezTo>
                  <a:pt x="40" y="29"/>
                  <a:pt x="40" y="29"/>
                  <a:pt x="40" y="29"/>
                </a:cubicBezTo>
                <a:cubicBezTo>
                  <a:pt x="39" y="29"/>
                  <a:pt x="38" y="30"/>
                  <a:pt x="37" y="31"/>
                </a:cubicBezTo>
                <a:cubicBezTo>
                  <a:pt x="37" y="32"/>
                  <a:pt x="38" y="33"/>
                  <a:pt x="39" y="33"/>
                </a:cubicBezTo>
                <a:cubicBezTo>
                  <a:pt x="62" y="41"/>
                  <a:pt x="62" y="41"/>
                  <a:pt x="62" y="41"/>
                </a:cubicBezTo>
                <a:cubicBezTo>
                  <a:pt x="27" y="41"/>
                  <a:pt x="27" y="41"/>
                  <a:pt x="27" y="41"/>
                </a:cubicBezTo>
                <a:lnTo>
                  <a:pt x="29" y="3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dirty="0">
              <a:solidFill>
                <a:srgbClr val="000000"/>
              </a:solidFill>
            </a:endParaRPr>
          </a:p>
        </p:txBody>
      </p:sp>
      <p:grpSp>
        <p:nvGrpSpPr>
          <p:cNvPr id="43" name="组合 42"/>
          <p:cNvGrpSpPr/>
          <p:nvPr/>
        </p:nvGrpSpPr>
        <p:grpSpPr>
          <a:xfrm>
            <a:off x="5312192" y="1457879"/>
            <a:ext cx="483944" cy="296985"/>
            <a:chOff x="7072313" y="2378869"/>
            <a:chExt cx="644129" cy="395287"/>
          </a:xfrm>
        </p:grpSpPr>
        <p:sp>
          <p:nvSpPr>
            <p:cNvPr id="44" name="Freeform 217"/>
            <p:cNvSpPr>
              <a:spLocks noEditPoints="1"/>
            </p:cNvSpPr>
            <p:nvPr/>
          </p:nvSpPr>
          <p:spPr bwMode="auto">
            <a:xfrm>
              <a:off x="7072313" y="2489598"/>
              <a:ext cx="644129" cy="247650"/>
            </a:xfrm>
            <a:custGeom>
              <a:avLst/>
              <a:gdLst>
                <a:gd name="T0" fmla="*/ 227 w 229"/>
                <a:gd name="T1" fmla="*/ 56 h 88"/>
                <a:gd name="T2" fmla="*/ 207 w 229"/>
                <a:gd name="T3" fmla="*/ 40 h 88"/>
                <a:gd name="T4" fmla="*/ 177 w 229"/>
                <a:gd name="T5" fmla="*/ 31 h 88"/>
                <a:gd name="T6" fmla="*/ 175 w 229"/>
                <a:gd name="T7" fmla="*/ 39 h 88"/>
                <a:gd name="T8" fmla="*/ 142 w 229"/>
                <a:gd name="T9" fmla="*/ 50 h 88"/>
                <a:gd name="T10" fmla="*/ 134 w 229"/>
                <a:gd name="T11" fmla="*/ 52 h 88"/>
                <a:gd name="T12" fmla="*/ 120 w 229"/>
                <a:gd name="T13" fmla="*/ 66 h 88"/>
                <a:gd name="T14" fmla="*/ 86 w 229"/>
                <a:gd name="T15" fmla="*/ 50 h 88"/>
                <a:gd name="T16" fmla="*/ 93 w 229"/>
                <a:gd name="T17" fmla="*/ 26 h 88"/>
                <a:gd name="T18" fmla="*/ 89 w 229"/>
                <a:gd name="T19" fmla="*/ 8 h 88"/>
                <a:gd name="T20" fmla="*/ 104 w 229"/>
                <a:gd name="T21" fmla="*/ 6 h 88"/>
                <a:gd name="T22" fmla="*/ 103 w 229"/>
                <a:gd name="T23" fmla="*/ 1 h 88"/>
                <a:gd name="T24" fmla="*/ 62 w 229"/>
                <a:gd name="T25" fmla="*/ 1 h 88"/>
                <a:gd name="T26" fmla="*/ 39 w 229"/>
                <a:gd name="T27" fmla="*/ 12 h 88"/>
                <a:gd name="T28" fmla="*/ 24 w 229"/>
                <a:gd name="T29" fmla="*/ 28 h 88"/>
                <a:gd name="T30" fmla="*/ 2 w 229"/>
                <a:gd name="T31" fmla="*/ 48 h 88"/>
                <a:gd name="T32" fmla="*/ 3 w 229"/>
                <a:gd name="T33" fmla="*/ 84 h 88"/>
                <a:gd name="T34" fmla="*/ 15 w 229"/>
                <a:gd name="T35" fmla="*/ 88 h 88"/>
                <a:gd name="T36" fmla="*/ 25 w 229"/>
                <a:gd name="T37" fmla="*/ 85 h 88"/>
                <a:gd name="T38" fmla="*/ 30 w 229"/>
                <a:gd name="T39" fmla="*/ 67 h 88"/>
                <a:gd name="T40" fmla="*/ 56 w 229"/>
                <a:gd name="T41" fmla="*/ 59 h 88"/>
                <a:gd name="T42" fmla="*/ 73 w 229"/>
                <a:gd name="T43" fmla="*/ 77 h 88"/>
                <a:gd name="T44" fmla="*/ 76 w 229"/>
                <a:gd name="T45" fmla="*/ 87 h 88"/>
                <a:gd name="T46" fmla="*/ 159 w 229"/>
                <a:gd name="T47" fmla="*/ 88 h 88"/>
                <a:gd name="T48" fmla="*/ 166 w 229"/>
                <a:gd name="T49" fmla="*/ 70 h 88"/>
                <a:gd name="T50" fmla="*/ 185 w 229"/>
                <a:gd name="T51" fmla="*/ 58 h 88"/>
                <a:gd name="T52" fmla="*/ 206 w 229"/>
                <a:gd name="T53" fmla="*/ 68 h 88"/>
                <a:gd name="T54" fmla="*/ 210 w 229"/>
                <a:gd name="T55" fmla="*/ 87 h 88"/>
                <a:gd name="T56" fmla="*/ 227 w 229"/>
                <a:gd name="T57" fmla="*/ 87 h 88"/>
                <a:gd name="T58" fmla="*/ 229 w 229"/>
                <a:gd name="T59" fmla="*/ 69 h 88"/>
                <a:gd name="T60" fmla="*/ 11 w 229"/>
                <a:gd name="T61" fmla="*/ 48 h 88"/>
                <a:gd name="T62" fmla="*/ 5 w 229"/>
                <a:gd name="T63" fmla="*/ 63 h 88"/>
                <a:gd name="T64" fmla="*/ 5 w 229"/>
                <a:gd name="T65" fmla="*/ 50 h 88"/>
                <a:gd name="T66" fmla="*/ 16 w 229"/>
                <a:gd name="T67" fmla="*/ 37 h 88"/>
                <a:gd name="T68" fmla="*/ 18 w 229"/>
                <a:gd name="T69" fmla="*/ 44 h 88"/>
                <a:gd name="T70" fmla="*/ 59 w 229"/>
                <a:gd name="T71" fmla="*/ 32 h 88"/>
                <a:gd name="T72" fmla="*/ 36 w 229"/>
                <a:gd name="T73" fmla="*/ 26 h 88"/>
                <a:gd name="T74" fmla="*/ 48 w 229"/>
                <a:gd name="T75" fmla="*/ 11 h 88"/>
                <a:gd name="T76" fmla="*/ 67 w 229"/>
                <a:gd name="T77" fmla="*/ 5 h 88"/>
                <a:gd name="T78" fmla="*/ 79 w 229"/>
                <a:gd name="T79" fmla="*/ 7 h 88"/>
                <a:gd name="T80" fmla="*/ 80 w 229"/>
                <a:gd name="T81" fmla="*/ 31 h 88"/>
                <a:gd name="T82" fmla="*/ 223 w 229"/>
                <a:gd name="T83" fmla="*/ 58 h 88"/>
                <a:gd name="T84" fmla="*/ 208 w 229"/>
                <a:gd name="T85" fmla="*/ 54 h 88"/>
                <a:gd name="T86" fmla="*/ 205 w 229"/>
                <a:gd name="T87" fmla="*/ 44 h 88"/>
                <a:gd name="T88" fmla="*/ 211 w 229"/>
                <a:gd name="T89" fmla="*/ 44 h 88"/>
                <a:gd name="T90" fmla="*/ 217 w 229"/>
                <a:gd name="T91" fmla="*/ 49 h 88"/>
                <a:gd name="T92" fmla="*/ 223 w 229"/>
                <a:gd name="T93"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88">
                  <a:moveTo>
                    <a:pt x="229" y="69"/>
                  </a:moveTo>
                  <a:cubicBezTo>
                    <a:pt x="229" y="65"/>
                    <a:pt x="228" y="60"/>
                    <a:pt x="227" y="56"/>
                  </a:cubicBezTo>
                  <a:cubicBezTo>
                    <a:pt x="225" y="53"/>
                    <a:pt x="222" y="49"/>
                    <a:pt x="219" y="46"/>
                  </a:cubicBezTo>
                  <a:cubicBezTo>
                    <a:pt x="216" y="44"/>
                    <a:pt x="211" y="41"/>
                    <a:pt x="207" y="40"/>
                  </a:cubicBezTo>
                  <a:cubicBezTo>
                    <a:pt x="204" y="38"/>
                    <a:pt x="196" y="36"/>
                    <a:pt x="190" y="35"/>
                  </a:cubicBezTo>
                  <a:cubicBezTo>
                    <a:pt x="187" y="35"/>
                    <a:pt x="182" y="33"/>
                    <a:pt x="177" y="31"/>
                  </a:cubicBezTo>
                  <a:cubicBezTo>
                    <a:pt x="178" y="31"/>
                    <a:pt x="178" y="32"/>
                    <a:pt x="178" y="32"/>
                  </a:cubicBezTo>
                  <a:cubicBezTo>
                    <a:pt x="178" y="35"/>
                    <a:pt x="177" y="37"/>
                    <a:pt x="175" y="39"/>
                  </a:cubicBezTo>
                  <a:cubicBezTo>
                    <a:pt x="174" y="40"/>
                    <a:pt x="172" y="41"/>
                    <a:pt x="170" y="42"/>
                  </a:cubicBezTo>
                  <a:cubicBezTo>
                    <a:pt x="142" y="50"/>
                    <a:pt x="142" y="50"/>
                    <a:pt x="142" y="50"/>
                  </a:cubicBezTo>
                  <a:cubicBezTo>
                    <a:pt x="135" y="52"/>
                    <a:pt x="135" y="52"/>
                    <a:pt x="135" y="52"/>
                  </a:cubicBezTo>
                  <a:cubicBezTo>
                    <a:pt x="135" y="52"/>
                    <a:pt x="134" y="52"/>
                    <a:pt x="134" y="52"/>
                  </a:cubicBezTo>
                  <a:cubicBezTo>
                    <a:pt x="128" y="58"/>
                    <a:pt x="128" y="58"/>
                    <a:pt x="128" y="58"/>
                  </a:cubicBezTo>
                  <a:cubicBezTo>
                    <a:pt x="120" y="66"/>
                    <a:pt x="120" y="66"/>
                    <a:pt x="120" y="66"/>
                  </a:cubicBezTo>
                  <a:cubicBezTo>
                    <a:pt x="116" y="71"/>
                    <a:pt x="108" y="71"/>
                    <a:pt x="103" y="66"/>
                  </a:cubicBezTo>
                  <a:cubicBezTo>
                    <a:pt x="86" y="50"/>
                    <a:pt x="86" y="50"/>
                    <a:pt x="86" y="50"/>
                  </a:cubicBezTo>
                  <a:cubicBezTo>
                    <a:pt x="82" y="45"/>
                    <a:pt x="82" y="37"/>
                    <a:pt x="86" y="33"/>
                  </a:cubicBezTo>
                  <a:cubicBezTo>
                    <a:pt x="93" y="26"/>
                    <a:pt x="93" y="26"/>
                    <a:pt x="93" y="26"/>
                  </a:cubicBezTo>
                  <a:cubicBezTo>
                    <a:pt x="92" y="24"/>
                    <a:pt x="92" y="22"/>
                    <a:pt x="91" y="19"/>
                  </a:cubicBezTo>
                  <a:cubicBezTo>
                    <a:pt x="90" y="14"/>
                    <a:pt x="89" y="9"/>
                    <a:pt x="89" y="8"/>
                  </a:cubicBezTo>
                  <a:cubicBezTo>
                    <a:pt x="89" y="7"/>
                    <a:pt x="90" y="6"/>
                    <a:pt x="91" y="5"/>
                  </a:cubicBezTo>
                  <a:cubicBezTo>
                    <a:pt x="92" y="5"/>
                    <a:pt x="98" y="5"/>
                    <a:pt x="104" y="6"/>
                  </a:cubicBezTo>
                  <a:cubicBezTo>
                    <a:pt x="105" y="1"/>
                    <a:pt x="105" y="1"/>
                    <a:pt x="105" y="1"/>
                  </a:cubicBezTo>
                  <a:cubicBezTo>
                    <a:pt x="104" y="1"/>
                    <a:pt x="103" y="1"/>
                    <a:pt x="103" y="1"/>
                  </a:cubicBezTo>
                  <a:cubicBezTo>
                    <a:pt x="95" y="0"/>
                    <a:pt x="85" y="0"/>
                    <a:pt x="80" y="0"/>
                  </a:cubicBezTo>
                  <a:cubicBezTo>
                    <a:pt x="75" y="0"/>
                    <a:pt x="67" y="1"/>
                    <a:pt x="62" y="1"/>
                  </a:cubicBezTo>
                  <a:cubicBezTo>
                    <a:pt x="57" y="2"/>
                    <a:pt x="50" y="3"/>
                    <a:pt x="48" y="5"/>
                  </a:cubicBezTo>
                  <a:cubicBezTo>
                    <a:pt x="45" y="6"/>
                    <a:pt x="41" y="9"/>
                    <a:pt x="39" y="12"/>
                  </a:cubicBezTo>
                  <a:cubicBezTo>
                    <a:pt x="36" y="15"/>
                    <a:pt x="33" y="19"/>
                    <a:pt x="31" y="22"/>
                  </a:cubicBezTo>
                  <a:cubicBezTo>
                    <a:pt x="30" y="25"/>
                    <a:pt x="26" y="28"/>
                    <a:pt x="24" y="28"/>
                  </a:cubicBezTo>
                  <a:cubicBezTo>
                    <a:pt x="21" y="29"/>
                    <a:pt x="16" y="31"/>
                    <a:pt x="12" y="33"/>
                  </a:cubicBezTo>
                  <a:cubicBezTo>
                    <a:pt x="8" y="35"/>
                    <a:pt x="4" y="42"/>
                    <a:pt x="2" y="48"/>
                  </a:cubicBezTo>
                  <a:cubicBezTo>
                    <a:pt x="1" y="54"/>
                    <a:pt x="0" y="63"/>
                    <a:pt x="1" y="69"/>
                  </a:cubicBezTo>
                  <a:cubicBezTo>
                    <a:pt x="1" y="75"/>
                    <a:pt x="2" y="82"/>
                    <a:pt x="3" y="84"/>
                  </a:cubicBezTo>
                  <a:cubicBezTo>
                    <a:pt x="4" y="86"/>
                    <a:pt x="6" y="88"/>
                    <a:pt x="7" y="88"/>
                  </a:cubicBezTo>
                  <a:cubicBezTo>
                    <a:pt x="8" y="88"/>
                    <a:pt x="11" y="88"/>
                    <a:pt x="15" y="88"/>
                  </a:cubicBezTo>
                  <a:cubicBezTo>
                    <a:pt x="18" y="88"/>
                    <a:pt x="22" y="88"/>
                    <a:pt x="23" y="88"/>
                  </a:cubicBezTo>
                  <a:cubicBezTo>
                    <a:pt x="24" y="88"/>
                    <a:pt x="25" y="87"/>
                    <a:pt x="25" y="85"/>
                  </a:cubicBezTo>
                  <a:cubicBezTo>
                    <a:pt x="25" y="84"/>
                    <a:pt x="26" y="80"/>
                    <a:pt x="26" y="78"/>
                  </a:cubicBezTo>
                  <a:cubicBezTo>
                    <a:pt x="26" y="75"/>
                    <a:pt x="28" y="70"/>
                    <a:pt x="30" y="67"/>
                  </a:cubicBezTo>
                  <a:cubicBezTo>
                    <a:pt x="32" y="64"/>
                    <a:pt x="37" y="60"/>
                    <a:pt x="41" y="59"/>
                  </a:cubicBezTo>
                  <a:cubicBezTo>
                    <a:pt x="45" y="58"/>
                    <a:pt x="52" y="57"/>
                    <a:pt x="56" y="59"/>
                  </a:cubicBezTo>
                  <a:cubicBezTo>
                    <a:pt x="61" y="60"/>
                    <a:pt x="66" y="63"/>
                    <a:pt x="68" y="67"/>
                  </a:cubicBezTo>
                  <a:cubicBezTo>
                    <a:pt x="70" y="70"/>
                    <a:pt x="72" y="75"/>
                    <a:pt x="73" y="77"/>
                  </a:cubicBezTo>
                  <a:cubicBezTo>
                    <a:pt x="73" y="80"/>
                    <a:pt x="73" y="83"/>
                    <a:pt x="73" y="84"/>
                  </a:cubicBezTo>
                  <a:cubicBezTo>
                    <a:pt x="73" y="86"/>
                    <a:pt x="75" y="87"/>
                    <a:pt x="76" y="87"/>
                  </a:cubicBezTo>
                  <a:cubicBezTo>
                    <a:pt x="78" y="87"/>
                    <a:pt x="96" y="87"/>
                    <a:pt x="117" y="87"/>
                  </a:cubicBezTo>
                  <a:cubicBezTo>
                    <a:pt x="138" y="88"/>
                    <a:pt x="157" y="88"/>
                    <a:pt x="159" y="88"/>
                  </a:cubicBezTo>
                  <a:cubicBezTo>
                    <a:pt x="162" y="88"/>
                    <a:pt x="163" y="85"/>
                    <a:pt x="163" y="82"/>
                  </a:cubicBezTo>
                  <a:cubicBezTo>
                    <a:pt x="163" y="78"/>
                    <a:pt x="164" y="73"/>
                    <a:pt x="166" y="70"/>
                  </a:cubicBezTo>
                  <a:cubicBezTo>
                    <a:pt x="167" y="67"/>
                    <a:pt x="171" y="63"/>
                    <a:pt x="174" y="61"/>
                  </a:cubicBezTo>
                  <a:cubicBezTo>
                    <a:pt x="177" y="60"/>
                    <a:pt x="182" y="58"/>
                    <a:pt x="185" y="58"/>
                  </a:cubicBezTo>
                  <a:cubicBezTo>
                    <a:pt x="188" y="58"/>
                    <a:pt x="194" y="59"/>
                    <a:pt x="197" y="60"/>
                  </a:cubicBezTo>
                  <a:cubicBezTo>
                    <a:pt x="200" y="61"/>
                    <a:pt x="204" y="65"/>
                    <a:pt x="206" y="68"/>
                  </a:cubicBezTo>
                  <a:cubicBezTo>
                    <a:pt x="208" y="71"/>
                    <a:pt x="210" y="76"/>
                    <a:pt x="210" y="80"/>
                  </a:cubicBezTo>
                  <a:cubicBezTo>
                    <a:pt x="210" y="83"/>
                    <a:pt x="210" y="86"/>
                    <a:pt x="210" y="87"/>
                  </a:cubicBezTo>
                  <a:cubicBezTo>
                    <a:pt x="210" y="87"/>
                    <a:pt x="213" y="88"/>
                    <a:pt x="217" y="88"/>
                  </a:cubicBezTo>
                  <a:cubicBezTo>
                    <a:pt x="221" y="88"/>
                    <a:pt x="225" y="87"/>
                    <a:pt x="227" y="87"/>
                  </a:cubicBezTo>
                  <a:cubicBezTo>
                    <a:pt x="228" y="86"/>
                    <a:pt x="229" y="83"/>
                    <a:pt x="229" y="80"/>
                  </a:cubicBezTo>
                  <a:cubicBezTo>
                    <a:pt x="229" y="78"/>
                    <a:pt x="229" y="73"/>
                    <a:pt x="229" y="69"/>
                  </a:cubicBezTo>
                  <a:close/>
                  <a:moveTo>
                    <a:pt x="18" y="44"/>
                  </a:moveTo>
                  <a:cubicBezTo>
                    <a:pt x="15" y="44"/>
                    <a:pt x="12" y="46"/>
                    <a:pt x="11" y="48"/>
                  </a:cubicBezTo>
                  <a:cubicBezTo>
                    <a:pt x="9" y="50"/>
                    <a:pt x="7" y="55"/>
                    <a:pt x="7" y="58"/>
                  </a:cubicBezTo>
                  <a:cubicBezTo>
                    <a:pt x="6" y="60"/>
                    <a:pt x="5" y="63"/>
                    <a:pt x="5" y="63"/>
                  </a:cubicBezTo>
                  <a:cubicBezTo>
                    <a:pt x="4" y="63"/>
                    <a:pt x="4" y="61"/>
                    <a:pt x="4" y="59"/>
                  </a:cubicBezTo>
                  <a:cubicBezTo>
                    <a:pt x="4" y="57"/>
                    <a:pt x="4" y="53"/>
                    <a:pt x="5" y="50"/>
                  </a:cubicBezTo>
                  <a:cubicBezTo>
                    <a:pt x="6" y="47"/>
                    <a:pt x="7" y="42"/>
                    <a:pt x="9" y="41"/>
                  </a:cubicBezTo>
                  <a:cubicBezTo>
                    <a:pt x="10" y="39"/>
                    <a:pt x="13" y="37"/>
                    <a:pt x="16" y="37"/>
                  </a:cubicBezTo>
                  <a:cubicBezTo>
                    <a:pt x="19" y="37"/>
                    <a:pt x="22" y="39"/>
                    <a:pt x="22" y="41"/>
                  </a:cubicBezTo>
                  <a:cubicBezTo>
                    <a:pt x="22" y="42"/>
                    <a:pt x="20" y="44"/>
                    <a:pt x="18" y="44"/>
                  </a:cubicBezTo>
                  <a:close/>
                  <a:moveTo>
                    <a:pt x="79" y="32"/>
                  </a:moveTo>
                  <a:cubicBezTo>
                    <a:pt x="78" y="32"/>
                    <a:pt x="69" y="32"/>
                    <a:pt x="59" y="32"/>
                  </a:cubicBezTo>
                  <a:cubicBezTo>
                    <a:pt x="49" y="31"/>
                    <a:pt x="40" y="31"/>
                    <a:pt x="38" y="30"/>
                  </a:cubicBezTo>
                  <a:cubicBezTo>
                    <a:pt x="36" y="30"/>
                    <a:pt x="36" y="28"/>
                    <a:pt x="36" y="26"/>
                  </a:cubicBezTo>
                  <a:cubicBezTo>
                    <a:pt x="37" y="23"/>
                    <a:pt x="39" y="20"/>
                    <a:pt x="40" y="18"/>
                  </a:cubicBezTo>
                  <a:cubicBezTo>
                    <a:pt x="42" y="15"/>
                    <a:pt x="45" y="12"/>
                    <a:pt x="48" y="11"/>
                  </a:cubicBezTo>
                  <a:cubicBezTo>
                    <a:pt x="50" y="9"/>
                    <a:pt x="54" y="7"/>
                    <a:pt x="56" y="7"/>
                  </a:cubicBezTo>
                  <a:cubicBezTo>
                    <a:pt x="58" y="6"/>
                    <a:pt x="63" y="6"/>
                    <a:pt x="67" y="5"/>
                  </a:cubicBezTo>
                  <a:cubicBezTo>
                    <a:pt x="71" y="5"/>
                    <a:pt x="75" y="5"/>
                    <a:pt x="77" y="5"/>
                  </a:cubicBezTo>
                  <a:cubicBezTo>
                    <a:pt x="78" y="5"/>
                    <a:pt x="79" y="6"/>
                    <a:pt x="79" y="7"/>
                  </a:cubicBezTo>
                  <a:cubicBezTo>
                    <a:pt x="79" y="8"/>
                    <a:pt x="79" y="13"/>
                    <a:pt x="80" y="19"/>
                  </a:cubicBezTo>
                  <a:cubicBezTo>
                    <a:pt x="80" y="24"/>
                    <a:pt x="80" y="30"/>
                    <a:pt x="80" y="31"/>
                  </a:cubicBezTo>
                  <a:cubicBezTo>
                    <a:pt x="81" y="32"/>
                    <a:pt x="80" y="32"/>
                    <a:pt x="79" y="32"/>
                  </a:cubicBezTo>
                  <a:close/>
                  <a:moveTo>
                    <a:pt x="223" y="58"/>
                  </a:moveTo>
                  <a:cubicBezTo>
                    <a:pt x="222" y="58"/>
                    <a:pt x="219" y="57"/>
                    <a:pt x="216" y="57"/>
                  </a:cubicBezTo>
                  <a:cubicBezTo>
                    <a:pt x="213" y="56"/>
                    <a:pt x="209" y="55"/>
                    <a:pt x="208" y="54"/>
                  </a:cubicBezTo>
                  <a:cubicBezTo>
                    <a:pt x="206" y="52"/>
                    <a:pt x="204" y="50"/>
                    <a:pt x="203" y="48"/>
                  </a:cubicBezTo>
                  <a:cubicBezTo>
                    <a:pt x="203" y="46"/>
                    <a:pt x="203" y="44"/>
                    <a:pt x="205" y="44"/>
                  </a:cubicBezTo>
                  <a:cubicBezTo>
                    <a:pt x="206" y="43"/>
                    <a:pt x="207" y="43"/>
                    <a:pt x="208" y="44"/>
                  </a:cubicBezTo>
                  <a:cubicBezTo>
                    <a:pt x="209" y="44"/>
                    <a:pt x="211" y="44"/>
                    <a:pt x="211" y="44"/>
                  </a:cubicBezTo>
                  <a:cubicBezTo>
                    <a:pt x="212" y="44"/>
                    <a:pt x="213" y="45"/>
                    <a:pt x="213" y="45"/>
                  </a:cubicBezTo>
                  <a:cubicBezTo>
                    <a:pt x="214" y="46"/>
                    <a:pt x="216" y="48"/>
                    <a:pt x="217" y="49"/>
                  </a:cubicBezTo>
                  <a:cubicBezTo>
                    <a:pt x="219" y="50"/>
                    <a:pt x="221" y="52"/>
                    <a:pt x="222" y="54"/>
                  </a:cubicBezTo>
                  <a:cubicBezTo>
                    <a:pt x="222" y="55"/>
                    <a:pt x="223" y="56"/>
                    <a:pt x="223" y="57"/>
                  </a:cubicBezTo>
                  <a:cubicBezTo>
                    <a:pt x="224" y="57"/>
                    <a:pt x="223" y="58"/>
                    <a:pt x="223"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45" name="Freeform 218"/>
            <p:cNvSpPr>
              <a:spLocks noEditPoints="1"/>
            </p:cNvSpPr>
            <p:nvPr/>
          </p:nvSpPr>
          <p:spPr bwMode="auto">
            <a:xfrm>
              <a:off x="7544991" y="2667000"/>
              <a:ext cx="104775" cy="107156"/>
            </a:xfrm>
            <a:custGeom>
              <a:avLst/>
              <a:gdLst>
                <a:gd name="T0" fmla="*/ 37 w 37"/>
                <a:gd name="T1" fmla="*/ 19 h 38"/>
                <a:gd name="T2" fmla="*/ 19 w 37"/>
                <a:gd name="T3" fmla="*/ 0 h 38"/>
                <a:gd name="T4" fmla="*/ 0 w 37"/>
                <a:gd name="T5" fmla="*/ 19 h 38"/>
                <a:gd name="T6" fmla="*/ 19 w 37"/>
                <a:gd name="T7" fmla="*/ 38 h 38"/>
                <a:gd name="T8" fmla="*/ 37 w 37"/>
                <a:gd name="T9" fmla="*/ 19 h 38"/>
                <a:gd name="T10" fmla="*/ 8 w 37"/>
                <a:gd name="T11" fmla="*/ 19 h 38"/>
                <a:gd name="T12" fmla="*/ 19 w 37"/>
                <a:gd name="T13" fmla="*/ 9 h 38"/>
                <a:gd name="T14" fmla="*/ 29 w 37"/>
                <a:gd name="T15" fmla="*/ 19 h 38"/>
                <a:gd name="T16" fmla="*/ 19 w 37"/>
                <a:gd name="T17" fmla="*/ 30 h 38"/>
                <a:gd name="T18" fmla="*/ 8 w 37"/>
                <a:gd name="T1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8">
                  <a:moveTo>
                    <a:pt x="37" y="19"/>
                  </a:moveTo>
                  <a:cubicBezTo>
                    <a:pt x="37" y="9"/>
                    <a:pt x="29" y="0"/>
                    <a:pt x="19" y="0"/>
                  </a:cubicBezTo>
                  <a:cubicBezTo>
                    <a:pt x="8" y="0"/>
                    <a:pt x="0" y="9"/>
                    <a:pt x="0" y="19"/>
                  </a:cubicBezTo>
                  <a:cubicBezTo>
                    <a:pt x="0" y="29"/>
                    <a:pt x="8" y="38"/>
                    <a:pt x="19" y="38"/>
                  </a:cubicBezTo>
                  <a:cubicBezTo>
                    <a:pt x="29" y="38"/>
                    <a:pt x="37" y="29"/>
                    <a:pt x="37" y="19"/>
                  </a:cubicBezTo>
                  <a:close/>
                  <a:moveTo>
                    <a:pt x="8" y="19"/>
                  </a:moveTo>
                  <a:cubicBezTo>
                    <a:pt x="8" y="13"/>
                    <a:pt x="13" y="9"/>
                    <a:pt x="19" y="9"/>
                  </a:cubicBezTo>
                  <a:cubicBezTo>
                    <a:pt x="24" y="9"/>
                    <a:pt x="29" y="13"/>
                    <a:pt x="29" y="19"/>
                  </a:cubicBezTo>
                  <a:cubicBezTo>
                    <a:pt x="29" y="25"/>
                    <a:pt x="24" y="30"/>
                    <a:pt x="19" y="30"/>
                  </a:cubicBezTo>
                  <a:cubicBezTo>
                    <a:pt x="13" y="30"/>
                    <a:pt x="8" y="25"/>
                    <a:pt x="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46" name="Freeform 219"/>
            <p:cNvSpPr>
              <a:spLocks noEditPoints="1"/>
            </p:cNvSpPr>
            <p:nvPr/>
          </p:nvSpPr>
          <p:spPr bwMode="auto">
            <a:xfrm>
              <a:off x="7156848" y="2667000"/>
              <a:ext cx="107156" cy="107156"/>
            </a:xfrm>
            <a:custGeom>
              <a:avLst/>
              <a:gdLst>
                <a:gd name="T0" fmla="*/ 19 w 38"/>
                <a:gd name="T1" fmla="*/ 38 h 38"/>
                <a:gd name="T2" fmla="*/ 38 w 38"/>
                <a:gd name="T3" fmla="*/ 19 h 38"/>
                <a:gd name="T4" fmla="*/ 19 w 38"/>
                <a:gd name="T5" fmla="*/ 0 h 38"/>
                <a:gd name="T6" fmla="*/ 0 w 38"/>
                <a:gd name="T7" fmla="*/ 19 h 38"/>
                <a:gd name="T8" fmla="*/ 19 w 38"/>
                <a:gd name="T9" fmla="*/ 38 h 38"/>
                <a:gd name="T10" fmla="*/ 19 w 38"/>
                <a:gd name="T11" fmla="*/ 9 h 38"/>
                <a:gd name="T12" fmla="*/ 30 w 38"/>
                <a:gd name="T13" fmla="*/ 19 h 38"/>
                <a:gd name="T14" fmla="*/ 19 w 38"/>
                <a:gd name="T15" fmla="*/ 30 h 38"/>
                <a:gd name="T16" fmla="*/ 9 w 38"/>
                <a:gd name="T17" fmla="*/ 19 h 38"/>
                <a:gd name="T18" fmla="*/ 19 w 38"/>
                <a:gd name="T19"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30" y="38"/>
                    <a:pt x="38" y="29"/>
                    <a:pt x="38" y="19"/>
                  </a:cubicBezTo>
                  <a:cubicBezTo>
                    <a:pt x="38" y="9"/>
                    <a:pt x="30" y="0"/>
                    <a:pt x="19" y="0"/>
                  </a:cubicBezTo>
                  <a:cubicBezTo>
                    <a:pt x="9" y="0"/>
                    <a:pt x="0" y="9"/>
                    <a:pt x="0" y="19"/>
                  </a:cubicBezTo>
                  <a:cubicBezTo>
                    <a:pt x="0" y="29"/>
                    <a:pt x="9" y="38"/>
                    <a:pt x="19" y="38"/>
                  </a:cubicBezTo>
                  <a:close/>
                  <a:moveTo>
                    <a:pt x="19" y="9"/>
                  </a:moveTo>
                  <a:cubicBezTo>
                    <a:pt x="25" y="9"/>
                    <a:pt x="30" y="13"/>
                    <a:pt x="30" y="19"/>
                  </a:cubicBezTo>
                  <a:cubicBezTo>
                    <a:pt x="30" y="25"/>
                    <a:pt x="25" y="30"/>
                    <a:pt x="19" y="30"/>
                  </a:cubicBezTo>
                  <a:cubicBezTo>
                    <a:pt x="13" y="30"/>
                    <a:pt x="9" y="25"/>
                    <a:pt x="9" y="19"/>
                  </a:cubicBezTo>
                  <a:cubicBezTo>
                    <a:pt x="9" y="13"/>
                    <a:pt x="1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47" name="Freeform 220"/>
            <p:cNvSpPr>
              <a:spLocks noEditPoints="1"/>
            </p:cNvSpPr>
            <p:nvPr/>
          </p:nvSpPr>
          <p:spPr bwMode="auto">
            <a:xfrm>
              <a:off x="7319963" y="2430066"/>
              <a:ext cx="236935" cy="239316"/>
            </a:xfrm>
            <a:custGeom>
              <a:avLst/>
              <a:gdLst>
                <a:gd name="T0" fmla="*/ 28 w 84"/>
                <a:gd name="T1" fmla="*/ 4 h 85"/>
                <a:gd name="T2" fmla="*/ 20 w 84"/>
                <a:gd name="T3" fmla="*/ 34 h 85"/>
                <a:gd name="T4" fmla="*/ 19 w 84"/>
                <a:gd name="T5" fmla="*/ 41 h 85"/>
                <a:gd name="T6" fmla="*/ 17 w 84"/>
                <a:gd name="T7" fmla="*/ 44 h 85"/>
                <a:gd name="T8" fmla="*/ 11 w 84"/>
                <a:gd name="T9" fmla="*/ 49 h 85"/>
                <a:gd name="T10" fmla="*/ 3 w 84"/>
                <a:gd name="T11" fmla="*/ 58 h 85"/>
                <a:gd name="T12" fmla="*/ 3 w 84"/>
                <a:gd name="T13" fmla="*/ 67 h 85"/>
                <a:gd name="T14" fmla="*/ 19 w 84"/>
                <a:gd name="T15" fmla="*/ 83 h 85"/>
                <a:gd name="T16" fmla="*/ 28 w 84"/>
                <a:gd name="T17" fmla="*/ 83 h 85"/>
                <a:gd name="T18" fmla="*/ 36 w 84"/>
                <a:gd name="T19" fmla="*/ 75 h 85"/>
                <a:gd name="T20" fmla="*/ 42 w 84"/>
                <a:gd name="T21" fmla="*/ 69 h 85"/>
                <a:gd name="T22" fmla="*/ 45 w 84"/>
                <a:gd name="T23" fmla="*/ 67 h 85"/>
                <a:gd name="T24" fmla="*/ 53 w 84"/>
                <a:gd name="T25" fmla="*/ 65 h 85"/>
                <a:gd name="T26" fmla="*/ 81 w 84"/>
                <a:gd name="T27" fmla="*/ 57 h 85"/>
                <a:gd name="T28" fmla="*/ 82 w 84"/>
                <a:gd name="T29" fmla="*/ 51 h 85"/>
                <a:gd name="T30" fmla="*/ 61 w 84"/>
                <a:gd name="T31" fmla="*/ 32 h 85"/>
                <a:gd name="T32" fmla="*/ 52 w 84"/>
                <a:gd name="T33" fmla="*/ 23 h 85"/>
                <a:gd name="T34" fmla="*/ 33 w 84"/>
                <a:gd name="T35" fmla="*/ 2 h 85"/>
                <a:gd name="T36" fmla="*/ 28 w 84"/>
                <a:gd name="T37" fmla="*/ 4 h 85"/>
                <a:gd name="T38" fmla="*/ 38 w 84"/>
                <a:gd name="T39" fmla="*/ 20 h 85"/>
                <a:gd name="T40" fmla="*/ 42 w 84"/>
                <a:gd name="T41" fmla="*/ 25 h 85"/>
                <a:gd name="T42" fmla="*/ 49 w 84"/>
                <a:gd name="T43" fmla="*/ 33 h 85"/>
                <a:gd name="T44" fmla="*/ 60 w 84"/>
                <a:gd name="T45" fmla="*/ 42 h 85"/>
                <a:gd name="T46" fmla="*/ 65 w 84"/>
                <a:gd name="T47" fmla="*/ 47 h 85"/>
                <a:gd name="T48" fmla="*/ 63 w 84"/>
                <a:gd name="T49" fmla="*/ 53 h 85"/>
                <a:gd name="T50" fmla="*/ 56 w 84"/>
                <a:gd name="T51" fmla="*/ 55 h 85"/>
                <a:gd name="T52" fmla="*/ 48 w 84"/>
                <a:gd name="T53" fmla="*/ 57 h 85"/>
                <a:gd name="T54" fmla="*/ 44 w 84"/>
                <a:gd name="T55" fmla="*/ 58 h 85"/>
                <a:gd name="T56" fmla="*/ 40 w 84"/>
                <a:gd name="T57" fmla="*/ 60 h 85"/>
                <a:gd name="T58" fmla="*/ 33 w 84"/>
                <a:gd name="T59" fmla="*/ 66 h 85"/>
                <a:gd name="T60" fmla="*/ 29 w 84"/>
                <a:gd name="T61" fmla="*/ 70 h 85"/>
                <a:gd name="T62" fmla="*/ 28 w 84"/>
                <a:gd name="T63" fmla="*/ 71 h 85"/>
                <a:gd name="T64" fmla="*/ 19 w 84"/>
                <a:gd name="T65" fmla="*/ 71 h 85"/>
                <a:gd name="T66" fmla="*/ 15 w 84"/>
                <a:gd name="T67" fmla="*/ 67 h 85"/>
                <a:gd name="T68" fmla="*/ 15 w 84"/>
                <a:gd name="T69" fmla="*/ 58 h 85"/>
                <a:gd name="T70" fmla="*/ 16 w 84"/>
                <a:gd name="T71" fmla="*/ 57 h 85"/>
                <a:gd name="T72" fmla="*/ 20 w 84"/>
                <a:gd name="T73" fmla="*/ 53 h 85"/>
                <a:gd name="T74" fmla="*/ 25 w 84"/>
                <a:gd name="T75" fmla="*/ 48 h 85"/>
                <a:gd name="T76" fmla="*/ 28 w 84"/>
                <a:gd name="T77" fmla="*/ 39 h 85"/>
                <a:gd name="T78" fmla="*/ 30 w 84"/>
                <a:gd name="T79" fmla="*/ 30 h 85"/>
                <a:gd name="T80" fmla="*/ 32 w 84"/>
                <a:gd name="T81" fmla="*/ 22 h 85"/>
                <a:gd name="T82" fmla="*/ 38 w 84"/>
                <a:gd name="T83"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 h="85">
                  <a:moveTo>
                    <a:pt x="28" y="4"/>
                  </a:moveTo>
                  <a:cubicBezTo>
                    <a:pt x="20" y="34"/>
                    <a:pt x="20" y="34"/>
                    <a:pt x="20" y="34"/>
                  </a:cubicBezTo>
                  <a:cubicBezTo>
                    <a:pt x="20" y="37"/>
                    <a:pt x="19" y="40"/>
                    <a:pt x="19" y="41"/>
                  </a:cubicBezTo>
                  <a:cubicBezTo>
                    <a:pt x="18" y="42"/>
                    <a:pt x="18" y="43"/>
                    <a:pt x="17" y="44"/>
                  </a:cubicBezTo>
                  <a:cubicBezTo>
                    <a:pt x="16" y="44"/>
                    <a:pt x="14" y="47"/>
                    <a:pt x="11" y="49"/>
                  </a:cubicBezTo>
                  <a:cubicBezTo>
                    <a:pt x="3" y="58"/>
                    <a:pt x="3" y="58"/>
                    <a:pt x="3" y="58"/>
                  </a:cubicBezTo>
                  <a:cubicBezTo>
                    <a:pt x="0" y="60"/>
                    <a:pt x="0" y="64"/>
                    <a:pt x="3" y="67"/>
                  </a:cubicBezTo>
                  <a:cubicBezTo>
                    <a:pt x="19" y="83"/>
                    <a:pt x="19" y="83"/>
                    <a:pt x="19" y="83"/>
                  </a:cubicBezTo>
                  <a:cubicBezTo>
                    <a:pt x="22" y="85"/>
                    <a:pt x="26" y="85"/>
                    <a:pt x="28" y="83"/>
                  </a:cubicBezTo>
                  <a:cubicBezTo>
                    <a:pt x="36" y="75"/>
                    <a:pt x="36" y="75"/>
                    <a:pt x="36" y="75"/>
                  </a:cubicBezTo>
                  <a:cubicBezTo>
                    <a:pt x="38" y="72"/>
                    <a:pt x="41" y="70"/>
                    <a:pt x="42" y="69"/>
                  </a:cubicBezTo>
                  <a:cubicBezTo>
                    <a:pt x="43" y="68"/>
                    <a:pt x="44" y="67"/>
                    <a:pt x="45" y="67"/>
                  </a:cubicBezTo>
                  <a:cubicBezTo>
                    <a:pt x="46" y="67"/>
                    <a:pt x="49" y="66"/>
                    <a:pt x="53" y="65"/>
                  </a:cubicBezTo>
                  <a:cubicBezTo>
                    <a:pt x="81" y="57"/>
                    <a:pt x="81" y="57"/>
                    <a:pt x="81" y="57"/>
                  </a:cubicBezTo>
                  <a:cubicBezTo>
                    <a:pt x="84" y="56"/>
                    <a:pt x="84" y="53"/>
                    <a:pt x="82" y="51"/>
                  </a:cubicBezTo>
                  <a:cubicBezTo>
                    <a:pt x="61" y="32"/>
                    <a:pt x="61" y="32"/>
                    <a:pt x="61" y="32"/>
                  </a:cubicBezTo>
                  <a:cubicBezTo>
                    <a:pt x="58" y="30"/>
                    <a:pt x="55" y="26"/>
                    <a:pt x="52" y="23"/>
                  </a:cubicBezTo>
                  <a:cubicBezTo>
                    <a:pt x="33" y="2"/>
                    <a:pt x="33" y="2"/>
                    <a:pt x="33" y="2"/>
                  </a:cubicBezTo>
                  <a:cubicBezTo>
                    <a:pt x="31" y="0"/>
                    <a:pt x="29" y="1"/>
                    <a:pt x="28" y="4"/>
                  </a:cubicBezTo>
                  <a:close/>
                  <a:moveTo>
                    <a:pt x="38" y="20"/>
                  </a:moveTo>
                  <a:cubicBezTo>
                    <a:pt x="42" y="25"/>
                    <a:pt x="42" y="25"/>
                    <a:pt x="42" y="25"/>
                  </a:cubicBezTo>
                  <a:cubicBezTo>
                    <a:pt x="44" y="27"/>
                    <a:pt x="47" y="31"/>
                    <a:pt x="49" y="33"/>
                  </a:cubicBezTo>
                  <a:cubicBezTo>
                    <a:pt x="51" y="34"/>
                    <a:pt x="57" y="40"/>
                    <a:pt x="60" y="42"/>
                  </a:cubicBezTo>
                  <a:cubicBezTo>
                    <a:pt x="65" y="47"/>
                    <a:pt x="65" y="47"/>
                    <a:pt x="65" y="47"/>
                  </a:cubicBezTo>
                  <a:cubicBezTo>
                    <a:pt x="67" y="49"/>
                    <a:pt x="67" y="52"/>
                    <a:pt x="63" y="53"/>
                  </a:cubicBezTo>
                  <a:cubicBezTo>
                    <a:pt x="56" y="55"/>
                    <a:pt x="56" y="55"/>
                    <a:pt x="56" y="55"/>
                  </a:cubicBezTo>
                  <a:cubicBezTo>
                    <a:pt x="53" y="56"/>
                    <a:pt x="49" y="57"/>
                    <a:pt x="48" y="57"/>
                  </a:cubicBezTo>
                  <a:cubicBezTo>
                    <a:pt x="47" y="58"/>
                    <a:pt x="45" y="58"/>
                    <a:pt x="44" y="58"/>
                  </a:cubicBezTo>
                  <a:cubicBezTo>
                    <a:pt x="43" y="59"/>
                    <a:pt x="42" y="59"/>
                    <a:pt x="40" y="60"/>
                  </a:cubicBezTo>
                  <a:cubicBezTo>
                    <a:pt x="39" y="61"/>
                    <a:pt x="34" y="64"/>
                    <a:pt x="33" y="66"/>
                  </a:cubicBezTo>
                  <a:cubicBezTo>
                    <a:pt x="31" y="67"/>
                    <a:pt x="31" y="68"/>
                    <a:pt x="29" y="70"/>
                  </a:cubicBezTo>
                  <a:cubicBezTo>
                    <a:pt x="28" y="71"/>
                    <a:pt x="28" y="71"/>
                    <a:pt x="28" y="71"/>
                  </a:cubicBezTo>
                  <a:cubicBezTo>
                    <a:pt x="26" y="73"/>
                    <a:pt x="22" y="73"/>
                    <a:pt x="19" y="71"/>
                  </a:cubicBezTo>
                  <a:cubicBezTo>
                    <a:pt x="15" y="67"/>
                    <a:pt x="15" y="67"/>
                    <a:pt x="15" y="67"/>
                  </a:cubicBezTo>
                  <a:cubicBezTo>
                    <a:pt x="13" y="64"/>
                    <a:pt x="13" y="60"/>
                    <a:pt x="15" y="58"/>
                  </a:cubicBezTo>
                  <a:cubicBezTo>
                    <a:pt x="16" y="57"/>
                    <a:pt x="16" y="57"/>
                    <a:pt x="16" y="57"/>
                  </a:cubicBezTo>
                  <a:cubicBezTo>
                    <a:pt x="19" y="54"/>
                    <a:pt x="19" y="54"/>
                    <a:pt x="20" y="53"/>
                  </a:cubicBezTo>
                  <a:cubicBezTo>
                    <a:pt x="22" y="51"/>
                    <a:pt x="24" y="49"/>
                    <a:pt x="25" y="48"/>
                  </a:cubicBezTo>
                  <a:cubicBezTo>
                    <a:pt x="26" y="47"/>
                    <a:pt x="27" y="41"/>
                    <a:pt x="28" y="39"/>
                  </a:cubicBezTo>
                  <a:cubicBezTo>
                    <a:pt x="28" y="37"/>
                    <a:pt x="29" y="33"/>
                    <a:pt x="30" y="30"/>
                  </a:cubicBezTo>
                  <a:cubicBezTo>
                    <a:pt x="32" y="22"/>
                    <a:pt x="32" y="22"/>
                    <a:pt x="32" y="22"/>
                  </a:cubicBezTo>
                  <a:cubicBezTo>
                    <a:pt x="33" y="18"/>
                    <a:pt x="36" y="18"/>
                    <a:pt x="38"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48" name="Freeform 221"/>
            <p:cNvSpPr>
              <a:spLocks/>
            </p:cNvSpPr>
            <p:nvPr/>
          </p:nvSpPr>
          <p:spPr bwMode="auto">
            <a:xfrm>
              <a:off x="7458075" y="2378869"/>
              <a:ext cx="148829" cy="150019"/>
            </a:xfrm>
            <a:custGeom>
              <a:avLst/>
              <a:gdLst>
                <a:gd name="T0" fmla="*/ 49 w 53"/>
                <a:gd name="T1" fmla="*/ 53 h 53"/>
                <a:gd name="T2" fmla="*/ 52 w 53"/>
                <a:gd name="T3" fmla="*/ 52 h 53"/>
                <a:gd name="T4" fmla="*/ 53 w 53"/>
                <a:gd name="T5" fmla="*/ 49 h 53"/>
                <a:gd name="T6" fmla="*/ 39 w 53"/>
                <a:gd name="T7" fmla="*/ 14 h 53"/>
                <a:gd name="T8" fmla="*/ 5 w 53"/>
                <a:gd name="T9" fmla="*/ 0 h 53"/>
                <a:gd name="T10" fmla="*/ 0 w 53"/>
                <a:gd name="T11" fmla="*/ 4 h 53"/>
                <a:gd name="T12" fmla="*/ 5 w 53"/>
                <a:gd name="T13" fmla="*/ 9 h 53"/>
                <a:gd name="T14" fmla="*/ 33 w 53"/>
                <a:gd name="T15" fmla="*/ 20 h 53"/>
                <a:gd name="T16" fmla="*/ 45 w 53"/>
                <a:gd name="T17" fmla="*/ 49 h 53"/>
                <a:gd name="T18" fmla="*/ 49 w 53"/>
                <a:gd name="T1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49" y="53"/>
                  </a:moveTo>
                  <a:cubicBezTo>
                    <a:pt x="50" y="53"/>
                    <a:pt x="51" y="53"/>
                    <a:pt x="52" y="52"/>
                  </a:cubicBezTo>
                  <a:cubicBezTo>
                    <a:pt x="53" y="51"/>
                    <a:pt x="53" y="50"/>
                    <a:pt x="53" y="49"/>
                  </a:cubicBezTo>
                  <a:cubicBezTo>
                    <a:pt x="53" y="36"/>
                    <a:pt x="48" y="23"/>
                    <a:pt x="39" y="14"/>
                  </a:cubicBezTo>
                  <a:cubicBezTo>
                    <a:pt x="30" y="5"/>
                    <a:pt x="18" y="0"/>
                    <a:pt x="5" y="0"/>
                  </a:cubicBezTo>
                  <a:cubicBezTo>
                    <a:pt x="2" y="0"/>
                    <a:pt x="0" y="2"/>
                    <a:pt x="0" y="4"/>
                  </a:cubicBezTo>
                  <a:cubicBezTo>
                    <a:pt x="0" y="7"/>
                    <a:pt x="2" y="9"/>
                    <a:pt x="5" y="9"/>
                  </a:cubicBezTo>
                  <a:cubicBezTo>
                    <a:pt x="15" y="9"/>
                    <a:pt x="25" y="13"/>
                    <a:pt x="33" y="20"/>
                  </a:cubicBezTo>
                  <a:cubicBezTo>
                    <a:pt x="41" y="28"/>
                    <a:pt x="45" y="38"/>
                    <a:pt x="45" y="49"/>
                  </a:cubicBezTo>
                  <a:cubicBezTo>
                    <a:pt x="45" y="51"/>
                    <a:pt x="47" y="53"/>
                    <a:pt x="49"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49" name="Freeform 222"/>
            <p:cNvSpPr>
              <a:spLocks/>
            </p:cNvSpPr>
            <p:nvPr/>
          </p:nvSpPr>
          <p:spPr bwMode="auto">
            <a:xfrm>
              <a:off x="7458075" y="2419350"/>
              <a:ext cx="109538" cy="109538"/>
            </a:xfrm>
            <a:custGeom>
              <a:avLst/>
              <a:gdLst>
                <a:gd name="T0" fmla="*/ 38 w 39"/>
                <a:gd name="T1" fmla="*/ 38 h 39"/>
                <a:gd name="T2" fmla="*/ 39 w 39"/>
                <a:gd name="T3" fmla="*/ 35 h 39"/>
                <a:gd name="T4" fmla="*/ 29 w 39"/>
                <a:gd name="T5" fmla="*/ 10 h 39"/>
                <a:gd name="T6" fmla="*/ 5 w 39"/>
                <a:gd name="T7" fmla="*/ 0 h 39"/>
                <a:gd name="T8" fmla="*/ 0 w 39"/>
                <a:gd name="T9" fmla="*/ 4 h 39"/>
                <a:gd name="T10" fmla="*/ 5 w 39"/>
                <a:gd name="T11" fmla="*/ 9 h 39"/>
                <a:gd name="T12" fmla="*/ 23 w 39"/>
                <a:gd name="T13" fmla="*/ 16 h 39"/>
                <a:gd name="T14" fmla="*/ 31 w 39"/>
                <a:gd name="T15" fmla="*/ 35 h 39"/>
                <a:gd name="T16" fmla="*/ 35 w 39"/>
                <a:gd name="T17" fmla="*/ 39 h 39"/>
                <a:gd name="T18" fmla="*/ 38 w 39"/>
                <a:gd name="T19" fmla="*/ 3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38" y="38"/>
                  </a:moveTo>
                  <a:cubicBezTo>
                    <a:pt x="39" y="37"/>
                    <a:pt x="39" y="36"/>
                    <a:pt x="39" y="35"/>
                  </a:cubicBezTo>
                  <a:cubicBezTo>
                    <a:pt x="39" y="26"/>
                    <a:pt x="36" y="17"/>
                    <a:pt x="29" y="10"/>
                  </a:cubicBezTo>
                  <a:cubicBezTo>
                    <a:pt x="23" y="4"/>
                    <a:pt x="14" y="0"/>
                    <a:pt x="5" y="0"/>
                  </a:cubicBezTo>
                  <a:cubicBezTo>
                    <a:pt x="2" y="0"/>
                    <a:pt x="0" y="2"/>
                    <a:pt x="0" y="4"/>
                  </a:cubicBezTo>
                  <a:cubicBezTo>
                    <a:pt x="0" y="7"/>
                    <a:pt x="2" y="9"/>
                    <a:pt x="5" y="9"/>
                  </a:cubicBezTo>
                  <a:cubicBezTo>
                    <a:pt x="12" y="9"/>
                    <a:pt x="18" y="11"/>
                    <a:pt x="23" y="16"/>
                  </a:cubicBezTo>
                  <a:cubicBezTo>
                    <a:pt x="28" y="21"/>
                    <a:pt x="31" y="28"/>
                    <a:pt x="31" y="35"/>
                  </a:cubicBezTo>
                  <a:cubicBezTo>
                    <a:pt x="31" y="37"/>
                    <a:pt x="33" y="39"/>
                    <a:pt x="35" y="39"/>
                  </a:cubicBezTo>
                  <a:cubicBezTo>
                    <a:pt x="36" y="39"/>
                    <a:pt x="37" y="39"/>
                    <a:pt x="38" y="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0" name="Freeform 223"/>
            <p:cNvSpPr>
              <a:spLocks/>
            </p:cNvSpPr>
            <p:nvPr/>
          </p:nvSpPr>
          <p:spPr bwMode="auto">
            <a:xfrm>
              <a:off x="7458075" y="2458641"/>
              <a:ext cx="72629" cy="70247"/>
            </a:xfrm>
            <a:custGeom>
              <a:avLst/>
              <a:gdLst>
                <a:gd name="T0" fmla="*/ 13 w 26"/>
                <a:gd name="T1" fmla="*/ 12 h 25"/>
                <a:gd name="T2" fmla="*/ 17 w 26"/>
                <a:gd name="T3" fmla="*/ 21 h 25"/>
                <a:gd name="T4" fmla="*/ 21 w 26"/>
                <a:gd name="T5" fmla="*/ 25 h 25"/>
                <a:gd name="T6" fmla="*/ 24 w 26"/>
                <a:gd name="T7" fmla="*/ 24 h 25"/>
                <a:gd name="T8" fmla="*/ 26 w 26"/>
                <a:gd name="T9" fmla="*/ 21 h 25"/>
                <a:gd name="T10" fmla="*/ 19 w 26"/>
                <a:gd name="T11" fmla="*/ 6 h 25"/>
                <a:gd name="T12" fmla="*/ 5 w 26"/>
                <a:gd name="T13" fmla="*/ 0 h 25"/>
                <a:gd name="T14" fmla="*/ 0 w 26"/>
                <a:gd name="T15" fmla="*/ 4 h 25"/>
                <a:gd name="T16" fmla="*/ 5 w 26"/>
                <a:gd name="T17" fmla="*/ 8 h 25"/>
                <a:gd name="T18" fmla="*/ 13 w 26"/>
                <a:gd name="T1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5">
                  <a:moveTo>
                    <a:pt x="13" y="12"/>
                  </a:moveTo>
                  <a:cubicBezTo>
                    <a:pt x="16" y="14"/>
                    <a:pt x="17" y="17"/>
                    <a:pt x="17" y="21"/>
                  </a:cubicBezTo>
                  <a:cubicBezTo>
                    <a:pt x="17" y="23"/>
                    <a:pt x="19" y="25"/>
                    <a:pt x="21" y="25"/>
                  </a:cubicBezTo>
                  <a:cubicBezTo>
                    <a:pt x="23" y="25"/>
                    <a:pt x="24" y="25"/>
                    <a:pt x="24" y="24"/>
                  </a:cubicBezTo>
                  <a:cubicBezTo>
                    <a:pt x="25" y="23"/>
                    <a:pt x="26" y="22"/>
                    <a:pt x="26" y="21"/>
                  </a:cubicBezTo>
                  <a:cubicBezTo>
                    <a:pt x="26" y="15"/>
                    <a:pt x="23" y="10"/>
                    <a:pt x="19" y="6"/>
                  </a:cubicBezTo>
                  <a:cubicBezTo>
                    <a:pt x="15" y="2"/>
                    <a:pt x="10" y="0"/>
                    <a:pt x="5" y="0"/>
                  </a:cubicBezTo>
                  <a:cubicBezTo>
                    <a:pt x="2" y="0"/>
                    <a:pt x="0" y="2"/>
                    <a:pt x="0" y="4"/>
                  </a:cubicBezTo>
                  <a:cubicBezTo>
                    <a:pt x="0" y="6"/>
                    <a:pt x="2" y="8"/>
                    <a:pt x="5" y="8"/>
                  </a:cubicBezTo>
                  <a:cubicBezTo>
                    <a:pt x="8" y="8"/>
                    <a:pt x="11" y="10"/>
                    <a:pt x="13"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grpSp>
      <p:grpSp>
        <p:nvGrpSpPr>
          <p:cNvPr id="51" name="组合 50"/>
          <p:cNvGrpSpPr/>
          <p:nvPr/>
        </p:nvGrpSpPr>
        <p:grpSpPr>
          <a:xfrm>
            <a:off x="7304884" y="1444839"/>
            <a:ext cx="250031" cy="358379"/>
            <a:chOff x="5261374" y="166688"/>
            <a:chExt cx="250031" cy="358379"/>
          </a:xfrm>
          <a:solidFill>
            <a:schemeClr val="tx1">
              <a:lumMod val="75000"/>
              <a:lumOff val="25000"/>
            </a:schemeClr>
          </a:solidFill>
        </p:grpSpPr>
        <p:sp>
          <p:nvSpPr>
            <p:cNvPr id="52" name="Freeform 19"/>
            <p:cNvSpPr>
              <a:spLocks noEditPoints="1"/>
            </p:cNvSpPr>
            <p:nvPr/>
          </p:nvSpPr>
          <p:spPr bwMode="auto">
            <a:xfrm>
              <a:off x="5261374" y="166688"/>
              <a:ext cx="154781" cy="358379"/>
            </a:xfrm>
            <a:custGeom>
              <a:avLst/>
              <a:gdLst>
                <a:gd name="T0" fmla="*/ 11 w 64"/>
                <a:gd name="T1" fmla="*/ 111 h 149"/>
                <a:gd name="T2" fmla="*/ 9 w 64"/>
                <a:gd name="T3" fmla="*/ 113 h 149"/>
                <a:gd name="T4" fmla="*/ 0 w 64"/>
                <a:gd name="T5" fmla="*/ 134 h 149"/>
                <a:gd name="T6" fmla="*/ 11 w 64"/>
                <a:gd name="T7" fmla="*/ 149 h 149"/>
                <a:gd name="T8" fmla="*/ 23 w 64"/>
                <a:gd name="T9" fmla="*/ 137 h 149"/>
                <a:gd name="T10" fmla="*/ 25 w 64"/>
                <a:gd name="T11" fmla="*/ 128 h 149"/>
                <a:gd name="T12" fmla="*/ 32 w 64"/>
                <a:gd name="T13" fmla="*/ 125 h 149"/>
                <a:gd name="T14" fmla="*/ 38 w 64"/>
                <a:gd name="T15" fmla="*/ 128 h 149"/>
                <a:gd name="T16" fmla="*/ 41 w 64"/>
                <a:gd name="T17" fmla="*/ 137 h 149"/>
                <a:gd name="T18" fmla="*/ 52 w 64"/>
                <a:gd name="T19" fmla="*/ 149 h 149"/>
                <a:gd name="T20" fmla="*/ 64 w 64"/>
                <a:gd name="T21" fmla="*/ 134 h 149"/>
                <a:gd name="T22" fmla="*/ 54 w 64"/>
                <a:gd name="T23" fmla="*/ 113 h 149"/>
                <a:gd name="T24" fmla="*/ 53 w 64"/>
                <a:gd name="T25" fmla="*/ 111 h 149"/>
                <a:gd name="T26" fmla="*/ 46 w 64"/>
                <a:gd name="T27" fmla="*/ 95 h 149"/>
                <a:gd name="T28" fmla="*/ 46 w 64"/>
                <a:gd name="T29" fmla="*/ 54 h 149"/>
                <a:gd name="T30" fmla="*/ 53 w 64"/>
                <a:gd name="T31" fmla="*/ 38 h 149"/>
                <a:gd name="T32" fmla="*/ 54 w 64"/>
                <a:gd name="T33" fmla="*/ 36 h 149"/>
                <a:gd name="T34" fmla="*/ 64 w 64"/>
                <a:gd name="T35" fmla="*/ 15 h 149"/>
                <a:gd name="T36" fmla="*/ 52 w 64"/>
                <a:gd name="T37" fmla="*/ 0 h 149"/>
                <a:gd name="T38" fmla="*/ 41 w 64"/>
                <a:gd name="T39" fmla="*/ 12 h 149"/>
                <a:gd name="T40" fmla="*/ 38 w 64"/>
                <a:gd name="T41" fmla="*/ 21 h 149"/>
                <a:gd name="T42" fmla="*/ 32 w 64"/>
                <a:gd name="T43" fmla="*/ 23 h 149"/>
                <a:gd name="T44" fmla="*/ 25 w 64"/>
                <a:gd name="T45" fmla="*/ 21 h 149"/>
                <a:gd name="T46" fmla="*/ 23 w 64"/>
                <a:gd name="T47" fmla="*/ 12 h 149"/>
                <a:gd name="T48" fmla="*/ 11 w 64"/>
                <a:gd name="T49" fmla="*/ 0 h 149"/>
                <a:gd name="T50" fmla="*/ 0 w 64"/>
                <a:gd name="T51" fmla="*/ 15 h 149"/>
                <a:gd name="T52" fmla="*/ 9 w 64"/>
                <a:gd name="T53" fmla="*/ 36 h 149"/>
                <a:gd name="T54" fmla="*/ 11 w 64"/>
                <a:gd name="T55" fmla="*/ 38 h 149"/>
                <a:gd name="T56" fmla="*/ 18 w 64"/>
                <a:gd name="T57" fmla="*/ 54 h 149"/>
                <a:gd name="T58" fmla="*/ 18 w 64"/>
                <a:gd name="T59" fmla="*/ 95 h 149"/>
                <a:gd name="T60" fmla="*/ 11 w 64"/>
                <a:gd name="T61" fmla="*/ 111 h 149"/>
                <a:gd name="T62" fmla="*/ 17 w 64"/>
                <a:gd name="T63" fmla="*/ 32 h 149"/>
                <a:gd name="T64" fmla="*/ 15 w 64"/>
                <a:gd name="T65" fmla="*/ 30 h 149"/>
                <a:gd name="T66" fmla="*/ 8 w 64"/>
                <a:gd name="T67" fmla="*/ 15 h 149"/>
                <a:gd name="T68" fmla="*/ 11 w 64"/>
                <a:gd name="T69" fmla="*/ 8 h 149"/>
                <a:gd name="T70" fmla="*/ 15 w 64"/>
                <a:gd name="T71" fmla="*/ 12 h 149"/>
                <a:gd name="T72" fmla="*/ 20 w 64"/>
                <a:gd name="T73" fmla="*/ 26 h 149"/>
                <a:gd name="T74" fmla="*/ 32 w 64"/>
                <a:gd name="T75" fmla="*/ 31 h 149"/>
                <a:gd name="T76" fmla="*/ 44 w 64"/>
                <a:gd name="T77" fmla="*/ 26 h 149"/>
                <a:gd name="T78" fmla="*/ 49 w 64"/>
                <a:gd name="T79" fmla="*/ 12 h 149"/>
                <a:gd name="T80" fmla="*/ 52 w 64"/>
                <a:gd name="T81" fmla="*/ 8 h 149"/>
                <a:gd name="T82" fmla="*/ 56 w 64"/>
                <a:gd name="T83" fmla="*/ 15 h 149"/>
                <a:gd name="T84" fmla="*/ 49 w 64"/>
                <a:gd name="T85" fmla="*/ 30 h 149"/>
                <a:gd name="T86" fmla="*/ 47 w 64"/>
                <a:gd name="T87" fmla="*/ 32 h 149"/>
                <a:gd name="T88" fmla="*/ 38 w 64"/>
                <a:gd name="T89" fmla="*/ 54 h 149"/>
                <a:gd name="T90" fmla="*/ 38 w 64"/>
                <a:gd name="T91" fmla="*/ 95 h 149"/>
                <a:gd name="T92" fmla="*/ 47 w 64"/>
                <a:gd name="T93" fmla="*/ 117 h 149"/>
                <a:gd name="T94" fmla="*/ 49 w 64"/>
                <a:gd name="T95" fmla="*/ 119 h 149"/>
                <a:gd name="T96" fmla="*/ 56 w 64"/>
                <a:gd name="T97" fmla="*/ 134 h 149"/>
                <a:gd name="T98" fmla="*/ 52 w 64"/>
                <a:gd name="T99" fmla="*/ 141 h 149"/>
                <a:gd name="T100" fmla="*/ 49 w 64"/>
                <a:gd name="T101" fmla="*/ 137 h 149"/>
                <a:gd name="T102" fmla="*/ 44 w 64"/>
                <a:gd name="T103" fmla="*/ 122 h 149"/>
                <a:gd name="T104" fmla="*/ 32 w 64"/>
                <a:gd name="T105" fmla="*/ 117 h 149"/>
                <a:gd name="T106" fmla="*/ 20 w 64"/>
                <a:gd name="T107" fmla="*/ 122 h 149"/>
                <a:gd name="T108" fmla="*/ 15 w 64"/>
                <a:gd name="T109" fmla="*/ 137 h 149"/>
                <a:gd name="T110" fmla="*/ 11 w 64"/>
                <a:gd name="T111" fmla="*/ 141 h 149"/>
                <a:gd name="T112" fmla="*/ 8 w 64"/>
                <a:gd name="T113" fmla="*/ 134 h 149"/>
                <a:gd name="T114" fmla="*/ 15 w 64"/>
                <a:gd name="T115" fmla="*/ 119 h 149"/>
                <a:gd name="T116" fmla="*/ 17 w 64"/>
                <a:gd name="T117" fmla="*/ 117 h 149"/>
                <a:gd name="T118" fmla="*/ 26 w 64"/>
                <a:gd name="T119" fmla="*/ 95 h 149"/>
                <a:gd name="T120" fmla="*/ 26 w 64"/>
                <a:gd name="T121" fmla="*/ 54 h 149"/>
                <a:gd name="T122" fmla="*/ 17 w 64"/>
                <a:gd name="T123" fmla="*/ 3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 h="149">
                  <a:moveTo>
                    <a:pt x="11" y="111"/>
                  </a:moveTo>
                  <a:cubicBezTo>
                    <a:pt x="9" y="113"/>
                    <a:pt x="9" y="113"/>
                    <a:pt x="9" y="113"/>
                  </a:cubicBezTo>
                  <a:cubicBezTo>
                    <a:pt x="4" y="118"/>
                    <a:pt x="0" y="127"/>
                    <a:pt x="0" y="134"/>
                  </a:cubicBezTo>
                  <a:cubicBezTo>
                    <a:pt x="0" y="142"/>
                    <a:pt x="5" y="149"/>
                    <a:pt x="11" y="149"/>
                  </a:cubicBezTo>
                  <a:cubicBezTo>
                    <a:pt x="18" y="149"/>
                    <a:pt x="23" y="143"/>
                    <a:pt x="23" y="137"/>
                  </a:cubicBezTo>
                  <a:cubicBezTo>
                    <a:pt x="23" y="133"/>
                    <a:pt x="24" y="129"/>
                    <a:pt x="25" y="128"/>
                  </a:cubicBezTo>
                  <a:cubicBezTo>
                    <a:pt x="27" y="127"/>
                    <a:pt x="30" y="125"/>
                    <a:pt x="32" y="125"/>
                  </a:cubicBezTo>
                  <a:cubicBezTo>
                    <a:pt x="34" y="125"/>
                    <a:pt x="37" y="127"/>
                    <a:pt x="38" y="128"/>
                  </a:cubicBezTo>
                  <a:cubicBezTo>
                    <a:pt x="39" y="129"/>
                    <a:pt x="41" y="133"/>
                    <a:pt x="41" y="137"/>
                  </a:cubicBezTo>
                  <a:cubicBezTo>
                    <a:pt x="41" y="143"/>
                    <a:pt x="46" y="149"/>
                    <a:pt x="52" y="149"/>
                  </a:cubicBezTo>
                  <a:cubicBezTo>
                    <a:pt x="59" y="149"/>
                    <a:pt x="64" y="142"/>
                    <a:pt x="64" y="134"/>
                  </a:cubicBezTo>
                  <a:cubicBezTo>
                    <a:pt x="64" y="127"/>
                    <a:pt x="60" y="118"/>
                    <a:pt x="54" y="113"/>
                  </a:cubicBezTo>
                  <a:cubicBezTo>
                    <a:pt x="53" y="111"/>
                    <a:pt x="53" y="111"/>
                    <a:pt x="53" y="111"/>
                  </a:cubicBezTo>
                  <a:cubicBezTo>
                    <a:pt x="49" y="107"/>
                    <a:pt x="46" y="100"/>
                    <a:pt x="46" y="95"/>
                  </a:cubicBezTo>
                  <a:cubicBezTo>
                    <a:pt x="46" y="54"/>
                    <a:pt x="46" y="54"/>
                    <a:pt x="46" y="54"/>
                  </a:cubicBezTo>
                  <a:cubicBezTo>
                    <a:pt x="46" y="49"/>
                    <a:pt x="49" y="41"/>
                    <a:pt x="53" y="38"/>
                  </a:cubicBezTo>
                  <a:cubicBezTo>
                    <a:pt x="54" y="36"/>
                    <a:pt x="54" y="36"/>
                    <a:pt x="54" y="36"/>
                  </a:cubicBezTo>
                  <a:cubicBezTo>
                    <a:pt x="60" y="31"/>
                    <a:pt x="64" y="21"/>
                    <a:pt x="64" y="15"/>
                  </a:cubicBezTo>
                  <a:cubicBezTo>
                    <a:pt x="64" y="7"/>
                    <a:pt x="59" y="0"/>
                    <a:pt x="52" y="0"/>
                  </a:cubicBezTo>
                  <a:cubicBezTo>
                    <a:pt x="46" y="0"/>
                    <a:pt x="41" y="5"/>
                    <a:pt x="41" y="12"/>
                  </a:cubicBezTo>
                  <a:cubicBezTo>
                    <a:pt x="41" y="16"/>
                    <a:pt x="39" y="20"/>
                    <a:pt x="38" y="21"/>
                  </a:cubicBezTo>
                  <a:cubicBezTo>
                    <a:pt x="37" y="22"/>
                    <a:pt x="34" y="23"/>
                    <a:pt x="32" y="23"/>
                  </a:cubicBezTo>
                  <a:cubicBezTo>
                    <a:pt x="30" y="23"/>
                    <a:pt x="27" y="22"/>
                    <a:pt x="25" y="21"/>
                  </a:cubicBezTo>
                  <a:cubicBezTo>
                    <a:pt x="24" y="20"/>
                    <a:pt x="23" y="16"/>
                    <a:pt x="23" y="12"/>
                  </a:cubicBezTo>
                  <a:cubicBezTo>
                    <a:pt x="23" y="5"/>
                    <a:pt x="18" y="0"/>
                    <a:pt x="11" y="0"/>
                  </a:cubicBezTo>
                  <a:cubicBezTo>
                    <a:pt x="5" y="0"/>
                    <a:pt x="0" y="7"/>
                    <a:pt x="0" y="15"/>
                  </a:cubicBezTo>
                  <a:cubicBezTo>
                    <a:pt x="0" y="21"/>
                    <a:pt x="4" y="31"/>
                    <a:pt x="9" y="36"/>
                  </a:cubicBezTo>
                  <a:cubicBezTo>
                    <a:pt x="11" y="38"/>
                    <a:pt x="11" y="38"/>
                    <a:pt x="11" y="38"/>
                  </a:cubicBezTo>
                  <a:cubicBezTo>
                    <a:pt x="15" y="41"/>
                    <a:pt x="18" y="49"/>
                    <a:pt x="18" y="54"/>
                  </a:cubicBezTo>
                  <a:cubicBezTo>
                    <a:pt x="18" y="95"/>
                    <a:pt x="18" y="95"/>
                    <a:pt x="18" y="95"/>
                  </a:cubicBezTo>
                  <a:cubicBezTo>
                    <a:pt x="18" y="100"/>
                    <a:pt x="15" y="107"/>
                    <a:pt x="11" y="111"/>
                  </a:cubicBezTo>
                  <a:close/>
                  <a:moveTo>
                    <a:pt x="17" y="32"/>
                  </a:moveTo>
                  <a:cubicBezTo>
                    <a:pt x="15" y="30"/>
                    <a:pt x="15" y="30"/>
                    <a:pt x="15" y="30"/>
                  </a:cubicBezTo>
                  <a:cubicBezTo>
                    <a:pt x="11" y="27"/>
                    <a:pt x="8" y="19"/>
                    <a:pt x="8" y="15"/>
                  </a:cubicBezTo>
                  <a:cubicBezTo>
                    <a:pt x="8" y="11"/>
                    <a:pt x="10" y="8"/>
                    <a:pt x="11" y="8"/>
                  </a:cubicBezTo>
                  <a:cubicBezTo>
                    <a:pt x="13" y="8"/>
                    <a:pt x="15" y="10"/>
                    <a:pt x="15" y="12"/>
                  </a:cubicBezTo>
                  <a:cubicBezTo>
                    <a:pt x="15" y="17"/>
                    <a:pt x="16" y="23"/>
                    <a:pt x="20" y="26"/>
                  </a:cubicBezTo>
                  <a:cubicBezTo>
                    <a:pt x="23" y="29"/>
                    <a:pt x="28" y="31"/>
                    <a:pt x="32" y="31"/>
                  </a:cubicBezTo>
                  <a:cubicBezTo>
                    <a:pt x="36" y="31"/>
                    <a:pt x="41" y="29"/>
                    <a:pt x="44" y="26"/>
                  </a:cubicBezTo>
                  <a:cubicBezTo>
                    <a:pt x="47" y="23"/>
                    <a:pt x="49" y="17"/>
                    <a:pt x="49" y="12"/>
                  </a:cubicBezTo>
                  <a:cubicBezTo>
                    <a:pt x="49" y="10"/>
                    <a:pt x="50" y="8"/>
                    <a:pt x="52" y="8"/>
                  </a:cubicBezTo>
                  <a:cubicBezTo>
                    <a:pt x="54" y="8"/>
                    <a:pt x="56" y="11"/>
                    <a:pt x="56" y="15"/>
                  </a:cubicBezTo>
                  <a:cubicBezTo>
                    <a:pt x="56" y="19"/>
                    <a:pt x="52" y="27"/>
                    <a:pt x="49" y="30"/>
                  </a:cubicBezTo>
                  <a:cubicBezTo>
                    <a:pt x="47" y="32"/>
                    <a:pt x="47" y="32"/>
                    <a:pt x="47" y="32"/>
                  </a:cubicBezTo>
                  <a:cubicBezTo>
                    <a:pt x="42" y="37"/>
                    <a:pt x="38" y="47"/>
                    <a:pt x="38" y="54"/>
                  </a:cubicBezTo>
                  <a:cubicBezTo>
                    <a:pt x="38" y="95"/>
                    <a:pt x="38" y="95"/>
                    <a:pt x="38" y="95"/>
                  </a:cubicBezTo>
                  <a:cubicBezTo>
                    <a:pt x="38" y="102"/>
                    <a:pt x="42" y="112"/>
                    <a:pt x="47" y="117"/>
                  </a:cubicBezTo>
                  <a:cubicBezTo>
                    <a:pt x="49" y="119"/>
                    <a:pt x="49" y="119"/>
                    <a:pt x="49" y="119"/>
                  </a:cubicBezTo>
                  <a:cubicBezTo>
                    <a:pt x="52" y="122"/>
                    <a:pt x="56" y="129"/>
                    <a:pt x="56" y="134"/>
                  </a:cubicBezTo>
                  <a:cubicBezTo>
                    <a:pt x="56" y="138"/>
                    <a:pt x="54" y="141"/>
                    <a:pt x="52" y="141"/>
                  </a:cubicBezTo>
                  <a:cubicBezTo>
                    <a:pt x="50" y="141"/>
                    <a:pt x="49" y="139"/>
                    <a:pt x="49" y="137"/>
                  </a:cubicBezTo>
                  <a:cubicBezTo>
                    <a:pt x="49" y="132"/>
                    <a:pt x="47" y="126"/>
                    <a:pt x="44" y="122"/>
                  </a:cubicBezTo>
                  <a:cubicBezTo>
                    <a:pt x="41" y="120"/>
                    <a:pt x="36" y="117"/>
                    <a:pt x="32" y="117"/>
                  </a:cubicBezTo>
                  <a:cubicBezTo>
                    <a:pt x="28" y="117"/>
                    <a:pt x="23" y="120"/>
                    <a:pt x="20" y="122"/>
                  </a:cubicBezTo>
                  <a:cubicBezTo>
                    <a:pt x="16" y="126"/>
                    <a:pt x="15" y="132"/>
                    <a:pt x="15" y="137"/>
                  </a:cubicBezTo>
                  <a:cubicBezTo>
                    <a:pt x="15" y="139"/>
                    <a:pt x="13" y="141"/>
                    <a:pt x="11" y="141"/>
                  </a:cubicBezTo>
                  <a:cubicBezTo>
                    <a:pt x="10" y="141"/>
                    <a:pt x="8" y="138"/>
                    <a:pt x="8" y="134"/>
                  </a:cubicBezTo>
                  <a:cubicBezTo>
                    <a:pt x="8" y="129"/>
                    <a:pt x="11" y="122"/>
                    <a:pt x="15" y="119"/>
                  </a:cubicBezTo>
                  <a:cubicBezTo>
                    <a:pt x="17" y="117"/>
                    <a:pt x="17" y="117"/>
                    <a:pt x="17" y="117"/>
                  </a:cubicBezTo>
                  <a:cubicBezTo>
                    <a:pt x="22" y="112"/>
                    <a:pt x="26" y="102"/>
                    <a:pt x="26" y="95"/>
                  </a:cubicBezTo>
                  <a:cubicBezTo>
                    <a:pt x="26" y="54"/>
                    <a:pt x="26" y="54"/>
                    <a:pt x="26" y="54"/>
                  </a:cubicBezTo>
                  <a:cubicBezTo>
                    <a:pt x="26" y="47"/>
                    <a:pt x="22" y="37"/>
                    <a:pt x="1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53" name="Freeform 20"/>
            <p:cNvSpPr>
              <a:spLocks/>
            </p:cNvSpPr>
            <p:nvPr/>
          </p:nvSpPr>
          <p:spPr bwMode="auto">
            <a:xfrm>
              <a:off x="5463779" y="234555"/>
              <a:ext cx="19050" cy="94060"/>
            </a:xfrm>
            <a:custGeom>
              <a:avLst/>
              <a:gdLst>
                <a:gd name="T0" fmla="*/ 3 w 8"/>
                <a:gd name="T1" fmla="*/ 39 h 39"/>
                <a:gd name="T2" fmla="*/ 6 w 8"/>
                <a:gd name="T3" fmla="*/ 39 h 39"/>
                <a:gd name="T4" fmla="*/ 8 w 8"/>
                <a:gd name="T5" fmla="*/ 39 h 39"/>
                <a:gd name="T6" fmla="*/ 8 w 8"/>
                <a:gd name="T7" fmla="*/ 0 h 39"/>
                <a:gd name="T8" fmla="*/ 0 w 8"/>
                <a:gd name="T9" fmla="*/ 0 h 39"/>
                <a:gd name="T10" fmla="*/ 0 w 8"/>
                <a:gd name="T11" fmla="*/ 39 h 39"/>
                <a:gd name="T12" fmla="*/ 3 w 8"/>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8" h="39">
                  <a:moveTo>
                    <a:pt x="3" y="39"/>
                  </a:moveTo>
                  <a:cubicBezTo>
                    <a:pt x="6" y="39"/>
                    <a:pt x="6" y="39"/>
                    <a:pt x="6" y="39"/>
                  </a:cubicBezTo>
                  <a:cubicBezTo>
                    <a:pt x="7" y="39"/>
                    <a:pt x="8" y="39"/>
                    <a:pt x="8" y="39"/>
                  </a:cubicBezTo>
                  <a:cubicBezTo>
                    <a:pt x="8" y="0"/>
                    <a:pt x="8" y="0"/>
                    <a:pt x="8" y="0"/>
                  </a:cubicBezTo>
                  <a:cubicBezTo>
                    <a:pt x="0" y="0"/>
                    <a:pt x="0" y="0"/>
                    <a:pt x="0" y="0"/>
                  </a:cubicBezTo>
                  <a:cubicBezTo>
                    <a:pt x="0" y="39"/>
                    <a:pt x="0" y="39"/>
                    <a:pt x="0" y="39"/>
                  </a:cubicBezTo>
                  <a:cubicBezTo>
                    <a:pt x="1" y="39"/>
                    <a:pt x="2" y="39"/>
                    <a:pt x="3"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54" name="Freeform 21"/>
            <p:cNvSpPr>
              <a:spLocks noEditPoints="1"/>
            </p:cNvSpPr>
            <p:nvPr/>
          </p:nvSpPr>
          <p:spPr bwMode="auto">
            <a:xfrm>
              <a:off x="5437586" y="338138"/>
              <a:ext cx="73819" cy="186929"/>
            </a:xfrm>
            <a:custGeom>
              <a:avLst/>
              <a:gdLst>
                <a:gd name="T0" fmla="*/ 14 w 31"/>
                <a:gd name="T1" fmla="*/ 78 h 78"/>
                <a:gd name="T2" fmla="*/ 17 w 31"/>
                <a:gd name="T3" fmla="*/ 78 h 78"/>
                <a:gd name="T4" fmla="*/ 31 w 31"/>
                <a:gd name="T5" fmla="*/ 63 h 78"/>
                <a:gd name="T6" fmla="*/ 31 w 31"/>
                <a:gd name="T7" fmla="*/ 14 h 78"/>
                <a:gd name="T8" fmla="*/ 17 w 31"/>
                <a:gd name="T9" fmla="*/ 0 h 78"/>
                <a:gd name="T10" fmla="*/ 14 w 31"/>
                <a:gd name="T11" fmla="*/ 0 h 78"/>
                <a:gd name="T12" fmla="*/ 0 w 31"/>
                <a:gd name="T13" fmla="*/ 14 h 78"/>
                <a:gd name="T14" fmla="*/ 0 w 31"/>
                <a:gd name="T15" fmla="*/ 63 h 78"/>
                <a:gd name="T16" fmla="*/ 14 w 31"/>
                <a:gd name="T17" fmla="*/ 78 h 78"/>
                <a:gd name="T18" fmla="*/ 8 w 31"/>
                <a:gd name="T19" fmla="*/ 14 h 78"/>
                <a:gd name="T20" fmla="*/ 14 w 31"/>
                <a:gd name="T21" fmla="*/ 8 h 78"/>
                <a:gd name="T22" fmla="*/ 17 w 31"/>
                <a:gd name="T23" fmla="*/ 8 h 78"/>
                <a:gd name="T24" fmla="*/ 23 w 31"/>
                <a:gd name="T25" fmla="*/ 14 h 78"/>
                <a:gd name="T26" fmla="*/ 23 w 31"/>
                <a:gd name="T27" fmla="*/ 63 h 78"/>
                <a:gd name="T28" fmla="*/ 17 w 31"/>
                <a:gd name="T29" fmla="*/ 70 h 78"/>
                <a:gd name="T30" fmla="*/ 14 w 31"/>
                <a:gd name="T31" fmla="*/ 70 h 78"/>
                <a:gd name="T32" fmla="*/ 8 w 31"/>
                <a:gd name="T33" fmla="*/ 63 h 78"/>
                <a:gd name="T34" fmla="*/ 8 w 31"/>
                <a:gd name="T35" fmla="*/ 1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78">
                  <a:moveTo>
                    <a:pt x="14" y="78"/>
                  </a:moveTo>
                  <a:cubicBezTo>
                    <a:pt x="17" y="78"/>
                    <a:pt x="17" y="78"/>
                    <a:pt x="17" y="78"/>
                  </a:cubicBezTo>
                  <a:cubicBezTo>
                    <a:pt x="25" y="78"/>
                    <a:pt x="31" y="71"/>
                    <a:pt x="31" y="63"/>
                  </a:cubicBezTo>
                  <a:cubicBezTo>
                    <a:pt x="31" y="14"/>
                    <a:pt x="31" y="14"/>
                    <a:pt x="31" y="14"/>
                  </a:cubicBezTo>
                  <a:cubicBezTo>
                    <a:pt x="31" y="6"/>
                    <a:pt x="25" y="0"/>
                    <a:pt x="17" y="0"/>
                  </a:cubicBezTo>
                  <a:cubicBezTo>
                    <a:pt x="14" y="0"/>
                    <a:pt x="14" y="0"/>
                    <a:pt x="14" y="0"/>
                  </a:cubicBezTo>
                  <a:cubicBezTo>
                    <a:pt x="6" y="0"/>
                    <a:pt x="0" y="6"/>
                    <a:pt x="0" y="14"/>
                  </a:cubicBezTo>
                  <a:cubicBezTo>
                    <a:pt x="0" y="63"/>
                    <a:pt x="0" y="63"/>
                    <a:pt x="0" y="63"/>
                  </a:cubicBezTo>
                  <a:cubicBezTo>
                    <a:pt x="0" y="71"/>
                    <a:pt x="6" y="78"/>
                    <a:pt x="14" y="78"/>
                  </a:cubicBezTo>
                  <a:close/>
                  <a:moveTo>
                    <a:pt x="8" y="14"/>
                  </a:moveTo>
                  <a:cubicBezTo>
                    <a:pt x="8" y="11"/>
                    <a:pt x="11" y="8"/>
                    <a:pt x="14" y="8"/>
                  </a:cubicBezTo>
                  <a:cubicBezTo>
                    <a:pt x="17" y="8"/>
                    <a:pt x="17" y="8"/>
                    <a:pt x="17" y="8"/>
                  </a:cubicBezTo>
                  <a:cubicBezTo>
                    <a:pt x="20" y="8"/>
                    <a:pt x="23" y="11"/>
                    <a:pt x="23" y="14"/>
                  </a:cubicBezTo>
                  <a:cubicBezTo>
                    <a:pt x="23" y="63"/>
                    <a:pt x="23" y="63"/>
                    <a:pt x="23" y="63"/>
                  </a:cubicBezTo>
                  <a:cubicBezTo>
                    <a:pt x="23" y="67"/>
                    <a:pt x="20" y="70"/>
                    <a:pt x="17" y="70"/>
                  </a:cubicBezTo>
                  <a:cubicBezTo>
                    <a:pt x="14" y="70"/>
                    <a:pt x="14" y="70"/>
                    <a:pt x="14" y="70"/>
                  </a:cubicBezTo>
                  <a:cubicBezTo>
                    <a:pt x="11" y="70"/>
                    <a:pt x="8" y="67"/>
                    <a:pt x="8" y="63"/>
                  </a:cubicBezTo>
                  <a:lnTo>
                    <a:pt x="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55" name="Freeform 22"/>
            <p:cNvSpPr>
              <a:spLocks/>
            </p:cNvSpPr>
            <p:nvPr/>
          </p:nvSpPr>
          <p:spPr bwMode="auto">
            <a:xfrm>
              <a:off x="5451873" y="166688"/>
              <a:ext cx="45244" cy="58341"/>
            </a:xfrm>
            <a:custGeom>
              <a:avLst/>
              <a:gdLst>
                <a:gd name="T0" fmla="*/ 4 w 19"/>
                <a:gd name="T1" fmla="*/ 24 h 24"/>
                <a:gd name="T2" fmla="*/ 14 w 19"/>
                <a:gd name="T3" fmla="*/ 24 h 24"/>
                <a:gd name="T4" fmla="*/ 18 w 19"/>
                <a:gd name="T5" fmla="*/ 22 h 24"/>
                <a:gd name="T6" fmla="*/ 18 w 19"/>
                <a:gd name="T7" fmla="*/ 19 h 24"/>
                <a:gd name="T8" fmla="*/ 15 w 19"/>
                <a:gd name="T9" fmla="*/ 3 h 24"/>
                <a:gd name="T10" fmla="*/ 11 w 19"/>
                <a:gd name="T11" fmla="*/ 0 h 24"/>
                <a:gd name="T12" fmla="*/ 8 w 19"/>
                <a:gd name="T13" fmla="*/ 0 h 24"/>
                <a:gd name="T14" fmla="*/ 4 w 19"/>
                <a:gd name="T15" fmla="*/ 3 h 24"/>
                <a:gd name="T16" fmla="*/ 1 w 19"/>
                <a:gd name="T17" fmla="*/ 19 h 24"/>
                <a:gd name="T18" fmla="*/ 1 w 19"/>
                <a:gd name="T19" fmla="*/ 22 h 24"/>
                <a:gd name="T20" fmla="*/ 4 w 19"/>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4">
                  <a:moveTo>
                    <a:pt x="4" y="24"/>
                  </a:moveTo>
                  <a:cubicBezTo>
                    <a:pt x="14" y="24"/>
                    <a:pt x="14" y="24"/>
                    <a:pt x="14" y="24"/>
                  </a:cubicBezTo>
                  <a:cubicBezTo>
                    <a:pt x="16" y="24"/>
                    <a:pt x="17" y="23"/>
                    <a:pt x="18" y="22"/>
                  </a:cubicBezTo>
                  <a:cubicBezTo>
                    <a:pt x="18" y="22"/>
                    <a:pt x="19" y="20"/>
                    <a:pt x="18" y="19"/>
                  </a:cubicBezTo>
                  <a:cubicBezTo>
                    <a:pt x="15" y="3"/>
                    <a:pt x="15" y="3"/>
                    <a:pt x="15" y="3"/>
                  </a:cubicBezTo>
                  <a:cubicBezTo>
                    <a:pt x="14" y="1"/>
                    <a:pt x="13" y="0"/>
                    <a:pt x="11" y="0"/>
                  </a:cubicBezTo>
                  <a:cubicBezTo>
                    <a:pt x="8" y="0"/>
                    <a:pt x="8" y="0"/>
                    <a:pt x="8" y="0"/>
                  </a:cubicBezTo>
                  <a:cubicBezTo>
                    <a:pt x="6" y="0"/>
                    <a:pt x="5" y="1"/>
                    <a:pt x="4" y="3"/>
                  </a:cubicBezTo>
                  <a:cubicBezTo>
                    <a:pt x="1" y="19"/>
                    <a:pt x="1" y="19"/>
                    <a:pt x="1" y="19"/>
                  </a:cubicBezTo>
                  <a:cubicBezTo>
                    <a:pt x="0" y="20"/>
                    <a:pt x="1" y="22"/>
                    <a:pt x="1" y="22"/>
                  </a:cubicBezTo>
                  <a:cubicBezTo>
                    <a:pt x="2" y="23"/>
                    <a:pt x="3" y="24"/>
                    <a:pt x="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grpSp>
    </p:spTree>
    <p:extLst>
      <p:ext uri="{BB962C8B-B14F-4D97-AF65-F5344CB8AC3E}">
        <p14:creationId xmlns:p14="http://schemas.microsoft.com/office/powerpoint/2010/main" val="2467681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19"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20" name="矩形 20"/>
          <p:cNvSpPr>
            <a:spLocks noChangeArrowheads="1"/>
          </p:cNvSpPr>
          <p:nvPr/>
        </p:nvSpPr>
        <p:spPr bwMode="auto">
          <a:xfrm>
            <a:off x="5603974" y="1524645"/>
            <a:ext cx="1891903" cy="508397"/>
          </a:xfrm>
          <a:prstGeom prst="rect">
            <a:avLst/>
          </a:pr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chemeClr val="bg1"/>
              </a:solidFill>
              <a:latin typeface="宋体" pitchFamily="2" charset="-122"/>
              <a:sym typeface="宋体" pitchFamily="2" charset="-122"/>
            </a:endParaRPr>
          </a:p>
        </p:txBody>
      </p:sp>
      <p:sp>
        <p:nvSpPr>
          <p:cNvPr id="21" name="矩形 21"/>
          <p:cNvSpPr>
            <a:spLocks noChangeArrowheads="1"/>
          </p:cNvSpPr>
          <p:nvPr/>
        </p:nvSpPr>
        <p:spPr bwMode="auto">
          <a:xfrm>
            <a:off x="5603974" y="2040186"/>
            <a:ext cx="1891903" cy="541735"/>
          </a:xfrm>
          <a:prstGeom prst="rect">
            <a:avLst/>
          </a:prstGeom>
          <a:solidFill>
            <a:srgbClr val="3B3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22" name="矩形 22"/>
          <p:cNvSpPr>
            <a:spLocks noChangeArrowheads="1"/>
          </p:cNvSpPr>
          <p:nvPr/>
        </p:nvSpPr>
        <p:spPr bwMode="auto">
          <a:xfrm>
            <a:off x="5603974" y="2590254"/>
            <a:ext cx="1891904" cy="461963"/>
          </a:xfrm>
          <a:prstGeom prst="rect">
            <a:avLst/>
          </a:pr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chemeClr val="bg1"/>
              </a:solidFill>
              <a:latin typeface="宋体" pitchFamily="2" charset="-122"/>
              <a:sym typeface="宋体" pitchFamily="2" charset="-122"/>
            </a:endParaRPr>
          </a:p>
        </p:txBody>
      </p:sp>
      <p:sp>
        <p:nvSpPr>
          <p:cNvPr id="23" name="矩形 23"/>
          <p:cNvSpPr>
            <a:spLocks noChangeArrowheads="1"/>
          </p:cNvSpPr>
          <p:nvPr/>
        </p:nvSpPr>
        <p:spPr bwMode="auto">
          <a:xfrm>
            <a:off x="5603974" y="3059361"/>
            <a:ext cx="1891903" cy="500063"/>
          </a:xfrm>
          <a:prstGeom prst="rect">
            <a:avLst/>
          </a:prstGeom>
          <a:solidFill>
            <a:srgbClr val="3B3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24" name="矩形 28"/>
          <p:cNvSpPr>
            <a:spLocks noChangeArrowheads="1"/>
          </p:cNvSpPr>
          <p:nvPr/>
        </p:nvSpPr>
        <p:spPr bwMode="auto">
          <a:xfrm>
            <a:off x="5603973" y="3566567"/>
            <a:ext cx="1891904" cy="509588"/>
          </a:xfrm>
          <a:prstGeom prst="rect">
            <a:avLst/>
          </a:pr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chemeClr val="bg1"/>
              </a:solidFill>
              <a:latin typeface="宋体" pitchFamily="2" charset="-122"/>
              <a:sym typeface="宋体" pitchFamily="2" charset="-122"/>
            </a:endParaRPr>
          </a:p>
        </p:txBody>
      </p:sp>
      <p:sp>
        <p:nvSpPr>
          <p:cNvPr id="25" name="椭圆 6"/>
          <p:cNvSpPr>
            <a:spLocks noChangeArrowheads="1"/>
          </p:cNvSpPr>
          <p:nvPr/>
        </p:nvSpPr>
        <p:spPr bwMode="auto">
          <a:xfrm>
            <a:off x="1108497" y="2266827"/>
            <a:ext cx="171450" cy="171450"/>
          </a:xfrm>
          <a:prstGeom prst="ellipse">
            <a:avLst/>
          </a:prstGeom>
          <a:solidFill>
            <a:srgbClr val="3B3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27" name="椭圆 17"/>
          <p:cNvSpPr>
            <a:spLocks noChangeArrowheads="1"/>
          </p:cNvSpPr>
          <p:nvPr/>
        </p:nvSpPr>
        <p:spPr bwMode="auto">
          <a:xfrm>
            <a:off x="1108497" y="3944328"/>
            <a:ext cx="171450" cy="171450"/>
          </a:xfrm>
          <a:prstGeom prst="ellipse">
            <a:avLst/>
          </a:prstGeom>
          <a:solidFill>
            <a:srgbClr val="3B3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28" name="椭圆 18"/>
          <p:cNvSpPr>
            <a:spLocks noChangeArrowheads="1"/>
          </p:cNvSpPr>
          <p:nvPr/>
        </p:nvSpPr>
        <p:spPr bwMode="auto">
          <a:xfrm>
            <a:off x="1108497" y="1428077"/>
            <a:ext cx="171450" cy="171450"/>
          </a:xfrm>
          <a:prstGeom prst="ellipse">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pic>
        <p:nvPicPr>
          <p:cNvPr id="35"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875209"/>
            <a:ext cx="2059781" cy="39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椭圆 31"/>
          <p:cNvSpPr>
            <a:spLocks noChangeArrowheads="1"/>
          </p:cNvSpPr>
          <p:nvPr/>
        </p:nvSpPr>
        <p:spPr bwMode="auto">
          <a:xfrm>
            <a:off x="1108497" y="3105577"/>
            <a:ext cx="171450" cy="171450"/>
          </a:xfrm>
          <a:prstGeom prst="ellipse">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37" name="矩形 13"/>
          <p:cNvSpPr>
            <a:spLocks noChangeArrowheads="1"/>
          </p:cNvSpPr>
          <p:nvPr/>
        </p:nvSpPr>
        <p:spPr bwMode="auto">
          <a:xfrm>
            <a:off x="1402581" y="1289965"/>
            <a:ext cx="3457451" cy="63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68580" tIns="34290" rIns="68580" bIns="34290">
            <a:spAutoFit/>
          </a:bodyPr>
          <a:lstStyle/>
          <a:p>
            <a:pPr>
              <a:buClr>
                <a:schemeClr val="accent1"/>
              </a:buClr>
            </a:pPr>
            <a:r>
              <a:rPr lang="zh-CN" altLang="en-US" sz="1500" b="1" dirty="0">
                <a:solidFill>
                  <a:schemeClr val="bg1"/>
                </a:solidFill>
                <a:latin typeface="微软雅黑" pitchFamily="34" charset="-122"/>
                <a:ea typeface="微软雅黑" pitchFamily="34" charset="-122"/>
                <a:sym typeface="微软雅黑" pitchFamily="34" charset="-122"/>
              </a:rPr>
              <a:t>点击添加标题</a:t>
            </a:r>
            <a:endParaRPr lang="en-US" sz="1500" b="1" dirty="0">
              <a:solidFill>
                <a:schemeClr val="bg1"/>
              </a:solidFill>
              <a:latin typeface="微软雅黑" pitchFamily="34" charset="-122"/>
              <a:ea typeface="微软雅黑" pitchFamily="34" charset="-122"/>
              <a:sym typeface="微软雅黑" pitchFamily="34" charset="-122"/>
            </a:endParaRPr>
          </a:p>
          <a:p>
            <a:pPr>
              <a:buClr>
                <a:schemeClr val="accent1"/>
              </a:buClr>
            </a:pPr>
            <a:r>
              <a:rPr lang="zh-CN" altLang="en-US" sz="1100" dirty="0">
                <a:solidFill>
                  <a:schemeClr val="bg1"/>
                </a:solidFill>
                <a:latin typeface="微软雅黑" pitchFamily="34" charset="-122"/>
                <a:ea typeface="微软雅黑" pitchFamily="34" charset="-122"/>
                <a:sym typeface="微软雅黑" pitchFamily="34" charset="-122"/>
              </a:rPr>
              <a:t>单击此处添加文本单击此处添加文本单击此处添加文本单击此处添加文本单击此处添加文本单击</a:t>
            </a:r>
            <a:r>
              <a:rPr lang="zh-CN" altLang="en-US" sz="1100" dirty="0" smtClean="0">
                <a:solidFill>
                  <a:schemeClr val="bg1"/>
                </a:solidFill>
                <a:latin typeface="微软雅黑" pitchFamily="34" charset="-122"/>
                <a:ea typeface="微软雅黑" pitchFamily="34" charset="-122"/>
                <a:sym typeface="微软雅黑" pitchFamily="34" charset="-122"/>
              </a:rPr>
              <a:t>此处</a:t>
            </a:r>
            <a:endParaRPr lang="en-US" sz="1100" dirty="0">
              <a:solidFill>
                <a:schemeClr val="bg1"/>
              </a:solidFill>
              <a:latin typeface="微软雅黑" pitchFamily="34" charset="-122"/>
              <a:ea typeface="微软雅黑" pitchFamily="34" charset="-122"/>
              <a:sym typeface="微软雅黑" pitchFamily="34" charset="-122"/>
            </a:endParaRPr>
          </a:p>
        </p:txBody>
      </p:sp>
      <p:sp>
        <p:nvSpPr>
          <p:cNvPr id="38" name="矩形 13"/>
          <p:cNvSpPr>
            <a:spLocks noChangeArrowheads="1"/>
          </p:cNvSpPr>
          <p:nvPr/>
        </p:nvSpPr>
        <p:spPr bwMode="auto">
          <a:xfrm>
            <a:off x="1402581" y="2128417"/>
            <a:ext cx="3457451" cy="63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68580" tIns="34290" rIns="68580" bIns="34290">
            <a:spAutoFit/>
          </a:bodyPr>
          <a:lstStyle/>
          <a:p>
            <a:pPr>
              <a:buClr>
                <a:schemeClr val="accent1"/>
              </a:buClr>
            </a:pPr>
            <a:r>
              <a:rPr lang="zh-CN" altLang="en-US" sz="1500" b="1" dirty="0">
                <a:latin typeface="微软雅黑" pitchFamily="34" charset="-122"/>
                <a:ea typeface="微软雅黑" pitchFamily="34" charset="-122"/>
                <a:sym typeface="微软雅黑" pitchFamily="34" charset="-122"/>
              </a:rPr>
              <a:t>点击添加标题</a:t>
            </a:r>
            <a:endParaRPr lang="en-US" sz="1500" b="1" dirty="0">
              <a:latin typeface="微软雅黑" pitchFamily="34" charset="-122"/>
              <a:ea typeface="微软雅黑" pitchFamily="34" charset="-122"/>
              <a:sym typeface="微软雅黑" pitchFamily="34" charset="-122"/>
            </a:endParaRPr>
          </a:p>
          <a:p>
            <a:pPr>
              <a:buClr>
                <a:schemeClr val="accent1"/>
              </a:buClr>
            </a:pPr>
            <a:r>
              <a:rPr lang="zh-CN" altLang="en-US" sz="1100" dirty="0">
                <a:solidFill>
                  <a:schemeClr val="bg1"/>
                </a:solidFill>
                <a:latin typeface="微软雅黑" pitchFamily="34" charset="-122"/>
                <a:ea typeface="微软雅黑" pitchFamily="34" charset="-122"/>
                <a:sym typeface="微软雅黑" pitchFamily="34" charset="-122"/>
              </a:rPr>
              <a:t>单击此处添加文本单击此处添加文本单击此处添加文本单击此处添加文本单击此处添加文本单击此处</a:t>
            </a:r>
            <a:endParaRPr lang="en-US" altLang="zh-CN" sz="1100" dirty="0">
              <a:solidFill>
                <a:schemeClr val="bg1"/>
              </a:solidFill>
              <a:latin typeface="微软雅黑" pitchFamily="34" charset="-122"/>
              <a:ea typeface="微软雅黑" pitchFamily="34" charset="-122"/>
              <a:sym typeface="微软雅黑" pitchFamily="34" charset="-122"/>
            </a:endParaRPr>
          </a:p>
        </p:txBody>
      </p:sp>
      <p:sp>
        <p:nvSpPr>
          <p:cNvPr id="39" name="矩形 13"/>
          <p:cNvSpPr>
            <a:spLocks noChangeArrowheads="1"/>
          </p:cNvSpPr>
          <p:nvPr/>
        </p:nvSpPr>
        <p:spPr bwMode="auto">
          <a:xfrm>
            <a:off x="1402581" y="2966869"/>
            <a:ext cx="3457451" cy="63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68580" tIns="34290" rIns="68580" bIns="34290">
            <a:spAutoFit/>
          </a:bodyPr>
          <a:lstStyle/>
          <a:p>
            <a:pPr>
              <a:buClr>
                <a:schemeClr val="accent1"/>
              </a:buClr>
            </a:pPr>
            <a:r>
              <a:rPr lang="zh-CN" altLang="en-US" sz="1500" b="1" dirty="0">
                <a:solidFill>
                  <a:schemeClr val="bg1"/>
                </a:solidFill>
                <a:latin typeface="微软雅黑" pitchFamily="34" charset="-122"/>
                <a:ea typeface="微软雅黑" pitchFamily="34" charset="-122"/>
                <a:sym typeface="微软雅黑" pitchFamily="34" charset="-122"/>
              </a:rPr>
              <a:t>点击添加标题</a:t>
            </a:r>
            <a:endParaRPr lang="en-US" sz="1500" b="1" dirty="0">
              <a:solidFill>
                <a:schemeClr val="bg1"/>
              </a:solidFill>
              <a:latin typeface="微软雅黑" pitchFamily="34" charset="-122"/>
              <a:ea typeface="微软雅黑" pitchFamily="34" charset="-122"/>
              <a:sym typeface="微软雅黑" pitchFamily="34" charset="-122"/>
            </a:endParaRPr>
          </a:p>
          <a:p>
            <a:pPr>
              <a:buClr>
                <a:schemeClr val="accent1"/>
              </a:buClr>
            </a:pPr>
            <a:r>
              <a:rPr lang="zh-CN" altLang="en-US" sz="1100" dirty="0">
                <a:solidFill>
                  <a:schemeClr val="bg1"/>
                </a:solidFill>
                <a:latin typeface="微软雅黑" pitchFamily="34" charset="-122"/>
                <a:ea typeface="微软雅黑" pitchFamily="34" charset="-122"/>
                <a:sym typeface="微软雅黑" pitchFamily="34" charset="-122"/>
              </a:rPr>
              <a:t>单击此处添加文本单击此处添加文本单击此处添加文本单击此处添加文本单击此处添加文本单击此处</a:t>
            </a:r>
            <a:endParaRPr lang="en-US" altLang="zh-CN" sz="1100" dirty="0">
              <a:solidFill>
                <a:schemeClr val="bg1"/>
              </a:solidFill>
              <a:latin typeface="微软雅黑" pitchFamily="34" charset="-122"/>
              <a:ea typeface="微软雅黑" pitchFamily="34" charset="-122"/>
              <a:sym typeface="微软雅黑" pitchFamily="34" charset="-122"/>
            </a:endParaRPr>
          </a:p>
        </p:txBody>
      </p:sp>
      <p:sp>
        <p:nvSpPr>
          <p:cNvPr id="40" name="矩形 13"/>
          <p:cNvSpPr>
            <a:spLocks noChangeArrowheads="1"/>
          </p:cNvSpPr>
          <p:nvPr/>
        </p:nvSpPr>
        <p:spPr bwMode="auto">
          <a:xfrm>
            <a:off x="1402581" y="3805322"/>
            <a:ext cx="3457451" cy="63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68580" tIns="34290" rIns="68580" bIns="34290">
            <a:spAutoFit/>
          </a:bodyPr>
          <a:lstStyle/>
          <a:p>
            <a:pPr>
              <a:buClr>
                <a:schemeClr val="accent1"/>
              </a:buClr>
            </a:pPr>
            <a:r>
              <a:rPr lang="zh-CN" altLang="en-US" sz="1500" b="1" dirty="0">
                <a:latin typeface="微软雅黑" pitchFamily="34" charset="-122"/>
                <a:ea typeface="微软雅黑" pitchFamily="34" charset="-122"/>
                <a:sym typeface="微软雅黑" pitchFamily="34" charset="-122"/>
              </a:rPr>
              <a:t>点击添加标题</a:t>
            </a:r>
            <a:endParaRPr lang="en-US" sz="1500" b="1" dirty="0">
              <a:latin typeface="微软雅黑" pitchFamily="34" charset="-122"/>
              <a:ea typeface="微软雅黑" pitchFamily="34" charset="-122"/>
              <a:sym typeface="微软雅黑" pitchFamily="34" charset="-122"/>
            </a:endParaRPr>
          </a:p>
          <a:p>
            <a:pPr>
              <a:buClr>
                <a:schemeClr val="accent1"/>
              </a:buClr>
            </a:pPr>
            <a:r>
              <a:rPr lang="zh-CN" altLang="en-US" sz="1100" dirty="0">
                <a:solidFill>
                  <a:schemeClr val="bg1"/>
                </a:solidFill>
                <a:latin typeface="微软雅黑" pitchFamily="34" charset="-122"/>
                <a:ea typeface="微软雅黑" pitchFamily="34" charset="-122"/>
                <a:sym typeface="微软雅黑" pitchFamily="34" charset="-122"/>
              </a:rPr>
              <a:t>单击此处添加文本单击此处添加文本单击此处添加文本单击此处添加文本单击此处添加文本单击此处</a:t>
            </a:r>
            <a:endParaRPr lang="en-US" altLang="zh-CN" sz="1100" dirty="0">
              <a:solidFill>
                <a:schemeClr val="bg1"/>
              </a:solidFill>
              <a:latin typeface="微软雅黑" pitchFamily="34" charset="-122"/>
              <a:ea typeface="微软雅黑" pitchFamily="34" charset="-122"/>
              <a:sym typeface="微软雅黑" pitchFamily="34" charset="-122"/>
            </a:endParaRPr>
          </a:p>
        </p:txBody>
      </p:sp>
      <p:sp>
        <p:nvSpPr>
          <p:cNvPr id="42" name="TextBox 21"/>
          <p:cNvSpPr>
            <a:spLocks noChangeArrowheads="1"/>
          </p:cNvSpPr>
          <p:nvPr/>
        </p:nvSpPr>
        <p:spPr bwMode="auto">
          <a:xfrm>
            <a:off x="6050459" y="2935536"/>
            <a:ext cx="18715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endParaRPr lang="zh-CN" altLang="zh-CN">
              <a:solidFill>
                <a:srgbClr val="FF0000"/>
              </a:solidFill>
              <a:latin typeface="Calibri" pitchFamily="34" charset="0"/>
              <a:sym typeface="宋体" pitchFamily="2" charset="-122"/>
            </a:endParaRPr>
          </a:p>
        </p:txBody>
      </p:sp>
      <p:sp>
        <p:nvSpPr>
          <p:cNvPr id="43" name="文本框 24"/>
          <p:cNvSpPr>
            <a:spLocks noChangeArrowheads="1"/>
          </p:cNvSpPr>
          <p:nvPr/>
        </p:nvSpPr>
        <p:spPr bwMode="auto">
          <a:xfrm>
            <a:off x="5869484" y="3201046"/>
            <a:ext cx="115465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CN" altLang="en-US">
                <a:solidFill>
                  <a:schemeClr val="bg1"/>
                </a:solidFill>
                <a:latin typeface="微软雅黑" pitchFamily="34" charset="-122"/>
                <a:ea typeface="微软雅黑" pitchFamily="34" charset="-122"/>
                <a:sym typeface="Arial" pitchFamily="34" charset="0"/>
              </a:rPr>
              <a:t>添加文字</a:t>
            </a:r>
            <a:endParaRPr lang="zh-CN" altLang="en-US">
              <a:solidFill>
                <a:schemeClr val="bg1"/>
              </a:solidFill>
              <a:latin typeface="Calibri" pitchFamily="34" charset="0"/>
              <a:sym typeface="宋体" pitchFamily="2" charset="-122"/>
            </a:endParaRPr>
          </a:p>
        </p:txBody>
      </p:sp>
      <p:sp>
        <p:nvSpPr>
          <p:cNvPr id="44" name="文本框 25"/>
          <p:cNvSpPr>
            <a:spLocks noChangeArrowheads="1"/>
          </p:cNvSpPr>
          <p:nvPr/>
        </p:nvSpPr>
        <p:spPr bwMode="auto">
          <a:xfrm>
            <a:off x="5869484" y="2686696"/>
            <a:ext cx="115465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CN" altLang="en-US">
                <a:solidFill>
                  <a:srgbClr val="3B3B3B"/>
                </a:solidFill>
                <a:latin typeface="微软雅黑" pitchFamily="34" charset="-122"/>
                <a:ea typeface="微软雅黑" pitchFamily="34" charset="-122"/>
                <a:sym typeface="Arial" pitchFamily="34" charset="0"/>
              </a:rPr>
              <a:t>添加文字</a:t>
            </a:r>
            <a:endParaRPr lang="zh-CN" altLang="en-US">
              <a:solidFill>
                <a:srgbClr val="3B3B3B"/>
              </a:solidFill>
              <a:latin typeface="Calibri" pitchFamily="34" charset="0"/>
              <a:sym typeface="宋体" pitchFamily="2" charset="-122"/>
            </a:endParaRPr>
          </a:p>
        </p:txBody>
      </p:sp>
      <p:sp>
        <p:nvSpPr>
          <p:cNvPr id="45" name="文本框 26"/>
          <p:cNvSpPr>
            <a:spLocks noChangeArrowheads="1"/>
          </p:cNvSpPr>
          <p:nvPr/>
        </p:nvSpPr>
        <p:spPr bwMode="auto">
          <a:xfrm>
            <a:off x="5869484" y="2173536"/>
            <a:ext cx="115465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CN" altLang="en-US">
                <a:solidFill>
                  <a:schemeClr val="bg1"/>
                </a:solidFill>
                <a:latin typeface="微软雅黑" pitchFamily="34" charset="-122"/>
                <a:ea typeface="微软雅黑" pitchFamily="34" charset="-122"/>
                <a:sym typeface="Arial" pitchFamily="34" charset="0"/>
              </a:rPr>
              <a:t>添加文字</a:t>
            </a:r>
            <a:endParaRPr lang="zh-CN" altLang="en-US">
              <a:solidFill>
                <a:schemeClr val="bg1"/>
              </a:solidFill>
              <a:latin typeface="Calibri" pitchFamily="34" charset="0"/>
              <a:sym typeface="宋体" pitchFamily="2" charset="-122"/>
            </a:endParaRPr>
          </a:p>
        </p:txBody>
      </p:sp>
      <p:sp>
        <p:nvSpPr>
          <p:cNvPr id="46" name="文本框 27"/>
          <p:cNvSpPr>
            <a:spLocks noChangeArrowheads="1"/>
          </p:cNvSpPr>
          <p:nvPr/>
        </p:nvSpPr>
        <p:spPr bwMode="auto">
          <a:xfrm>
            <a:off x="5869484" y="1659186"/>
            <a:ext cx="115465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CN" altLang="en-US">
                <a:solidFill>
                  <a:srgbClr val="3B3B3B"/>
                </a:solidFill>
                <a:latin typeface="微软雅黑" pitchFamily="34" charset="-122"/>
                <a:ea typeface="微软雅黑" pitchFamily="34" charset="-122"/>
                <a:sym typeface="Arial" pitchFamily="34" charset="0"/>
              </a:rPr>
              <a:t>添加文字</a:t>
            </a:r>
            <a:endParaRPr lang="zh-CN" altLang="en-US">
              <a:solidFill>
                <a:srgbClr val="3B3B3B"/>
              </a:solidFill>
              <a:latin typeface="Calibri" pitchFamily="34" charset="0"/>
              <a:sym typeface="宋体" pitchFamily="2" charset="-122"/>
            </a:endParaRPr>
          </a:p>
        </p:txBody>
      </p:sp>
      <p:sp>
        <p:nvSpPr>
          <p:cNvPr id="47" name="文本框 30"/>
          <p:cNvSpPr>
            <a:spLocks noChangeArrowheads="1"/>
          </p:cNvSpPr>
          <p:nvPr/>
        </p:nvSpPr>
        <p:spPr bwMode="auto">
          <a:xfrm>
            <a:off x="5869484" y="3715396"/>
            <a:ext cx="115465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CN" altLang="en-US">
                <a:solidFill>
                  <a:srgbClr val="3B3B3B"/>
                </a:solidFill>
                <a:latin typeface="微软雅黑" pitchFamily="34" charset="-122"/>
                <a:ea typeface="微软雅黑" pitchFamily="34" charset="-122"/>
                <a:sym typeface="Arial" pitchFamily="34" charset="0"/>
              </a:rPr>
              <a:t>添加文字</a:t>
            </a:r>
            <a:endParaRPr lang="zh-CN" altLang="en-US">
              <a:solidFill>
                <a:srgbClr val="3B3B3B"/>
              </a:solidFill>
              <a:latin typeface="Calibri" pitchFamily="34" charset="0"/>
              <a:sym typeface="宋体" pitchFamily="2" charset="-122"/>
            </a:endParaRPr>
          </a:p>
        </p:txBody>
      </p:sp>
    </p:spTree>
    <p:extLst>
      <p:ext uri="{BB962C8B-B14F-4D97-AF65-F5344CB8AC3E}">
        <p14:creationId xmlns:p14="http://schemas.microsoft.com/office/powerpoint/2010/main" val="3503034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3" name="矩形 17"/>
          <p:cNvSpPr>
            <a:spLocks noChangeArrowheads="1"/>
          </p:cNvSpPr>
          <p:nvPr/>
        </p:nvSpPr>
        <p:spPr bwMode="auto">
          <a:xfrm>
            <a:off x="827486" y="3110037"/>
            <a:ext cx="7489031" cy="61913"/>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nchor="ctr"/>
          <a:lstStyle/>
          <a:p>
            <a:pPr algn="ctr" defTabSz="685783"/>
            <a:endParaRPr lang="en-US" sz="1500">
              <a:solidFill>
                <a:srgbClr val="FFFFFF"/>
              </a:solidFill>
              <a:cs typeface="+mn-ea"/>
              <a:sym typeface="+mn-lt"/>
            </a:endParaRPr>
          </a:p>
        </p:txBody>
      </p:sp>
      <p:sp>
        <p:nvSpPr>
          <p:cNvPr id="4" name="椭圆 18"/>
          <p:cNvSpPr>
            <a:spLocks noChangeArrowheads="1"/>
          </p:cNvSpPr>
          <p:nvPr/>
        </p:nvSpPr>
        <p:spPr bwMode="auto">
          <a:xfrm>
            <a:off x="1714501" y="3062412"/>
            <a:ext cx="134541" cy="134541"/>
          </a:xfrm>
          <a:prstGeom prst="ellipse">
            <a:avLst/>
          </a:prstGeom>
          <a:solidFill>
            <a:schemeClr val="bg1">
              <a:lumMod val="75000"/>
            </a:schemeClr>
          </a:solidFill>
          <a:ln w="25400" cmpd="sng">
            <a:solidFill>
              <a:srgbClr val="FFFFFF"/>
            </a:solidFill>
            <a:round/>
            <a:headEnd/>
            <a:tailEnd/>
          </a:ln>
        </p:spPr>
        <p:txBody>
          <a:bodyPr lIns="68579" tIns="34289" rIns="68579" bIns="34289" anchor="ctr"/>
          <a:lstStyle/>
          <a:p>
            <a:pPr algn="ctr" defTabSz="685783"/>
            <a:endParaRPr lang="en-US" sz="1500">
              <a:solidFill>
                <a:srgbClr val="FFFFFF"/>
              </a:solidFill>
              <a:cs typeface="+mn-ea"/>
              <a:sym typeface="+mn-lt"/>
            </a:endParaRPr>
          </a:p>
        </p:txBody>
      </p:sp>
      <p:sp>
        <p:nvSpPr>
          <p:cNvPr id="5" name="椭圆 19"/>
          <p:cNvSpPr>
            <a:spLocks noChangeArrowheads="1"/>
          </p:cNvSpPr>
          <p:nvPr/>
        </p:nvSpPr>
        <p:spPr bwMode="auto">
          <a:xfrm>
            <a:off x="3575447" y="3062412"/>
            <a:ext cx="133350" cy="134541"/>
          </a:xfrm>
          <a:prstGeom prst="ellipse">
            <a:avLst/>
          </a:prstGeom>
          <a:solidFill>
            <a:schemeClr val="bg1">
              <a:lumMod val="75000"/>
            </a:schemeClr>
          </a:solidFill>
          <a:ln w="25400" cmpd="sng">
            <a:solidFill>
              <a:srgbClr val="FFFFFF"/>
            </a:solidFill>
            <a:round/>
            <a:headEnd/>
            <a:tailEnd/>
          </a:ln>
        </p:spPr>
        <p:txBody>
          <a:bodyPr lIns="68579" tIns="34289" rIns="68579" bIns="34289" anchor="ctr"/>
          <a:lstStyle/>
          <a:p>
            <a:pPr algn="ctr" defTabSz="685783"/>
            <a:endParaRPr lang="en-US" sz="1500">
              <a:solidFill>
                <a:srgbClr val="FFFFFF"/>
              </a:solidFill>
              <a:cs typeface="+mn-ea"/>
              <a:sym typeface="+mn-lt"/>
            </a:endParaRPr>
          </a:p>
        </p:txBody>
      </p:sp>
      <p:sp>
        <p:nvSpPr>
          <p:cNvPr id="6" name="椭圆 20"/>
          <p:cNvSpPr>
            <a:spLocks noChangeArrowheads="1"/>
          </p:cNvSpPr>
          <p:nvPr/>
        </p:nvSpPr>
        <p:spPr bwMode="auto">
          <a:xfrm>
            <a:off x="5435204" y="3062412"/>
            <a:ext cx="133350" cy="134541"/>
          </a:xfrm>
          <a:prstGeom prst="ellipse">
            <a:avLst/>
          </a:prstGeom>
          <a:solidFill>
            <a:schemeClr val="bg1">
              <a:lumMod val="75000"/>
            </a:schemeClr>
          </a:solidFill>
          <a:ln w="25400" cmpd="sng">
            <a:solidFill>
              <a:srgbClr val="FFFFFF"/>
            </a:solidFill>
            <a:round/>
            <a:headEnd/>
            <a:tailEnd/>
          </a:ln>
        </p:spPr>
        <p:txBody>
          <a:bodyPr lIns="68579" tIns="34289" rIns="68579" bIns="34289" anchor="ctr"/>
          <a:lstStyle/>
          <a:p>
            <a:pPr algn="ctr" defTabSz="685783"/>
            <a:endParaRPr lang="en-US" sz="1500">
              <a:solidFill>
                <a:srgbClr val="FFFFFF"/>
              </a:solidFill>
              <a:cs typeface="+mn-ea"/>
              <a:sym typeface="+mn-lt"/>
            </a:endParaRPr>
          </a:p>
        </p:txBody>
      </p:sp>
      <p:sp>
        <p:nvSpPr>
          <p:cNvPr id="7" name="椭圆 28"/>
          <p:cNvSpPr>
            <a:spLocks noChangeArrowheads="1"/>
          </p:cNvSpPr>
          <p:nvPr/>
        </p:nvSpPr>
        <p:spPr bwMode="auto">
          <a:xfrm>
            <a:off x="7294960" y="3062412"/>
            <a:ext cx="134540" cy="134541"/>
          </a:xfrm>
          <a:prstGeom prst="ellipse">
            <a:avLst/>
          </a:prstGeom>
          <a:solidFill>
            <a:schemeClr val="bg1">
              <a:lumMod val="75000"/>
            </a:schemeClr>
          </a:solidFill>
          <a:ln w="25400" cmpd="sng">
            <a:solidFill>
              <a:srgbClr val="FFFFFF"/>
            </a:solidFill>
            <a:round/>
            <a:headEnd/>
            <a:tailEnd/>
          </a:ln>
        </p:spPr>
        <p:txBody>
          <a:bodyPr lIns="68579" tIns="34289" rIns="68579" bIns="34289" anchor="ctr"/>
          <a:lstStyle/>
          <a:p>
            <a:pPr algn="ctr" defTabSz="685783"/>
            <a:endParaRPr lang="en-US" sz="1500">
              <a:solidFill>
                <a:srgbClr val="FFFFFF"/>
              </a:solidFill>
              <a:cs typeface="+mn-ea"/>
              <a:sym typeface="+mn-lt"/>
            </a:endParaRPr>
          </a:p>
        </p:txBody>
      </p:sp>
      <p:sp>
        <p:nvSpPr>
          <p:cNvPr id="8" name="任意多边形 29"/>
          <p:cNvSpPr>
            <a:spLocks noChangeArrowheads="1"/>
          </p:cNvSpPr>
          <p:nvPr/>
        </p:nvSpPr>
        <p:spPr bwMode="auto">
          <a:xfrm>
            <a:off x="1279923" y="1587227"/>
            <a:ext cx="1025128" cy="1372790"/>
          </a:xfrm>
          <a:custGeom>
            <a:avLst/>
            <a:gdLst>
              <a:gd name="T0" fmla="*/ 683043 w 1057026"/>
              <a:gd name="T1" fmla="*/ 148780 h 1416380"/>
              <a:gd name="T2" fmla="*/ 154711 w 1057026"/>
              <a:gd name="T3" fmla="*/ 677112 h 1416380"/>
              <a:gd name="T4" fmla="*/ 683043 w 1057026"/>
              <a:gd name="T5" fmla="*/ 1205444 h 1416380"/>
              <a:gd name="T6" fmla="*/ 1211375 w 1057026"/>
              <a:gd name="T7" fmla="*/ 677112 h 1416380"/>
              <a:gd name="T8" fmla="*/ 683043 w 1057026"/>
              <a:gd name="T9" fmla="*/ 148780 h 1416380"/>
              <a:gd name="T10" fmla="*/ 683039 w 1057026"/>
              <a:gd name="T11" fmla="*/ 0 h 1416380"/>
              <a:gd name="T12" fmla="*/ 1166022 w 1057026"/>
              <a:gd name="T13" fmla="*/ 200058 h 1416380"/>
              <a:gd name="T14" fmla="*/ 1166022 w 1057026"/>
              <a:gd name="T15" fmla="*/ 1166023 h 1416380"/>
              <a:gd name="T16" fmla="*/ 683039 w 1057026"/>
              <a:gd name="T17" fmla="*/ 1830499 h 1416380"/>
              <a:gd name="T18" fmla="*/ 200056 w 1057026"/>
              <a:gd name="T19" fmla="*/ 1166023 h 1416380"/>
              <a:gd name="T20" fmla="*/ 200056 w 1057026"/>
              <a:gd name="T21" fmla="*/ 200058 h 1416380"/>
              <a:gd name="T22" fmla="*/ 683039 w 1057026"/>
              <a:gd name="T23" fmla="*/ 0 h 14163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7026"/>
              <a:gd name="T37" fmla="*/ 0 h 1416380"/>
              <a:gd name="T38" fmla="*/ 1057026 w 1057026"/>
              <a:gd name="T39" fmla="*/ 1416380 h 14163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7026" h="1416380">
                <a:moveTo>
                  <a:pt x="528516" y="115121"/>
                </a:moveTo>
                <a:cubicBezTo>
                  <a:pt x="302739" y="115121"/>
                  <a:pt x="119710" y="298150"/>
                  <a:pt x="119710" y="523927"/>
                </a:cubicBezTo>
                <a:cubicBezTo>
                  <a:pt x="119710" y="749704"/>
                  <a:pt x="302739" y="932733"/>
                  <a:pt x="528516" y="932733"/>
                </a:cubicBezTo>
                <a:cubicBezTo>
                  <a:pt x="754294" y="932733"/>
                  <a:pt x="937323" y="749704"/>
                  <a:pt x="937322" y="523927"/>
                </a:cubicBezTo>
                <a:cubicBezTo>
                  <a:pt x="937323" y="298150"/>
                  <a:pt x="754294" y="115121"/>
                  <a:pt x="528516" y="115121"/>
                </a:cubicBezTo>
                <a:close/>
                <a:moveTo>
                  <a:pt x="528513" y="0"/>
                </a:moveTo>
                <a:cubicBezTo>
                  <a:pt x="663772" y="0"/>
                  <a:pt x="799030" y="51599"/>
                  <a:pt x="902229" y="154798"/>
                </a:cubicBezTo>
                <a:cubicBezTo>
                  <a:pt x="1108626" y="361196"/>
                  <a:pt x="1108626" y="695832"/>
                  <a:pt x="902229" y="902230"/>
                </a:cubicBezTo>
                <a:cubicBezTo>
                  <a:pt x="754251" y="1050207"/>
                  <a:pt x="629680" y="1221591"/>
                  <a:pt x="528513" y="1416380"/>
                </a:cubicBezTo>
                <a:cubicBezTo>
                  <a:pt x="427347" y="1221591"/>
                  <a:pt x="302775" y="1050207"/>
                  <a:pt x="154797" y="902230"/>
                </a:cubicBezTo>
                <a:cubicBezTo>
                  <a:pt x="-51600" y="695832"/>
                  <a:pt x="-51600" y="361196"/>
                  <a:pt x="154797" y="154798"/>
                </a:cubicBezTo>
                <a:cubicBezTo>
                  <a:pt x="257996" y="51599"/>
                  <a:pt x="393254" y="0"/>
                  <a:pt x="528513" y="0"/>
                </a:cubicBezTo>
                <a:close/>
              </a:path>
            </a:pathLst>
          </a:custGeom>
          <a:solidFill>
            <a:schemeClr val="bg1">
              <a:lumMod val="75000"/>
            </a:schemeClr>
          </a:solidFill>
          <a:ln>
            <a:noFill/>
          </a:ln>
        </p:spPr>
        <p:txBody>
          <a:bodyPr lIns="68579" tIns="0" rIns="68579" bIns="269993" anchor="ctr"/>
          <a:lstStyle/>
          <a:p>
            <a:pPr algn="ctr" defTabSz="685783">
              <a:defRPr/>
            </a:pPr>
            <a:r>
              <a:rPr lang="en-US" sz="2100" b="1" kern="0" dirty="0">
                <a:solidFill>
                  <a:srgbClr val="FFFFFF"/>
                </a:solidFill>
                <a:cs typeface="+mn-ea"/>
                <a:sym typeface="+mn-lt"/>
              </a:rPr>
              <a:t>2013</a:t>
            </a:r>
            <a:endParaRPr lang="zh-CN" altLang="en-US" sz="2100" b="1" kern="0" dirty="0">
              <a:solidFill>
                <a:srgbClr val="FFFFFF"/>
              </a:solidFill>
              <a:cs typeface="+mn-ea"/>
              <a:sym typeface="+mn-lt"/>
            </a:endParaRPr>
          </a:p>
        </p:txBody>
      </p:sp>
      <p:sp>
        <p:nvSpPr>
          <p:cNvPr id="9" name="任意多边形 30"/>
          <p:cNvSpPr>
            <a:spLocks noChangeArrowheads="1"/>
          </p:cNvSpPr>
          <p:nvPr/>
        </p:nvSpPr>
        <p:spPr bwMode="auto">
          <a:xfrm>
            <a:off x="6847286" y="1587227"/>
            <a:ext cx="1025128" cy="1372790"/>
          </a:xfrm>
          <a:custGeom>
            <a:avLst/>
            <a:gdLst>
              <a:gd name="T0" fmla="*/ 683043 w 1057026"/>
              <a:gd name="T1" fmla="*/ 148780 h 1416380"/>
              <a:gd name="T2" fmla="*/ 154711 w 1057026"/>
              <a:gd name="T3" fmla="*/ 677112 h 1416380"/>
              <a:gd name="T4" fmla="*/ 683043 w 1057026"/>
              <a:gd name="T5" fmla="*/ 1205444 h 1416380"/>
              <a:gd name="T6" fmla="*/ 1211375 w 1057026"/>
              <a:gd name="T7" fmla="*/ 677112 h 1416380"/>
              <a:gd name="T8" fmla="*/ 683043 w 1057026"/>
              <a:gd name="T9" fmla="*/ 148780 h 1416380"/>
              <a:gd name="T10" fmla="*/ 683039 w 1057026"/>
              <a:gd name="T11" fmla="*/ 0 h 1416380"/>
              <a:gd name="T12" fmla="*/ 1166022 w 1057026"/>
              <a:gd name="T13" fmla="*/ 200058 h 1416380"/>
              <a:gd name="T14" fmla="*/ 1166022 w 1057026"/>
              <a:gd name="T15" fmla="*/ 1166023 h 1416380"/>
              <a:gd name="T16" fmla="*/ 683039 w 1057026"/>
              <a:gd name="T17" fmla="*/ 1830499 h 1416380"/>
              <a:gd name="T18" fmla="*/ 200056 w 1057026"/>
              <a:gd name="T19" fmla="*/ 1166023 h 1416380"/>
              <a:gd name="T20" fmla="*/ 200056 w 1057026"/>
              <a:gd name="T21" fmla="*/ 200058 h 1416380"/>
              <a:gd name="T22" fmla="*/ 683039 w 1057026"/>
              <a:gd name="T23" fmla="*/ 0 h 14163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7026"/>
              <a:gd name="T37" fmla="*/ 0 h 1416380"/>
              <a:gd name="T38" fmla="*/ 1057026 w 1057026"/>
              <a:gd name="T39" fmla="*/ 1416380 h 14163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7026" h="1416380">
                <a:moveTo>
                  <a:pt x="528516" y="115121"/>
                </a:moveTo>
                <a:cubicBezTo>
                  <a:pt x="302739" y="115121"/>
                  <a:pt x="119710" y="298150"/>
                  <a:pt x="119710" y="523927"/>
                </a:cubicBezTo>
                <a:cubicBezTo>
                  <a:pt x="119710" y="749704"/>
                  <a:pt x="302739" y="932733"/>
                  <a:pt x="528516" y="932733"/>
                </a:cubicBezTo>
                <a:cubicBezTo>
                  <a:pt x="754294" y="932733"/>
                  <a:pt x="937323" y="749704"/>
                  <a:pt x="937322" y="523927"/>
                </a:cubicBezTo>
                <a:cubicBezTo>
                  <a:pt x="937323" y="298150"/>
                  <a:pt x="754294" y="115121"/>
                  <a:pt x="528516" y="115121"/>
                </a:cubicBezTo>
                <a:close/>
                <a:moveTo>
                  <a:pt x="528513" y="0"/>
                </a:moveTo>
                <a:cubicBezTo>
                  <a:pt x="663772" y="0"/>
                  <a:pt x="799030" y="51599"/>
                  <a:pt x="902229" y="154798"/>
                </a:cubicBezTo>
                <a:cubicBezTo>
                  <a:pt x="1108626" y="361196"/>
                  <a:pt x="1108626" y="695832"/>
                  <a:pt x="902229" y="902230"/>
                </a:cubicBezTo>
                <a:cubicBezTo>
                  <a:pt x="754251" y="1050207"/>
                  <a:pt x="629680" y="1221591"/>
                  <a:pt x="528513" y="1416380"/>
                </a:cubicBezTo>
                <a:cubicBezTo>
                  <a:pt x="427347" y="1221591"/>
                  <a:pt x="302775" y="1050207"/>
                  <a:pt x="154797" y="902230"/>
                </a:cubicBezTo>
                <a:cubicBezTo>
                  <a:pt x="-51600" y="695832"/>
                  <a:pt x="-51600" y="361196"/>
                  <a:pt x="154797" y="154798"/>
                </a:cubicBezTo>
                <a:cubicBezTo>
                  <a:pt x="257996" y="51599"/>
                  <a:pt x="393254" y="0"/>
                  <a:pt x="528513" y="0"/>
                </a:cubicBezTo>
                <a:close/>
              </a:path>
            </a:pathLst>
          </a:custGeom>
          <a:solidFill>
            <a:schemeClr val="bg1"/>
          </a:solidFill>
          <a:ln>
            <a:noFill/>
          </a:ln>
        </p:spPr>
        <p:txBody>
          <a:bodyPr lIns="68579" tIns="0" rIns="68579" bIns="269993" anchor="ctr"/>
          <a:lstStyle/>
          <a:p>
            <a:pPr algn="ctr" defTabSz="685783">
              <a:defRPr/>
            </a:pPr>
            <a:r>
              <a:rPr lang="en-US" sz="2100" b="1" kern="0" dirty="0">
                <a:solidFill>
                  <a:srgbClr val="FFFFFF"/>
                </a:solidFill>
                <a:cs typeface="+mn-ea"/>
                <a:sym typeface="+mn-lt"/>
              </a:rPr>
              <a:t>2016</a:t>
            </a:r>
            <a:endParaRPr lang="zh-CN" altLang="en-US" sz="2100" b="1" kern="0" dirty="0">
              <a:solidFill>
                <a:srgbClr val="FFFFFF"/>
              </a:solidFill>
              <a:cs typeface="+mn-ea"/>
              <a:sym typeface="+mn-lt"/>
            </a:endParaRPr>
          </a:p>
        </p:txBody>
      </p:sp>
      <p:sp>
        <p:nvSpPr>
          <p:cNvPr id="10" name="任意多边形 31"/>
          <p:cNvSpPr>
            <a:spLocks noChangeArrowheads="1"/>
          </p:cNvSpPr>
          <p:nvPr/>
        </p:nvSpPr>
        <p:spPr bwMode="auto">
          <a:xfrm>
            <a:off x="3136107" y="1587227"/>
            <a:ext cx="1023938" cy="1372790"/>
          </a:xfrm>
          <a:custGeom>
            <a:avLst/>
            <a:gdLst>
              <a:gd name="T0" fmla="*/ 683043 w 1057026"/>
              <a:gd name="T1" fmla="*/ 148780 h 1416380"/>
              <a:gd name="T2" fmla="*/ 154711 w 1057026"/>
              <a:gd name="T3" fmla="*/ 677112 h 1416380"/>
              <a:gd name="T4" fmla="*/ 683043 w 1057026"/>
              <a:gd name="T5" fmla="*/ 1205444 h 1416380"/>
              <a:gd name="T6" fmla="*/ 1211375 w 1057026"/>
              <a:gd name="T7" fmla="*/ 677112 h 1416380"/>
              <a:gd name="T8" fmla="*/ 683043 w 1057026"/>
              <a:gd name="T9" fmla="*/ 148780 h 1416380"/>
              <a:gd name="T10" fmla="*/ 683039 w 1057026"/>
              <a:gd name="T11" fmla="*/ 0 h 1416380"/>
              <a:gd name="T12" fmla="*/ 1166022 w 1057026"/>
              <a:gd name="T13" fmla="*/ 200058 h 1416380"/>
              <a:gd name="T14" fmla="*/ 1166022 w 1057026"/>
              <a:gd name="T15" fmla="*/ 1166023 h 1416380"/>
              <a:gd name="T16" fmla="*/ 683039 w 1057026"/>
              <a:gd name="T17" fmla="*/ 1830499 h 1416380"/>
              <a:gd name="T18" fmla="*/ 200056 w 1057026"/>
              <a:gd name="T19" fmla="*/ 1166023 h 1416380"/>
              <a:gd name="T20" fmla="*/ 200056 w 1057026"/>
              <a:gd name="T21" fmla="*/ 200058 h 1416380"/>
              <a:gd name="T22" fmla="*/ 683039 w 1057026"/>
              <a:gd name="T23" fmla="*/ 0 h 14163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7026"/>
              <a:gd name="T37" fmla="*/ 0 h 1416380"/>
              <a:gd name="T38" fmla="*/ 1057026 w 1057026"/>
              <a:gd name="T39" fmla="*/ 1416380 h 14163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7026" h="1416380">
                <a:moveTo>
                  <a:pt x="528516" y="115121"/>
                </a:moveTo>
                <a:cubicBezTo>
                  <a:pt x="302739" y="115121"/>
                  <a:pt x="119710" y="298150"/>
                  <a:pt x="119710" y="523927"/>
                </a:cubicBezTo>
                <a:cubicBezTo>
                  <a:pt x="119710" y="749704"/>
                  <a:pt x="302739" y="932733"/>
                  <a:pt x="528516" y="932733"/>
                </a:cubicBezTo>
                <a:cubicBezTo>
                  <a:pt x="754294" y="932733"/>
                  <a:pt x="937323" y="749704"/>
                  <a:pt x="937322" y="523927"/>
                </a:cubicBezTo>
                <a:cubicBezTo>
                  <a:pt x="937323" y="298150"/>
                  <a:pt x="754294" y="115121"/>
                  <a:pt x="528516" y="115121"/>
                </a:cubicBezTo>
                <a:close/>
                <a:moveTo>
                  <a:pt x="528513" y="0"/>
                </a:moveTo>
                <a:cubicBezTo>
                  <a:pt x="663772" y="0"/>
                  <a:pt x="799030" y="51599"/>
                  <a:pt x="902229" y="154798"/>
                </a:cubicBezTo>
                <a:cubicBezTo>
                  <a:pt x="1108626" y="361196"/>
                  <a:pt x="1108626" y="695832"/>
                  <a:pt x="902229" y="902230"/>
                </a:cubicBezTo>
                <a:cubicBezTo>
                  <a:pt x="754251" y="1050207"/>
                  <a:pt x="629680" y="1221591"/>
                  <a:pt x="528513" y="1416380"/>
                </a:cubicBezTo>
                <a:cubicBezTo>
                  <a:pt x="427347" y="1221591"/>
                  <a:pt x="302775" y="1050207"/>
                  <a:pt x="154797" y="902230"/>
                </a:cubicBezTo>
                <a:cubicBezTo>
                  <a:pt x="-51600" y="695832"/>
                  <a:pt x="-51600" y="361196"/>
                  <a:pt x="154797" y="154798"/>
                </a:cubicBezTo>
                <a:cubicBezTo>
                  <a:pt x="257996" y="51599"/>
                  <a:pt x="393254" y="0"/>
                  <a:pt x="528513" y="0"/>
                </a:cubicBezTo>
                <a:close/>
              </a:path>
            </a:pathLst>
          </a:custGeom>
          <a:solidFill>
            <a:schemeClr val="bg1"/>
          </a:solidFill>
          <a:ln>
            <a:noFill/>
          </a:ln>
        </p:spPr>
        <p:txBody>
          <a:bodyPr lIns="68579" tIns="0" rIns="68579" bIns="269993" anchor="ctr"/>
          <a:lstStyle/>
          <a:p>
            <a:pPr algn="ctr" defTabSz="685783">
              <a:defRPr/>
            </a:pPr>
            <a:r>
              <a:rPr lang="en-US" sz="2100" b="1" kern="0" dirty="0">
                <a:solidFill>
                  <a:srgbClr val="FFFFFF"/>
                </a:solidFill>
                <a:cs typeface="+mn-ea"/>
                <a:sym typeface="+mn-lt"/>
              </a:rPr>
              <a:t>2014</a:t>
            </a:r>
            <a:endParaRPr lang="zh-CN" altLang="en-US" sz="2100" b="1" kern="0" dirty="0">
              <a:solidFill>
                <a:srgbClr val="FFFFFF"/>
              </a:solidFill>
              <a:cs typeface="+mn-ea"/>
              <a:sym typeface="+mn-lt"/>
            </a:endParaRPr>
          </a:p>
        </p:txBody>
      </p:sp>
      <p:sp>
        <p:nvSpPr>
          <p:cNvPr id="11" name="任意多边形 32"/>
          <p:cNvSpPr>
            <a:spLocks noChangeArrowheads="1"/>
          </p:cNvSpPr>
          <p:nvPr/>
        </p:nvSpPr>
        <p:spPr bwMode="auto">
          <a:xfrm>
            <a:off x="4992292" y="1587227"/>
            <a:ext cx="1023938" cy="1372790"/>
          </a:xfrm>
          <a:custGeom>
            <a:avLst/>
            <a:gdLst>
              <a:gd name="T0" fmla="*/ 683043 w 1057026"/>
              <a:gd name="T1" fmla="*/ 148780 h 1416380"/>
              <a:gd name="T2" fmla="*/ 154711 w 1057026"/>
              <a:gd name="T3" fmla="*/ 677112 h 1416380"/>
              <a:gd name="T4" fmla="*/ 683043 w 1057026"/>
              <a:gd name="T5" fmla="*/ 1205444 h 1416380"/>
              <a:gd name="T6" fmla="*/ 1211375 w 1057026"/>
              <a:gd name="T7" fmla="*/ 677112 h 1416380"/>
              <a:gd name="T8" fmla="*/ 683043 w 1057026"/>
              <a:gd name="T9" fmla="*/ 148780 h 1416380"/>
              <a:gd name="T10" fmla="*/ 683039 w 1057026"/>
              <a:gd name="T11" fmla="*/ 0 h 1416380"/>
              <a:gd name="T12" fmla="*/ 1166022 w 1057026"/>
              <a:gd name="T13" fmla="*/ 200058 h 1416380"/>
              <a:gd name="T14" fmla="*/ 1166022 w 1057026"/>
              <a:gd name="T15" fmla="*/ 1166023 h 1416380"/>
              <a:gd name="T16" fmla="*/ 683039 w 1057026"/>
              <a:gd name="T17" fmla="*/ 1830499 h 1416380"/>
              <a:gd name="T18" fmla="*/ 200056 w 1057026"/>
              <a:gd name="T19" fmla="*/ 1166023 h 1416380"/>
              <a:gd name="T20" fmla="*/ 200056 w 1057026"/>
              <a:gd name="T21" fmla="*/ 200058 h 1416380"/>
              <a:gd name="T22" fmla="*/ 683039 w 1057026"/>
              <a:gd name="T23" fmla="*/ 0 h 14163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7026"/>
              <a:gd name="T37" fmla="*/ 0 h 1416380"/>
              <a:gd name="T38" fmla="*/ 1057026 w 1057026"/>
              <a:gd name="T39" fmla="*/ 1416380 h 14163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7026" h="1416380">
                <a:moveTo>
                  <a:pt x="528516" y="115121"/>
                </a:moveTo>
                <a:cubicBezTo>
                  <a:pt x="302739" y="115121"/>
                  <a:pt x="119710" y="298150"/>
                  <a:pt x="119710" y="523927"/>
                </a:cubicBezTo>
                <a:cubicBezTo>
                  <a:pt x="119710" y="749704"/>
                  <a:pt x="302739" y="932733"/>
                  <a:pt x="528516" y="932733"/>
                </a:cubicBezTo>
                <a:cubicBezTo>
                  <a:pt x="754294" y="932733"/>
                  <a:pt x="937323" y="749704"/>
                  <a:pt x="937322" y="523927"/>
                </a:cubicBezTo>
                <a:cubicBezTo>
                  <a:pt x="937323" y="298150"/>
                  <a:pt x="754294" y="115121"/>
                  <a:pt x="528516" y="115121"/>
                </a:cubicBezTo>
                <a:close/>
                <a:moveTo>
                  <a:pt x="528513" y="0"/>
                </a:moveTo>
                <a:cubicBezTo>
                  <a:pt x="663772" y="0"/>
                  <a:pt x="799030" y="51599"/>
                  <a:pt x="902229" y="154798"/>
                </a:cubicBezTo>
                <a:cubicBezTo>
                  <a:pt x="1108626" y="361196"/>
                  <a:pt x="1108626" y="695832"/>
                  <a:pt x="902229" y="902230"/>
                </a:cubicBezTo>
                <a:cubicBezTo>
                  <a:pt x="754251" y="1050207"/>
                  <a:pt x="629680" y="1221591"/>
                  <a:pt x="528513" y="1416380"/>
                </a:cubicBezTo>
                <a:cubicBezTo>
                  <a:pt x="427347" y="1221591"/>
                  <a:pt x="302775" y="1050207"/>
                  <a:pt x="154797" y="902230"/>
                </a:cubicBezTo>
                <a:cubicBezTo>
                  <a:pt x="-51600" y="695832"/>
                  <a:pt x="-51600" y="361196"/>
                  <a:pt x="154797" y="154798"/>
                </a:cubicBezTo>
                <a:cubicBezTo>
                  <a:pt x="257996" y="51599"/>
                  <a:pt x="393254" y="0"/>
                  <a:pt x="528513" y="0"/>
                </a:cubicBezTo>
                <a:close/>
              </a:path>
            </a:pathLst>
          </a:custGeom>
          <a:solidFill>
            <a:schemeClr val="tx1">
              <a:lumMod val="75000"/>
              <a:lumOff val="25000"/>
            </a:schemeClr>
          </a:solidFill>
          <a:ln>
            <a:noFill/>
          </a:ln>
        </p:spPr>
        <p:txBody>
          <a:bodyPr lIns="68579" tIns="0" rIns="68579" bIns="269993" anchor="ctr"/>
          <a:lstStyle/>
          <a:p>
            <a:pPr algn="ctr" defTabSz="685783">
              <a:defRPr/>
            </a:pPr>
            <a:r>
              <a:rPr lang="en-US" sz="2100" b="1" kern="0" dirty="0">
                <a:solidFill>
                  <a:srgbClr val="FFFFFF"/>
                </a:solidFill>
                <a:cs typeface="+mn-ea"/>
                <a:sym typeface="+mn-lt"/>
              </a:rPr>
              <a:t>2015</a:t>
            </a:r>
            <a:endParaRPr lang="zh-CN" altLang="en-US" sz="2100" b="1" kern="0" dirty="0">
              <a:solidFill>
                <a:srgbClr val="FFFFFF"/>
              </a:solidFill>
              <a:cs typeface="+mn-ea"/>
              <a:sym typeface="+mn-lt"/>
            </a:endParaRPr>
          </a:p>
        </p:txBody>
      </p:sp>
      <p:sp>
        <p:nvSpPr>
          <p:cNvPr id="12" name="KSO_GT3"/>
          <p:cNvSpPr txBox="1">
            <a:spLocks noChangeArrowheads="1"/>
          </p:cNvSpPr>
          <p:nvPr/>
        </p:nvSpPr>
        <p:spPr bwMode="auto">
          <a:xfrm>
            <a:off x="971552" y="3330302"/>
            <a:ext cx="162163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defTabSz="685783">
              <a:lnSpc>
                <a:spcPct val="130000"/>
              </a:lnSpc>
              <a:defRPr/>
            </a:pPr>
            <a:r>
              <a:rPr lang="zh-CN" altLang="en-US" sz="1100" kern="0" dirty="0">
                <a:solidFill>
                  <a:srgbClr val="FFFFFF"/>
                </a:solidFill>
                <a:latin typeface="+mn-lt"/>
                <a:ea typeface="+mn-ea"/>
                <a:cs typeface="+mn-ea"/>
                <a:sym typeface="+mn-lt"/>
              </a:rPr>
              <a:t>请在此处输入您的文本，或者将您的文本粘贴到此处。</a:t>
            </a:r>
          </a:p>
        </p:txBody>
      </p:sp>
      <p:sp>
        <p:nvSpPr>
          <p:cNvPr id="13" name="KSO_GT3"/>
          <p:cNvSpPr txBox="1">
            <a:spLocks noChangeArrowheads="1"/>
          </p:cNvSpPr>
          <p:nvPr/>
        </p:nvSpPr>
        <p:spPr bwMode="auto">
          <a:xfrm>
            <a:off x="2831308" y="3330302"/>
            <a:ext cx="162163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defTabSz="685783">
              <a:lnSpc>
                <a:spcPct val="130000"/>
              </a:lnSpc>
              <a:defRPr/>
            </a:pPr>
            <a:r>
              <a:rPr lang="zh-CN" altLang="en-US" sz="1100" kern="0">
                <a:solidFill>
                  <a:srgbClr val="FFFFFF"/>
                </a:solidFill>
                <a:latin typeface="+mn-lt"/>
                <a:ea typeface="+mn-ea"/>
                <a:cs typeface="+mn-ea"/>
                <a:sym typeface="+mn-lt"/>
              </a:rPr>
              <a:t>请在此处输入您的文本，或者将您的文本粘贴到此处。</a:t>
            </a:r>
          </a:p>
        </p:txBody>
      </p:sp>
      <p:sp>
        <p:nvSpPr>
          <p:cNvPr id="14" name="KSO_GT3"/>
          <p:cNvSpPr txBox="1">
            <a:spLocks noChangeArrowheads="1"/>
          </p:cNvSpPr>
          <p:nvPr/>
        </p:nvSpPr>
        <p:spPr bwMode="auto">
          <a:xfrm>
            <a:off x="4691064" y="3330302"/>
            <a:ext cx="162163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defTabSz="685783">
              <a:lnSpc>
                <a:spcPct val="130000"/>
              </a:lnSpc>
              <a:defRPr/>
            </a:pPr>
            <a:r>
              <a:rPr lang="zh-CN" altLang="en-US" sz="1100" kern="0">
                <a:solidFill>
                  <a:srgbClr val="FFFFFF"/>
                </a:solidFill>
                <a:latin typeface="+mn-lt"/>
                <a:ea typeface="+mn-ea"/>
                <a:cs typeface="+mn-ea"/>
                <a:sym typeface="+mn-lt"/>
              </a:rPr>
              <a:t>请在此处输入您的文本，或者将您的文本粘贴到此处。</a:t>
            </a:r>
          </a:p>
        </p:txBody>
      </p:sp>
      <p:sp>
        <p:nvSpPr>
          <p:cNvPr id="15" name="KSO_GT3"/>
          <p:cNvSpPr txBox="1">
            <a:spLocks noChangeArrowheads="1"/>
          </p:cNvSpPr>
          <p:nvPr/>
        </p:nvSpPr>
        <p:spPr bwMode="auto">
          <a:xfrm>
            <a:off x="6550820" y="3330302"/>
            <a:ext cx="162163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defTabSz="685783">
              <a:lnSpc>
                <a:spcPct val="130000"/>
              </a:lnSpc>
              <a:defRPr/>
            </a:pPr>
            <a:r>
              <a:rPr lang="zh-CN" altLang="en-US" sz="1100" kern="0">
                <a:solidFill>
                  <a:srgbClr val="FFFFFF"/>
                </a:solidFill>
                <a:latin typeface="+mn-lt"/>
                <a:ea typeface="+mn-ea"/>
                <a:cs typeface="+mn-ea"/>
                <a:sym typeface="+mn-lt"/>
              </a:rPr>
              <a:t>请在此处输入您的文本，或者将您的文本粘贴到此处。</a:t>
            </a:r>
          </a:p>
        </p:txBody>
      </p:sp>
      <p:sp>
        <p:nvSpPr>
          <p:cNvPr id="17"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Tree>
    <p:extLst>
      <p:ext uri="{BB962C8B-B14F-4D97-AF65-F5344CB8AC3E}">
        <p14:creationId xmlns:p14="http://schemas.microsoft.com/office/powerpoint/2010/main" val="699972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27"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28" name="AutoShape 6"/>
          <p:cNvSpPr>
            <a:spLocks noChangeAspect="1" noChangeArrowheads="1" noTextEdit="1"/>
          </p:cNvSpPr>
          <p:nvPr/>
        </p:nvSpPr>
        <p:spPr bwMode="auto">
          <a:xfrm>
            <a:off x="3058666" y="1197768"/>
            <a:ext cx="1491854"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51" name="Freeform 30"/>
          <p:cNvSpPr>
            <a:spLocks noChangeArrowheads="1"/>
          </p:cNvSpPr>
          <p:nvPr/>
        </p:nvSpPr>
        <p:spPr bwMode="auto">
          <a:xfrm>
            <a:off x="3284885" y="1434703"/>
            <a:ext cx="1008460" cy="479822"/>
          </a:xfrm>
          <a:custGeom>
            <a:avLst/>
            <a:gdLst>
              <a:gd name="T0" fmla="*/ 0 w 560"/>
              <a:gd name="T1" fmla="*/ 0 h 273"/>
              <a:gd name="T2" fmla="*/ 2147483646 w 560"/>
              <a:gd name="T3" fmla="*/ 0 h 273"/>
              <a:gd name="T4" fmla="*/ 2147483646 w 560"/>
              <a:gd name="T5" fmla="*/ 2147483646 h 273"/>
              <a:gd name="T6" fmla="*/ 2147483646 w 560"/>
              <a:gd name="T7" fmla="*/ 2147483646 h 273"/>
              <a:gd name="T8" fmla="*/ 0 w 560"/>
              <a:gd name="T9" fmla="*/ 2147483646 h 273"/>
              <a:gd name="T10" fmla="*/ 0 w 560"/>
              <a:gd name="T11" fmla="*/ 0 h 273"/>
              <a:gd name="T12" fmla="*/ 0 w 560"/>
              <a:gd name="T13" fmla="*/ 0 h 273"/>
              <a:gd name="T14" fmla="*/ 0 60000 65536"/>
              <a:gd name="T15" fmla="*/ 0 60000 65536"/>
              <a:gd name="T16" fmla="*/ 0 60000 65536"/>
              <a:gd name="T17" fmla="*/ 0 60000 65536"/>
              <a:gd name="T18" fmla="*/ 0 60000 65536"/>
              <a:gd name="T19" fmla="*/ 0 60000 65536"/>
              <a:gd name="T20" fmla="*/ 0 60000 65536"/>
              <a:gd name="T21" fmla="*/ 0 w 560"/>
              <a:gd name="T22" fmla="*/ 0 h 273"/>
              <a:gd name="T23" fmla="*/ 560 w 560"/>
              <a:gd name="T24" fmla="*/ 273 h 2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0" h="273">
                <a:moveTo>
                  <a:pt x="0" y="0"/>
                </a:moveTo>
                <a:lnTo>
                  <a:pt x="477" y="0"/>
                </a:lnTo>
                <a:lnTo>
                  <a:pt x="560" y="135"/>
                </a:lnTo>
                <a:lnTo>
                  <a:pt x="477" y="273"/>
                </a:lnTo>
                <a:lnTo>
                  <a:pt x="0" y="273"/>
                </a:lnTo>
                <a:lnTo>
                  <a:pt x="0" y="0"/>
                </a:lnTo>
                <a:close/>
              </a:path>
            </a:pathLst>
          </a:custGeom>
          <a:solidFill>
            <a:schemeClr val="bg1">
              <a:lumMod val="75000"/>
            </a:schemeClr>
          </a:solidFill>
          <a:ln>
            <a:noFill/>
          </a:ln>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52" name="Freeform 31"/>
          <p:cNvSpPr>
            <a:spLocks noEditPoints="1" noChangeArrowheads="1"/>
          </p:cNvSpPr>
          <p:nvPr/>
        </p:nvSpPr>
        <p:spPr bwMode="auto">
          <a:xfrm>
            <a:off x="3284885" y="1697831"/>
            <a:ext cx="948929" cy="183356"/>
          </a:xfrm>
          <a:custGeom>
            <a:avLst/>
            <a:gdLst>
              <a:gd name="T0" fmla="*/ 2147483646 w 221"/>
              <a:gd name="T1" fmla="*/ 2147483646 h 44"/>
              <a:gd name="T2" fmla="*/ 2147483646 w 221"/>
              <a:gd name="T3" fmla="*/ 2147483646 h 44"/>
              <a:gd name="T4" fmla="*/ 2147483646 w 221"/>
              <a:gd name="T5" fmla="*/ 2147483646 h 44"/>
              <a:gd name="T6" fmla="*/ 2147483646 w 221"/>
              <a:gd name="T7" fmla="*/ 2147483646 h 44"/>
              <a:gd name="T8" fmla="*/ 2147483646 w 221"/>
              <a:gd name="T9" fmla="*/ 2147483646 h 44"/>
              <a:gd name="T10" fmla="*/ 2147483646 w 221"/>
              <a:gd name="T11" fmla="*/ 2147483646 h 44"/>
              <a:gd name="T12" fmla="*/ 2147483646 w 221"/>
              <a:gd name="T13" fmla="*/ 2147483646 h 44"/>
              <a:gd name="T14" fmla="*/ 2147483646 w 221"/>
              <a:gd name="T15" fmla="*/ 2147483646 h 44"/>
              <a:gd name="T16" fmla="*/ 2147483646 w 221"/>
              <a:gd name="T17" fmla="*/ 2147483646 h 44"/>
              <a:gd name="T18" fmla="*/ 2147483646 w 221"/>
              <a:gd name="T19" fmla="*/ 2147483646 h 44"/>
              <a:gd name="T20" fmla="*/ 2147483646 w 221"/>
              <a:gd name="T21" fmla="*/ 2147483646 h 44"/>
              <a:gd name="T22" fmla="*/ 2147483646 w 221"/>
              <a:gd name="T23" fmla="*/ 2147483646 h 44"/>
              <a:gd name="T24" fmla="*/ 2147483646 w 221"/>
              <a:gd name="T25" fmla="*/ 2147483646 h 44"/>
              <a:gd name="T26" fmla="*/ 2147483646 w 221"/>
              <a:gd name="T27" fmla="*/ 2147483646 h 44"/>
              <a:gd name="T28" fmla="*/ 2147483646 w 221"/>
              <a:gd name="T29" fmla="*/ 2147483646 h 44"/>
              <a:gd name="T30" fmla="*/ 2147483646 w 221"/>
              <a:gd name="T31" fmla="*/ 2147483646 h 44"/>
              <a:gd name="T32" fmla="*/ 2147483646 w 221"/>
              <a:gd name="T33" fmla="*/ 2147483646 h 44"/>
              <a:gd name="T34" fmla="*/ 2147483646 w 221"/>
              <a:gd name="T35" fmla="*/ 2147483646 h 44"/>
              <a:gd name="T36" fmla="*/ 2147483646 w 221"/>
              <a:gd name="T37" fmla="*/ 2147483646 h 44"/>
              <a:gd name="T38" fmla="*/ 0 w 221"/>
              <a:gd name="T39" fmla="*/ 2147483646 h 44"/>
              <a:gd name="T40" fmla="*/ 2147483646 w 221"/>
              <a:gd name="T41" fmla="*/ 2147483646 h 44"/>
              <a:gd name="T42" fmla="*/ 2147483646 w 221"/>
              <a:gd name="T43" fmla="*/ 2147483646 h 44"/>
              <a:gd name="T44" fmla="*/ 0 w 221"/>
              <a:gd name="T45" fmla="*/ 2147483646 h 44"/>
              <a:gd name="T46" fmla="*/ 2147483646 w 221"/>
              <a:gd name="T47" fmla="*/ 2147483646 h 44"/>
              <a:gd name="T48" fmla="*/ 2147483646 w 221"/>
              <a:gd name="T49" fmla="*/ 2147483646 h 44"/>
              <a:gd name="T50" fmla="*/ 2147483646 w 221"/>
              <a:gd name="T51" fmla="*/ 2147483646 h 44"/>
              <a:gd name="T52" fmla="*/ 2147483646 w 221"/>
              <a:gd name="T53" fmla="*/ 2147483646 h 44"/>
              <a:gd name="T54" fmla="*/ 2147483646 w 221"/>
              <a:gd name="T55" fmla="*/ 2147483646 h 44"/>
              <a:gd name="T56" fmla="*/ 2147483646 w 221"/>
              <a:gd name="T57" fmla="*/ 2147483646 h 44"/>
              <a:gd name="T58" fmla="*/ 2147483646 w 221"/>
              <a:gd name="T59" fmla="*/ 2147483646 h 44"/>
              <a:gd name="T60" fmla="*/ 2147483646 w 221"/>
              <a:gd name="T61" fmla="*/ 2147483646 h 44"/>
              <a:gd name="T62" fmla="*/ 2147483646 w 221"/>
              <a:gd name="T63" fmla="*/ 2147483646 h 44"/>
              <a:gd name="T64" fmla="*/ 2147483646 w 221"/>
              <a:gd name="T65" fmla="*/ 2147483646 h 44"/>
              <a:gd name="T66" fmla="*/ 2147483646 w 221"/>
              <a:gd name="T67" fmla="*/ 2147483646 h 44"/>
              <a:gd name="T68" fmla="*/ 2147483646 w 221"/>
              <a:gd name="T69" fmla="*/ 2147483646 h 44"/>
              <a:gd name="T70" fmla="*/ 2147483646 w 221"/>
              <a:gd name="T71" fmla="*/ 2147483646 h 44"/>
              <a:gd name="T72" fmla="*/ 2147483646 w 221"/>
              <a:gd name="T73" fmla="*/ 2147483646 h 44"/>
              <a:gd name="T74" fmla="*/ 2147483646 w 221"/>
              <a:gd name="T75" fmla="*/ 2147483646 h 44"/>
              <a:gd name="T76" fmla="*/ 2147483646 w 221"/>
              <a:gd name="T77" fmla="*/ 2147483646 h 44"/>
              <a:gd name="T78" fmla="*/ 2147483646 w 221"/>
              <a:gd name="T79" fmla="*/ 2147483646 h 44"/>
              <a:gd name="T80" fmla="*/ 2147483646 w 221"/>
              <a:gd name="T81" fmla="*/ 2147483646 h 44"/>
              <a:gd name="T82" fmla="*/ 2147483646 w 221"/>
              <a:gd name="T83" fmla="*/ 2147483646 h 44"/>
              <a:gd name="T84" fmla="*/ 2147483646 w 221"/>
              <a:gd name="T85" fmla="*/ 2147483646 h 44"/>
              <a:gd name="T86" fmla="*/ 2147483646 w 221"/>
              <a:gd name="T87" fmla="*/ 2147483646 h 44"/>
              <a:gd name="T88" fmla="*/ 2147483646 w 221"/>
              <a:gd name="T89" fmla="*/ 2147483646 h 44"/>
              <a:gd name="T90" fmla="*/ 2147483646 w 221"/>
              <a:gd name="T91" fmla="*/ 2147483646 h 44"/>
              <a:gd name="T92" fmla="*/ 2147483646 w 221"/>
              <a:gd name="T93" fmla="*/ 2147483646 h 44"/>
              <a:gd name="T94" fmla="*/ 2147483646 w 221"/>
              <a:gd name="T95" fmla="*/ 2147483646 h 44"/>
              <a:gd name="T96" fmla="*/ 2147483646 w 221"/>
              <a:gd name="T97" fmla="*/ 2147483646 h 44"/>
              <a:gd name="T98" fmla="*/ 2147483646 w 221"/>
              <a:gd name="T99" fmla="*/ 2147483646 h 44"/>
              <a:gd name="T100" fmla="*/ 2147483646 w 221"/>
              <a:gd name="T101" fmla="*/ 2147483646 h 44"/>
              <a:gd name="T102" fmla="*/ 2147483646 w 221"/>
              <a:gd name="T103" fmla="*/ 2147483646 h 44"/>
              <a:gd name="T104" fmla="*/ 2147483646 w 221"/>
              <a:gd name="T105" fmla="*/ 2147483646 h 44"/>
              <a:gd name="T106" fmla="*/ 2147483646 w 221"/>
              <a:gd name="T107" fmla="*/ 2147483646 h 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21"/>
              <a:gd name="T163" fmla="*/ 0 h 44"/>
              <a:gd name="T164" fmla="*/ 221 w 221"/>
              <a:gd name="T165" fmla="*/ 44 h 4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21" h="44">
                <a:moveTo>
                  <a:pt x="19" y="44"/>
                </a:moveTo>
                <a:cubicBezTo>
                  <a:pt x="22" y="44"/>
                  <a:pt x="26" y="44"/>
                  <a:pt x="30" y="44"/>
                </a:cubicBezTo>
                <a:cubicBezTo>
                  <a:pt x="31" y="44"/>
                  <a:pt x="32" y="44"/>
                  <a:pt x="32" y="43"/>
                </a:cubicBezTo>
                <a:cubicBezTo>
                  <a:pt x="32" y="43"/>
                  <a:pt x="32" y="43"/>
                  <a:pt x="32" y="43"/>
                </a:cubicBezTo>
                <a:cubicBezTo>
                  <a:pt x="32" y="42"/>
                  <a:pt x="31" y="41"/>
                  <a:pt x="30" y="41"/>
                </a:cubicBezTo>
                <a:cubicBezTo>
                  <a:pt x="26" y="41"/>
                  <a:pt x="22" y="41"/>
                  <a:pt x="19" y="41"/>
                </a:cubicBezTo>
                <a:cubicBezTo>
                  <a:pt x="18" y="41"/>
                  <a:pt x="17" y="42"/>
                  <a:pt x="17" y="43"/>
                </a:cubicBezTo>
                <a:cubicBezTo>
                  <a:pt x="17" y="43"/>
                  <a:pt x="17" y="43"/>
                  <a:pt x="17" y="43"/>
                </a:cubicBezTo>
                <a:cubicBezTo>
                  <a:pt x="17" y="44"/>
                  <a:pt x="18" y="44"/>
                  <a:pt x="19" y="44"/>
                </a:cubicBezTo>
                <a:close/>
                <a:moveTo>
                  <a:pt x="196" y="43"/>
                </a:moveTo>
                <a:cubicBezTo>
                  <a:pt x="196" y="42"/>
                  <a:pt x="197" y="40"/>
                  <a:pt x="198" y="39"/>
                </a:cubicBezTo>
                <a:cubicBezTo>
                  <a:pt x="199" y="38"/>
                  <a:pt x="198" y="37"/>
                  <a:pt x="198" y="37"/>
                </a:cubicBezTo>
                <a:cubicBezTo>
                  <a:pt x="198" y="37"/>
                  <a:pt x="198" y="37"/>
                  <a:pt x="198" y="37"/>
                </a:cubicBezTo>
                <a:cubicBezTo>
                  <a:pt x="197" y="36"/>
                  <a:pt x="196" y="37"/>
                  <a:pt x="195" y="37"/>
                </a:cubicBezTo>
                <a:cubicBezTo>
                  <a:pt x="195" y="39"/>
                  <a:pt x="194" y="40"/>
                  <a:pt x="193" y="41"/>
                </a:cubicBezTo>
                <a:cubicBezTo>
                  <a:pt x="190" y="41"/>
                  <a:pt x="190" y="41"/>
                  <a:pt x="186" y="41"/>
                </a:cubicBezTo>
                <a:cubicBezTo>
                  <a:pt x="186" y="41"/>
                  <a:pt x="185" y="42"/>
                  <a:pt x="185" y="43"/>
                </a:cubicBezTo>
                <a:cubicBezTo>
                  <a:pt x="185" y="43"/>
                  <a:pt x="185" y="43"/>
                  <a:pt x="185" y="43"/>
                </a:cubicBezTo>
                <a:cubicBezTo>
                  <a:pt x="185" y="44"/>
                  <a:pt x="186" y="44"/>
                  <a:pt x="186" y="44"/>
                </a:cubicBezTo>
                <a:cubicBezTo>
                  <a:pt x="194" y="44"/>
                  <a:pt x="194" y="44"/>
                  <a:pt x="194" y="44"/>
                </a:cubicBezTo>
                <a:cubicBezTo>
                  <a:pt x="195" y="44"/>
                  <a:pt x="195" y="44"/>
                  <a:pt x="196" y="43"/>
                </a:cubicBezTo>
                <a:close/>
                <a:moveTo>
                  <a:pt x="217" y="1"/>
                </a:moveTo>
                <a:cubicBezTo>
                  <a:pt x="215" y="5"/>
                  <a:pt x="213" y="8"/>
                  <a:pt x="211" y="12"/>
                </a:cubicBezTo>
                <a:cubicBezTo>
                  <a:pt x="211" y="12"/>
                  <a:pt x="211" y="13"/>
                  <a:pt x="212" y="14"/>
                </a:cubicBezTo>
                <a:cubicBezTo>
                  <a:pt x="212" y="14"/>
                  <a:pt x="212" y="14"/>
                  <a:pt x="212" y="14"/>
                </a:cubicBezTo>
                <a:cubicBezTo>
                  <a:pt x="212" y="14"/>
                  <a:pt x="213" y="14"/>
                  <a:pt x="214" y="13"/>
                </a:cubicBezTo>
                <a:cubicBezTo>
                  <a:pt x="216" y="10"/>
                  <a:pt x="218" y="7"/>
                  <a:pt x="220" y="3"/>
                </a:cubicBezTo>
                <a:cubicBezTo>
                  <a:pt x="221" y="2"/>
                  <a:pt x="220" y="1"/>
                  <a:pt x="219" y="1"/>
                </a:cubicBezTo>
                <a:cubicBezTo>
                  <a:pt x="219" y="1"/>
                  <a:pt x="219" y="1"/>
                  <a:pt x="219" y="1"/>
                </a:cubicBezTo>
                <a:cubicBezTo>
                  <a:pt x="219" y="0"/>
                  <a:pt x="218" y="1"/>
                  <a:pt x="217" y="1"/>
                </a:cubicBezTo>
                <a:close/>
                <a:moveTo>
                  <a:pt x="206" y="19"/>
                </a:moveTo>
                <a:cubicBezTo>
                  <a:pt x="204" y="23"/>
                  <a:pt x="202" y="26"/>
                  <a:pt x="200" y="29"/>
                </a:cubicBezTo>
                <a:cubicBezTo>
                  <a:pt x="200" y="30"/>
                  <a:pt x="200" y="31"/>
                  <a:pt x="201" y="32"/>
                </a:cubicBezTo>
                <a:cubicBezTo>
                  <a:pt x="201" y="32"/>
                  <a:pt x="201" y="32"/>
                  <a:pt x="201" y="32"/>
                </a:cubicBezTo>
                <a:cubicBezTo>
                  <a:pt x="201" y="32"/>
                  <a:pt x="203" y="32"/>
                  <a:pt x="203" y="31"/>
                </a:cubicBezTo>
                <a:cubicBezTo>
                  <a:pt x="205" y="28"/>
                  <a:pt x="207" y="24"/>
                  <a:pt x="209" y="21"/>
                </a:cubicBezTo>
                <a:cubicBezTo>
                  <a:pt x="210" y="20"/>
                  <a:pt x="209" y="19"/>
                  <a:pt x="209" y="19"/>
                </a:cubicBezTo>
                <a:cubicBezTo>
                  <a:pt x="209" y="19"/>
                  <a:pt x="209" y="19"/>
                  <a:pt x="209" y="19"/>
                </a:cubicBezTo>
                <a:cubicBezTo>
                  <a:pt x="208" y="18"/>
                  <a:pt x="207" y="19"/>
                  <a:pt x="206" y="19"/>
                </a:cubicBezTo>
                <a:close/>
                <a:moveTo>
                  <a:pt x="0" y="41"/>
                </a:moveTo>
                <a:cubicBezTo>
                  <a:pt x="0" y="44"/>
                  <a:pt x="0" y="44"/>
                  <a:pt x="0" y="44"/>
                </a:cubicBezTo>
                <a:cubicBezTo>
                  <a:pt x="8" y="44"/>
                  <a:pt x="8" y="44"/>
                  <a:pt x="8" y="44"/>
                </a:cubicBezTo>
                <a:cubicBezTo>
                  <a:pt x="9" y="44"/>
                  <a:pt x="10" y="44"/>
                  <a:pt x="10" y="43"/>
                </a:cubicBezTo>
                <a:cubicBezTo>
                  <a:pt x="10" y="43"/>
                  <a:pt x="10" y="43"/>
                  <a:pt x="10" y="43"/>
                </a:cubicBezTo>
                <a:cubicBezTo>
                  <a:pt x="10" y="42"/>
                  <a:pt x="9" y="41"/>
                  <a:pt x="8" y="41"/>
                </a:cubicBezTo>
                <a:cubicBezTo>
                  <a:pt x="0" y="41"/>
                  <a:pt x="0" y="41"/>
                  <a:pt x="0" y="41"/>
                </a:cubicBezTo>
                <a:close/>
                <a:moveTo>
                  <a:pt x="40" y="44"/>
                </a:moveTo>
                <a:cubicBezTo>
                  <a:pt x="43" y="44"/>
                  <a:pt x="47" y="44"/>
                  <a:pt x="51" y="44"/>
                </a:cubicBezTo>
                <a:cubicBezTo>
                  <a:pt x="52" y="44"/>
                  <a:pt x="53" y="44"/>
                  <a:pt x="53" y="43"/>
                </a:cubicBezTo>
                <a:cubicBezTo>
                  <a:pt x="53" y="43"/>
                  <a:pt x="53" y="43"/>
                  <a:pt x="53" y="43"/>
                </a:cubicBezTo>
                <a:cubicBezTo>
                  <a:pt x="53" y="42"/>
                  <a:pt x="52" y="41"/>
                  <a:pt x="51" y="41"/>
                </a:cubicBezTo>
                <a:cubicBezTo>
                  <a:pt x="47" y="41"/>
                  <a:pt x="43" y="41"/>
                  <a:pt x="40" y="41"/>
                </a:cubicBezTo>
                <a:cubicBezTo>
                  <a:pt x="39" y="41"/>
                  <a:pt x="38" y="42"/>
                  <a:pt x="38" y="43"/>
                </a:cubicBezTo>
                <a:cubicBezTo>
                  <a:pt x="38" y="43"/>
                  <a:pt x="38" y="43"/>
                  <a:pt x="38" y="43"/>
                </a:cubicBezTo>
                <a:cubicBezTo>
                  <a:pt x="38" y="44"/>
                  <a:pt x="39" y="44"/>
                  <a:pt x="40" y="44"/>
                </a:cubicBezTo>
                <a:close/>
                <a:moveTo>
                  <a:pt x="60" y="44"/>
                </a:moveTo>
                <a:cubicBezTo>
                  <a:pt x="64" y="44"/>
                  <a:pt x="68" y="44"/>
                  <a:pt x="72" y="44"/>
                </a:cubicBezTo>
                <a:cubicBezTo>
                  <a:pt x="73" y="44"/>
                  <a:pt x="74" y="44"/>
                  <a:pt x="74" y="43"/>
                </a:cubicBezTo>
                <a:cubicBezTo>
                  <a:pt x="74" y="43"/>
                  <a:pt x="74" y="43"/>
                  <a:pt x="74" y="43"/>
                </a:cubicBezTo>
                <a:cubicBezTo>
                  <a:pt x="74" y="42"/>
                  <a:pt x="73" y="41"/>
                  <a:pt x="72" y="41"/>
                </a:cubicBezTo>
                <a:cubicBezTo>
                  <a:pt x="68" y="41"/>
                  <a:pt x="64" y="41"/>
                  <a:pt x="60" y="41"/>
                </a:cubicBezTo>
                <a:cubicBezTo>
                  <a:pt x="60" y="41"/>
                  <a:pt x="59" y="42"/>
                  <a:pt x="59" y="43"/>
                </a:cubicBezTo>
                <a:cubicBezTo>
                  <a:pt x="59" y="43"/>
                  <a:pt x="59" y="43"/>
                  <a:pt x="59" y="43"/>
                </a:cubicBezTo>
                <a:cubicBezTo>
                  <a:pt x="59" y="44"/>
                  <a:pt x="60" y="44"/>
                  <a:pt x="60" y="44"/>
                </a:cubicBezTo>
                <a:close/>
                <a:moveTo>
                  <a:pt x="81" y="44"/>
                </a:moveTo>
                <a:cubicBezTo>
                  <a:pt x="85" y="44"/>
                  <a:pt x="89" y="44"/>
                  <a:pt x="93" y="44"/>
                </a:cubicBezTo>
                <a:cubicBezTo>
                  <a:pt x="94" y="44"/>
                  <a:pt x="95" y="44"/>
                  <a:pt x="95" y="43"/>
                </a:cubicBezTo>
                <a:cubicBezTo>
                  <a:pt x="95" y="43"/>
                  <a:pt x="95" y="43"/>
                  <a:pt x="95" y="43"/>
                </a:cubicBezTo>
                <a:cubicBezTo>
                  <a:pt x="95" y="42"/>
                  <a:pt x="94" y="41"/>
                  <a:pt x="93" y="41"/>
                </a:cubicBezTo>
                <a:cubicBezTo>
                  <a:pt x="89" y="41"/>
                  <a:pt x="85" y="41"/>
                  <a:pt x="81" y="41"/>
                </a:cubicBezTo>
                <a:cubicBezTo>
                  <a:pt x="81" y="41"/>
                  <a:pt x="80" y="42"/>
                  <a:pt x="80" y="43"/>
                </a:cubicBezTo>
                <a:cubicBezTo>
                  <a:pt x="80" y="43"/>
                  <a:pt x="80" y="43"/>
                  <a:pt x="80" y="43"/>
                </a:cubicBezTo>
                <a:cubicBezTo>
                  <a:pt x="80" y="44"/>
                  <a:pt x="81" y="44"/>
                  <a:pt x="81" y="44"/>
                </a:cubicBezTo>
                <a:close/>
                <a:moveTo>
                  <a:pt x="102" y="44"/>
                </a:moveTo>
                <a:cubicBezTo>
                  <a:pt x="106" y="44"/>
                  <a:pt x="110" y="44"/>
                  <a:pt x="114" y="44"/>
                </a:cubicBezTo>
                <a:cubicBezTo>
                  <a:pt x="115" y="44"/>
                  <a:pt x="116" y="44"/>
                  <a:pt x="116" y="43"/>
                </a:cubicBezTo>
                <a:cubicBezTo>
                  <a:pt x="116" y="43"/>
                  <a:pt x="116" y="43"/>
                  <a:pt x="116" y="43"/>
                </a:cubicBezTo>
                <a:cubicBezTo>
                  <a:pt x="116" y="42"/>
                  <a:pt x="115" y="41"/>
                  <a:pt x="114" y="41"/>
                </a:cubicBezTo>
                <a:cubicBezTo>
                  <a:pt x="110" y="41"/>
                  <a:pt x="106" y="41"/>
                  <a:pt x="102" y="41"/>
                </a:cubicBezTo>
                <a:cubicBezTo>
                  <a:pt x="102" y="41"/>
                  <a:pt x="101" y="42"/>
                  <a:pt x="101" y="43"/>
                </a:cubicBezTo>
                <a:cubicBezTo>
                  <a:pt x="101" y="43"/>
                  <a:pt x="101" y="43"/>
                  <a:pt x="101" y="43"/>
                </a:cubicBezTo>
                <a:cubicBezTo>
                  <a:pt x="101" y="44"/>
                  <a:pt x="102" y="44"/>
                  <a:pt x="102" y="44"/>
                </a:cubicBezTo>
                <a:close/>
                <a:moveTo>
                  <a:pt x="123" y="44"/>
                </a:moveTo>
                <a:cubicBezTo>
                  <a:pt x="127" y="44"/>
                  <a:pt x="131" y="44"/>
                  <a:pt x="135" y="44"/>
                </a:cubicBezTo>
                <a:cubicBezTo>
                  <a:pt x="136" y="44"/>
                  <a:pt x="137" y="44"/>
                  <a:pt x="137" y="43"/>
                </a:cubicBezTo>
                <a:cubicBezTo>
                  <a:pt x="137" y="43"/>
                  <a:pt x="137" y="43"/>
                  <a:pt x="137" y="43"/>
                </a:cubicBezTo>
                <a:cubicBezTo>
                  <a:pt x="137" y="42"/>
                  <a:pt x="136" y="41"/>
                  <a:pt x="135" y="41"/>
                </a:cubicBezTo>
                <a:cubicBezTo>
                  <a:pt x="131" y="41"/>
                  <a:pt x="127" y="41"/>
                  <a:pt x="123" y="41"/>
                </a:cubicBezTo>
                <a:cubicBezTo>
                  <a:pt x="123" y="41"/>
                  <a:pt x="122" y="42"/>
                  <a:pt x="122" y="43"/>
                </a:cubicBezTo>
                <a:cubicBezTo>
                  <a:pt x="122" y="43"/>
                  <a:pt x="122" y="43"/>
                  <a:pt x="122" y="43"/>
                </a:cubicBezTo>
                <a:cubicBezTo>
                  <a:pt x="122" y="44"/>
                  <a:pt x="123" y="44"/>
                  <a:pt x="123" y="44"/>
                </a:cubicBezTo>
                <a:close/>
                <a:moveTo>
                  <a:pt x="144" y="44"/>
                </a:moveTo>
                <a:cubicBezTo>
                  <a:pt x="148" y="44"/>
                  <a:pt x="152" y="44"/>
                  <a:pt x="156" y="44"/>
                </a:cubicBezTo>
                <a:cubicBezTo>
                  <a:pt x="157" y="44"/>
                  <a:pt x="158" y="44"/>
                  <a:pt x="158" y="43"/>
                </a:cubicBezTo>
                <a:cubicBezTo>
                  <a:pt x="158" y="43"/>
                  <a:pt x="158" y="43"/>
                  <a:pt x="158" y="43"/>
                </a:cubicBezTo>
                <a:cubicBezTo>
                  <a:pt x="158" y="42"/>
                  <a:pt x="157" y="41"/>
                  <a:pt x="156" y="41"/>
                </a:cubicBezTo>
                <a:cubicBezTo>
                  <a:pt x="152" y="41"/>
                  <a:pt x="148" y="41"/>
                  <a:pt x="144" y="41"/>
                </a:cubicBezTo>
                <a:cubicBezTo>
                  <a:pt x="144" y="41"/>
                  <a:pt x="143" y="42"/>
                  <a:pt x="143" y="43"/>
                </a:cubicBezTo>
                <a:cubicBezTo>
                  <a:pt x="143" y="43"/>
                  <a:pt x="143" y="43"/>
                  <a:pt x="143" y="43"/>
                </a:cubicBezTo>
                <a:cubicBezTo>
                  <a:pt x="143" y="44"/>
                  <a:pt x="144" y="44"/>
                  <a:pt x="144" y="44"/>
                </a:cubicBezTo>
                <a:close/>
                <a:moveTo>
                  <a:pt x="165" y="44"/>
                </a:moveTo>
                <a:cubicBezTo>
                  <a:pt x="169" y="44"/>
                  <a:pt x="173" y="44"/>
                  <a:pt x="177" y="44"/>
                </a:cubicBezTo>
                <a:cubicBezTo>
                  <a:pt x="178" y="44"/>
                  <a:pt x="179" y="44"/>
                  <a:pt x="179" y="43"/>
                </a:cubicBezTo>
                <a:cubicBezTo>
                  <a:pt x="179" y="43"/>
                  <a:pt x="179" y="43"/>
                  <a:pt x="179" y="43"/>
                </a:cubicBezTo>
                <a:cubicBezTo>
                  <a:pt x="179" y="42"/>
                  <a:pt x="178" y="41"/>
                  <a:pt x="177" y="41"/>
                </a:cubicBezTo>
                <a:cubicBezTo>
                  <a:pt x="173" y="41"/>
                  <a:pt x="169" y="41"/>
                  <a:pt x="165" y="41"/>
                </a:cubicBezTo>
                <a:cubicBezTo>
                  <a:pt x="165" y="41"/>
                  <a:pt x="164" y="42"/>
                  <a:pt x="164" y="43"/>
                </a:cubicBezTo>
                <a:cubicBezTo>
                  <a:pt x="164" y="43"/>
                  <a:pt x="164" y="43"/>
                  <a:pt x="164" y="43"/>
                </a:cubicBezTo>
                <a:cubicBezTo>
                  <a:pt x="164" y="44"/>
                  <a:pt x="165" y="44"/>
                  <a:pt x="165" y="44"/>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53" name="Freeform 32"/>
          <p:cNvSpPr>
            <a:spLocks noEditPoints="1" noChangeArrowheads="1"/>
          </p:cNvSpPr>
          <p:nvPr/>
        </p:nvSpPr>
        <p:spPr bwMode="auto">
          <a:xfrm>
            <a:off x="3284885" y="1464468"/>
            <a:ext cx="965597" cy="215504"/>
          </a:xfrm>
          <a:custGeom>
            <a:avLst/>
            <a:gdLst>
              <a:gd name="T0" fmla="*/ 2147483646 w 225"/>
              <a:gd name="T1" fmla="*/ 0 h 52"/>
              <a:gd name="T2" fmla="*/ 2147483646 w 225"/>
              <a:gd name="T3" fmla="*/ 2147483646 h 52"/>
              <a:gd name="T4" fmla="*/ 2147483646 w 225"/>
              <a:gd name="T5" fmla="*/ 2147483646 h 52"/>
              <a:gd name="T6" fmla="*/ 2147483646 w 225"/>
              <a:gd name="T7" fmla="*/ 2147483646 h 52"/>
              <a:gd name="T8" fmla="*/ 2147483646 w 225"/>
              <a:gd name="T9" fmla="*/ 2147483646 h 52"/>
              <a:gd name="T10" fmla="*/ 2147483646 w 225"/>
              <a:gd name="T11" fmla="*/ 2147483646 h 52"/>
              <a:gd name="T12" fmla="*/ 2147483646 w 225"/>
              <a:gd name="T13" fmla="*/ 2147483646 h 52"/>
              <a:gd name="T14" fmla="*/ 2147483646 w 225"/>
              <a:gd name="T15" fmla="*/ 2147483646 h 52"/>
              <a:gd name="T16" fmla="*/ 2147483646 w 225"/>
              <a:gd name="T17" fmla="*/ 2147483646 h 52"/>
              <a:gd name="T18" fmla="*/ 2147483646 w 225"/>
              <a:gd name="T19" fmla="*/ 2147483646 h 52"/>
              <a:gd name="T20" fmla="*/ 2147483646 w 225"/>
              <a:gd name="T21" fmla="*/ 2147483646 h 52"/>
              <a:gd name="T22" fmla="*/ 2147483646 w 225"/>
              <a:gd name="T23" fmla="*/ 2147483646 h 52"/>
              <a:gd name="T24" fmla="*/ 2147483646 w 225"/>
              <a:gd name="T25" fmla="*/ 2147483646 h 52"/>
              <a:gd name="T26" fmla="*/ 2147483646 w 225"/>
              <a:gd name="T27" fmla="*/ 0 h 52"/>
              <a:gd name="T28" fmla="*/ 2147483646 w 225"/>
              <a:gd name="T29" fmla="*/ 2147483646 h 52"/>
              <a:gd name="T30" fmla="*/ 2147483646 w 225"/>
              <a:gd name="T31" fmla="*/ 2147483646 h 52"/>
              <a:gd name="T32" fmla="*/ 2147483646 w 225"/>
              <a:gd name="T33" fmla="*/ 2147483646 h 52"/>
              <a:gd name="T34" fmla="*/ 2147483646 w 225"/>
              <a:gd name="T35" fmla="*/ 2147483646 h 52"/>
              <a:gd name="T36" fmla="*/ 2147483646 w 225"/>
              <a:gd name="T37" fmla="*/ 2147483646 h 52"/>
              <a:gd name="T38" fmla="*/ 2147483646 w 225"/>
              <a:gd name="T39" fmla="*/ 2147483646 h 52"/>
              <a:gd name="T40" fmla="*/ 2147483646 w 225"/>
              <a:gd name="T41" fmla="*/ 2147483646 h 52"/>
              <a:gd name="T42" fmla="*/ 2147483646 w 225"/>
              <a:gd name="T43" fmla="*/ 2147483646 h 52"/>
              <a:gd name="T44" fmla="*/ 2147483646 w 225"/>
              <a:gd name="T45" fmla="*/ 2147483646 h 52"/>
              <a:gd name="T46" fmla="*/ 2147483646 w 225"/>
              <a:gd name="T47" fmla="*/ 2147483646 h 52"/>
              <a:gd name="T48" fmla="*/ 0 w 225"/>
              <a:gd name="T49" fmla="*/ 0 h 52"/>
              <a:gd name="T50" fmla="*/ 2147483646 w 225"/>
              <a:gd name="T51" fmla="*/ 2147483646 h 52"/>
              <a:gd name="T52" fmla="*/ 2147483646 w 225"/>
              <a:gd name="T53" fmla="*/ 2147483646 h 52"/>
              <a:gd name="T54" fmla="*/ 2147483646 w 225"/>
              <a:gd name="T55" fmla="*/ 0 h 52"/>
              <a:gd name="T56" fmla="*/ 2147483646 w 225"/>
              <a:gd name="T57" fmla="*/ 2147483646 h 52"/>
              <a:gd name="T58" fmla="*/ 2147483646 w 225"/>
              <a:gd name="T59" fmla="*/ 2147483646 h 52"/>
              <a:gd name="T60" fmla="*/ 2147483646 w 225"/>
              <a:gd name="T61" fmla="*/ 2147483646 h 52"/>
              <a:gd name="T62" fmla="*/ 2147483646 w 225"/>
              <a:gd name="T63" fmla="*/ 0 h 52"/>
              <a:gd name="T64" fmla="*/ 2147483646 w 225"/>
              <a:gd name="T65" fmla="*/ 0 h 52"/>
              <a:gd name="T66" fmla="*/ 2147483646 w 225"/>
              <a:gd name="T67" fmla="*/ 2147483646 h 52"/>
              <a:gd name="T68" fmla="*/ 2147483646 w 225"/>
              <a:gd name="T69" fmla="*/ 2147483646 h 52"/>
              <a:gd name="T70" fmla="*/ 2147483646 w 225"/>
              <a:gd name="T71" fmla="*/ 2147483646 h 52"/>
              <a:gd name="T72" fmla="*/ 2147483646 w 225"/>
              <a:gd name="T73" fmla="*/ 0 h 52"/>
              <a:gd name="T74" fmla="*/ 2147483646 w 225"/>
              <a:gd name="T75" fmla="*/ 2147483646 h 52"/>
              <a:gd name="T76" fmla="*/ 2147483646 w 225"/>
              <a:gd name="T77" fmla="*/ 2147483646 h 52"/>
              <a:gd name="T78" fmla="*/ 2147483646 w 225"/>
              <a:gd name="T79" fmla="*/ 2147483646 h 52"/>
              <a:gd name="T80" fmla="*/ 2147483646 w 225"/>
              <a:gd name="T81" fmla="*/ 0 h 52"/>
              <a:gd name="T82" fmla="*/ 2147483646 w 225"/>
              <a:gd name="T83" fmla="*/ 0 h 52"/>
              <a:gd name="T84" fmla="*/ 2147483646 w 225"/>
              <a:gd name="T85" fmla="*/ 2147483646 h 52"/>
              <a:gd name="T86" fmla="*/ 2147483646 w 225"/>
              <a:gd name="T87" fmla="*/ 2147483646 h 52"/>
              <a:gd name="T88" fmla="*/ 2147483646 w 225"/>
              <a:gd name="T89" fmla="*/ 2147483646 h 52"/>
              <a:gd name="T90" fmla="*/ 2147483646 w 225"/>
              <a:gd name="T91" fmla="*/ 0 h 52"/>
              <a:gd name="T92" fmla="*/ 2147483646 w 225"/>
              <a:gd name="T93" fmla="*/ 2147483646 h 52"/>
              <a:gd name="T94" fmla="*/ 2147483646 w 225"/>
              <a:gd name="T95" fmla="*/ 2147483646 h 52"/>
              <a:gd name="T96" fmla="*/ 2147483646 w 225"/>
              <a:gd name="T97" fmla="*/ 2147483646 h 52"/>
              <a:gd name="T98" fmla="*/ 2147483646 w 225"/>
              <a:gd name="T99" fmla="*/ 0 h 52"/>
              <a:gd name="T100" fmla="*/ 2147483646 w 225"/>
              <a:gd name="T101" fmla="*/ 0 h 52"/>
              <a:gd name="T102" fmla="*/ 2147483646 w 225"/>
              <a:gd name="T103" fmla="*/ 2147483646 h 52"/>
              <a:gd name="T104" fmla="*/ 2147483646 w 225"/>
              <a:gd name="T105" fmla="*/ 2147483646 h 52"/>
              <a:gd name="T106" fmla="*/ 2147483646 w 225"/>
              <a:gd name="T107" fmla="*/ 2147483646 h 52"/>
              <a:gd name="T108" fmla="*/ 2147483646 w 225"/>
              <a:gd name="T109" fmla="*/ 0 h 52"/>
              <a:gd name="T110" fmla="*/ 2147483646 w 225"/>
              <a:gd name="T111" fmla="*/ 2147483646 h 52"/>
              <a:gd name="T112" fmla="*/ 2147483646 w 225"/>
              <a:gd name="T113" fmla="*/ 2147483646 h 52"/>
              <a:gd name="T114" fmla="*/ 2147483646 w 225"/>
              <a:gd name="T115" fmla="*/ 2147483646 h 52"/>
              <a:gd name="T116" fmla="*/ 2147483646 w 225"/>
              <a:gd name="T117" fmla="*/ 0 h 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5"/>
              <a:gd name="T178" fmla="*/ 0 h 52"/>
              <a:gd name="T179" fmla="*/ 225 w 225"/>
              <a:gd name="T180" fmla="*/ 52 h 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5" h="52">
                <a:moveTo>
                  <a:pt x="19" y="0"/>
                </a:moveTo>
                <a:cubicBezTo>
                  <a:pt x="22" y="0"/>
                  <a:pt x="26" y="0"/>
                  <a:pt x="30" y="0"/>
                </a:cubicBezTo>
                <a:cubicBezTo>
                  <a:pt x="31" y="0"/>
                  <a:pt x="32" y="1"/>
                  <a:pt x="32" y="2"/>
                </a:cubicBezTo>
                <a:cubicBezTo>
                  <a:pt x="32" y="2"/>
                  <a:pt x="32" y="2"/>
                  <a:pt x="32" y="2"/>
                </a:cubicBezTo>
                <a:cubicBezTo>
                  <a:pt x="32" y="3"/>
                  <a:pt x="31" y="3"/>
                  <a:pt x="30" y="3"/>
                </a:cubicBezTo>
                <a:cubicBezTo>
                  <a:pt x="26" y="3"/>
                  <a:pt x="22" y="3"/>
                  <a:pt x="19" y="3"/>
                </a:cubicBezTo>
                <a:cubicBezTo>
                  <a:pt x="18" y="3"/>
                  <a:pt x="17" y="3"/>
                  <a:pt x="17" y="2"/>
                </a:cubicBezTo>
                <a:cubicBezTo>
                  <a:pt x="17" y="2"/>
                  <a:pt x="17" y="2"/>
                  <a:pt x="17" y="2"/>
                </a:cubicBezTo>
                <a:cubicBezTo>
                  <a:pt x="17" y="1"/>
                  <a:pt x="18" y="0"/>
                  <a:pt x="19" y="0"/>
                </a:cubicBezTo>
                <a:close/>
                <a:moveTo>
                  <a:pt x="224" y="48"/>
                </a:moveTo>
                <a:cubicBezTo>
                  <a:pt x="224" y="48"/>
                  <a:pt x="224" y="48"/>
                  <a:pt x="224" y="48"/>
                </a:cubicBezTo>
                <a:cubicBezTo>
                  <a:pt x="225" y="48"/>
                  <a:pt x="225" y="49"/>
                  <a:pt x="225" y="50"/>
                </a:cubicBezTo>
                <a:cubicBezTo>
                  <a:pt x="225" y="50"/>
                  <a:pt x="225" y="50"/>
                  <a:pt x="225" y="50"/>
                </a:cubicBezTo>
                <a:cubicBezTo>
                  <a:pt x="225" y="51"/>
                  <a:pt x="225" y="52"/>
                  <a:pt x="224" y="52"/>
                </a:cubicBezTo>
                <a:cubicBezTo>
                  <a:pt x="224" y="52"/>
                  <a:pt x="224" y="52"/>
                  <a:pt x="224" y="52"/>
                </a:cubicBezTo>
                <a:cubicBezTo>
                  <a:pt x="223" y="52"/>
                  <a:pt x="222" y="51"/>
                  <a:pt x="222" y="50"/>
                </a:cubicBezTo>
                <a:cubicBezTo>
                  <a:pt x="222" y="50"/>
                  <a:pt x="222" y="50"/>
                  <a:pt x="222" y="50"/>
                </a:cubicBezTo>
                <a:cubicBezTo>
                  <a:pt x="222" y="49"/>
                  <a:pt x="223" y="48"/>
                  <a:pt x="224" y="48"/>
                </a:cubicBezTo>
                <a:close/>
                <a:moveTo>
                  <a:pt x="196" y="1"/>
                </a:moveTo>
                <a:cubicBezTo>
                  <a:pt x="196" y="3"/>
                  <a:pt x="197" y="4"/>
                  <a:pt x="198" y="5"/>
                </a:cubicBezTo>
                <a:cubicBezTo>
                  <a:pt x="199" y="6"/>
                  <a:pt x="198" y="7"/>
                  <a:pt x="198" y="8"/>
                </a:cubicBezTo>
                <a:cubicBezTo>
                  <a:pt x="198" y="8"/>
                  <a:pt x="198" y="8"/>
                  <a:pt x="198" y="8"/>
                </a:cubicBezTo>
                <a:cubicBezTo>
                  <a:pt x="197" y="8"/>
                  <a:pt x="196" y="8"/>
                  <a:pt x="195" y="7"/>
                </a:cubicBezTo>
                <a:cubicBezTo>
                  <a:pt x="195" y="6"/>
                  <a:pt x="194" y="5"/>
                  <a:pt x="193" y="3"/>
                </a:cubicBezTo>
                <a:cubicBezTo>
                  <a:pt x="190" y="3"/>
                  <a:pt x="190" y="3"/>
                  <a:pt x="186" y="3"/>
                </a:cubicBezTo>
                <a:cubicBezTo>
                  <a:pt x="186" y="3"/>
                  <a:pt x="185" y="3"/>
                  <a:pt x="185" y="2"/>
                </a:cubicBezTo>
                <a:cubicBezTo>
                  <a:pt x="185" y="2"/>
                  <a:pt x="185" y="2"/>
                  <a:pt x="185" y="2"/>
                </a:cubicBezTo>
                <a:cubicBezTo>
                  <a:pt x="185" y="1"/>
                  <a:pt x="186" y="0"/>
                  <a:pt x="186" y="0"/>
                </a:cubicBezTo>
                <a:cubicBezTo>
                  <a:pt x="194" y="0"/>
                  <a:pt x="194" y="0"/>
                  <a:pt x="194" y="0"/>
                </a:cubicBezTo>
                <a:cubicBezTo>
                  <a:pt x="195" y="0"/>
                  <a:pt x="195" y="1"/>
                  <a:pt x="196" y="1"/>
                </a:cubicBezTo>
                <a:close/>
                <a:moveTo>
                  <a:pt x="217" y="43"/>
                </a:moveTo>
                <a:cubicBezTo>
                  <a:pt x="215" y="40"/>
                  <a:pt x="213" y="36"/>
                  <a:pt x="211" y="33"/>
                </a:cubicBezTo>
                <a:cubicBezTo>
                  <a:pt x="211" y="32"/>
                  <a:pt x="211" y="31"/>
                  <a:pt x="212" y="31"/>
                </a:cubicBezTo>
                <a:cubicBezTo>
                  <a:pt x="212" y="31"/>
                  <a:pt x="212" y="31"/>
                  <a:pt x="212" y="31"/>
                </a:cubicBezTo>
                <a:cubicBezTo>
                  <a:pt x="212" y="30"/>
                  <a:pt x="213" y="30"/>
                  <a:pt x="214" y="31"/>
                </a:cubicBezTo>
                <a:cubicBezTo>
                  <a:pt x="216" y="34"/>
                  <a:pt x="218" y="38"/>
                  <a:pt x="220" y="41"/>
                </a:cubicBezTo>
                <a:cubicBezTo>
                  <a:pt x="221" y="42"/>
                  <a:pt x="220" y="43"/>
                  <a:pt x="219" y="43"/>
                </a:cubicBezTo>
                <a:cubicBezTo>
                  <a:pt x="219" y="43"/>
                  <a:pt x="219" y="43"/>
                  <a:pt x="219" y="43"/>
                </a:cubicBezTo>
                <a:cubicBezTo>
                  <a:pt x="219" y="44"/>
                  <a:pt x="218" y="44"/>
                  <a:pt x="217" y="43"/>
                </a:cubicBezTo>
                <a:close/>
                <a:moveTo>
                  <a:pt x="206" y="25"/>
                </a:moveTo>
                <a:cubicBezTo>
                  <a:pt x="204" y="22"/>
                  <a:pt x="202" y="18"/>
                  <a:pt x="200" y="15"/>
                </a:cubicBezTo>
                <a:cubicBezTo>
                  <a:pt x="200" y="14"/>
                  <a:pt x="200" y="13"/>
                  <a:pt x="201" y="13"/>
                </a:cubicBezTo>
                <a:cubicBezTo>
                  <a:pt x="201" y="13"/>
                  <a:pt x="201" y="13"/>
                  <a:pt x="201" y="13"/>
                </a:cubicBezTo>
                <a:cubicBezTo>
                  <a:pt x="201" y="12"/>
                  <a:pt x="203" y="12"/>
                  <a:pt x="203" y="13"/>
                </a:cubicBezTo>
                <a:cubicBezTo>
                  <a:pt x="205" y="17"/>
                  <a:pt x="207" y="20"/>
                  <a:pt x="209" y="23"/>
                </a:cubicBezTo>
                <a:cubicBezTo>
                  <a:pt x="210" y="24"/>
                  <a:pt x="209" y="25"/>
                  <a:pt x="209" y="26"/>
                </a:cubicBezTo>
                <a:cubicBezTo>
                  <a:pt x="209" y="26"/>
                  <a:pt x="209" y="26"/>
                  <a:pt x="209" y="26"/>
                </a:cubicBezTo>
                <a:cubicBezTo>
                  <a:pt x="208" y="26"/>
                  <a:pt x="207" y="26"/>
                  <a:pt x="206" y="25"/>
                </a:cubicBezTo>
                <a:close/>
                <a:moveTo>
                  <a:pt x="0" y="3"/>
                </a:moveTo>
                <a:cubicBezTo>
                  <a:pt x="0" y="0"/>
                  <a:pt x="0" y="0"/>
                  <a:pt x="0" y="0"/>
                </a:cubicBezTo>
                <a:cubicBezTo>
                  <a:pt x="8" y="0"/>
                  <a:pt x="8" y="0"/>
                  <a:pt x="8" y="0"/>
                </a:cubicBezTo>
                <a:cubicBezTo>
                  <a:pt x="9" y="0"/>
                  <a:pt x="10" y="1"/>
                  <a:pt x="10" y="2"/>
                </a:cubicBezTo>
                <a:cubicBezTo>
                  <a:pt x="10" y="2"/>
                  <a:pt x="10" y="2"/>
                  <a:pt x="10" y="2"/>
                </a:cubicBezTo>
                <a:cubicBezTo>
                  <a:pt x="10" y="3"/>
                  <a:pt x="9" y="3"/>
                  <a:pt x="8" y="3"/>
                </a:cubicBezTo>
                <a:cubicBezTo>
                  <a:pt x="0" y="3"/>
                  <a:pt x="0" y="3"/>
                  <a:pt x="0" y="3"/>
                </a:cubicBezTo>
                <a:close/>
                <a:moveTo>
                  <a:pt x="40" y="0"/>
                </a:moveTo>
                <a:cubicBezTo>
                  <a:pt x="43" y="0"/>
                  <a:pt x="47" y="0"/>
                  <a:pt x="51" y="0"/>
                </a:cubicBezTo>
                <a:cubicBezTo>
                  <a:pt x="52" y="0"/>
                  <a:pt x="53" y="1"/>
                  <a:pt x="53" y="2"/>
                </a:cubicBezTo>
                <a:cubicBezTo>
                  <a:pt x="53" y="2"/>
                  <a:pt x="53" y="2"/>
                  <a:pt x="53" y="2"/>
                </a:cubicBezTo>
                <a:cubicBezTo>
                  <a:pt x="53" y="3"/>
                  <a:pt x="52" y="3"/>
                  <a:pt x="51" y="3"/>
                </a:cubicBezTo>
                <a:cubicBezTo>
                  <a:pt x="47" y="3"/>
                  <a:pt x="43" y="3"/>
                  <a:pt x="40" y="3"/>
                </a:cubicBezTo>
                <a:cubicBezTo>
                  <a:pt x="39" y="3"/>
                  <a:pt x="38" y="3"/>
                  <a:pt x="38" y="2"/>
                </a:cubicBezTo>
                <a:cubicBezTo>
                  <a:pt x="38" y="2"/>
                  <a:pt x="38" y="2"/>
                  <a:pt x="38" y="2"/>
                </a:cubicBezTo>
                <a:cubicBezTo>
                  <a:pt x="38" y="1"/>
                  <a:pt x="39" y="0"/>
                  <a:pt x="40" y="0"/>
                </a:cubicBezTo>
                <a:close/>
                <a:moveTo>
                  <a:pt x="60" y="0"/>
                </a:moveTo>
                <a:cubicBezTo>
                  <a:pt x="64" y="0"/>
                  <a:pt x="68" y="0"/>
                  <a:pt x="72" y="0"/>
                </a:cubicBezTo>
                <a:cubicBezTo>
                  <a:pt x="73" y="0"/>
                  <a:pt x="74" y="1"/>
                  <a:pt x="74" y="2"/>
                </a:cubicBezTo>
                <a:cubicBezTo>
                  <a:pt x="74" y="2"/>
                  <a:pt x="74" y="2"/>
                  <a:pt x="74" y="2"/>
                </a:cubicBezTo>
                <a:cubicBezTo>
                  <a:pt x="74" y="3"/>
                  <a:pt x="73" y="3"/>
                  <a:pt x="72" y="3"/>
                </a:cubicBezTo>
                <a:cubicBezTo>
                  <a:pt x="68" y="3"/>
                  <a:pt x="64" y="3"/>
                  <a:pt x="60" y="3"/>
                </a:cubicBezTo>
                <a:cubicBezTo>
                  <a:pt x="60" y="3"/>
                  <a:pt x="59" y="3"/>
                  <a:pt x="59" y="2"/>
                </a:cubicBezTo>
                <a:cubicBezTo>
                  <a:pt x="59" y="2"/>
                  <a:pt x="59" y="2"/>
                  <a:pt x="59" y="2"/>
                </a:cubicBezTo>
                <a:cubicBezTo>
                  <a:pt x="59" y="1"/>
                  <a:pt x="60" y="0"/>
                  <a:pt x="60" y="0"/>
                </a:cubicBezTo>
                <a:close/>
                <a:moveTo>
                  <a:pt x="81" y="0"/>
                </a:moveTo>
                <a:cubicBezTo>
                  <a:pt x="85" y="0"/>
                  <a:pt x="89" y="0"/>
                  <a:pt x="93" y="0"/>
                </a:cubicBezTo>
                <a:cubicBezTo>
                  <a:pt x="94" y="0"/>
                  <a:pt x="95" y="1"/>
                  <a:pt x="95" y="2"/>
                </a:cubicBezTo>
                <a:cubicBezTo>
                  <a:pt x="95" y="2"/>
                  <a:pt x="95" y="2"/>
                  <a:pt x="95" y="2"/>
                </a:cubicBezTo>
                <a:cubicBezTo>
                  <a:pt x="95" y="3"/>
                  <a:pt x="94" y="3"/>
                  <a:pt x="93" y="3"/>
                </a:cubicBezTo>
                <a:cubicBezTo>
                  <a:pt x="89" y="3"/>
                  <a:pt x="85" y="3"/>
                  <a:pt x="81" y="3"/>
                </a:cubicBezTo>
                <a:cubicBezTo>
                  <a:pt x="81" y="3"/>
                  <a:pt x="80" y="3"/>
                  <a:pt x="80" y="2"/>
                </a:cubicBezTo>
                <a:cubicBezTo>
                  <a:pt x="80" y="2"/>
                  <a:pt x="80" y="2"/>
                  <a:pt x="80" y="2"/>
                </a:cubicBezTo>
                <a:cubicBezTo>
                  <a:pt x="80" y="1"/>
                  <a:pt x="81" y="0"/>
                  <a:pt x="81" y="0"/>
                </a:cubicBezTo>
                <a:close/>
                <a:moveTo>
                  <a:pt x="102" y="0"/>
                </a:moveTo>
                <a:cubicBezTo>
                  <a:pt x="106" y="0"/>
                  <a:pt x="110" y="0"/>
                  <a:pt x="114" y="0"/>
                </a:cubicBezTo>
                <a:cubicBezTo>
                  <a:pt x="115" y="0"/>
                  <a:pt x="116" y="1"/>
                  <a:pt x="116" y="2"/>
                </a:cubicBezTo>
                <a:cubicBezTo>
                  <a:pt x="116" y="2"/>
                  <a:pt x="116" y="2"/>
                  <a:pt x="116" y="2"/>
                </a:cubicBezTo>
                <a:cubicBezTo>
                  <a:pt x="116" y="3"/>
                  <a:pt x="115" y="3"/>
                  <a:pt x="114" y="3"/>
                </a:cubicBezTo>
                <a:cubicBezTo>
                  <a:pt x="110" y="3"/>
                  <a:pt x="106" y="3"/>
                  <a:pt x="102" y="3"/>
                </a:cubicBezTo>
                <a:cubicBezTo>
                  <a:pt x="102" y="3"/>
                  <a:pt x="101" y="3"/>
                  <a:pt x="101" y="2"/>
                </a:cubicBezTo>
                <a:cubicBezTo>
                  <a:pt x="101" y="2"/>
                  <a:pt x="101" y="2"/>
                  <a:pt x="101" y="2"/>
                </a:cubicBezTo>
                <a:cubicBezTo>
                  <a:pt x="101" y="1"/>
                  <a:pt x="102" y="0"/>
                  <a:pt x="102" y="0"/>
                </a:cubicBezTo>
                <a:close/>
                <a:moveTo>
                  <a:pt x="123" y="0"/>
                </a:moveTo>
                <a:cubicBezTo>
                  <a:pt x="127" y="0"/>
                  <a:pt x="131" y="0"/>
                  <a:pt x="135" y="0"/>
                </a:cubicBezTo>
                <a:cubicBezTo>
                  <a:pt x="136" y="0"/>
                  <a:pt x="137" y="1"/>
                  <a:pt x="137" y="2"/>
                </a:cubicBezTo>
                <a:cubicBezTo>
                  <a:pt x="137" y="2"/>
                  <a:pt x="137" y="2"/>
                  <a:pt x="137" y="2"/>
                </a:cubicBezTo>
                <a:cubicBezTo>
                  <a:pt x="137" y="3"/>
                  <a:pt x="136" y="3"/>
                  <a:pt x="135" y="3"/>
                </a:cubicBezTo>
                <a:cubicBezTo>
                  <a:pt x="131" y="3"/>
                  <a:pt x="127" y="3"/>
                  <a:pt x="123" y="3"/>
                </a:cubicBezTo>
                <a:cubicBezTo>
                  <a:pt x="123" y="3"/>
                  <a:pt x="122" y="3"/>
                  <a:pt x="122" y="2"/>
                </a:cubicBezTo>
                <a:cubicBezTo>
                  <a:pt x="122" y="2"/>
                  <a:pt x="122" y="2"/>
                  <a:pt x="122" y="2"/>
                </a:cubicBezTo>
                <a:cubicBezTo>
                  <a:pt x="122" y="1"/>
                  <a:pt x="123" y="0"/>
                  <a:pt x="123" y="0"/>
                </a:cubicBezTo>
                <a:close/>
                <a:moveTo>
                  <a:pt x="144" y="0"/>
                </a:moveTo>
                <a:cubicBezTo>
                  <a:pt x="148" y="0"/>
                  <a:pt x="152" y="0"/>
                  <a:pt x="156" y="0"/>
                </a:cubicBezTo>
                <a:cubicBezTo>
                  <a:pt x="157" y="0"/>
                  <a:pt x="158" y="1"/>
                  <a:pt x="158" y="2"/>
                </a:cubicBezTo>
                <a:cubicBezTo>
                  <a:pt x="158" y="2"/>
                  <a:pt x="158" y="2"/>
                  <a:pt x="158" y="2"/>
                </a:cubicBezTo>
                <a:cubicBezTo>
                  <a:pt x="158" y="3"/>
                  <a:pt x="157" y="3"/>
                  <a:pt x="156" y="3"/>
                </a:cubicBezTo>
                <a:cubicBezTo>
                  <a:pt x="152" y="3"/>
                  <a:pt x="148" y="3"/>
                  <a:pt x="144" y="3"/>
                </a:cubicBezTo>
                <a:cubicBezTo>
                  <a:pt x="144" y="3"/>
                  <a:pt x="143" y="3"/>
                  <a:pt x="143" y="2"/>
                </a:cubicBezTo>
                <a:cubicBezTo>
                  <a:pt x="143" y="2"/>
                  <a:pt x="143" y="2"/>
                  <a:pt x="143" y="2"/>
                </a:cubicBezTo>
                <a:cubicBezTo>
                  <a:pt x="143" y="1"/>
                  <a:pt x="144" y="0"/>
                  <a:pt x="144" y="0"/>
                </a:cubicBezTo>
                <a:close/>
                <a:moveTo>
                  <a:pt x="165" y="0"/>
                </a:moveTo>
                <a:cubicBezTo>
                  <a:pt x="169" y="0"/>
                  <a:pt x="173" y="0"/>
                  <a:pt x="177" y="0"/>
                </a:cubicBezTo>
                <a:cubicBezTo>
                  <a:pt x="178" y="0"/>
                  <a:pt x="179" y="1"/>
                  <a:pt x="179" y="2"/>
                </a:cubicBezTo>
                <a:cubicBezTo>
                  <a:pt x="179" y="2"/>
                  <a:pt x="179" y="2"/>
                  <a:pt x="179" y="2"/>
                </a:cubicBezTo>
                <a:cubicBezTo>
                  <a:pt x="179" y="3"/>
                  <a:pt x="178" y="3"/>
                  <a:pt x="177" y="3"/>
                </a:cubicBezTo>
                <a:cubicBezTo>
                  <a:pt x="173" y="3"/>
                  <a:pt x="169" y="3"/>
                  <a:pt x="165" y="3"/>
                </a:cubicBezTo>
                <a:cubicBezTo>
                  <a:pt x="165" y="3"/>
                  <a:pt x="164" y="3"/>
                  <a:pt x="164" y="2"/>
                </a:cubicBezTo>
                <a:cubicBezTo>
                  <a:pt x="164" y="2"/>
                  <a:pt x="164" y="2"/>
                  <a:pt x="164" y="2"/>
                </a:cubicBezTo>
                <a:cubicBezTo>
                  <a:pt x="164" y="1"/>
                  <a:pt x="165" y="0"/>
                  <a:pt x="165"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55" name="Freeform 37"/>
          <p:cNvSpPr>
            <a:spLocks noChangeArrowheads="1"/>
          </p:cNvSpPr>
          <p:nvPr/>
        </p:nvSpPr>
        <p:spPr bwMode="auto">
          <a:xfrm>
            <a:off x="3284885" y="2247899"/>
            <a:ext cx="1008460" cy="477441"/>
          </a:xfrm>
          <a:custGeom>
            <a:avLst/>
            <a:gdLst>
              <a:gd name="T0" fmla="*/ 0 w 560"/>
              <a:gd name="T1" fmla="*/ 0 h 272"/>
              <a:gd name="T2" fmla="*/ 2147483646 w 560"/>
              <a:gd name="T3" fmla="*/ 0 h 272"/>
              <a:gd name="T4" fmla="*/ 2147483646 w 560"/>
              <a:gd name="T5" fmla="*/ 2147483646 h 272"/>
              <a:gd name="T6" fmla="*/ 2147483646 w 560"/>
              <a:gd name="T7" fmla="*/ 2147483646 h 272"/>
              <a:gd name="T8" fmla="*/ 0 w 560"/>
              <a:gd name="T9" fmla="*/ 2147483646 h 272"/>
              <a:gd name="T10" fmla="*/ 0 w 560"/>
              <a:gd name="T11" fmla="*/ 0 h 272"/>
              <a:gd name="T12" fmla="*/ 0 w 560"/>
              <a:gd name="T13" fmla="*/ 0 h 272"/>
              <a:gd name="T14" fmla="*/ 0 60000 65536"/>
              <a:gd name="T15" fmla="*/ 0 60000 65536"/>
              <a:gd name="T16" fmla="*/ 0 60000 65536"/>
              <a:gd name="T17" fmla="*/ 0 60000 65536"/>
              <a:gd name="T18" fmla="*/ 0 60000 65536"/>
              <a:gd name="T19" fmla="*/ 0 60000 65536"/>
              <a:gd name="T20" fmla="*/ 0 60000 65536"/>
              <a:gd name="T21" fmla="*/ 0 w 560"/>
              <a:gd name="T22" fmla="*/ 0 h 272"/>
              <a:gd name="T23" fmla="*/ 560 w 560"/>
              <a:gd name="T24" fmla="*/ 272 h 2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0" h="272">
                <a:moveTo>
                  <a:pt x="0" y="0"/>
                </a:moveTo>
                <a:lnTo>
                  <a:pt x="477" y="0"/>
                </a:lnTo>
                <a:lnTo>
                  <a:pt x="560" y="135"/>
                </a:lnTo>
                <a:lnTo>
                  <a:pt x="477" y="272"/>
                </a:lnTo>
                <a:lnTo>
                  <a:pt x="0" y="272"/>
                </a:lnTo>
                <a:lnTo>
                  <a:pt x="0" y="0"/>
                </a:lnTo>
                <a:close/>
              </a:path>
            </a:pathLst>
          </a:custGeom>
          <a:solidFill>
            <a:schemeClr val="bg1"/>
          </a:solidFill>
          <a:ln>
            <a:noFill/>
          </a:ln>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56" name="Freeform 38"/>
          <p:cNvSpPr>
            <a:spLocks noEditPoints="1" noChangeArrowheads="1"/>
          </p:cNvSpPr>
          <p:nvPr/>
        </p:nvSpPr>
        <p:spPr bwMode="auto">
          <a:xfrm>
            <a:off x="3284885" y="2512219"/>
            <a:ext cx="948929" cy="184547"/>
          </a:xfrm>
          <a:custGeom>
            <a:avLst/>
            <a:gdLst>
              <a:gd name="T0" fmla="*/ 2147483646 w 221"/>
              <a:gd name="T1" fmla="*/ 2147483646 h 44"/>
              <a:gd name="T2" fmla="*/ 2147483646 w 221"/>
              <a:gd name="T3" fmla="*/ 2147483646 h 44"/>
              <a:gd name="T4" fmla="*/ 2147483646 w 221"/>
              <a:gd name="T5" fmla="*/ 2147483646 h 44"/>
              <a:gd name="T6" fmla="*/ 2147483646 w 221"/>
              <a:gd name="T7" fmla="*/ 2147483646 h 44"/>
              <a:gd name="T8" fmla="*/ 2147483646 w 221"/>
              <a:gd name="T9" fmla="*/ 2147483646 h 44"/>
              <a:gd name="T10" fmla="*/ 2147483646 w 221"/>
              <a:gd name="T11" fmla="*/ 2147483646 h 44"/>
              <a:gd name="T12" fmla="*/ 2147483646 w 221"/>
              <a:gd name="T13" fmla="*/ 2147483646 h 44"/>
              <a:gd name="T14" fmla="*/ 2147483646 w 221"/>
              <a:gd name="T15" fmla="*/ 2147483646 h 44"/>
              <a:gd name="T16" fmla="*/ 2147483646 w 221"/>
              <a:gd name="T17" fmla="*/ 2147483646 h 44"/>
              <a:gd name="T18" fmla="*/ 2147483646 w 221"/>
              <a:gd name="T19" fmla="*/ 2147483646 h 44"/>
              <a:gd name="T20" fmla="*/ 2147483646 w 221"/>
              <a:gd name="T21" fmla="*/ 2147483646 h 44"/>
              <a:gd name="T22" fmla="*/ 2147483646 w 221"/>
              <a:gd name="T23" fmla="*/ 2147483646 h 44"/>
              <a:gd name="T24" fmla="*/ 2147483646 w 221"/>
              <a:gd name="T25" fmla="*/ 2147483646 h 44"/>
              <a:gd name="T26" fmla="*/ 2147483646 w 221"/>
              <a:gd name="T27" fmla="*/ 0 h 44"/>
              <a:gd name="T28" fmla="*/ 2147483646 w 221"/>
              <a:gd name="T29" fmla="*/ 2147483646 h 44"/>
              <a:gd name="T30" fmla="*/ 2147483646 w 221"/>
              <a:gd name="T31" fmla="*/ 2147483646 h 44"/>
              <a:gd name="T32" fmla="*/ 2147483646 w 221"/>
              <a:gd name="T33" fmla="*/ 2147483646 h 44"/>
              <a:gd name="T34" fmla="*/ 2147483646 w 221"/>
              <a:gd name="T35" fmla="*/ 2147483646 h 44"/>
              <a:gd name="T36" fmla="*/ 2147483646 w 221"/>
              <a:gd name="T37" fmla="*/ 2147483646 h 44"/>
              <a:gd name="T38" fmla="*/ 0 w 221"/>
              <a:gd name="T39" fmla="*/ 2147483646 h 44"/>
              <a:gd name="T40" fmla="*/ 2147483646 w 221"/>
              <a:gd name="T41" fmla="*/ 2147483646 h 44"/>
              <a:gd name="T42" fmla="*/ 2147483646 w 221"/>
              <a:gd name="T43" fmla="*/ 2147483646 h 44"/>
              <a:gd name="T44" fmla="*/ 0 w 221"/>
              <a:gd name="T45" fmla="*/ 2147483646 h 44"/>
              <a:gd name="T46" fmla="*/ 2147483646 w 221"/>
              <a:gd name="T47" fmla="*/ 2147483646 h 44"/>
              <a:gd name="T48" fmla="*/ 2147483646 w 221"/>
              <a:gd name="T49" fmla="*/ 2147483646 h 44"/>
              <a:gd name="T50" fmla="*/ 2147483646 w 221"/>
              <a:gd name="T51" fmla="*/ 2147483646 h 44"/>
              <a:gd name="T52" fmla="*/ 2147483646 w 221"/>
              <a:gd name="T53" fmla="*/ 2147483646 h 44"/>
              <a:gd name="T54" fmla="*/ 2147483646 w 221"/>
              <a:gd name="T55" fmla="*/ 2147483646 h 44"/>
              <a:gd name="T56" fmla="*/ 2147483646 w 221"/>
              <a:gd name="T57" fmla="*/ 2147483646 h 44"/>
              <a:gd name="T58" fmla="*/ 2147483646 w 221"/>
              <a:gd name="T59" fmla="*/ 2147483646 h 44"/>
              <a:gd name="T60" fmla="*/ 2147483646 w 221"/>
              <a:gd name="T61" fmla="*/ 2147483646 h 44"/>
              <a:gd name="T62" fmla="*/ 2147483646 w 221"/>
              <a:gd name="T63" fmla="*/ 2147483646 h 44"/>
              <a:gd name="T64" fmla="*/ 2147483646 w 221"/>
              <a:gd name="T65" fmla="*/ 2147483646 h 44"/>
              <a:gd name="T66" fmla="*/ 2147483646 w 221"/>
              <a:gd name="T67" fmla="*/ 2147483646 h 44"/>
              <a:gd name="T68" fmla="*/ 2147483646 w 221"/>
              <a:gd name="T69" fmla="*/ 2147483646 h 44"/>
              <a:gd name="T70" fmla="*/ 2147483646 w 221"/>
              <a:gd name="T71" fmla="*/ 2147483646 h 44"/>
              <a:gd name="T72" fmla="*/ 2147483646 w 221"/>
              <a:gd name="T73" fmla="*/ 2147483646 h 44"/>
              <a:gd name="T74" fmla="*/ 2147483646 w 221"/>
              <a:gd name="T75" fmla="*/ 2147483646 h 44"/>
              <a:gd name="T76" fmla="*/ 2147483646 w 221"/>
              <a:gd name="T77" fmla="*/ 2147483646 h 44"/>
              <a:gd name="T78" fmla="*/ 2147483646 w 221"/>
              <a:gd name="T79" fmla="*/ 2147483646 h 44"/>
              <a:gd name="T80" fmla="*/ 2147483646 w 221"/>
              <a:gd name="T81" fmla="*/ 2147483646 h 44"/>
              <a:gd name="T82" fmla="*/ 2147483646 w 221"/>
              <a:gd name="T83" fmla="*/ 2147483646 h 44"/>
              <a:gd name="T84" fmla="*/ 2147483646 w 221"/>
              <a:gd name="T85" fmla="*/ 2147483646 h 44"/>
              <a:gd name="T86" fmla="*/ 2147483646 w 221"/>
              <a:gd name="T87" fmla="*/ 2147483646 h 44"/>
              <a:gd name="T88" fmla="*/ 2147483646 w 221"/>
              <a:gd name="T89" fmla="*/ 2147483646 h 44"/>
              <a:gd name="T90" fmla="*/ 2147483646 w 221"/>
              <a:gd name="T91" fmla="*/ 2147483646 h 44"/>
              <a:gd name="T92" fmla="*/ 2147483646 w 221"/>
              <a:gd name="T93" fmla="*/ 2147483646 h 44"/>
              <a:gd name="T94" fmla="*/ 2147483646 w 221"/>
              <a:gd name="T95" fmla="*/ 2147483646 h 44"/>
              <a:gd name="T96" fmla="*/ 2147483646 w 221"/>
              <a:gd name="T97" fmla="*/ 2147483646 h 44"/>
              <a:gd name="T98" fmla="*/ 2147483646 w 221"/>
              <a:gd name="T99" fmla="*/ 2147483646 h 44"/>
              <a:gd name="T100" fmla="*/ 2147483646 w 221"/>
              <a:gd name="T101" fmla="*/ 2147483646 h 44"/>
              <a:gd name="T102" fmla="*/ 2147483646 w 221"/>
              <a:gd name="T103" fmla="*/ 2147483646 h 44"/>
              <a:gd name="T104" fmla="*/ 2147483646 w 221"/>
              <a:gd name="T105" fmla="*/ 2147483646 h 44"/>
              <a:gd name="T106" fmla="*/ 2147483646 w 221"/>
              <a:gd name="T107" fmla="*/ 2147483646 h 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21"/>
              <a:gd name="T163" fmla="*/ 0 h 44"/>
              <a:gd name="T164" fmla="*/ 221 w 221"/>
              <a:gd name="T165" fmla="*/ 44 h 4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21" h="44">
                <a:moveTo>
                  <a:pt x="19" y="44"/>
                </a:moveTo>
                <a:cubicBezTo>
                  <a:pt x="22" y="44"/>
                  <a:pt x="26" y="44"/>
                  <a:pt x="30" y="44"/>
                </a:cubicBezTo>
                <a:cubicBezTo>
                  <a:pt x="31" y="44"/>
                  <a:pt x="32" y="43"/>
                  <a:pt x="32" y="42"/>
                </a:cubicBezTo>
                <a:cubicBezTo>
                  <a:pt x="32" y="42"/>
                  <a:pt x="32" y="42"/>
                  <a:pt x="32" y="42"/>
                </a:cubicBezTo>
                <a:cubicBezTo>
                  <a:pt x="32" y="41"/>
                  <a:pt x="31" y="40"/>
                  <a:pt x="30" y="40"/>
                </a:cubicBezTo>
                <a:cubicBezTo>
                  <a:pt x="26" y="40"/>
                  <a:pt x="22" y="40"/>
                  <a:pt x="19" y="40"/>
                </a:cubicBezTo>
                <a:cubicBezTo>
                  <a:pt x="18" y="40"/>
                  <a:pt x="17" y="41"/>
                  <a:pt x="17" y="42"/>
                </a:cubicBezTo>
                <a:cubicBezTo>
                  <a:pt x="17" y="42"/>
                  <a:pt x="17" y="42"/>
                  <a:pt x="17" y="42"/>
                </a:cubicBezTo>
                <a:cubicBezTo>
                  <a:pt x="17" y="43"/>
                  <a:pt x="18" y="44"/>
                  <a:pt x="19" y="44"/>
                </a:cubicBezTo>
                <a:close/>
                <a:moveTo>
                  <a:pt x="196" y="42"/>
                </a:moveTo>
                <a:cubicBezTo>
                  <a:pt x="196" y="41"/>
                  <a:pt x="197" y="40"/>
                  <a:pt x="198" y="38"/>
                </a:cubicBezTo>
                <a:cubicBezTo>
                  <a:pt x="199" y="38"/>
                  <a:pt x="198" y="36"/>
                  <a:pt x="198" y="36"/>
                </a:cubicBezTo>
                <a:cubicBezTo>
                  <a:pt x="198" y="36"/>
                  <a:pt x="198" y="36"/>
                  <a:pt x="198" y="36"/>
                </a:cubicBezTo>
                <a:cubicBezTo>
                  <a:pt x="197" y="36"/>
                  <a:pt x="196" y="36"/>
                  <a:pt x="195" y="37"/>
                </a:cubicBezTo>
                <a:cubicBezTo>
                  <a:pt x="195" y="38"/>
                  <a:pt x="194" y="39"/>
                  <a:pt x="193" y="40"/>
                </a:cubicBezTo>
                <a:cubicBezTo>
                  <a:pt x="190" y="40"/>
                  <a:pt x="190" y="40"/>
                  <a:pt x="186" y="40"/>
                </a:cubicBezTo>
                <a:cubicBezTo>
                  <a:pt x="186" y="40"/>
                  <a:pt x="185" y="41"/>
                  <a:pt x="185" y="42"/>
                </a:cubicBezTo>
                <a:cubicBezTo>
                  <a:pt x="185" y="42"/>
                  <a:pt x="185" y="42"/>
                  <a:pt x="185" y="42"/>
                </a:cubicBezTo>
                <a:cubicBezTo>
                  <a:pt x="185" y="43"/>
                  <a:pt x="186" y="44"/>
                  <a:pt x="186" y="44"/>
                </a:cubicBezTo>
                <a:cubicBezTo>
                  <a:pt x="194" y="44"/>
                  <a:pt x="194" y="44"/>
                  <a:pt x="194" y="44"/>
                </a:cubicBezTo>
                <a:cubicBezTo>
                  <a:pt x="195" y="44"/>
                  <a:pt x="195" y="43"/>
                  <a:pt x="196" y="42"/>
                </a:cubicBezTo>
                <a:close/>
                <a:moveTo>
                  <a:pt x="217" y="1"/>
                </a:moveTo>
                <a:cubicBezTo>
                  <a:pt x="215" y="4"/>
                  <a:pt x="213" y="7"/>
                  <a:pt x="211" y="11"/>
                </a:cubicBezTo>
                <a:cubicBezTo>
                  <a:pt x="211" y="12"/>
                  <a:pt x="211" y="13"/>
                  <a:pt x="212" y="13"/>
                </a:cubicBezTo>
                <a:cubicBezTo>
                  <a:pt x="212" y="13"/>
                  <a:pt x="212" y="13"/>
                  <a:pt x="212" y="13"/>
                </a:cubicBezTo>
                <a:cubicBezTo>
                  <a:pt x="212" y="14"/>
                  <a:pt x="213" y="13"/>
                  <a:pt x="214" y="12"/>
                </a:cubicBezTo>
                <a:cubicBezTo>
                  <a:pt x="216" y="9"/>
                  <a:pt x="218" y="6"/>
                  <a:pt x="220" y="2"/>
                </a:cubicBezTo>
                <a:cubicBezTo>
                  <a:pt x="221" y="2"/>
                  <a:pt x="220" y="1"/>
                  <a:pt x="219" y="0"/>
                </a:cubicBezTo>
                <a:cubicBezTo>
                  <a:pt x="219" y="0"/>
                  <a:pt x="219" y="0"/>
                  <a:pt x="219" y="0"/>
                </a:cubicBezTo>
                <a:cubicBezTo>
                  <a:pt x="219" y="0"/>
                  <a:pt x="218" y="0"/>
                  <a:pt x="217" y="1"/>
                </a:cubicBezTo>
                <a:close/>
                <a:moveTo>
                  <a:pt x="206" y="19"/>
                </a:moveTo>
                <a:cubicBezTo>
                  <a:pt x="204" y="22"/>
                  <a:pt x="202" y="25"/>
                  <a:pt x="200" y="29"/>
                </a:cubicBezTo>
                <a:cubicBezTo>
                  <a:pt x="200" y="29"/>
                  <a:pt x="200" y="30"/>
                  <a:pt x="201" y="31"/>
                </a:cubicBezTo>
                <a:cubicBezTo>
                  <a:pt x="201" y="31"/>
                  <a:pt x="201" y="31"/>
                  <a:pt x="201" y="31"/>
                </a:cubicBezTo>
                <a:cubicBezTo>
                  <a:pt x="201" y="31"/>
                  <a:pt x="203" y="31"/>
                  <a:pt x="203" y="30"/>
                </a:cubicBezTo>
                <a:cubicBezTo>
                  <a:pt x="205" y="27"/>
                  <a:pt x="207" y="24"/>
                  <a:pt x="209" y="20"/>
                </a:cubicBezTo>
                <a:cubicBezTo>
                  <a:pt x="210" y="20"/>
                  <a:pt x="209" y="19"/>
                  <a:pt x="209" y="18"/>
                </a:cubicBezTo>
                <a:cubicBezTo>
                  <a:pt x="209" y="18"/>
                  <a:pt x="209" y="18"/>
                  <a:pt x="209" y="18"/>
                </a:cubicBezTo>
                <a:cubicBezTo>
                  <a:pt x="208" y="18"/>
                  <a:pt x="207" y="18"/>
                  <a:pt x="206" y="19"/>
                </a:cubicBezTo>
                <a:close/>
                <a:moveTo>
                  <a:pt x="0" y="40"/>
                </a:moveTo>
                <a:cubicBezTo>
                  <a:pt x="0" y="44"/>
                  <a:pt x="0" y="44"/>
                  <a:pt x="0" y="44"/>
                </a:cubicBezTo>
                <a:cubicBezTo>
                  <a:pt x="8" y="44"/>
                  <a:pt x="8" y="44"/>
                  <a:pt x="8" y="44"/>
                </a:cubicBezTo>
                <a:cubicBezTo>
                  <a:pt x="9" y="44"/>
                  <a:pt x="10" y="43"/>
                  <a:pt x="10" y="42"/>
                </a:cubicBezTo>
                <a:cubicBezTo>
                  <a:pt x="10" y="42"/>
                  <a:pt x="10" y="42"/>
                  <a:pt x="10" y="42"/>
                </a:cubicBezTo>
                <a:cubicBezTo>
                  <a:pt x="10" y="41"/>
                  <a:pt x="9" y="40"/>
                  <a:pt x="8" y="40"/>
                </a:cubicBezTo>
                <a:cubicBezTo>
                  <a:pt x="0" y="40"/>
                  <a:pt x="0" y="40"/>
                  <a:pt x="0" y="40"/>
                </a:cubicBezTo>
                <a:close/>
                <a:moveTo>
                  <a:pt x="40" y="44"/>
                </a:moveTo>
                <a:cubicBezTo>
                  <a:pt x="43" y="44"/>
                  <a:pt x="47" y="44"/>
                  <a:pt x="51" y="44"/>
                </a:cubicBezTo>
                <a:cubicBezTo>
                  <a:pt x="52" y="44"/>
                  <a:pt x="53" y="43"/>
                  <a:pt x="53" y="42"/>
                </a:cubicBezTo>
                <a:cubicBezTo>
                  <a:pt x="53" y="42"/>
                  <a:pt x="53" y="42"/>
                  <a:pt x="53" y="42"/>
                </a:cubicBezTo>
                <a:cubicBezTo>
                  <a:pt x="53" y="41"/>
                  <a:pt x="52" y="40"/>
                  <a:pt x="51" y="40"/>
                </a:cubicBezTo>
                <a:cubicBezTo>
                  <a:pt x="47" y="40"/>
                  <a:pt x="43" y="40"/>
                  <a:pt x="40" y="40"/>
                </a:cubicBezTo>
                <a:cubicBezTo>
                  <a:pt x="39" y="40"/>
                  <a:pt x="38" y="41"/>
                  <a:pt x="38" y="42"/>
                </a:cubicBezTo>
                <a:cubicBezTo>
                  <a:pt x="38" y="42"/>
                  <a:pt x="38" y="42"/>
                  <a:pt x="38" y="42"/>
                </a:cubicBezTo>
                <a:cubicBezTo>
                  <a:pt x="38" y="43"/>
                  <a:pt x="39" y="44"/>
                  <a:pt x="40" y="44"/>
                </a:cubicBezTo>
                <a:close/>
                <a:moveTo>
                  <a:pt x="60" y="44"/>
                </a:moveTo>
                <a:cubicBezTo>
                  <a:pt x="64" y="44"/>
                  <a:pt x="68" y="44"/>
                  <a:pt x="72" y="44"/>
                </a:cubicBezTo>
                <a:cubicBezTo>
                  <a:pt x="73" y="44"/>
                  <a:pt x="74" y="43"/>
                  <a:pt x="74" y="42"/>
                </a:cubicBezTo>
                <a:cubicBezTo>
                  <a:pt x="74" y="42"/>
                  <a:pt x="74" y="42"/>
                  <a:pt x="74" y="42"/>
                </a:cubicBezTo>
                <a:cubicBezTo>
                  <a:pt x="74" y="41"/>
                  <a:pt x="73" y="40"/>
                  <a:pt x="72" y="40"/>
                </a:cubicBezTo>
                <a:cubicBezTo>
                  <a:pt x="68" y="40"/>
                  <a:pt x="64" y="40"/>
                  <a:pt x="60" y="40"/>
                </a:cubicBezTo>
                <a:cubicBezTo>
                  <a:pt x="60" y="40"/>
                  <a:pt x="59" y="41"/>
                  <a:pt x="59" y="42"/>
                </a:cubicBezTo>
                <a:cubicBezTo>
                  <a:pt x="59" y="42"/>
                  <a:pt x="59" y="42"/>
                  <a:pt x="59" y="42"/>
                </a:cubicBezTo>
                <a:cubicBezTo>
                  <a:pt x="59" y="43"/>
                  <a:pt x="60" y="44"/>
                  <a:pt x="60" y="44"/>
                </a:cubicBezTo>
                <a:close/>
                <a:moveTo>
                  <a:pt x="81" y="44"/>
                </a:moveTo>
                <a:cubicBezTo>
                  <a:pt x="85" y="44"/>
                  <a:pt x="89" y="44"/>
                  <a:pt x="93" y="44"/>
                </a:cubicBezTo>
                <a:cubicBezTo>
                  <a:pt x="94" y="44"/>
                  <a:pt x="95" y="43"/>
                  <a:pt x="95" y="42"/>
                </a:cubicBezTo>
                <a:cubicBezTo>
                  <a:pt x="95" y="42"/>
                  <a:pt x="95" y="42"/>
                  <a:pt x="95" y="42"/>
                </a:cubicBezTo>
                <a:cubicBezTo>
                  <a:pt x="95" y="41"/>
                  <a:pt x="94" y="40"/>
                  <a:pt x="93" y="40"/>
                </a:cubicBezTo>
                <a:cubicBezTo>
                  <a:pt x="89" y="40"/>
                  <a:pt x="85" y="40"/>
                  <a:pt x="81" y="40"/>
                </a:cubicBezTo>
                <a:cubicBezTo>
                  <a:pt x="81" y="40"/>
                  <a:pt x="80" y="41"/>
                  <a:pt x="80" y="42"/>
                </a:cubicBezTo>
                <a:cubicBezTo>
                  <a:pt x="80" y="42"/>
                  <a:pt x="80" y="42"/>
                  <a:pt x="80" y="42"/>
                </a:cubicBezTo>
                <a:cubicBezTo>
                  <a:pt x="80" y="43"/>
                  <a:pt x="81" y="44"/>
                  <a:pt x="81" y="44"/>
                </a:cubicBezTo>
                <a:close/>
                <a:moveTo>
                  <a:pt x="102" y="44"/>
                </a:moveTo>
                <a:cubicBezTo>
                  <a:pt x="106" y="44"/>
                  <a:pt x="110" y="44"/>
                  <a:pt x="114" y="44"/>
                </a:cubicBezTo>
                <a:cubicBezTo>
                  <a:pt x="115" y="44"/>
                  <a:pt x="116" y="43"/>
                  <a:pt x="116" y="42"/>
                </a:cubicBezTo>
                <a:cubicBezTo>
                  <a:pt x="116" y="42"/>
                  <a:pt x="116" y="42"/>
                  <a:pt x="116" y="42"/>
                </a:cubicBezTo>
                <a:cubicBezTo>
                  <a:pt x="116" y="41"/>
                  <a:pt x="115" y="40"/>
                  <a:pt x="114" y="40"/>
                </a:cubicBezTo>
                <a:cubicBezTo>
                  <a:pt x="110" y="40"/>
                  <a:pt x="106" y="40"/>
                  <a:pt x="102" y="40"/>
                </a:cubicBezTo>
                <a:cubicBezTo>
                  <a:pt x="102" y="40"/>
                  <a:pt x="101" y="41"/>
                  <a:pt x="101" y="42"/>
                </a:cubicBezTo>
                <a:cubicBezTo>
                  <a:pt x="101" y="42"/>
                  <a:pt x="101" y="42"/>
                  <a:pt x="101" y="42"/>
                </a:cubicBezTo>
                <a:cubicBezTo>
                  <a:pt x="101" y="43"/>
                  <a:pt x="102" y="44"/>
                  <a:pt x="102" y="44"/>
                </a:cubicBezTo>
                <a:close/>
                <a:moveTo>
                  <a:pt x="123" y="44"/>
                </a:moveTo>
                <a:cubicBezTo>
                  <a:pt x="127" y="44"/>
                  <a:pt x="131" y="44"/>
                  <a:pt x="135" y="44"/>
                </a:cubicBezTo>
                <a:cubicBezTo>
                  <a:pt x="136" y="44"/>
                  <a:pt x="137" y="43"/>
                  <a:pt x="137" y="42"/>
                </a:cubicBezTo>
                <a:cubicBezTo>
                  <a:pt x="137" y="42"/>
                  <a:pt x="137" y="42"/>
                  <a:pt x="137" y="42"/>
                </a:cubicBezTo>
                <a:cubicBezTo>
                  <a:pt x="137" y="41"/>
                  <a:pt x="136" y="40"/>
                  <a:pt x="135" y="40"/>
                </a:cubicBezTo>
                <a:cubicBezTo>
                  <a:pt x="131" y="40"/>
                  <a:pt x="127" y="40"/>
                  <a:pt x="123" y="40"/>
                </a:cubicBezTo>
                <a:cubicBezTo>
                  <a:pt x="123" y="40"/>
                  <a:pt x="122" y="41"/>
                  <a:pt x="122" y="42"/>
                </a:cubicBezTo>
                <a:cubicBezTo>
                  <a:pt x="122" y="42"/>
                  <a:pt x="122" y="42"/>
                  <a:pt x="122" y="42"/>
                </a:cubicBezTo>
                <a:cubicBezTo>
                  <a:pt x="122" y="43"/>
                  <a:pt x="123" y="44"/>
                  <a:pt x="123" y="44"/>
                </a:cubicBezTo>
                <a:close/>
                <a:moveTo>
                  <a:pt x="144" y="44"/>
                </a:moveTo>
                <a:cubicBezTo>
                  <a:pt x="148" y="44"/>
                  <a:pt x="152" y="44"/>
                  <a:pt x="156" y="44"/>
                </a:cubicBezTo>
                <a:cubicBezTo>
                  <a:pt x="157" y="44"/>
                  <a:pt x="158" y="43"/>
                  <a:pt x="158" y="42"/>
                </a:cubicBezTo>
                <a:cubicBezTo>
                  <a:pt x="158" y="42"/>
                  <a:pt x="158" y="42"/>
                  <a:pt x="158" y="42"/>
                </a:cubicBezTo>
                <a:cubicBezTo>
                  <a:pt x="158" y="41"/>
                  <a:pt x="157" y="40"/>
                  <a:pt x="156" y="40"/>
                </a:cubicBezTo>
                <a:cubicBezTo>
                  <a:pt x="152" y="40"/>
                  <a:pt x="148" y="40"/>
                  <a:pt x="144" y="40"/>
                </a:cubicBezTo>
                <a:cubicBezTo>
                  <a:pt x="144" y="40"/>
                  <a:pt x="143" y="41"/>
                  <a:pt x="143" y="42"/>
                </a:cubicBezTo>
                <a:cubicBezTo>
                  <a:pt x="143" y="42"/>
                  <a:pt x="143" y="42"/>
                  <a:pt x="143" y="42"/>
                </a:cubicBezTo>
                <a:cubicBezTo>
                  <a:pt x="143" y="43"/>
                  <a:pt x="144" y="44"/>
                  <a:pt x="144" y="44"/>
                </a:cubicBezTo>
                <a:close/>
                <a:moveTo>
                  <a:pt x="165" y="44"/>
                </a:moveTo>
                <a:cubicBezTo>
                  <a:pt x="169" y="44"/>
                  <a:pt x="173" y="44"/>
                  <a:pt x="177" y="44"/>
                </a:cubicBezTo>
                <a:cubicBezTo>
                  <a:pt x="178" y="44"/>
                  <a:pt x="179" y="43"/>
                  <a:pt x="179" y="42"/>
                </a:cubicBezTo>
                <a:cubicBezTo>
                  <a:pt x="179" y="42"/>
                  <a:pt x="179" y="42"/>
                  <a:pt x="179" y="42"/>
                </a:cubicBezTo>
                <a:cubicBezTo>
                  <a:pt x="179" y="41"/>
                  <a:pt x="178" y="40"/>
                  <a:pt x="177" y="40"/>
                </a:cubicBezTo>
                <a:cubicBezTo>
                  <a:pt x="173" y="40"/>
                  <a:pt x="169" y="40"/>
                  <a:pt x="165" y="40"/>
                </a:cubicBezTo>
                <a:cubicBezTo>
                  <a:pt x="165" y="40"/>
                  <a:pt x="164" y="41"/>
                  <a:pt x="164" y="42"/>
                </a:cubicBezTo>
                <a:cubicBezTo>
                  <a:pt x="164" y="42"/>
                  <a:pt x="164" y="42"/>
                  <a:pt x="164" y="42"/>
                </a:cubicBezTo>
                <a:cubicBezTo>
                  <a:pt x="164" y="43"/>
                  <a:pt x="165" y="44"/>
                  <a:pt x="165" y="44"/>
                </a:cubicBezTo>
                <a:close/>
              </a:path>
            </a:pathLst>
          </a:custGeom>
          <a:solidFill>
            <a:srgbClr val="757975"/>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57" name="Freeform 39"/>
          <p:cNvSpPr>
            <a:spLocks noEditPoints="1" noChangeArrowheads="1"/>
          </p:cNvSpPr>
          <p:nvPr/>
        </p:nvSpPr>
        <p:spPr bwMode="auto">
          <a:xfrm>
            <a:off x="3284885" y="2275284"/>
            <a:ext cx="965597" cy="216694"/>
          </a:xfrm>
          <a:custGeom>
            <a:avLst/>
            <a:gdLst>
              <a:gd name="T0" fmla="*/ 2147483646 w 225"/>
              <a:gd name="T1" fmla="*/ 0 h 52"/>
              <a:gd name="T2" fmla="*/ 2147483646 w 225"/>
              <a:gd name="T3" fmla="*/ 2147483646 h 52"/>
              <a:gd name="T4" fmla="*/ 2147483646 w 225"/>
              <a:gd name="T5" fmla="*/ 2147483646 h 52"/>
              <a:gd name="T6" fmla="*/ 2147483646 w 225"/>
              <a:gd name="T7" fmla="*/ 2147483646 h 52"/>
              <a:gd name="T8" fmla="*/ 2147483646 w 225"/>
              <a:gd name="T9" fmla="*/ 2147483646 h 52"/>
              <a:gd name="T10" fmla="*/ 2147483646 w 225"/>
              <a:gd name="T11" fmla="*/ 2147483646 h 52"/>
              <a:gd name="T12" fmla="*/ 2147483646 w 225"/>
              <a:gd name="T13" fmla="*/ 2147483646 h 52"/>
              <a:gd name="T14" fmla="*/ 2147483646 w 225"/>
              <a:gd name="T15" fmla="*/ 2147483646 h 52"/>
              <a:gd name="T16" fmla="*/ 2147483646 w 225"/>
              <a:gd name="T17" fmla="*/ 2147483646 h 52"/>
              <a:gd name="T18" fmla="*/ 2147483646 w 225"/>
              <a:gd name="T19" fmla="*/ 2147483646 h 52"/>
              <a:gd name="T20" fmla="*/ 2147483646 w 225"/>
              <a:gd name="T21" fmla="*/ 2147483646 h 52"/>
              <a:gd name="T22" fmla="*/ 2147483646 w 225"/>
              <a:gd name="T23" fmla="*/ 2147483646 h 52"/>
              <a:gd name="T24" fmla="*/ 2147483646 w 225"/>
              <a:gd name="T25" fmla="*/ 2147483646 h 52"/>
              <a:gd name="T26" fmla="*/ 2147483646 w 225"/>
              <a:gd name="T27" fmla="*/ 0 h 52"/>
              <a:gd name="T28" fmla="*/ 2147483646 w 225"/>
              <a:gd name="T29" fmla="*/ 2147483646 h 52"/>
              <a:gd name="T30" fmla="*/ 2147483646 w 225"/>
              <a:gd name="T31" fmla="*/ 2147483646 h 52"/>
              <a:gd name="T32" fmla="*/ 2147483646 w 225"/>
              <a:gd name="T33" fmla="*/ 2147483646 h 52"/>
              <a:gd name="T34" fmla="*/ 2147483646 w 225"/>
              <a:gd name="T35" fmla="*/ 2147483646 h 52"/>
              <a:gd name="T36" fmla="*/ 2147483646 w 225"/>
              <a:gd name="T37" fmla="*/ 2147483646 h 52"/>
              <a:gd name="T38" fmla="*/ 2147483646 w 225"/>
              <a:gd name="T39" fmla="*/ 2147483646 h 52"/>
              <a:gd name="T40" fmla="*/ 2147483646 w 225"/>
              <a:gd name="T41" fmla="*/ 2147483646 h 52"/>
              <a:gd name="T42" fmla="*/ 2147483646 w 225"/>
              <a:gd name="T43" fmla="*/ 2147483646 h 52"/>
              <a:gd name="T44" fmla="*/ 2147483646 w 225"/>
              <a:gd name="T45" fmla="*/ 2147483646 h 52"/>
              <a:gd name="T46" fmla="*/ 2147483646 w 225"/>
              <a:gd name="T47" fmla="*/ 2147483646 h 52"/>
              <a:gd name="T48" fmla="*/ 0 w 225"/>
              <a:gd name="T49" fmla="*/ 0 h 52"/>
              <a:gd name="T50" fmla="*/ 2147483646 w 225"/>
              <a:gd name="T51" fmla="*/ 2147483646 h 52"/>
              <a:gd name="T52" fmla="*/ 2147483646 w 225"/>
              <a:gd name="T53" fmla="*/ 2147483646 h 52"/>
              <a:gd name="T54" fmla="*/ 2147483646 w 225"/>
              <a:gd name="T55" fmla="*/ 0 h 52"/>
              <a:gd name="T56" fmla="*/ 2147483646 w 225"/>
              <a:gd name="T57" fmla="*/ 2147483646 h 52"/>
              <a:gd name="T58" fmla="*/ 2147483646 w 225"/>
              <a:gd name="T59" fmla="*/ 2147483646 h 52"/>
              <a:gd name="T60" fmla="*/ 2147483646 w 225"/>
              <a:gd name="T61" fmla="*/ 2147483646 h 52"/>
              <a:gd name="T62" fmla="*/ 2147483646 w 225"/>
              <a:gd name="T63" fmla="*/ 0 h 52"/>
              <a:gd name="T64" fmla="*/ 2147483646 w 225"/>
              <a:gd name="T65" fmla="*/ 0 h 52"/>
              <a:gd name="T66" fmla="*/ 2147483646 w 225"/>
              <a:gd name="T67" fmla="*/ 2147483646 h 52"/>
              <a:gd name="T68" fmla="*/ 2147483646 w 225"/>
              <a:gd name="T69" fmla="*/ 2147483646 h 52"/>
              <a:gd name="T70" fmla="*/ 2147483646 w 225"/>
              <a:gd name="T71" fmla="*/ 2147483646 h 52"/>
              <a:gd name="T72" fmla="*/ 2147483646 w 225"/>
              <a:gd name="T73" fmla="*/ 0 h 52"/>
              <a:gd name="T74" fmla="*/ 2147483646 w 225"/>
              <a:gd name="T75" fmla="*/ 2147483646 h 52"/>
              <a:gd name="T76" fmla="*/ 2147483646 w 225"/>
              <a:gd name="T77" fmla="*/ 2147483646 h 52"/>
              <a:gd name="T78" fmla="*/ 2147483646 w 225"/>
              <a:gd name="T79" fmla="*/ 2147483646 h 52"/>
              <a:gd name="T80" fmla="*/ 2147483646 w 225"/>
              <a:gd name="T81" fmla="*/ 0 h 52"/>
              <a:gd name="T82" fmla="*/ 2147483646 w 225"/>
              <a:gd name="T83" fmla="*/ 0 h 52"/>
              <a:gd name="T84" fmla="*/ 2147483646 w 225"/>
              <a:gd name="T85" fmla="*/ 2147483646 h 52"/>
              <a:gd name="T86" fmla="*/ 2147483646 w 225"/>
              <a:gd name="T87" fmla="*/ 2147483646 h 52"/>
              <a:gd name="T88" fmla="*/ 2147483646 w 225"/>
              <a:gd name="T89" fmla="*/ 2147483646 h 52"/>
              <a:gd name="T90" fmla="*/ 2147483646 w 225"/>
              <a:gd name="T91" fmla="*/ 0 h 52"/>
              <a:gd name="T92" fmla="*/ 2147483646 w 225"/>
              <a:gd name="T93" fmla="*/ 2147483646 h 52"/>
              <a:gd name="T94" fmla="*/ 2147483646 w 225"/>
              <a:gd name="T95" fmla="*/ 2147483646 h 52"/>
              <a:gd name="T96" fmla="*/ 2147483646 w 225"/>
              <a:gd name="T97" fmla="*/ 2147483646 h 52"/>
              <a:gd name="T98" fmla="*/ 2147483646 w 225"/>
              <a:gd name="T99" fmla="*/ 0 h 52"/>
              <a:gd name="T100" fmla="*/ 2147483646 w 225"/>
              <a:gd name="T101" fmla="*/ 0 h 52"/>
              <a:gd name="T102" fmla="*/ 2147483646 w 225"/>
              <a:gd name="T103" fmla="*/ 2147483646 h 52"/>
              <a:gd name="T104" fmla="*/ 2147483646 w 225"/>
              <a:gd name="T105" fmla="*/ 2147483646 h 52"/>
              <a:gd name="T106" fmla="*/ 2147483646 w 225"/>
              <a:gd name="T107" fmla="*/ 2147483646 h 52"/>
              <a:gd name="T108" fmla="*/ 2147483646 w 225"/>
              <a:gd name="T109" fmla="*/ 0 h 52"/>
              <a:gd name="T110" fmla="*/ 2147483646 w 225"/>
              <a:gd name="T111" fmla="*/ 2147483646 h 52"/>
              <a:gd name="T112" fmla="*/ 2147483646 w 225"/>
              <a:gd name="T113" fmla="*/ 2147483646 h 52"/>
              <a:gd name="T114" fmla="*/ 2147483646 w 225"/>
              <a:gd name="T115" fmla="*/ 2147483646 h 52"/>
              <a:gd name="T116" fmla="*/ 2147483646 w 225"/>
              <a:gd name="T117" fmla="*/ 0 h 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5"/>
              <a:gd name="T178" fmla="*/ 0 h 52"/>
              <a:gd name="T179" fmla="*/ 225 w 225"/>
              <a:gd name="T180" fmla="*/ 52 h 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5" h="52">
                <a:moveTo>
                  <a:pt x="19" y="0"/>
                </a:moveTo>
                <a:cubicBezTo>
                  <a:pt x="22" y="0"/>
                  <a:pt x="26" y="0"/>
                  <a:pt x="30" y="0"/>
                </a:cubicBezTo>
                <a:cubicBezTo>
                  <a:pt x="31" y="0"/>
                  <a:pt x="32" y="1"/>
                  <a:pt x="32" y="2"/>
                </a:cubicBezTo>
                <a:cubicBezTo>
                  <a:pt x="32" y="2"/>
                  <a:pt x="32" y="2"/>
                  <a:pt x="32" y="2"/>
                </a:cubicBezTo>
                <a:cubicBezTo>
                  <a:pt x="32" y="3"/>
                  <a:pt x="31" y="4"/>
                  <a:pt x="30" y="4"/>
                </a:cubicBezTo>
                <a:cubicBezTo>
                  <a:pt x="26" y="4"/>
                  <a:pt x="22" y="4"/>
                  <a:pt x="19" y="4"/>
                </a:cubicBezTo>
                <a:cubicBezTo>
                  <a:pt x="18" y="4"/>
                  <a:pt x="17" y="3"/>
                  <a:pt x="17" y="2"/>
                </a:cubicBezTo>
                <a:cubicBezTo>
                  <a:pt x="17" y="2"/>
                  <a:pt x="17" y="2"/>
                  <a:pt x="17" y="2"/>
                </a:cubicBezTo>
                <a:cubicBezTo>
                  <a:pt x="17" y="1"/>
                  <a:pt x="18" y="0"/>
                  <a:pt x="19" y="0"/>
                </a:cubicBezTo>
                <a:close/>
                <a:moveTo>
                  <a:pt x="224" y="48"/>
                </a:moveTo>
                <a:cubicBezTo>
                  <a:pt x="224" y="48"/>
                  <a:pt x="224" y="48"/>
                  <a:pt x="224" y="48"/>
                </a:cubicBezTo>
                <a:cubicBezTo>
                  <a:pt x="225" y="48"/>
                  <a:pt x="225" y="49"/>
                  <a:pt x="225" y="50"/>
                </a:cubicBezTo>
                <a:cubicBezTo>
                  <a:pt x="225" y="51"/>
                  <a:pt x="225" y="51"/>
                  <a:pt x="225" y="51"/>
                </a:cubicBezTo>
                <a:cubicBezTo>
                  <a:pt x="225" y="52"/>
                  <a:pt x="225" y="52"/>
                  <a:pt x="224" y="52"/>
                </a:cubicBezTo>
                <a:cubicBezTo>
                  <a:pt x="224" y="52"/>
                  <a:pt x="224" y="52"/>
                  <a:pt x="224" y="52"/>
                </a:cubicBezTo>
                <a:cubicBezTo>
                  <a:pt x="223" y="52"/>
                  <a:pt x="222" y="52"/>
                  <a:pt x="222" y="51"/>
                </a:cubicBezTo>
                <a:cubicBezTo>
                  <a:pt x="222" y="50"/>
                  <a:pt x="222" y="50"/>
                  <a:pt x="222" y="50"/>
                </a:cubicBezTo>
                <a:cubicBezTo>
                  <a:pt x="222" y="49"/>
                  <a:pt x="223" y="48"/>
                  <a:pt x="224" y="48"/>
                </a:cubicBezTo>
                <a:close/>
                <a:moveTo>
                  <a:pt x="196" y="1"/>
                </a:moveTo>
                <a:cubicBezTo>
                  <a:pt x="196" y="3"/>
                  <a:pt x="197" y="4"/>
                  <a:pt x="198" y="6"/>
                </a:cubicBezTo>
                <a:cubicBezTo>
                  <a:pt x="199" y="6"/>
                  <a:pt x="198" y="7"/>
                  <a:pt x="198" y="8"/>
                </a:cubicBezTo>
                <a:cubicBezTo>
                  <a:pt x="198" y="8"/>
                  <a:pt x="198" y="8"/>
                  <a:pt x="198" y="8"/>
                </a:cubicBezTo>
                <a:cubicBezTo>
                  <a:pt x="197" y="8"/>
                  <a:pt x="196" y="8"/>
                  <a:pt x="195" y="7"/>
                </a:cubicBezTo>
                <a:cubicBezTo>
                  <a:pt x="195" y="6"/>
                  <a:pt x="194" y="5"/>
                  <a:pt x="193" y="4"/>
                </a:cubicBezTo>
                <a:cubicBezTo>
                  <a:pt x="190" y="4"/>
                  <a:pt x="190" y="4"/>
                  <a:pt x="186" y="4"/>
                </a:cubicBezTo>
                <a:cubicBezTo>
                  <a:pt x="186" y="4"/>
                  <a:pt x="185" y="3"/>
                  <a:pt x="185" y="2"/>
                </a:cubicBezTo>
                <a:cubicBezTo>
                  <a:pt x="185" y="2"/>
                  <a:pt x="185" y="2"/>
                  <a:pt x="185" y="2"/>
                </a:cubicBezTo>
                <a:cubicBezTo>
                  <a:pt x="185" y="1"/>
                  <a:pt x="186" y="0"/>
                  <a:pt x="186" y="0"/>
                </a:cubicBezTo>
                <a:cubicBezTo>
                  <a:pt x="194" y="0"/>
                  <a:pt x="194" y="0"/>
                  <a:pt x="194" y="0"/>
                </a:cubicBezTo>
                <a:cubicBezTo>
                  <a:pt x="195" y="0"/>
                  <a:pt x="195" y="1"/>
                  <a:pt x="196" y="1"/>
                </a:cubicBezTo>
                <a:close/>
                <a:moveTo>
                  <a:pt x="217" y="43"/>
                </a:moveTo>
                <a:cubicBezTo>
                  <a:pt x="215" y="40"/>
                  <a:pt x="213" y="36"/>
                  <a:pt x="211" y="33"/>
                </a:cubicBezTo>
                <a:cubicBezTo>
                  <a:pt x="211" y="32"/>
                  <a:pt x="211" y="31"/>
                  <a:pt x="212" y="31"/>
                </a:cubicBezTo>
                <a:cubicBezTo>
                  <a:pt x="212" y="31"/>
                  <a:pt x="212" y="31"/>
                  <a:pt x="212" y="31"/>
                </a:cubicBezTo>
                <a:cubicBezTo>
                  <a:pt x="212" y="30"/>
                  <a:pt x="213" y="31"/>
                  <a:pt x="214" y="31"/>
                </a:cubicBezTo>
                <a:cubicBezTo>
                  <a:pt x="216" y="35"/>
                  <a:pt x="218" y="38"/>
                  <a:pt x="220" y="41"/>
                </a:cubicBezTo>
                <a:cubicBezTo>
                  <a:pt x="221" y="42"/>
                  <a:pt x="220" y="43"/>
                  <a:pt x="219" y="44"/>
                </a:cubicBezTo>
                <a:cubicBezTo>
                  <a:pt x="219" y="44"/>
                  <a:pt x="219" y="44"/>
                  <a:pt x="219" y="44"/>
                </a:cubicBezTo>
                <a:cubicBezTo>
                  <a:pt x="219" y="44"/>
                  <a:pt x="218" y="44"/>
                  <a:pt x="217" y="43"/>
                </a:cubicBezTo>
                <a:close/>
                <a:moveTo>
                  <a:pt x="206" y="25"/>
                </a:moveTo>
                <a:cubicBezTo>
                  <a:pt x="204" y="22"/>
                  <a:pt x="202" y="19"/>
                  <a:pt x="200" y="15"/>
                </a:cubicBezTo>
                <a:cubicBezTo>
                  <a:pt x="200" y="14"/>
                  <a:pt x="200" y="13"/>
                  <a:pt x="201" y="13"/>
                </a:cubicBezTo>
                <a:cubicBezTo>
                  <a:pt x="201" y="13"/>
                  <a:pt x="201" y="13"/>
                  <a:pt x="201" y="13"/>
                </a:cubicBezTo>
                <a:cubicBezTo>
                  <a:pt x="201" y="12"/>
                  <a:pt x="203" y="13"/>
                  <a:pt x="203" y="13"/>
                </a:cubicBezTo>
                <a:cubicBezTo>
                  <a:pt x="205" y="17"/>
                  <a:pt x="207" y="20"/>
                  <a:pt x="209" y="23"/>
                </a:cubicBezTo>
                <a:cubicBezTo>
                  <a:pt x="210" y="24"/>
                  <a:pt x="209" y="25"/>
                  <a:pt x="209" y="26"/>
                </a:cubicBezTo>
                <a:cubicBezTo>
                  <a:pt x="209" y="26"/>
                  <a:pt x="209" y="26"/>
                  <a:pt x="209" y="26"/>
                </a:cubicBezTo>
                <a:cubicBezTo>
                  <a:pt x="208" y="26"/>
                  <a:pt x="207" y="26"/>
                  <a:pt x="206" y="25"/>
                </a:cubicBezTo>
                <a:close/>
                <a:moveTo>
                  <a:pt x="0" y="4"/>
                </a:moveTo>
                <a:cubicBezTo>
                  <a:pt x="0" y="0"/>
                  <a:pt x="0" y="0"/>
                  <a:pt x="0" y="0"/>
                </a:cubicBezTo>
                <a:cubicBezTo>
                  <a:pt x="8" y="0"/>
                  <a:pt x="8" y="0"/>
                  <a:pt x="8" y="0"/>
                </a:cubicBezTo>
                <a:cubicBezTo>
                  <a:pt x="9" y="0"/>
                  <a:pt x="10" y="1"/>
                  <a:pt x="10" y="2"/>
                </a:cubicBezTo>
                <a:cubicBezTo>
                  <a:pt x="10" y="2"/>
                  <a:pt x="10" y="2"/>
                  <a:pt x="10" y="2"/>
                </a:cubicBezTo>
                <a:cubicBezTo>
                  <a:pt x="10" y="3"/>
                  <a:pt x="9" y="4"/>
                  <a:pt x="8" y="4"/>
                </a:cubicBezTo>
                <a:cubicBezTo>
                  <a:pt x="0" y="4"/>
                  <a:pt x="0" y="4"/>
                  <a:pt x="0" y="4"/>
                </a:cubicBezTo>
                <a:close/>
                <a:moveTo>
                  <a:pt x="40" y="0"/>
                </a:moveTo>
                <a:cubicBezTo>
                  <a:pt x="43" y="0"/>
                  <a:pt x="47" y="0"/>
                  <a:pt x="51" y="0"/>
                </a:cubicBezTo>
                <a:cubicBezTo>
                  <a:pt x="52" y="0"/>
                  <a:pt x="53" y="1"/>
                  <a:pt x="53" y="2"/>
                </a:cubicBezTo>
                <a:cubicBezTo>
                  <a:pt x="53" y="2"/>
                  <a:pt x="53" y="2"/>
                  <a:pt x="53" y="2"/>
                </a:cubicBezTo>
                <a:cubicBezTo>
                  <a:pt x="53" y="3"/>
                  <a:pt x="52" y="4"/>
                  <a:pt x="51" y="4"/>
                </a:cubicBezTo>
                <a:cubicBezTo>
                  <a:pt x="47" y="4"/>
                  <a:pt x="43" y="4"/>
                  <a:pt x="40" y="4"/>
                </a:cubicBezTo>
                <a:cubicBezTo>
                  <a:pt x="39" y="4"/>
                  <a:pt x="38" y="3"/>
                  <a:pt x="38" y="2"/>
                </a:cubicBezTo>
                <a:cubicBezTo>
                  <a:pt x="38" y="2"/>
                  <a:pt x="38" y="2"/>
                  <a:pt x="38" y="2"/>
                </a:cubicBezTo>
                <a:cubicBezTo>
                  <a:pt x="38" y="1"/>
                  <a:pt x="39" y="0"/>
                  <a:pt x="40" y="0"/>
                </a:cubicBezTo>
                <a:close/>
                <a:moveTo>
                  <a:pt x="60" y="0"/>
                </a:moveTo>
                <a:cubicBezTo>
                  <a:pt x="64" y="0"/>
                  <a:pt x="68" y="0"/>
                  <a:pt x="72" y="0"/>
                </a:cubicBezTo>
                <a:cubicBezTo>
                  <a:pt x="73" y="0"/>
                  <a:pt x="74" y="1"/>
                  <a:pt x="74" y="2"/>
                </a:cubicBezTo>
                <a:cubicBezTo>
                  <a:pt x="74" y="2"/>
                  <a:pt x="74" y="2"/>
                  <a:pt x="74" y="2"/>
                </a:cubicBezTo>
                <a:cubicBezTo>
                  <a:pt x="74" y="3"/>
                  <a:pt x="73" y="4"/>
                  <a:pt x="72" y="4"/>
                </a:cubicBezTo>
                <a:cubicBezTo>
                  <a:pt x="68" y="4"/>
                  <a:pt x="64" y="4"/>
                  <a:pt x="60" y="4"/>
                </a:cubicBezTo>
                <a:cubicBezTo>
                  <a:pt x="60" y="4"/>
                  <a:pt x="59" y="3"/>
                  <a:pt x="59" y="2"/>
                </a:cubicBezTo>
                <a:cubicBezTo>
                  <a:pt x="59" y="2"/>
                  <a:pt x="59" y="2"/>
                  <a:pt x="59" y="2"/>
                </a:cubicBezTo>
                <a:cubicBezTo>
                  <a:pt x="59" y="1"/>
                  <a:pt x="60" y="0"/>
                  <a:pt x="60" y="0"/>
                </a:cubicBezTo>
                <a:close/>
                <a:moveTo>
                  <a:pt x="81" y="0"/>
                </a:moveTo>
                <a:cubicBezTo>
                  <a:pt x="85" y="0"/>
                  <a:pt x="89" y="0"/>
                  <a:pt x="93" y="0"/>
                </a:cubicBezTo>
                <a:cubicBezTo>
                  <a:pt x="94" y="0"/>
                  <a:pt x="95" y="1"/>
                  <a:pt x="95" y="2"/>
                </a:cubicBezTo>
                <a:cubicBezTo>
                  <a:pt x="95" y="2"/>
                  <a:pt x="95" y="2"/>
                  <a:pt x="95" y="2"/>
                </a:cubicBezTo>
                <a:cubicBezTo>
                  <a:pt x="95" y="3"/>
                  <a:pt x="94" y="4"/>
                  <a:pt x="93" y="4"/>
                </a:cubicBezTo>
                <a:cubicBezTo>
                  <a:pt x="89" y="4"/>
                  <a:pt x="85" y="4"/>
                  <a:pt x="81" y="4"/>
                </a:cubicBezTo>
                <a:cubicBezTo>
                  <a:pt x="81" y="4"/>
                  <a:pt x="80" y="3"/>
                  <a:pt x="80" y="2"/>
                </a:cubicBezTo>
                <a:cubicBezTo>
                  <a:pt x="80" y="2"/>
                  <a:pt x="80" y="2"/>
                  <a:pt x="80" y="2"/>
                </a:cubicBezTo>
                <a:cubicBezTo>
                  <a:pt x="80" y="1"/>
                  <a:pt x="81" y="0"/>
                  <a:pt x="81" y="0"/>
                </a:cubicBezTo>
                <a:close/>
                <a:moveTo>
                  <a:pt x="102" y="0"/>
                </a:moveTo>
                <a:cubicBezTo>
                  <a:pt x="106" y="0"/>
                  <a:pt x="110" y="0"/>
                  <a:pt x="114" y="0"/>
                </a:cubicBezTo>
                <a:cubicBezTo>
                  <a:pt x="115" y="0"/>
                  <a:pt x="116" y="1"/>
                  <a:pt x="116" y="2"/>
                </a:cubicBezTo>
                <a:cubicBezTo>
                  <a:pt x="116" y="2"/>
                  <a:pt x="116" y="2"/>
                  <a:pt x="116" y="2"/>
                </a:cubicBezTo>
                <a:cubicBezTo>
                  <a:pt x="116" y="3"/>
                  <a:pt x="115" y="4"/>
                  <a:pt x="114" y="4"/>
                </a:cubicBezTo>
                <a:cubicBezTo>
                  <a:pt x="110" y="4"/>
                  <a:pt x="106" y="4"/>
                  <a:pt x="102" y="4"/>
                </a:cubicBezTo>
                <a:cubicBezTo>
                  <a:pt x="102" y="4"/>
                  <a:pt x="101" y="3"/>
                  <a:pt x="101" y="2"/>
                </a:cubicBezTo>
                <a:cubicBezTo>
                  <a:pt x="101" y="2"/>
                  <a:pt x="101" y="2"/>
                  <a:pt x="101" y="2"/>
                </a:cubicBezTo>
                <a:cubicBezTo>
                  <a:pt x="101" y="1"/>
                  <a:pt x="102" y="0"/>
                  <a:pt x="102" y="0"/>
                </a:cubicBezTo>
                <a:close/>
                <a:moveTo>
                  <a:pt x="123" y="0"/>
                </a:moveTo>
                <a:cubicBezTo>
                  <a:pt x="127" y="0"/>
                  <a:pt x="131" y="0"/>
                  <a:pt x="135" y="0"/>
                </a:cubicBezTo>
                <a:cubicBezTo>
                  <a:pt x="136" y="0"/>
                  <a:pt x="137" y="1"/>
                  <a:pt x="137" y="2"/>
                </a:cubicBezTo>
                <a:cubicBezTo>
                  <a:pt x="137" y="2"/>
                  <a:pt x="137" y="2"/>
                  <a:pt x="137" y="2"/>
                </a:cubicBezTo>
                <a:cubicBezTo>
                  <a:pt x="137" y="3"/>
                  <a:pt x="136" y="4"/>
                  <a:pt x="135" y="4"/>
                </a:cubicBezTo>
                <a:cubicBezTo>
                  <a:pt x="131" y="4"/>
                  <a:pt x="127" y="4"/>
                  <a:pt x="123" y="4"/>
                </a:cubicBezTo>
                <a:cubicBezTo>
                  <a:pt x="123" y="4"/>
                  <a:pt x="122" y="3"/>
                  <a:pt x="122" y="2"/>
                </a:cubicBezTo>
                <a:cubicBezTo>
                  <a:pt x="122" y="2"/>
                  <a:pt x="122" y="2"/>
                  <a:pt x="122" y="2"/>
                </a:cubicBezTo>
                <a:cubicBezTo>
                  <a:pt x="122" y="1"/>
                  <a:pt x="123" y="0"/>
                  <a:pt x="123" y="0"/>
                </a:cubicBezTo>
                <a:close/>
                <a:moveTo>
                  <a:pt x="144" y="0"/>
                </a:moveTo>
                <a:cubicBezTo>
                  <a:pt x="148" y="0"/>
                  <a:pt x="152" y="0"/>
                  <a:pt x="156" y="0"/>
                </a:cubicBezTo>
                <a:cubicBezTo>
                  <a:pt x="157" y="0"/>
                  <a:pt x="158" y="1"/>
                  <a:pt x="158" y="2"/>
                </a:cubicBezTo>
                <a:cubicBezTo>
                  <a:pt x="158" y="2"/>
                  <a:pt x="158" y="2"/>
                  <a:pt x="158" y="2"/>
                </a:cubicBezTo>
                <a:cubicBezTo>
                  <a:pt x="158" y="3"/>
                  <a:pt x="157" y="4"/>
                  <a:pt x="156" y="4"/>
                </a:cubicBezTo>
                <a:cubicBezTo>
                  <a:pt x="152" y="4"/>
                  <a:pt x="148" y="4"/>
                  <a:pt x="144" y="4"/>
                </a:cubicBezTo>
                <a:cubicBezTo>
                  <a:pt x="144" y="4"/>
                  <a:pt x="143" y="3"/>
                  <a:pt x="143" y="2"/>
                </a:cubicBezTo>
                <a:cubicBezTo>
                  <a:pt x="143" y="2"/>
                  <a:pt x="143" y="2"/>
                  <a:pt x="143" y="2"/>
                </a:cubicBezTo>
                <a:cubicBezTo>
                  <a:pt x="143" y="1"/>
                  <a:pt x="144" y="0"/>
                  <a:pt x="144" y="0"/>
                </a:cubicBezTo>
                <a:close/>
                <a:moveTo>
                  <a:pt x="165" y="0"/>
                </a:moveTo>
                <a:cubicBezTo>
                  <a:pt x="169" y="0"/>
                  <a:pt x="173" y="0"/>
                  <a:pt x="177" y="0"/>
                </a:cubicBezTo>
                <a:cubicBezTo>
                  <a:pt x="178" y="0"/>
                  <a:pt x="179" y="1"/>
                  <a:pt x="179" y="2"/>
                </a:cubicBezTo>
                <a:cubicBezTo>
                  <a:pt x="179" y="2"/>
                  <a:pt x="179" y="2"/>
                  <a:pt x="179" y="2"/>
                </a:cubicBezTo>
                <a:cubicBezTo>
                  <a:pt x="179" y="3"/>
                  <a:pt x="178" y="4"/>
                  <a:pt x="177" y="4"/>
                </a:cubicBezTo>
                <a:cubicBezTo>
                  <a:pt x="173" y="4"/>
                  <a:pt x="169" y="4"/>
                  <a:pt x="165" y="4"/>
                </a:cubicBezTo>
                <a:cubicBezTo>
                  <a:pt x="165" y="4"/>
                  <a:pt x="164" y="3"/>
                  <a:pt x="164" y="2"/>
                </a:cubicBezTo>
                <a:cubicBezTo>
                  <a:pt x="164" y="2"/>
                  <a:pt x="164" y="2"/>
                  <a:pt x="164" y="2"/>
                </a:cubicBezTo>
                <a:cubicBezTo>
                  <a:pt x="164" y="1"/>
                  <a:pt x="165" y="0"/>
                  <a:pt x="165" y="0"/>
                </a:cubicBezTo>
                <a:close/>
              </a:path>
            </a:pathLst>
          </a:custGeom>
          <a:solidFill>
            <a:srgbClr val="757975"/>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60" name="Freeform 45"/>
          <p:cNvSpPr>
            <a:spLocks noChangeArrowheads="1"/>
          </p:cNvSpPr>
          <p:nvPr/>
        </p:nvSpPr>
        <p:spPr bwMode="auto">
          <a:xfrm>
            <a:off x="3284885" y="3062287"/>
            <a:ext cx="1008460" cy="478631"/>
          </a:xfrm>
          <a:custGeom>
            <a:avLst/>
            <a:gdLst>
              <a:gd name="T0" fmla="*/ 0 w 560"/>
              <a:gd name="T1" fmla="*/ 0 h 273"/>
              <a:gd name="T2" fmla="*/ 2147483646 w 560"/>
              <a:gd name="T3" fmla="*/ 0 h 273"/>
              <a:gd name="T4" fmla="*/ 2147483646 w 560"/>
              <a:gd name="T5" fmla="*/ 2147483646 h 273"/>
              <a:gd name="T6" fmla="*/ 2147483646 w 560"/>
              <a:gd name="T7" fmla="*/ 2147483646 h 273"/>
              <a:gd name="T8" fmla="*/ 0 w 560"/>
              <a:gd name="T9" fmla="*/ 2147483646 h 273"/>
              <a:gd name="T10" fmla="*/ 0 w 560"/>
              <a:gd name="T11" fmla="*/ 0 h 273"/>
              <a:gd name="T12" fmla="*/ 0 w 560"/>
              <a:gd name="T13" fmla="*/ 0 h 273"/>
              <a:gd name="T14" fmla="*/ 0 60000 65536"/>
              <a:gd name="T15" fmla="*/ 0 60000 65536"/>
              <a:gd name="T16" fmla="*/ 0 60000 65536"/>
              <a:gd name="T17" fmla="*/ 0 60000 65536"/>
              <a:gd name="T18" fmla="*/ 0 60000 65536"/>
              <a:gd name="T19" fmla="*/ 0 60000 65536"/>
              <a:gd name="T20" fmla="*/ 0 60000 65536"/>
              <a:gd name="T21" fmla="*/ 0 w 560"/>
              <a:gd name="T22" fmla="*/ 0 h 273"/>
              <a:gd name="T23" fmla="*/ 560 w 560"/>
              <a:gd name="T24" fmla="*/ 273 h 2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0" h="273">
                <a:moveTo>
                  <a:pt x="0" y="0"/>
                </a:moveTo>
                <a:lnTo>
                  <a:pt x="477" y="0"/>
                </a:lnTo>
                <a:lnTo>
                  <a:pt x="560" y="135"/>
                </a:lnTo>
                <a:lnTo>
                  <a:pt x="477" y="273"/>
                </a:lnTo>
                <a:lnTo>
                  <a:pt x="0" y="273"/>
                </a:lnTo>
                <a:lnTo>
                  <a:pt x="0" y="0"/>
                </a:lnTo>
                <a:close/>
              </a:path>
            </a:pathLst>
          </a:custGeom>
          <a:solidFill>
            <a:schemeClr val="tx1">
              <a:lumMod val="75000"/>
              <a:lumOff val="25000"/>
            </a:schemeClr>
          </a:solidFill>
          <a:ln>
            <a:noFill/>
          </a:ln>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61" name="Freeform 46"/>
          <p:cNvSpPr>
            <a:spLocks noChangeArrowheads="1"/>
          </p:cNvSpPr>
          <p:nvPr/>
        </p:nvSpPr>
        <p:spPr bwMode="auto">
          <a:xfrm>
            <a:off x="3284885" y="3874293"/>
            <a:ext cx="1008460" cy="477441"/>
          </a:xfrm>
          <a:custGeom>
            <a:avLst/>
            <a:gdLst>
              <a:gd name="T0" fmla="*/ 0 w 560"/>
              <a:gd name="T1" fmla="*/ 0 h 272"/>
              <a:gd name="T2" fmla="*/ 2147483646 w 560"/>
              <a:gd name="T3" fmla="*/ 0 h 272"/>
              <a:gd name="T4" fmla="*/ 2147483646 w 560"/>
              <a:gd name="T5" fmla="*/ 2147483646 h 272"/>
              <a:gd name="T6" fmla="*/ 2147483646 w 560"/>
              <a:gd name="T7" fmla="*/ 2147483646 h 272"/>
              <a:gd name="T8" fmla="*/ 0 w 560"/>
              <a:gd name="T9" fmla="*/ 2147483646 h 272"/>
              <a:gd name="T10" fmla="*/ 0 w 560"/>
              <a:gd name="T11" fmla="*/ 0 h 272"/>
              <a:gd name="T12" fmla="*/ 0 w 560"/>
              <a:gd name="T13" fmla="*/ 0 h 272"/>
              <a:gd name="T14" fmla="*/ 0 60000 65536"/>
              <a:gd name="T15" fmla="*/ 0 60000 65536"/>
              <a:gd name="T16" fmla="*/ 0 60000 65536"/>
              <a:gd name="T17" fmla="*/ 0 60000 65536"/>
              <a:gd name="T18" fmla="*/ 0 60000 65536"/>
              <a:gd name="T19" fmla="*/ 0 60000 65536"/>
              <a:gd name="T20" fmla="*/ 0 60000 65536"/>
              <a:gd name="T21" fmla="*/ 0 w 560"/>
              <a:gd name="T22" fmla="*/ 0 h 272"/>
              <a:gd name="T23" fmla="*/ 560 w 560"/>
              <a:gd name="T24" fmla="*/ 272 h 2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0" h="272">
                <a:moveTo>
                  <a:pt x="0" y="0"/>
                </a:moveTo>
                <a:lnTo>
                  <a:pt x="477" y="0"/>
                </a:lnTo>
                <a:lnTo>
                  <a:pt x="560" y="137"/>
                </a:lnTo>
                <a:lnTo>
                  <a:pt x="477" y="272"/>
                </a:lnTo>
                <a:lnTo>
                  <a:pt x="0" y="272"/>
                </a:lnTo>
                <a:lnTo>
                  <a:pt x="0" y="0"/>
                </a:lnTo>
                <a:close/>
              </a:path>
            </a:pathLst>
          </a:custGeom>
          <a:solidFill>
            <a:schemeClr val="bg1"/>
          </a:solidFill>
          <a:ln>
            <a:noFill/>
          </a:ln>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62" name="Freeform 47"/>
          <p:cNvSpPr>
            <a:spLocks noEditPoints="1" noChangeArrowheads="1"/>
          </p:cNvSpPr>
          <p:nvPr/>
        </p:nvSpPr>
        <p:spPr bwMode="auto">
          <a:xfrm>
            <a:off x="3284885" y="3328987"/>
            <a:ext cx="948929" cy="182166"/>
          </a:xfrm>
          <a:custGeom>
            <a:avLst/>
            <a:gdLst>
              <a:gd name="T0" fmla="*/ 2147483646 w 221"/>
              <a:gd name="T1" fmla="*/ 2147483646 h 44"/>
              <a:gd name="T2" fmla="*/ 2147483646 w 221"/>
              <a:gd name="T3" fmla="*/ 2147483646 h 44"/>
              <a:gd name="T4" fmla="*/ 2147483646 w 221"/>
              <a:gd name="T5" fmla="*/ 2147483646 h 44"/>
              <a:gd name="T6" fmla="*/ 2147483646 w 221"/>
              <a:gd name="T7" fmla="*/ 2147483646 h 44"/>
              <a:gd name="T8" fmla="*/ 2147483646 w 221"/>
              <a:gd name="T9" fmla="*/ 2147483646 h 44"/>
              <a:gd name="T10" fmla="*/ 2147483646 w 221"/>
              <a:gd name="T11" fmla="*/ 2147483646 h 44"/>
              <a:gd name="T12" fmla="*/ 2147483646 w 221"/>
              <a:gd name="T13" fmla="*/ 2147483646 h 44"/>
              <a:gd name="T14" fmla="*/ 2147483646 w 221"/>
              <a:gd name="T15" fmla="*/ 2147483646 h 44"/>
              <a:gd name="T16" fmla="*/ 2147483646 w 221"/>
              <a:gd name="T17" fmla="*/ 2147483646 h 44"/>
              <a:gd name="T18" fmla="*/ 2147483646 w 221"/>
              <a:gd name="T19" fmla="*/ 2147483646 h 44"/>
              <a:gd name="T20" fmla="*/ 2147483646 w 221"/>
              <a:gd name="T21" fmla="*/ 2147483646 h 44"/>
              <a:gd name="T22" fmla="*/ 2147483646 w 221"/>
              <a:gd name="T23" fmla="*/ 2147483646 h 44"/>
              <a:gd name="T24" fmla="*/ 2147483646 w 221"/>
              <a:gd name="T25" fmla="*/ 2147483646 h 44"/>
              <a:gd name="T26" fmla="*/ 2147483646 w 221"/>
              <a:gd name="T27" fmla="*/ 0 h 44"/>
              <a:gd name="T28" fmla="*/ 2147483646 w 221"/>
              <a:gd name="T29" fmla="*/ 2147483646 h 44"/>
              <a:gd name="T30" fmla="*/ 2147483646 w 221"/>
              <a:gd name="T31" fmla="*/ 2147483646 h 44"/>
              <a:gd name="T32" fmla="*/ 2147483646 w 221"/>
              <a:gd name="T33" fmla="*/ 2147483646 h 44"/>
              <a:gd name="T34" fmla="*/ 2147483646 w 221"/>
              <a:gd name="T35" fmla="*/ 2147483646 h 44"/>
              <a:gd name="T36" fmla="*/ 2147483646 w 221"/>
              <a:gd name="T37" fmla="*/ 2147483646 h 44"/>
              <a:gd name="T38" fmla="*/ 0 w 221"/>
              <a:gd name="T39" fmla="*/ 2147483646 h 44"/>
              <a:gd name="T40" fmla="*/ 2147483646 w 221"/>
              <a:gd name="T41" fmla="*/ 2147483646 h 44"/>
              <a:gd name="T42" fmla="*/ 2147483646 w 221"/>
              <a:gd name="T43" fmla="*/ 2147483646 h 44"/>
              <a:gd name="T44" fmla="*/ 0 w 221"/>
              <a:gd name="T45" fmla="*/ 2147483646 h 44"/>
              <a:gd name="T46" fmla="*/ 2147483646 w 221"/>
              <a:gd name="T47" fmla="*/ 2147483646 h 44"/>
              <a:gd name="T48" fmla="*/ 2147483646 w 221"/>
              <a:gd name="T49" fmla="*/ 2147483646 h 44"/>
              <a:gd name="T50" fmla="*/ 2147483646 w 221"/>
              <a:gd name="T51" fmla="*/ 2147483646 h 44"/>
              <a:gd name="T52" fmla="*/ 2147483646 w 221"/>
              <a:gd name="T53" fmla="*/ 2147483646 h 44"/>
              <a:gd name="T54" fmla="*/ 2147483646 w 221"/>
              <a:gd name="T55" fmla="*/ 2147483646 h 44"/>
              <a:gd name="T56" fmla="*/ 2147483646 w 221"/>
              <a:gd name="T57" fmla="*/ 2147483646 h 44"/>
              <a:gd name="T58" fmla="*/ 2147483646 w 221"/>
              <a:gd name="T59" fmla="*/ 2147483646 h 44"/>
              <a:gd name="T60" fmla="*/ 2147483646 w 221"/>
              <a:gd name="T61" fmla="*/ 2147483646 h 44"/>
              <a:gd name="T62" fmla="*/ 2147483646 w 221"/>
              <a:gd name="T63" fmla="*/ 2147483646 h 44"/>
              <a:gd name="T64" fmla="*/ 2147483646 w 221"/>
              <a:gd name="T65" fmla="*/ 2147483646 h 44"/>
              <a:gd name="T66" fmla="*/ 2147483646 w 221"/>
              <a:gd name="T67" fmla="*/ 2147483646 h 44"/>
              <a:gd name="T68" fmla="*/ 2147483646 w 221"/>
              <a:gd name="T69" fmla="*/ 2147483646 h 44"/>
              <a:gd name="T70" fmla="*/ 2147483646 w 221"/>
              <a:gd name="T71" fmla="*/ 2147483646 h 44"/>
              <a:gd name="T72" fmla="*/ 2147483646 w 221"/>
              <a:gd name="T73" fmla="*/ 2147483646 h 44"/>
              <a:gd name="T74" fmla="*/ 2147483646 w 221"/>
              <a:gd name="T75" fmla="*/ 2147483646 h 44"/>
              <a:gd name="T76" fmla="*/ 2147483646 w 221"/>
              <a:gd name="T77" fmla="*/ 2147483646 h 44"/>
              <a:gd name="T78" fmla="*/ 2147483646 w 221"/>
              <a:gd name="T79" fmla="*/ 2147483646 h 44"/>
              <a:gd name="T80" fmla="*/ 2147483646 w 221"/>
              <a:gd name="T81" fmla="*/ 2147483646 h 44"/>
              <a:gd name="T82" fmla="*/ 2147483646 w 221"/>
              <a:gd name="T83" fmla="*/ 2147483646 h 44"/>
              <a:gd name="T84" fmla="*/ 2147483646 w 221"/>
              <a:gd name="T85" fmla="*/ 2147483646 h 44"/>
              <a:gd name="T86" fmla="*/ 2147483646 w 221"/>
              <a:gd name="T87" fmla="*/ 2147483646 h 44"/>
              <a:gd name="T88" fmla="*/ 2147483646 w 221"/>
              <a:gd name="T89" fmla="*/ 2147483646 h 44"/>
              <a:gd name="T90" fmla="*/ 2147483646 w 221"/>
              <a:gd name="T91" fmla="*/ 2147483646 h 44"/>
              <a:gd name="T92" fmla="*/ 2147483646 w 221"/>
              <a:gd name="T93" fmla="*/ 2147483646 h 44"/>
              <a:gd name="T94" fmla="*/ 2147483646 w 221"/>
              <a:gd name="T95" fmla="*/ 2147483646 h 44"/>
              <a:gd name="T96" fmla="*/ 2147483646 w 221"/>
              <a:gd name="T97" fmla="*/ 2147483646 h 44"/>
              <a:gd name="T98" fmla="*/ 2147483646 w 221"/>
              <a:gd name="T99" fmla="*/ 2147483646 h 44"/>
              <a:gd name="T100" fmla="*/ 2147483646 w 221"/>
              <a:gd name="T101" fmla="*/ 2147483646 h 44"/>
              <a:gd name="T102" fmla="*/ 2147483646 w 221"/>
              <a:gd name="T103" fmla="*/ 2147483646 h 44"/>
              <a:gd name="T104" fmla="*/ 2147483646 w 221"/>
              <a:gd name="T105" fmla="*/ 2147483646 h 44"/>
              <a:gd name="T106" fmla="*/ 2147483646 w 221"/>
              <a:gd name="T107" fmla="*/ 2147483646 h 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21"/>
              <a:gd name="T163" fmla="*/ 0 h 44"/>
              <a:gd name="T164" fmla="*/ 221 w 221"/>
              <a:gd name="T165" fmla="*/ 44 h 4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21" h="44">
                <a:moveTo>
                  <a:pt x="19" y="44"/>
                </a:moveTo>
                <a:cubicBezTo>
                  <a:pt x="22" y="44"/>
                  <a:pt x="26" y="44"/>
                  <a:pt x="30" y="44"/>
                </a:cubicBezTo>
                <a:cubicBezTo>
                  <a:pt x="31" y="44"/>
                  <a:pt x="32" y="43"/>
                  <a:pt x="32" y="42"/>
                </a:cubicBezTo>
                <a:cubicBezTo>
                  <a:pt x="32" y="42"/>
                  <a:pt x="32" y="42"/>
                  <a:pt x="32" y="42"/>
                </a:cubicBezTo>
                <a:cubicBezTo>
                  <a:pt x="32" y="41"/>
                  <a:pt x="31" y="40"/>
                  <a:pt x="30" y="40"/>
                </a:cubicBezTo>
                <a:cubicBezTo>
                  <a:pt x="26" y="40"/>
                  <a:pt x="22" y="40"/>
                  <a:pt x="19" y="40"/>
                </a:cubicBezTo>
                <a:cubicBezTo>
                  <a:pt x="18" y="40"/>
                  <a:pt x="17" y="41"/>
                  <a:pt x="17" y="42"/>
                </a:cubicBezTo>
                <a:cubicBezTo>
                  <a:pt x="17" y="42"/>
                  <a:pt x="17" y="42"/>
                  <a:pt x="17" y="42"/>
                </a:cubicBezTo>
                <a:cubicBezTo>
                  <a:pt x="17" y="43"/>
                  <a:pt x="18" y="44"/>
                  <a:pt x="19" y="44"/>
                </a:cubicBezTo>
                <a:close/>
                <a:moveTo>
                  <a:pt x="196" y="43"/>
                </a:moveTo>
                <a:cubicBezTo>
                  <a:pt x="196" y="41"/>
                  <a:pt x="197" y="40"/>
                  <a:pt x="198" y="38"/>
                </a:cubicBezTo>
                <a:cubicBezTo>
                  <a:pt x="199" y="38"/>
                  <a:pt x="198" y="37"/>
                  <a:pt x="198" y="36"/>
                </a:cubicBezTo>
                <a:cubicBezTo>
                  <a:pt x="198" y="36"/>
                  <a:pt x="198" y="36"/>
                  <a:pt x="198" y="36"/>
                </a:cubicBezTo>
                <a:cubicBezTo>
                  <a:pt x="197" y="36"/>
                  <a:pt x="196" y="36"/>
                  <a:pt x="195" y="37"/>
                </a:cubicBezTo>
                <a:cubicBezTo>
                  <a:pt x="195" y="38"/>
                  <a:pt x="194" y="39"/>
                  <a:pt x="193" y="40"/>
                </a:cubicBezTo>
                <a:cubicBezTo>
                  <a:pt x="190" y="40"/>
                  <a:pt x="190" y="40"/>
                  <a:pt x="186" y="40"/>
                </a:cubicBezTo>
                <a:cubicBezTo>
                  <a:pt x="186" y="40"/>
                  <a:pt x="185" y="41"/>
                  <a:pt x="185" y="42"/>
                </a:cubicBezTo>
                <a:cubicBezTo>
                  <a:pt x="185" y="42"/>
                  <a:pt x="185" y="42"/>
                  <a:pt x="185" y="42"/>
                </a:cubicBezTo>
                <a:cubicBezTo>
                  <a:pt x="185" y="43"/>
                  <a:pt x="186" y="44"/>
                  <a:pt x="186" y="44"/>
                </a:cubicBezTo>
                <a:cubicBezTo>
                  <a:pt x="194" y="44"/>
                  <a:pt x="194" y="44"/>
                  <a:pt x="194" y="44"/>
                </a:cubicBezTo>
                <a:cubicBezTo>
                  <a:pt x="195" y="44"/>
                  <a:pt x="195" y="43"/>
                  <a:pt x="196" y="43"/>
                </a:cubicBezTo>
                <a:close/>
                <a:moveTo>
                  <a:pt x="217" y="1"/>
                </a:moveTo>
                <a:cubicBezTo>
                  <a:pt x="215" y="4"/>
                  <a:pt x="213" y="7"/>
                  <a:pt x="211" y="11"/>
                </a:cubicBezTo>
                <a:cubicBezTo>
                  <a:pt x="211" y="12"/>
                  <a:pt x="211" y="13"/>
                  <a:pt x="212" y="13"/>
                </a:cubicBezTo>
                <a:cubicBezTo>
                  <a:pt x="212" y="13"/>
                  <a:pt x="212" y="13"/>
                  <a:pt x="212" y="13"/>
                </a:cubicBezTo>
                <a:cubicBezTo>
                  <a:pt x="212" y="14"/>
                  <a:pt x="213" y="13"/>
                  <a:pt x="214" y="13"/>
                </a:cubicBezTo>
                <a:cubicBezTo>
                  <a:pt x="216" y="9"/>
                  <a:pt x="218" y="6"/>
                  <a:pt x="220" y="3"/>
                </a:cubicBezTo>
                <a:cubicBezTo>
                  <a:pt x="221" y="2"/>
                  <a:pt x="220" y="1"/>
                  <a:pt x="219" y="0"/>
                </a:cubicBezTo>
                <a:cubicBezTo>
                  <a:pt x="219" y="0"/>
                  <a:pt x="219" y="0"/>
                  <a:pt x="219" y="0"/>
                </a:cubicBezTo>
                <a:cubicBezTo>
                  <a:pt x="219" y="0"/>
                  <a:pt x="218" y="0"/>
                  <a:pt x="217" y="1"/>
                </a:cubicBezTo>
                <a:close/>
                <a:moveTo>
                  <a:pt x="206" y="19"/>
                </a:moveTo>
                <a:cubicBezTo>
                  <a:pt x="204" y="22"/>
                  <a:pt x="202" y="25"/>
                  <a:pt x="200" y="29"/>
                </a:cubicBezTo>
                <a:cubicBezTo>
                  <a:pt x="200" y="29"/>
                  <a:pt x="200" y="31"/>
                  <a:pt x="201" y="31"/>
                </a:cubicBezTo>
                <a:cubicBezTo>
                  <a:pt x="201" y="31"/>
                  <a:pt x="201" y="31"/>
                  <a:pt x="201" y="31"/>
                </a:cubicBezTo>
                <a:cubicBezTo>
                  <a:pt x="201" y="31"/>
                  <a:pt x="203" y="31"/>
                  <a:pt x="203" y="30"/>
                </a:cubicBezTo>
                <a:cubicBezTo>
                  <a:pt x="205" y="27"/>
                  <a:pt x="207" y="24"/>
                  <a:pt x="209" y="20"/>
                </a:cubicBezTo>
                <a:cubicBezTo>
                  <a:pt x="210" y="20"/>
                  <a:pt x="209" y="19"/>
                  <a:pt x="209" y="18"/>
                </a:cubicBezTo>
                <a:cubicBezTo>
                  <a:pt x="209" y="18"/>
                  <a:pt x="209" y="18"/>
                  <a:pt x="209" y="18"/>
                </a:cubicBezTo>
                <a:cubicBezTo>
                  <a:pt x="208" y="18"/>
                  <a:pt x="207" y="18"/>
                  <a:pt x="206" y="19"/>
                </a:cubicBezTo>
                <a:close/>
                <a:moveTo>
                  <a:pt x="0" y="40"/>
                </a:moveTo>
                <a:cubicBezTo>
                  <a:pt x="0" y="44"/>
                  <a:pt x="0" y="44"/>
                  <a:pt x="0" y="44"/>
                </a:cubicBezTo>
                <a:cubicBezTo>
                  <a:pt x="8" y="44"/>
                  <a:pt x="8" y="44"/>
                  <a:pt x="8" y="44"/>
                </a:cubicBezTo>
                <a:cubicBezTo>
                  <a:pt x="9" y="44"/>
                  <a:pt x="10" y="43"/>
                  <a:pt x="10" y="42"/>
                </a:cubicBezTo>
                <a:cubicBezTo>
                  <a:pt x="10" y="42"/>
                  <a:pt x="10" y="42"/>
                  <a:pt x="10" y="42"/>
                </a:cubicBezTo>
                <a:cubicBezTo>
                  <a:pt x="10" y="41"/>
                  <a:pt x="9" y="40"/>
                  <a:pt x="8" y="40"/>
                </a:cubicBezTo>
                <a:cubicBezTo>
                  <a:pt x="0" y="40"/>
                  <a:pt x="0" y="40"/>
                  <a:pt x="0" y="40"/>
                </a:cubicBezTo>
                <a:close/>
                <a:moveTo>
                  <a:pt x="40" y="44"/>
                </a:moveTo>
                <a:cubicBezTo>
                  <a:pt x="43" y="44"/>
                  <a:pt x="47" y="44"/>
                  <a:pt x="51" y="44"/>
                </a:cubicBezTo>
                <a:cubicBezTo>
                  <a:pt x="52" y="44"/>
                  <a:pt x="53" y="43"/>
                  <a:pt x="53" y="42"/>
                </a:cubicBezTo>
                <a:cubicBezTo>
                  <a:pt x="53" y="42"/>
                  <a:pt x="53" y="42"/>
                  <a:pt x="53" y="42"/>
                </a:cubicBezTo>
                <a:cubicBezTo>
                  <a:pt x="53" y="41"/>
                  <a:pt x="52" y="40"/>
                  <a:pt x="51" y="40"/>
                </a:cubicBezTo>
                <a:cubicBezTo>
                  <a:pt x="47" y="40"/>
                  <a:pt x="43" y="40"/>
                  <a:pt x="40" y="40"/>
                </a:cubicBezTo>
                <a:cubicBezTo>
                  <a:pt x="39" y="40"/>
                  <a:pt x="38" y="41"/>
                  <a:pt x="38" y="42"/>
                </a:cubicBezTo>
                <a:cubicBezTo>
                  <a:pt x="38" y="42"/>
                  <a:pt x="38" y="42"/>
                  <a:pt x="38" y="42"/>
                </a:cubicBezTo>
                <a:cubicBezTo>
                  <a:pt x="38" y="43"/>
                  <a:pt x="39" y="44"/>
                  <a:pt x="40" y="44"/>
                </a:cubicBezTo>
                <a:close/>
                <a:moveTo>
                  <a:pt x="60" y="44"/>
                </a:moveTo>
                <a:cubicBezTo>
                  <a:pt x="64" y="44"/>
                  <a:pt x="68" y="44"/>
                  <a:pt x="72" y="44"/>
                </a:cubicBezTo>
                <a:cubicBezTo>
                  <a:pt x="73" y="44"/>
                  <a:pt x="74" y="43"/>
                  <a:pt x="74" y="42"/>
                </a:cubicBezTo>
                <a:cubicBezTo>
                  <a:pt x="74" y="42"/>
                  <a:pt x="74" y="42"/>
                  <a:pt x="74" y="42"/>
                </a:cubicBezTo>
                <a:cubicBezTo>
                  <a:pt x="74" y="41"/>
                  <a:pt x="73" y="40"/>
                  <a:pt x="72" y="40"/>
                </a:cubicBezTo>
                <a:cubicBezTo>
                  <a:pt x="68" y="40"/>
                  <a:pt x="64" y="40"/>
                  <a:pt x="60" y="40"/>
                </a:cubicBezTo>
                <a:cubicBezTo>
                  <a:pt x="60" y="40"/>
                  <a:pt x="59" y="41"/>
                  <a:pt x="59" y="42"/>
                </a:cubicBezTo>
                <a:cubicBezTo>
                  <a:pt x="59" y="42"/>
                  <a:pt x="59" y="42"/>
                  <a:pt x="59" y="42"/>
                </a:cubicBezTo>
                <a:cubicBezTo>
                  <a:pt x="59" y="43"/>
                  <a:pt x="60" y="44"/>
                  <a:pt x="60" y="44"/>
                </a:cubicBezTo>
                <a:close/>
                <a:moveTo>
                  <a:pt x="81" y="44"/>
                </a:moveTo>
                <a:cubicBezTo>
                  <a:pt x="85" y="44"/>
                  <a:pt x="89" y="44"/>
                  <a:pt x="93" y="44"/>
                </a:cubicBezTo>
                <a:cubicBezTo>
                  <a:pt x="94" y="44"/>
                  <a:pt x="95" y="43"/>
                  <a:pt x="95" y="42"/>
                </a:cubicBezTo>
                <a:cubicBezTo>
                  <a:pt x="95" y="42"/>
                  <a:pt x="95" y="42"/>
                  <a:pt x="95" y="42"/>
                </a:cubicBezTo>
                <a:cubicBezTo>
                  <a:pt x="95" y="41"/>
                  <a:pt x="94" y="40"/>
                  <a:pt x="93" y="40"/>
                </a:cubicBezTo>
                <a:cubicBezTo>
                  <a:pt x="89" y="40"/>
                  <a:pt x="85" y="40"/>
                  <a:pt x="81" y="40"/>
                </a:cubicBezTo>
                <a:cubicBezTo>
                  <a:pt x="81" y="40"/>
                  <a:pt x="80" y="41"/>
                  <a:pt x="80" y="42"/>
                </a:cubicBezTo>
                <a:cubicBezTo>
                  <a:pt x="80" y="42"/>
                  <a:pt x="80" y="42"/>
                  <a:pt x="80" y="42"/>
                </a:cubicBezTo>
                <a:cubicBezTo>
                  <a:pt x="80" y="43"/>
                  <a:pt x="81" y="44"/>
                  <a:pt x="81" y="44"/>
                </a:cubicBezTo>
                <a:close/>
                <a:moveTo>
                  <a:pt x="102" y="44"/>
                </a:moveTo>
                <a:cubicBezTo>
                  <a:pt x="106" y="44"/>
                  <a:pt x="110" y="44"/>
                  <a:pt x="114" y="44"/>
                </a:cubicBezTo>
                <a:cubicBezTo>
                  <a:pt x="115" y="44"/>
                  <a:pt x="116" y="43"/>
                  <a:pt x="116" y="42"/>
                </a:cubicBezTo>
                <a:cubicBezTo>
                  <a:pt x="116" y="42"/>
                  <a:pt x="116" y="42"/>
                  <a:pt x="116" y="42"/>
                </a:cubicBezTo>
                <a:cubicBezTo>
                  <a:pt x="116" y="41"/>
                  <a:pt x="115" y="40"/>
                  <a:pt x="114" y="40"/>
                </a:cubicBezTo>
                <a:cubicBezTo>
                  <a:pt x="110" y="40"/>
                  <a:pt x="106" y="40"/>
                  <a:pt x="102" y="40"/>
                </a:cubicBezTo>
                <a:cubicBezTo>
                  <a:pt x="102" y="40"/>
                  <a:pt x="101" y="41"/>
                  <a:pt x="101" y="42"/>
                </a:cubicBezTo>
                <a:cubicBezTo>
                  <a:pt x="101" y="42"/>
                  <a:pt x="101" y="42"/>
                  <a:pt x="101" y="42"/>
                </a:cubicBezTo>
                <a:cubicBezTo>
                  <a:pt x="101" y="43"/>
                  <a:pt x="102" y="44"/>
                  <a:pt x="102" y="44"/>
                </a:cubicBezTo>
                <a:close/>
                <a:moveTo>
                  <a:pt x="123" y="44"/>
                </a:moveTo>
                <a:cubicBezTo>
                  <a:pt x="127" y="44"/>
                  <a:pt x="131" y="44"/>
                  <a:pt x="135" y="44"/>
                </a:cubicBezTo>
                <a:cubicBezTo>
                  <a:pt x="136" y="44"/>
                  <a:pt x="137" y="43"/>
                  <a:pt x="137" y="42"/>
                </a:cubicBezTo>
                <a:cubicBezTo>
                  <a:pt x="137" y="42"/>
                  <a:pt x="137" y="42"/>
                  <a:pt x="137" y="42"/>
                </a:cubicBezTo>
                <a:cubicBezTo>
                  <a:pt x="137" y="41"/>
                  <a:pt x="136" y="40"/>
                  <a:pt x="135" y="40"/>
                </a:cubicBezTo>
                <a:cubicBezTo>
                  <a:pt x="131" y="40"/>
                  <a:pt x="127" y="40"/>
                  <a:pt x="123" y="40"/>
                </a:cubicBezTo>
                <a:cubicBezTo>
                  <a:pt x="123" y="40"/>
                  <a:pt x="122" y="41"/>
                  <a:pt x="122" y="42"/>
                </a:cubicBezTo>
                <a:cubicBezTo>
                  <a:pt x="122" y="42"/>
                  <a:pt x="122" y="42"/>
                  <a:pt x="122" y="42"/>
                </a:cubicBezTo>
                <a:cubicBezTo>
                  <a:pt x="122" y="43"/>
                  <a:pt x="123" y="44"/>
                  <a:pt x="123" y="44"/>
                </a:cubicBezTo>
                <a:close/>
                <a:moveTo>
                  <a:pt x="144" y="44"/>
                </a:moveTo>
                <a:cubicBezTo>
                  <a:pt x="148" y="44"/>
                  <a:pt x="152" y="44"/>
                  <a:pt x="156" y="44"/>
                </a:cubicBezTo>
                <a:cubicBezTo>
                  <a:pt x="157" y="44"/>
                  <a:pt x="158" y="43"/>
                  <a:pt x="158" y="42"/>
                </a:cubicBezTo>
                <a:cubicBezTo>
                  <a:pt x="158" y="42"/>
                  <a:pt x="158" y="42"/>
                  <a:pt x="158" y="42"/>
                </a:cubicBezTo>
                <a:cubicBezTo>
                  <a:pt x="158" y="41"/>
                  <a:pt x="157" y="40"/>
                  <a:pt x="156" y="40"/>
                </a:cubicBezTo>
                <a:cubicBezTo>
                  <a:pt x="152" y="40"/>
                  <a:pt x="148" y="40"/>
                  <a:pt x="144" y="40"/>
                </a:cubicBezTo>
                <a:cubicBezTo>
                  <a:pt x="144" y="40"/>
                  <a:pt x="143" y="41"/>
                  <a:pt x="143" y="42"/>
                </a:cubicBezTo>
                <a:cubicBezTo>
                  <a:pt x="143" y="42"/>
                  <a:pt x="143" y="42"/>
                  <a:pt x="143" y="42"/>
                </a:cubicBezTo>
                <a:cubicBezTo>
                  <a:pt x="143" y="43"/>
                  <a:pt x="144" y="44"/>
                  <a:pt x="144" y="44"/>
                </a:cubicBezTo>
                <a:close/>
                <a:moveTo>
                  <a:pt x="165" y="44"/>
                </a:moveTo>
                <a:cubicBezTo>
                  <a:pt x="169" y="44"/>
                  <a:pt x="173" y="44"/>
                  <a:pt x="177" y="44"/>
                </a:cubicBezTo>
                <a:cubicBezTo>
                  <a:pt x="178" y="44"/>
                  <a:pt x="179" y="43"/>
                  <a:pt x="179" y="42"/>
                </a:cubicBezTo>
                <a:cubicBezTo>
                  <a:pt x="179" y="42"/>
                  <a:pt x="179" y="42"/>
                  <a:pt x="179" y="42"/>
                </a:cubicBezTo>
                <a:cubicBezTo>
                  <a:pt x="179" y="41"/>
                  <a:pt x="178" y="40"/>
                  <a:pt x="177" y="40"/>
                </a:cubicBezTo>
                <a:cubicBezTo>
                  <a:pt x="173" y="40"/>
                  <a:pt x="169" y="40"/>
                  <a:pt x="165" y="40"/>
                </a:cubicBezTo>
                <a:cubicBezTo>
                  <a:pt x="165" y="40"/>
                  <a:pt x="164" y="41"/>
                  <a:pt x="164" y="42"/>
                </a:cubicBezTo>
                <a:cubicBezTo>
                  <a:pt x="164" y="42"/>
                  <a:pt x="164" y="42"/>
                  <a:pt x="164" y="42"/>
                </a:cubicBezTo>
                <a:cubicBezTo>
                  <a:pt x="164" y="43"/>
                  <a:pt x="165" y="44"/>
                  <a:pt x="165" y="44"/>
                </a:cubicBezTo>
                <a:close/>
              </a:path>
            </a:pathLst>
          </a:custGeom>
          <a:solidFill>
            <a:srgbClr val="D8D8D8"/>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63" name="Freeform 48"/>
          <p:cNvSpPr>
            <a:spLocks noEditPoints="1" noChangeArrowheads="1"/>
          </p:cNvSpPr>
          <p:nvPr/>
        </p:nvSpPr>
        <p:spPr bwMode="auto">
          <a:xfrm>
            <a:off x="3284885" y="4139803"/>
            <a:ext cx="948929" cy="184547"/>
          </a:xfrm>
          <a:custGeom>
            <a:avLst/>
            <a:gdLst>
              <a:gd name="T0" fmla="*/ 2147483646 w 221"/>
              <a:gd name="T1" fmla="*/ 2147483646 h 44"/>
              <a:gd name="T2" fmla="*/ 2147483646 w 221"/>
              <a:gd name="T3" fmla="*/ 2147483646 h 44"/>
              <a:gd name="T4" fmla="*/ 2147483646 w 221"/>
              <a:gd name="T5" fmla="*/ 2147483646 h 44"/>
              <a:gd name="T6" fmla="*/ 2147483646 w 221"/>
              <a:gd name="T7" fmla="*/ 2147483646 h 44"/>
              <a:gd name="T8" fmla="*/ 2147483646 w 221"/>
              <a:gd name="T9" fmla="*/ 2147483646 h 44"/>
              <a:gd name="T10" fmla="*/ 2147483646 w 221"/>
              <a:gd name="T11" fmla="*/ 2147483646 h 44"/>
              <a:gd name="T12" fmla="*/ 2147483646 w 221"/>
              <a:gd name="T13" fmla="*/ 2147483646 h 44"/>
              <a:gd name="T14" fmla="*/ 2147483646 w 221"/>
              <a:gd name="T15" fmla="*/ 2147483646 h 44"/>
              <a:gd name="T16" fmla="*/ 2147483646 w 221"/>
              <a:gd name="T17" fmla="*/ 2147483646 h 44"/>
              <a:gd name="T18" fmla="*/ 2147483646 w 221"/>
              <a:gd name="T19" fmla="*/ 2147483646 h 44"/>
              <a:gd name="T20" fmla="*/ 2147483646 w 221"/>
              <a:gd name="T21" fmla="*/ 2147483646 h 44"/>
              <a:gd name="T22" fmla="*/ 2147483646 w 221"/>
              <a:gd name="T23" fmla="*/ 2147483646 h 44"/>
              <a:gd name="T24" fmla="*/ 2147483646 w 221"/>
              <a:gd name="T25" fmla="*/ 2147483646 h 44"/>
              <a:gd name="T26" fmla="*/ 2147483646 w 221"/>
              <a:gd name="T27" fmla="*/ 0 h 44"/>
              <a:gd name="T28" fmla="*/ 2147483646 w 221"/>
              <a:gd name="T29" fmla="*/ 2147483646 h 44"/>
              <a:gd name="T30" fmla="*/ 2147483646 w 221"/>
              <a:gd name="T31" fmla="*/ 2147483646 h 44"/>
              <a:gd name="T32" fmla="*/ 2147483646 w 221"/>
              <a:gd name="T33" fmla="*/ 2147483646 h 44"/>
              <a:gd name="T34" fmla="*/ 2147483646 w 221"/>
              <a:gd name="T35" fmla="*/ 2147483646 h 44"/>
              <a:gd name="T36" fmla="*/ 2147483646 w 221"/>
              <a:gd name="T37" fmla="*/ 2147483646 h 44"/>
              <a:gd name="T38" fmla="*/ 0 w 221"/>
              <a:gd name="T39" fmla="*/ 2147483646 h 44"/>
              <a:gd name="T40" fmla="*/ 2147483646 w 221"/>
              <a:gd name="T41" fmla="*/ 2147483646 h 44"/>
              <a:gd name="T42" fmla="*/ 2147483646 w 221"/>
              <a:gd name="T43" fmla="*/ 2147483646 h 44"/>
              <a:gd name="T44" fmla="*/ 0 w 221"/>
              <a:gd name="T45" fmla="*/ 2147483646 h 44"/>
              <a:gd name="T46" fmla="*/ 2147483646 w 221"/>
              <a:gd name="T47" fmla="*/ 2147483646 h 44"/>
              <a:gd name="T48" fmla="*/ 2147483646 w 221"/>
              <a:gd name="T49" fmla="*/ 2147483646 h 44"/>
              <a:gd name="T50" fmla="*/ 2147483646 w 221"/>
              <a:gd name="T51" fmla="*/ 2147483646 h 44"/>
              <a:gd name="T52" fmla="*/ 2147483646 w 221"/>
              <a:gd name="T53" fmla="*/ 2147483646 h 44"/>
              <a:gd name="T54" fmla="*/ 2147483646 w 221"/>
              <a:gd name="T55" fmla="*/ 2147483646 h 44"/>
              <a:gd name="T56" fmla="*/ 2147483646 w 221"/>
              <a:gd name="T57" fmla="*/ 2147483646 h 44"/>
              <a:gd name="T58" fmla="*/ 2147483646 w 221"/>
              <a:gd name="T59" fmla="*/ 2147483646 h 44"/>
              <a:gd name="T60" fmla="*/ 2147483646 w 221"/>
              <a:gd name="T61" fmla="*/ 2147483646 h 44"/>
              <a:gd name="T62" fmla="*/ 2147483646 w 221"/>
              <a:gd name="T63" fmla="*/ 2147483646 h 44"/>
              <a:gd name="T64" fmla="*/ 2147483646 w 221"/>
              <a:gd name="T65" fmla="*/ 2147483646 h 44"/>
              <a:gd name="T66" fmla="*/ 2147483646 w 221"/>
              <a:gd name="T67" fmla="*/ 2147483646 h 44"/>
              <a:gd name="T68" fmla="*/ 2147483646 w 221"/>
              <a:gd name="T69" fmla="*/ 2147483646 h 44"/>
              <a:gd name="T70" fmla="*/ 2147483646 w 221"/>
              <a:gd name="T71" fmla="*/ 2147483646 h 44"/>
              <a:gd name="T72" fmla="*/ 2147483646 w 221"/>
              <a:gd name="T73" fmla="*/ 2147483646 h 44"/>
              <a:gd name="T74" fmla="*/ 2147483646 w 221"/>
              <a:gd name="T75" fmla="*/ 2147483646 h 44"/>
              <a:gd name="T76" fmla="*/ 2147483646 w 221"/>
              <a:gd name="T77" fmla="*/ 2147483646 h 44"/>
              <a:gd name="T78" fmla="*/ 2147483646 w 221"/>
              <a:gd name="T79" fmla="*/ 2147483646 h 44"/>
              <a:gd name="T80" fmla="*/ 2147483646 w 221"/>
              <a:gd name="T81" fmla="*/ 2147483646 h 44"/>
              <a:gd name="T82" fmla="*/ 2147483646 w 221"/>
              <a:gd name="T83" fmla="*/ 2147483646 h 44"/>
              <a:gd name="T84" fmla="*/ 2147483646 w 221"/>
              <a:gd name="T85" fmla="*/ 2147483646 h 44"/>
              <a:gd name="T86" fmla="*/ 2147483646 w 221"/>
              <a:gd name="T87" fmla="*/ 2147483646 h 44"/>
              <a:gd name="T88" fmla="*/ 2147483646 w 221"/>
              <a:gd name="T89" fmla="*/ 2147483646 h 44"/>
              <a:gd name="T90" fmla="*/ 2147483646 w 221"/>
              <a:gd name="T91" fmla="*/ 2147483646 h 44"/>
              <a:gd name="T92" fmla="*/ 2147483646 w 221"/>
              <a:gd name="T93" fmla="*/ 2147483646 h 44"/>
              <a:gd name="T94" fmla="*/ 2147483646 w 221"/>
              <a:gd name="T95" fmla="*/ 2147483646 h 44"/>
              <a:gd name="T96" fmla="*/ 2147483646 w 221"/>
              <a:gd name="T97" fmla="*/ 2147483646 h 44"/>
              <a:gd name="T98" fmla="*/ 2147483646 w 221"/>
              <a:gd name="T99" fmla="*/ 2147483646 h 44"/>
              <a:gd name="T100" fmla="*/ 2147483646 w 221"/>
              <a:gd name="T101" fmla="*/ 2147483646 h 44"/>
              <a:gd name="T102" fmla="*/ 2147483646 w 221"/>
              <a:gd name="T103" fmla="*/ 2147483646 h 44"/>
              <a:gd name="T104" fmla="*/ 2147483646 w 221"/>
              <a:gd name="T105" fmla="*/ 2147483646 h 44"/>
              <a:gd name="T106" fmla="*/ 2147483646 w 221"/>
              <a:gd name="T107" fmla="*/ 2147483646 h 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21"/>
              <a:gd name="T163" fmla="*/ 0 h 44"/>
              <a:gd name="T164" fmla="*/ 221 w 221"/>
              <a:gd name="T165" fmla="*/ 44 h 4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21" h="44">
                <a:moveTo>
                  <a:pt x="19" y="44"/>
                </a:moveTo>
                <a:cubicBezTo>
                  <a:pt x="22" y="44"/>
                  <a:pt x="26" y="44"/>
                  <a:pt x="30" y="44"/>
                </a:cubicBezTo>
                <a:cubicBezTo>
                  <a:pt x="31" y="44"/>
                  <a:pt x="32" y="43"/>
                  <a:pt x="32" y="42"/>
                </a:cubicBezTo>
                <a:cubicBezTo>
                  <a:pt x="32" y="42"/>
                  <a:pt x="32" y="42"/>
                  <a:pt x="32" y="42"/>
                </a:cubicBezTo>
                <a:cubicBezTo>
                  <a:pt x="32" y="41"/>
                  <a:pt x="31" y="40"/>
                  <a:pt x="30" y="40"/>
                </a:cubicBezTo>
                <a:cubicBezTo>
                  <a:pt x="26" y="40"/>
                  <a:pt x="22" y="40"/>
                  <a:pt x="19" y="40"/>
                </a:cubicBezTo>
                <a:cubicBezTo>
                  <a:pt x="18" y="40"/>
                  <a:pt x="17" y="41"/>
                  <a:pt x="17" y="42"/>
                </a:cubicBezTo>
                <a:cubicBezTo>
                  <a:pt x="17" y="42"/>
                  <a:pt x="17" y="42"/>
                  <a:pt x="17" y="42"/>
                </a:cubicBezTo>
                <a:cubicBezTo>
                  <a:pt x="17" y="43"/>
                  <a:pt x="18" y="44"/>
                  <a:pt x="19" y="44"/>
                </a:cubicBezTo>
                <a:close/>
                <a:moveTo>
                  <a:pt x="196" y="43"/>
                </a:moveTo>
                <a:cubicBezTo>
                  <a:pt x="196" y="41"/>
                  <a:pt x="197" y="40"/>
                  <a:pt x="198" y="39"/>
                </a:cubicBezTo>
                <a:cubicBezTo>
                  <a:pt x="199" y="38"/>
                  <a:pt x="198" y="37"/>
                  <a:pt x="198" y="36"/>
                </a:cubicBezTo>
                <a:cubicBezTo>
                  <a:pt x="198" y="36"/>
                  <a:pt x="198" y="36"/>
                  <a:pt x="198" y="36"/>
                </a:cubicBezTo>
                <a:cubicBezTo>
                  <a:pt x="197" y="36"/>
                  <a:pt x="196" y="36"/>
                  <a:pt x="195" y="37"/>
                </a:cubicBezTo>
                <a:cubicBezTo>
                  <a:pt x="195" y="38"/>
                  <a:pt x="194" y="39"/>
                  <a:pt x="193" y="40"/>
                </a:cubicBezTo>
                <a:cubicBezTo>
                  <a:pt x="190" y="40"/>
                  <a:pt x="190" y="40"/>
                  <a:pt x="186" y="40"/>
                </a:cubicBezTo>
                <a:cubicBezTo>
                  <a:pt x="186" y="40"/>
                  <a:pt x="185" y="41"/>
                  <a:pt x="185" y="42"/>
                </a:cubicBezTo>
                <a:cubicBezTo>
                  <a:pt x="185" y="42"/>
                  <a:pt x="185" y="42"/>
                  <a:pt x="185" y="42"/>
                </a:cubicBezTo>
                <a:cubicBezTo>
                  <a:pt x="185" y="43"/>
                  <a:pt x="186" y="44"/>
                  <a:pt x="186" y="44"/>
                </a:cubicBezTo>
                <a:cubicBezTo>
                  <a:pt x="194" y="44"/>
                  <a:pt x="194" y="44"/>
                  <a:pt x="194" y="44"/>
                </a:cubicBezTo>
                <a:cubicBezTo>
                  <a:pt x="195" y="44"/>
                  <a:pt x="195" y="43"/>
                  <a:pt x="196" y="43"/>
                </a:cubicBezTo>
                <a:close/>
                <a:moveTo>
                  <a:pt x="217" y="1"/>
                </a:moveTo>
                <a:cubicBezTo>
                  <a:pt x="215" y="4"/>
                  <a:pt x="213" y="8"/>
                  <a:pt x="211" y="11"/>
                </a:cubicBezTo>
                <a:cubicBezTo>
                  <a:pt x="211" y="12"/>
                  <a:pt x="211" y="13"/>
                  <a:pt x="212" y="13"/>
                </a:cubicBezTo>
                <a:cubicBezTo>
                  <a:pt x="212" y="13"/>
                  <a:pt x="212" y="13"/>
                  <a:pt x="212" y="13"/>
                </a:cubicBezTo>
                <a:cubicBezTo>
                  <a:pt x="212" y="14"/>
                  <a:pt x="213" y="14"/>
                  <a:pt x="214" y="13"/>
                </a:cubicBezTo>
                <a:cubicBezTo>
                  <a:pt x="216" y="9"/>
                  <a:pt x="218" y="6"/>
                  <a:pt x="220" y="3"/>
                </a:cubicBezTo>
                <a:cubicBezTo>
                  <a:pt x="221" y="2"/>
                  <a:pt x="220" y="1"/>
                  <a:pt x="219" y="0"/>
                </a:cubicBezTo>
                <a:cubicBezTo>
                  <a:pt x="219" y="0"/>
                  <a:pt x="219" y="0"/>
                  <a:pt x="219" y="0"/>
                </a:cubicBezTo>
                <a:cubicBezTo>
                  <a:pt x="219" y="0"/>
                  <a:pt x="218" y="0"/>
                  <a:pt x="217" y="1"/>
                </a:cubicBezTo>
                <a:close/>
                <a:moveTo>
                  <a:pt x="206" y="19"/>
                </a:moveTo>
                <a:cubicBezTo>
                  <a:pt x="204" y="22"/>
                  <a:pt x="202" y="26"/>
                  <a:pt x="200" y="29"/>
                </a:cubicBezTo>
                <a:cubicBezTo>
                  <a:pt x="200" y="30"/>
                  <a:pt x="200" y="31"/>
                  <a:pt x="201" y="31"/>
                </a:cubicBezTo>
                <a:cubicBezTo>
                  <a:pt x="201" y="31"/>
                  <a:pt x="201" y="31"/>
                  <a:pt x="201" y="31"/>
                </a:cubicBezTo>
                <a:cubicBezTo>
                  <a:pt x="201" y="32"/>
                  <a:pt x="203" y="31"/>
                  <a:pt x="203" y="31"/>
                </a:cubicBezTo>
                <a:cubicBezTo>
                  <a:pt x="205" y="27"/>
                  <a:pt x="207" y="24"/>
                  <a:pt x="209" y="21"/>
                </a:cubicBezTo>
                <a:cubicBezTo>
                  <a:pt x="210" y="20"/>
                  <a:pt x="209" y="19"/>
                  <a:pt x="209" y="18"/>
                </a:cubicBezTo>
                <a:cubicBezTo>
                  <a:pt x="209" y="18"/>
                  <a:pt x="209" y="18"/>
                  <a:pt x="209" y="18"/>
                </a:cubicBezTo>
                <a:cubicBezTo>
                  <a:pt x="208" y="18"/>
                  <a:pt x="207" y="18"/>
                  <a:pt x="206" y="19"/>
                </a:cubicBezTo>
                <a:close/>
                <a:moveTo>
                  <a:pt x="0" y="40"/>
                </a:moveTo>
                <a:cubicBezTo>
                  <a:pt x="0" y="44"/>
                  <a:pt x="0" y="44"/>
                  <a:pt x="0" y="44"/>
                </a:cubicBezTo>
                <a:cubicBezTo>
                  <a:pt x="8" y="44"/>
                  <a:pt x="8" y="44"/>
                  <a:pt x="8" y="44"/>
                </a:cubicBezTo>
                <a:cubicBezTo>
                  <a:pt x="9" y="44"/>
                  <a:pt x="10" y="43"/>
                  <a:pt x="10" y="42"/>
                </a:cubicBezTo>
                <a:cubicBezTo>
                  <a:pt x="10" y="42"/>
                  <a:pt x="10" y="42"/>
                  <a:pt x="10" y="42"/>
                </a:cubicBezTo>
                <a:cubicBezTo>
                  <a:pt x="10" y="41"/>
                  <a:pt x="9" y="40"/>
                  <a:pt x="8" y="40"/>
                </a:cubicBezTo>
                <a:cubicBezTo>
                  <a:pt x="0" y="40"/>
                  <a:pt x="0" y="40"/>
                  <a:pt x="0" y="40"/>
                </a:cubicBezTo>
                <a:close/>
                <a:moveTo>
                  <a:pt x="40" y="44"/>
                </a:moveTo>
                <a:cubicBezTo>
                  <a:pt x="43" y="44"/>
                  <a:pt x="47" y="44"/>
                  <a:pt x="51" y="44"/>
                </a:cubicBezTo>
                <a:cubicBezTo>
                  <a:pt x="52" y="44"/>
                  <a:pt x="53" y="43"/>
                  <a:pt x="53" y="42"/>
                </a:cubicBezTo>
                <a:cubicBezTo>
                  <a:pt x="53" y="42"/>
                  <a:pt x="53" y="42"/>
                  <a:pt x="53" y="42"/>
                </a:cubicBezTo>
                <a:cubicBezTo>
                  <a:pt x="53" y="41"/>
                  <a:pt x="52" y="40"/>
                  <a:pt x="51" y="40"/>
                </a:cubicBezTo>
                <a:cubicBezTo>
                  <a:pt x="47" y="40"/>
                  <a:pt x="43" y="40"/>
                  <a:pt x="40" y="40"/>
                </a:cubicBezTo>
                <a:cubicBezTo>
                  <a:pt x="39" y="40"/>
                  <a:pt x="38" y="41"/>
                  <a:pt x="38" y="42"/>
                </a:cubicBezTo>
                <a:cubicBezTo>
                  <a:pt x="38" y="42"/>
                  <a:pt x="38" y="42"/>
                  <a:pt x="38" y="42"/>
                </a:cubicBezTo>
                <a:cubicBezTo>
                  <a:pt x="38" y="43"/>
                  <a:pt x="39" y="44"/>
                  <a:pt x="40" y="44"/>
                </a:cubicBezTo>
                <a:close/>
                <a:moveTo>
                  <a:pt x="60" y="44"/>
                </a:moveTo>
                <a:cubicBezTo>
                  <a:pt x="64" y="44"/>
                  <a:pt x="68" y="44"/>
                  <a:pt x="72" y="44"/>
                </a:cubicBezTo>
                <a:cubicBezTo>
                  <a:pt x="73" y="44"/>
                  <a:pt x="74" y="43"/>
                  <a:pt x="74" y="42"/>
                </a:cubicBezTo>
                <a:cubicBezTo>
                  <a:pt x="74" y="42"/>
                  <a:pt x="74" y="42"/>
                  <a:pt x="74" y="42"/>
                </a:cubicBezTo>
                <a:cubicBezTo>
                  <a:pt x="74" y="41"/>
                  <a:pt x="73" y="40"/>
                  <a:pt x="72" y="40"/>
                </a:cubicBezTo>
                <a:cubicBezTo>
                  <a:pt x="68" y="40"/>
                  <a:pt x="64" y="40"/>
                  <a:pt x="60" y="40"/>
                </a:cubicBezTo>
                <a:cubicBezTo>
                  <a:pt x="60" y="40"/>
                  <a:pt x="59" y="41"/>
                  <a:pt x="59" y="42"/>
                </a:cubicBezTo>
                <a:cubicBezTo>
                  <a:pt x="59" y="42"/>
                  <a:pt x="59" y="42"/>
                  <a:pt x="59" y="42"/>
                </a:cubicBezTo>
                <a:cubicBezTo>
                  <a:pt x="59" y="43"/>
                  <a:pt x="60" y="44"/>
                  <a:pt x="60" y="44"/>
                </a:cubicBezTo>
                <a:close/>
                <a:moveTo>
                  <a:pt x="81" y="44"/>
                </a:moveTo>
                <a:cubicBezTo>
                  <a:pt x="85" y="44"/>
                  <a:pt x="89" y="44"/>
                  <a:pt x="93" y="44"/>
                </a:cubicBezTo>
                <a:cubicBezTo>
                  <a:pt x="94" y="44"/>
                  <a:pt x="95" y="43"/>
                  <a:pt x="95" y="42"/>
                </a:cubicBezTo>
                <a:cubicBezTo>
                  <a:pt x="95" y="42"/>
                  <a:pt x="95" y="42"/>
                  <a:pt x="95" y="42"/>
                </a:cubicBezTo>
                <a:cubicBezTo>
                  <a:pt x="95" y="41"/>
                  <a:pt x="94" y="40"/>
                  <a:pt x="93" y="40"/>
                </a:cubicBezTo>
                <a:cubicBezTo>
                  <a:pt x="89" y="40"/>
                  <a:pt x="85" y="40"/>
                  <a:pt x="81" y="40"/>
                </a:cubicBezTo>
                <a:cubicBezTo>
                  <a:pt x="81" y="40"/>
                  <a:pt x="80" y="41"/>
                  <a:pt x="80" y="42"/>
                </a:cubicBezTo>
                <a:cubicBezTo>
                  <a:pt x="80" y="42"/>
                  <a:pt x="80" y="42"/>
                  <a:pt x="80" y="42"/>
                </a:cubicBezTo>
                <a:cubicBezTo>
                  <a:pt x="80" y="43"/>
                  <a:pt x="81" y="44"/>
                  <a:pt x="81" y="44"/>
                </a:cubicBezTo>
                <a:close/>
                <a:moveTo>
                  <a:pt x="102" y="44"/>
                </a:moveTo>
                <a:cubicBezTo>
                  <a:pt x="106" y="44"/>
                  <a:pt x="110" y="44"/>
                  <a:pt x="114" y="44"/>
                </a:cubicBezTo>
                <a:cubicBezTo>
                  <a:pt x="115" y="44"/>
                  <a:pt x="116" y="43"/>
                  <a:pt x="116" y="42"/>
                </a:cubicBezTo>
                <a:cubicBezTo>
                  <a:pt x="116" y="42"/>
                  <a:pt x="116" y="42"/>
                  <a:pt x="116" y="42"/>
                </a:cubicBezTo>
                <a:cubicBezTo>
                  <a:pt x="116" y="41"/>
                  <a:pt x="115" y="40"/>
                  <a:pt x="114" y="40"/>
                </a:cubicBezTo>
                <a:cubicBezTo>
                  <a:pt x="110" y="40"/>
                  <a:pt x="106" y="40"/>
                  <a:pt x="102" y="40"/>
                </a:cubicBezTo>
                <a:cubicBezTo>
                  <a:pt x="102" y="40"/>
                  <a:pt x="101" y="41"/>
                  <a:pt x="101" y="42"/>
                </a:cubicBezTo>
                <a:cubicBezTo>
                  <a:pt x="101" y="42"/>
                  <a:pt x="101" y="42"/>
                  <a:pt x="101" y="42"/>
                </a:cubicBezTo>
                <a:cubicBezTo>
                  <a:pt x="101" y="43"/>
                  <a:pt x="102" y="44"/>
                  <a:pt x="102" y="44"/>
                </a:cubicBezTo>
                <a:close/>
                <a:moveTo>
                  <a:pt x="123" y="44"/>
                </a:moveTo>
                <a:cubicBezTo>
                  <a:pt x="127" y="44"/>
                  <a:pt x="131" y="44"/>
                  <a:pt x="135" y="44"/>
                </a:cubicBezTo>
                <a:cubicBezTo>
                  <a:pt x="136" y="44"/>
                  <a:pt x="137" y="43"/>
                  <a:pt x="137" y="42"/>
                </a:cubicBezTo>
                <a:cubicBezTo>
                  <a:pt x="137" y="42"/>
                  <a:pt x="137" y="42"/>
                  <a:pt x="137" y="42"/>
                </a:cubicBezTo>
                <a:cubicBezTo>
                  <a:pt x="137" y="41"/>
                  <a:pt x="136" y="40"/>
                  <a:pt x="135" y="40"/>
                </a:cubicBezTo>
                <a:cubicBezTo>
                  <a:pt x="131" y="40"/>
                  <a:pt x="127" y="40"/>
                  <a:pt x="123" y="40"/>
                </a:cubicBezTo>
                <a:cubicBezTo>
                  <a:pt x="123" y="40"/>
                  <a:pt x="122" y="41"/>
                  <a:pt x="122" y="42"/>
                </a:cubicBezTo>
                <a:cubicBezTo>
                  <a:pt x="122" y="42"/>
                  <a:pt x="122" y="42"/>
                  <a:pt x="122" y="42"/>
                </a:cubicBezTo>
                <a:cubicBezTo>
                  <a:pt x="122" y="43"/>
                  <a:pt x="123" y="44"/>
                  <a:pt x="123" y="44"/>
                </a:cubicBezTo>
                <a:close/>
                <a:moveTo>
                  <a:pt x="144" y="44"/>
                </a:moveTo>
                <a:cubicBezTo>
                  <a:pt x="148" y="44"/>
                  <a:pt x="152" y="44"/>
                  <a:pt x="156" y="44"/>
                </a:cubicBezTo>
                <a:cubicBezTo>
                  <a:pt x="157" y="44"/>
                  <a:pt x="158" y="43"/>
                  <a:pt x="158" y="42"/>
                </a:cubicBezTo>
                <a:cubicBezTo>
                  <a:pt x="158" y="42"/>
                  <a:pt x="158" y="42"/>
                  <a:pt x="158" y="42"/>
                </a:cubicBezTo>
                <a:cubicBezTo>
                  <a:pt x="158" y="41"/>
                  <a:pt x="157" y="40"/>
                  <a:pt x="156" y="40"/>
                </a:cubicBezTo>
                <a:cubicBezTo>
                  <a:pt x="152" y="40"/>
                  <a:pt x="148" y="40"/>
                  <a:pt x="144" y="40"/>
                </a:cubicBezTo>
                <a:cubicBezTo>
                  <a:pt x="144" y="40"/>
                  <a:pt x="143" y="41"/>
                  <a:pt x="143" y="42"/>
                </a:cubicBezTo>
                <a:cubicBezTo>
                  <a:pt x="143" y="42"/>
                  <a:pt x="143" y="42"/>
                  <a:pt x="143" y="42"/>
                </a:cubicBezTo>
                <a:cubicBezTo>
                  <a:pt x="143" y="43"/>
                  <a:pt x="144" y="44"/>
                  <a:pt x="144" y="44"/>
                </a:cubicBezTo>
                <a:close/>
                <a:moveTo>
                  <a:pt x="165" y="44"/>
                </a:moveTo>
                <a:cubicBezTo>
                  <a:pt x="169" y="44"/>
                  <a:pt x="173" y="44"/>
                  <a:pt x="177" y="44"/>
                </a:cubicBezTo>
                <a:cubicBezTo>
                  <a:pt x="178" y="44"/>
                  <a:pt x="179" y="43"/>
                  <a:pt x="179" y="42"/>
                </a:cubicBezTo>
                <a:cubicBezTo>
                  <a:pt x="179" y="42"/>
                  <a:pt x="179" y="42"/>
                  <a:pt x="179" y="42"/>
                </a:cubicBezTo>
                <a:cubicBezTo>
                  <a:pt x="179" y="41"/>
                  <a:pt x="178" y="40"/>
                  <a:pt x="177" y="40"/>
                </a:cubicBezTo>
                <a:cubicBezTo>
                  <a:pt x="173" y="40"/>
                  <a:pt x="169" y="40"/>
                  <a:pt x="165" y="40"/>
                </a:cubicBezTo>
                <a:cubicBezTo>
                  <a:pt x="165" y="40"/>
                  <a:pt x="164" y="41"/>
                  <a:pt x="164" y="42"/>
                </a:cubicBezTo>
                <a:cubicBezTo>
                  <a:pt x="164" y="42"/>
                  <a:pt x="164" y="42"/>
                  <a:pt x="164" y="42"/>
                </a:cubicBezTo>
                <a:cubicBezTo>
                  <a:pt x="164" y="43"/>
                  <a:pt x="165" y="44"/>
                  <a:pt x="165" y="44"/>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64" name="Freeform 49"/>
          <p:cNvSpPr>
            <a:spLocks noEditPoints="1" noChangeArrowheads="1"/>
          </p:cNvSpPr>
          <p:nvPr/>
        </p:nvSpPr>
        <p:spPr bwMode="auto">
          <a:xfrm>
            <a:off x="3284885" y="3092053"/>
            <a:ext cx="965597" cy="215503"/>
          </a:xfrm>
          <a:custGeom>
            <a:avLst/>
            <a:gdLst>
              <a:gd name="T0" fmla="*/ 2147483646 w 225"/>
              <a:gd name="T1" fmla="*/ 0 h 52"/>
              <a:gd name="T2" fmla="*/ 2147483646 w 225"/>
              <a:gd name="T3" fmla="*/ 2147483646 h 52"/>
              <a:gd name="T4" fmla="*/ 2147483646 w 225"/>
              <a:gd name="T5" fmla="*/ 2147483646 h 52"/>
              <a:gd name="T6" fmla="*/ 2147483646 w 225"/>
              <a:gd name="T7" fmla="*/ 2147483646 h 52"/>
              <a:gd name="T8" fmla="*/ 2147483646 w 225"/>
              <a:gd name="T9" fmla="*/ 2147483646 h 52"/>
              <a:gd name="T10" fmla="*/ 2147483646 w 225"/>
              <a:gd name="T11" fmla="*/ 2147483646 h 52"/>
              <a:gd name="T12" fmla="*/ 2147483646 w 225"/>
              <a:gd name="T13" fmla="*/ 2147483646 h 52"/>
              <a:gd name="T14" fmla="*/ 2147483646 w 225"/>
              <a:gd name="T15" fmla="*/ 2147483646 h 52"/>
              <a:gd name="T16" fmla="*/ 2147483646 w 225"/>
              <a:gd name="T17" fmla="*/ 2147483646 h 52"/>
              <a:gd name="T18" fmla="*/ 2147483646 w 225"/>
              <a:gd name="T19" fmla="*/ 2147483646 h 52"/>
              <a:gd name="T20" fmla="*/ 2147483646 w 225"/>
              <a:gd name="T21" fmla="*/ 2147483646 h 52"/>
              <a:gd name="T22" fmla="*/ 2147483646 w 225"/>
              <a:gd name="T23" fmla="*/ 2147483646 h 52"/>
              <a:gd name="T24" fmla="*/ 2147483646 w 225"/>
              <a:gd name="T25" fmla="*/ 2147483646 h 52"/>
              <a:gd name="T26" fmla="*/ 2147483646 w 225"/>
              <a:gd name="T27" fmla="*/ 0 h 52"/>
              <a:gd name="T28" fmla="*/ 2147483646 w 225"/>
              <a:gd name="T29" fmla="*/ 2147483646 h 52"/>
              <a:gd name="T30" fmla="*/ 2147483646 w 225"/>
              <a:gd name="T31" fmla="*/ 2147483646 h 52"/>
              <a:gd name="T32" fmla="*/ 2147483646 w 225"/>
              <a:gd name="T33" fmla="*/ 2147483646 h 52"/>
              <a:gd name="T34" fmla="*/ 2147483646 w 225"/>
              <a:gd name="T35" fmla="*/ 2147483646 h 52"/>
              <a:gd name="T36" fmla="*/ 2147483646 w 225"/>
              <a:gd name="T37" fmla="*/ 2147483646 h 52"/>
              <a:gd name="T38" fmla="*/ 2147483646 w 225"/>
              <a:gd name="T39" fmla="*/ 2147483646 h 52"/>
              <a:gd name="T40" fmla="*/ 2147483646 w 225"/>
              <a:gd name="T41" fmla="*/ 2147483646 h 52"/>
              <a:gd name="T42" fmla="*/ 2147483646 w 225"/>
              <a:gd name="T43" fmla="*/ 2147483646 h 52"/>
              <a:gd name="T44" fmla="*/ 2147483646 w 225"/>
              <a:gd name="T45" fmla="*/ 2147483646 h 52"/>
              <a:gd name="T46" fmla="*/ 2147483646 w 225"/>
              <a:gd name="T47" fmla="*/ 2147483646 h 52"/>
              <a:gd name="T48" fmla="*/ 0 w 225"/>
              <a:gd name="T49" fmla="*/ 0 h 52"/>
              <a:gd name="T50" fmla="*/ 2147483646 w 225"/>
              <a:gd name="T51" fmla="*/ 2147483646 h 52"/>
              <a:gd name="T52" fmla="*/ 2147483646 w 225"/>
              <a:gd name="T53" fmla="*/ 2147483646 h 52"/>
              <a:gd name="T54" fmla="*/ 2147483646 w 225"/>
              <a:gd name="T55" fmla="*/ 0 h 52"/>
              <a:gd name="T56" fmla="*/ 2147483646 w 225"/>
              <a:gd name="T57" fmla="*/ 2147483646 h 52"/>
              <a:gd name="T58" fmla="*/ 2147483646 w 225"/>
              <a:gd name="T59" fmla="*/ 2147483646 h 52"/>
              <a:gd name="T60" fmla="*/ 2147483646 w 225"/>
              <a:gd name="T61" fmla="*/ 2147483646 h 52"/>
              <a:gd name="T62" fmla="*/ 2147483646 w 225"/>
              <a:gd name="T63" fmla="*/ 0 h 52"/>
              <a:gd name="T64" fmla="*/ 2147483646 w 225"/>
              <a:gd name="T65" fmla="*/ 0 h 52"/>
              <a:gd name="T66" fmla="*/ 2147483646 w 225"/>
              <a:gd name="T67" fmla="*/ 2147483646 h 52"/>
              <a:gd name="T68" fmla="*/ 2147483646 w 225"/>
              <a:gd name="T69" fmla="*/ 2147483646 h 52"/>
              <a:gd name="T70" fmla="*/ 2147483646 w 225"/>
              <a:gd name="T71" fmla="*/ 2147483646 h 52"/>
              <a:gd name="T72" fmla="*/ 2147483646 w 225"/>
              <a:gd name="T73" fmla="*/ 0 h 52"/>
              <a:gd name="T74" fmla="*/ 2147483646 w 225"/>
              <a:gd name="T75" fmla="*/ 2147483646 h 52"/>
              <a:gd name="T76" fmla="*/ 2147483646 w 225"/>
              <a:gd name="T77" fmla="*/ 2147483646 h 52"/>
              <a:gd name="T78" fmla="*/ 2147483646 w 225"/>
              <a:gd name="T79" fmla="*/ 2147483646 h 52"/>
              <a:gd name="T80" fmla="*/ 2147483646 w 225"/>
              <a:gd name="T81" fmla="*/ 0 h 52"/>
              <a:gd name="T82" fmla="*/ 2147483646 w 225"/>
              <a:gd name="T83" fmla="*/ 0 h 52"/>
              <a:gd name="T84" fmla="*/ 2147483646 w 225"/>
              <a:gd name="T85" fmla="*/ 2147483646 h 52"/>
              <a:gd name="T86" fmla="*/ 2147483646 w 225"/>
              <a:gd name="T87" fmla="*/ 2147483646 h 52"/>
              <a:gd name="T88" fmla="*/ 2147483646 w 225"/>
              <a:gd name="T89" fmla="*/ 2147483646 h 52"/>
              <a:gd name="T90" fmla="*/ 2147483646 w 225"/>
              <a:gd name="T91" fmla="*/ 0 h 52"/>
              <a:gd name="T92" fmla="*/ 2147483646 w 225"/>
              <a:gd name="T93" fmla="*/ 2147483646 h 52"/>
              <a:gd name="T94" fmla="*/ 2147483646 w 225"/>
              <a:gd name="T95" fmla="*/ 2147483646 h 52"/>
              <a:gd name="T96" fmla="*/ 2147483646 w 225"/>
              <a:gd name="T97" fmla="*/ 2147483646 h 52"/>
              <a:gd name="T98" fmla="*/ 2147483646 w 225"/>
              <a:gd name="T99" fmla="*/ 0 h 52"/>
              <a:gd name="T100" fmla="*/ 2147483646 w 225"/>
              <a:gd name="T101" fmla="*/ 0 h 52"/>
              <a:gd name="T102" fmla="*/ 2147483646 w 225"/>
              <a:gd name="T103" fmla="*/ 2147483646 h 52"/>
              <a:gd name="T104" fmla="*/ 2147483646 w 225"/>
              <a:gd name="T105" fmla="*/ 2147483646 h 52"/>
              <a:gd name="T106" fmla="*/ 2147483646 w 225"/>
              <a:gd name="T107" fmla="*/ 2147483646 h 52"/>
              <a:gd name="T108" fmla="*/ 2147483646 w 225"/>
              <a:gd name="T109" fmla="*/ 0 h 52"/>
              <a:gd name="T110" fmla="*/ 2147483646 w 225"/>
              <a:gd name="T111" fmla="*/ 2147483646 h 52"/>
              <a:gd name="T112" fmla="*/ 2147483646 w 225"/>
              <a:gd name="T113" fmla="*/ 2147483646 h 52"/>
              <a:gd name="T114" fmla="*/ 2147483646 w 225"/>
              <a:gd name="T115" fmla="*/ 2147483646 h 52"/>
              <a:gd name="T116" fmla="*/ 2147483646 w 225"/>
              <a:gd name="T117" fmla="*/ 0 h 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5"/>
              <a:gd name="T178" fmla="*/ 0 h 52"/>
              <a:gd name="T179" fmla="*/ 225 w 225"/>
              <a:gd name="T180" fmla="*/ 52 h 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5" h="52">
                <a:moveTo>
                  <a:pt x="19" y="0"/>
                </a:moveTo>
                <a:cubicBezTo>
                  <a:pt x="22" y="0"/>
                  <a:pt x="26" y="0"/>
                  <a:pt x="30" y="0"/>
                </a:cubicBezTo>
                <a:cubicBezTo>
                  <a:pt x="31" y="0"/>
                  <a:pt x="32" y="1"/>
                  <a:pt x="32" y="2"/>
                </a:cubicBezTo>
                <a:cubicBezTo>
                  <a:pt x="32" y="2"/>
                  <a:pt x="32" y="2"/>
                  <a:pt x="32" y="2"/>
                </a:cubicBezTo>
                <a:cubicBezTo>
                  <a:pt x="32" y="3"/>
                  <a:pt x="31" y="4"/>
                  <a:pt x="30" y="4"/>
                </a:cubicBezTo>
                <a:cubicBezTo>
                  <a:pt x="26" y="4"/>
                  <a:pt x="22" y="4"/>
                  <a:pt x="19" y="4"/>
                </a:cubicBezTo>
                <a:cubicBezTo>
                  <a:pt x="18" y="4"/>
                  <a:pt x="17" y="3"/>
                  <a:pt x="17" y="2"/>
                </a:cubicBezTo>
                <a:cubicBezTo>
                  <a:pt x="17" y="2"/>
                  <a:pt x="17" y="2"/>
                  <a:pt x="17" y="2"/>
                </a:cubicBezTo>
                <a:cubicBezTo>
                  <a:pt x="17" y="1"/>
                  <a:pt x="18" y="0"/>
                  <a:pt x="19" y="0"/>
                </a:cubicBezTo>
                <a:close/>
                <a:moveTo>
                  <a:pt x="224" y="49"/>
                </a:moveTo>
                <a:cubicBezTo>
                  <a:pt x="224" y="49"/>
                  <a:pt x="224" y="49"/>
                  <a:pt x="224" y="49"/>
                </a:cubicBezTo>
                <a:cubicBezTo>
                  <a:pt x="225" y="49"/>
                  <a:pt x="225" y="49"/>
                  <a:pt x="225" y="50"/>
                </a:cubicBezTo>
                <a:cubicBezTo>
                  <a:pt x="225" y="51"/>
                  <a:pt x="225" y="51"/>
                  <a:pt x="225" y="51"/>
                </a:cubicBezTo>
                <a:cubicBezTo>
                  <a:pt x="225" y="52"/>
                  <a:pt x="225" y="52"/>
                  <a:pt x="224" y="52"/>
                </a:cubicBezTo>
                <a:cubicBezTo>
                  <a:pt x="224" y="52"/>
                  <a:pt x="224" y="52"/>
                  <a:pt x="224" y="52"/>
                </a:cubicBezTo>
                <a:cubicBezTo>
                  <a:pt x="223" y="52"/>
                  <a:pt x="222" y="52"/>
                  <a:pt x="222" y="51"/>
                </a:cubicBezTo>
                <a:cubicBezTo>
                  <a:pt x="222" y="50"/>
                  <a:pt x="222" y="50"/>
                  <a:pt x="222" y="50"/>
                </a:cubicBezTo>
                <a:cubicBezTo>
                  <a:pt x="222" y="49"/>
                  <a:pt x="223" y="49"/>
                  <a:pt x="224" y="49"/>
                </a:cubicBezTo>
                <a:close/>
                <a:moveTo>
                  <a:pt x="196" y="1"/>
                </a:moveTo>
                <a:cubicBezTo>
                  <a:pt x="196" y="3"/>
                  <a:pt x="197" y="4"/>
                  <a:pt x="198" y="6"/>
                </a:cubicBezTo>
                <a:cubicBezTo>
                  <a:pt x="199" y="6"/>
                  <a:pt x="198" y="7"/>
                  <a:pt x="198" y="8"/>
                </a:cubicBezTo>
                <a:cubicBezTo>
                  <a:pt x="198" y="8"/>
                  <a:pt x="198" y="8"/>
                  <a:pt x="198" y="8"/>
                </a:cubicBezTo>
                <a:cubicBezTo>
                  <a:pt x="197" y="8"/>
                  <a:pt x="196" y="8"/>
                  <a:pt x="195" y="7"/>
                </a:cubicBezTo>
                <a:cubicBezTo>
                  <a:pt x="195" y="6"/>
                  <a:pt x="194" y="5"/>
                  <a:pt x="193" y="4"/>
                </a:cubicBezTo>
                <a:cubicBezTo>
                  <a:pt x="190" y="4"/>
                  <a:pt x="190" y="4"/>
                  <a:pt x="186" y="4"/>
                </a:cubicBezTo>
                <a:cubicBezTo>
                  <a:pt x="186" y="4"/>
                  <a:pt x="185" y="3"/>
                  <a:pt x="185" y="2"/>
                </a:cubicBezTo>
                <a:cubicBezTo>
                  <a:pt x="185" y="2"/>
                  <a:pt x="185" y="2"/>
                  <a:pt x="185" y="2"/>
                </a:cubicBezTo>
                <a:cubicBezTo>
                  <a:pt x="185" y="1"/>
                  <a:pt x="186" y="0"/>
                  <a:pt x="186" y="0"/>
                </a:cubicBezTo>
                <a:cubicBezTo>
                  <a:pt x="194" y="0"/>
                  <a:pt x="194" y="0"/>
                  <a:pt x="194" y="0"/>
                </a:cubicBezTo>
                <a:cubicBezTo>
                  <a:pt x="195" y="0"/>
                  <a:pt x="195" y="1"/>
                  <a:pt x="196" y="1"/>
                </a:cubicBezTo>
                <a:close/>
                <a:moveTo>
                  <a:pt x="217" y="43"/>
                </a:moveTo>
                <a:cubicBezTo>
                  <a:pt x="215" y="40"/>
                  <a:pt x="213" y="37"/>
                  <a:pt x="211" y="33"/>
                </a:cubicBezTo>
                <a:cubicBezTo>
                  <a:pt x="211" y="32"/>
                  <a:pt x="211" y="31"/>
                  <a:pt x="212" y="31"/>
                </a:cubicBezTo>
                <a:cubicBezTo>
                  <a:pt x="212" y="31"/>
                  <a:pt x="212" y="31"/>
                  <a:pt x="212" y="31"/>
                </a:cubicBezTo>
                <a:cubicBezTo>
                  <a:pt x="212" y="30"/>
                  <a:pt x="213" y="31"/>
                  <a:pt x="214" y="31"/>
                </a:cubicBezTo>
                <a:cubicBezTo>
                  <a:pt x="216" y="35"/>
                  <a:pt x="218" y="38"/>
                  <a:pt x="220" y="41"/>
                </a:cubicBezTo>
                <a:cubicBezTo>
                  <a:pt x="221" y="42"/>
                  <a:pt x="220" y="43"/>
                  <a:pt x="219" y="44"/>
                </a:cubicBezTo>
                <a:cubicBezTo>
                  <a:pt x="219" y="44"/>
                  <a:pt x="219" y="44"/>
                  <a:pt x="219" y="44"/>
                </a:cubicBezTo>
                <a:cubicBezTo>
                  <a:pt x="219" y="44"/>
                  <a:pt x="218" y="44"/>
                  <a:pt x="217" y="43"/>
                </a:cubicBezTo>
                <a:close/>
                <a:moveTo>
                  <a:pt x="206" y="25"/>
                </a:moveTo>
                <a:cubicBezTo>
                  <a:pt x="204" y="22"/>
                  <a:pt x="202" y="19"/>
                  <a:pt x="200" y="15"/>
                </a:cubicBezTo>
                <a:cubicBezTo>
                  <a:pt x="200" y="14"/>
                  <a:pt x="200" y="13"/>
                  <a:pt x="201" y="13"/>
                </a:cubicBezTo>
                <a:cubicBezTo>
                  <a:pt x="201" y="13"/>
                  <a:pt x="201" y="13"/>
                  <a:pt x="201" y="13"/>
                </a:cubicBezTo>
                <a:cubicBezTo>
                  <a:pt x="201" y="12"/>
                  <a:pt x="203" y="13"/>
                  <a:pt x="203" y="14"/>
                </a:cubicBezTo>
                <a:cubicBezTo>
                  <a:pt x="205" y="17"/>
                  <a:pt x="207" y="20"/>
                  <a:pt x="209" y="24"/>
                </a:cubicBezTo>
                <a:cubicBezTo>
                  <a:pt x="210" y="24"/>
                  <a:pt x="209" y="25"/>
                  <a:pt x="209" y="26"/>
                </a:cubicBezTo>
                <a:cubicBezTo>
                  <a:pt x="209" y="26"/>
                  <a:pt x="209" y="26"/>
                  <a:pt x="209" y="26"/>
                </a:cubicBezTo>
                <a:cubicBezTo>
                  <a:pt x="208" y="26"/>
                  <a:pt x="207" y="26"/>
                  <a:pt x="206" y="25"/>
                </a:cubicBezTo>
                <a:close/>
                <a:moveTo>
                  <a:pt x="0" y="4"/>
                </a:moveTo>
                <a:cubicBezTo>
                  <a:pt x="0" y="0"/>
                  <a:pt x="0" y="0"/>
                  <a:pt x="0" y="0"/>
                </a:cubicBezTo>
                <a:cubicBezTo>
                  <a:pt x="8" y="0"/>
                  <a:pt x="8" y="0"/>
                  <a:pt x="8" y="0"/>
                </a:cubicBezTo>
                <a:cubicBezTo>
                  <a:pt x="9" y="0"/>
                  <a:pt x="10" y="1"/>
                  <a:pt x="10" y="2"/>
                </a:cubicBezTo>
                <a:cubicBezTo>
                  <a:pt x="10" y="2"/>
                  <a:pt x="10" y="2"/>
                  <a:pt x="10" y="2"/>
                </a:cubicBezTo>
                <a:cubicBezTo>
                  <a:pt x="10" y="3"/>
                  <a:pt x="9" y="4"/>
                  <a:pt x="8" y="4"/>
                </a:cubicBezTo>
                <a:cubicBezTo>
                  <a:pt x="0" y="4"/>
                  <a:pt x="0" y="4"/>
                  <a:pt x="0" y="4"/>
                </a:cubicBezTo>
                <a:close/>
                <a:moveTo>
                  <a:pt x="40" y="0"/>
                </a:moveTo>
                <a:cubicBezTo>
                  <a:pt x="43" y="0"/>
                  <a:pt x="47" y="0"/>
                  <a:pt x="51" y="0"/>
                </a:cubicBezTo>
                <a:cubicBezTo>
                  <a:pt x="52" y="0"/>
                  <a:pt x="53" y="1"/>
                  <a:pt x="53" y="2"/>
                </a:cubicBezTo>
                <a:cubicBezTo>
                  <a:pt x="53" y="2"/>
                  <a:pt x="53" y="2"/>
                  <a:pt x="53" y="2"/>
                </a:cubicBezTo>
                <a:cubicBezTo>
                  <a:pt x="53" y="3"/>
                  <a:pt x="52" y="4"/>
                  <a:pt x="51" y="4"/>
                </a:cubicBezTo>
                <a:cubicBezTo>
                  <a:pt x="47" y="4"/>
                  <a:pt x="43" y="4"/>
                  <a:pt x="40" y="4"/>
                </a:cubicBezTo>
                <a:cubicBezTo>
                  <a:pt x="39" y="4"/>
                  <a:pt x="38" y="3"/>
                  <a:pt x="38" y="2"/>
                </a:cubicBezTo>
                <a:cubicBezTo>
                  <a:pt x="38" y="2"/>
                  <a:pt x="38" y="2"/>
                  <a:pt x="38" y="2"/>
                </a:cubicBezTo>
                <a:cubicBezTo>
                  <a:pt x="38" y="1"/>
                  <a:pt x="39" y="0"/>
                  <a:pt x="40" y="0"/>
                </a:cubicBezTo>
                <a:close/>
                <a:moveTo>
                  <a:pt x="60" y="0"/>
                </a:moveTo>
                <a:cubicBezTo>
                  <a:pt x="64" y="0"/>
                  <a:pt x="68" y="0"/>
                  <a:pt x="72" y="0"/>
                </a:cubicBezTo>
                <a:cubicBezTo>
                  <a:pt x="73" y="0"/>
                  <a:pt x="74" y="1"/>
                  <a:pt x="74" y="2"/>
                </a:cubicBezTo>
                <a:cubicBezTo>
                  <a:pt x="74" y="2"/>
                  <a:pt x="74" y="2"/>
                  <a:pt x="74" y="2"/>
                </a:cubicBezTo>
                <a:cubicBezTo>
                  <a:pt x="74" y="3"/>
                  <a:pt x="73" y="4"/>
                  <a:pt x="72" y="4"/>
                </a:cubicBezTo>
                <a:cubicBezTo>
                  <a:pt x="68" y="4"/>
                  <a:pt x="64" y="4"/>
                  <a:pt x="60" y="4"/>
                </a:cubicBezTo>
                <a:cubicBezTo>
                  <a:pt x="60" y="4"/>
                  <a:pt x="59" y="3"/>
                  <a:pt x="59" y="2"/>
                </a:cubicBezTo>
                <a:cubicBezTo>
                  <a:pt x="59" y="2"/>
                  <a:pt x="59" y="2"/>
                  <a:pt x="59" y="2"/>
                </a:cubicBezTo>
                <a:cubicBezTo>
                  <a:pt x="59" y="1"/>
                  <a:pt x="60" y="0"/>
                  <a:pt x="60" y="0"/>
                </a:cubicBezTo>
                <a:close/>
                <a:moveTo>
                  <a:pt x="81" y="0"/>
                </a:moveTo>
                <a:cubicBezTo>
                  <a:pt x="85" y="0"/>
                  <a:pt x="89" y="0"/>
                  <a:pt x="93" y="0"/>
                </a:cubicBezTo>
                <a:cubicBezTo>
                  <a:pt x="94" y="0"/>
                  <a:pt x="95" y="1"/>
                  <a:pt x="95" y="2"/>
                </a:cubicBezTo>
                <a:cubicBezTo>
                  <a:pt x="95" y="2"/>
                  <a:pt x="95" y="2"/>
                  <a:pt x="95" y="2"/>
                </a:cubicBezTo>
                <a:cubicBezTo>
                  <a:pt x="95" y="3"/>
                  <a:pt x="94" y="4"/>
                  <a:pt x="93" y="4"/>
                </a:cubicBezTo>
                <a:cubicBezTo>
                  <a:pt x="89" y="4"/>
                  <a:pt x="85" y="4"/>
                  <a:pt x="81" y="4"/>
                </a:cubicBezTo>
                <a:cubicBezTo>
                  <a:pt x="81" y="4"/>
                  <a:pt x="80" y="3"/>
                  <a:pt x="80" y="2"/>
                </a:cubicBezTo>
                <a:cubicBezTo>
                  <a:pt x="80" y="2"/>
                  <a:pt x="80" y="2"/>
                  <a:pt x="80" y="2"/>
                </a:cubicBezTo>
                <a:cubicBezTo>
                  <a:pt x="80" y="1"/>
                  <a:pt x="81" y="0"/>
                  <a:pt x="81" y="0"/>
                </a:cubicBezTo>
                <a:close/>
                <a:moveTo>
                  <a:pt x="102" y="0"/>
                </a:moveTo>
                <a:cubicBezTo>
                  <a:pt x="106" y="0"/>
                  <a:pt x="110" y="0"/>
                  <a:pt x="114" y="0"/>
                </a:cubicBezTo>
                <a:cubicBezTo>
                  <a:pt x="115" y="0"/>
                  <a:pt x="116" y="1"/>
                  <a:pt x="116" y="2"/>
                </a:cubicBezTo>
                <a:cubicBezTo>
                  <a:pt x="116" y="2"/>
                  <a:pt x="116" y="2"/>
                  <a:pt x="116" y="2"/>
                </a:cubicBezTo>
                <a:cubicBezTo>
                  <a:pt x="116" y="3"/>
                  <a:pt x="115" y="4"/>
                  <a:pt x="114" y="4"/>
                </a:cubicBezTo>
                <a:cubicBezTo>
                  <a:pt x="110" y="4"/>
                  <a:pt x="106" y="4"/>
                  <a:pt x="102" y="4"/>
                </a:cubicBezTo>
                <a:cubicBezTo>
                  <a:pt x="102" y="4"/>
                  <a:pt x="101" y="3"/>
                  <a:pt x="101" y="2"/>
                </a:cubicBezTo>
                <a:cubicBezTo>
                  <a:pt x="101" y="2"/>
                  <a:pt x="101" y="2"/>
                  <a:pt x="101" y="2"/>
                </a:cubicBezTo>
                <a:cubicBezTo>
                  <a:pt x="101" y="1"/>
                  <a:pt x="102" y="0"/>
                  <a:pt x="102" y="0"/>
                </a:cubicBezTo>
                <a:close/>
                <a:moveTo>
                  <a:pt x="123" y="0"/>
                </a:moveTo>
                <a:cubicBezTo>
                  <a:pt x="127" y="0"/>
                  <a:pt x="131" y="0"/>
                  <a:pt x="135" y="0"/>
                </a:cubicBezTo>
                <a:cubicBezTo>
                  <a:pt x="136" y="0"/>
                  <a:pt x="137" y="1"/>
                  <a:pt x="137" y="2"/>
                </a:cubicBezTo>
                <a:cubicBezTo>
                  <a:pt x="137" y="2"/>
                  <a:pt x="137" y="2"/>
                  <a:pt x="137" y="2"/>
                </a:cubicBezTo>
                <a:cubicBezTo>
                  <a:pt x="137" y="3"/>
                  <a:pt x="136" y="4"/>
                  <a:pt x="135" y="4"/>
                </a:cubicBezTo>
                <a:cubicBezTo>
                  <a:pt x="131" y="4"/>
                  <a:pt x="127" y="4"/>
                  <a:pt x="123" y="4"/>
                </a:cubicBezTo>
                <a:cubicBezTo>
                  <a:pt x="123" y="4"/>
                  <a:pt x="122" y="3"/>
                  <a:pt x="122" y="2"/>
                </a:cubicBezTo>
                <a:cubicBezTo>
                  <a:pt x="122" y="2"/>
                  <a:pt x="122" y="2"/>
                  <a:pt x="122" y="2"/>
                </a:cubicBezTo>
                <a:cubicBezTo>
                  <a:pt x="122" y="1"/>
                  <a:pt x="123" y="0"/>
                  <a:pt x="123" y="0"/>
                </a:cubicBezTo>
                <a:close/>
                <a:moveTo>
                  <a:pt x="144" y="0"/>
                </a:moveTo>
                <a:cubicBezTo>
                  <a:pt x="148" y="0"/>
                  <a:pt x="152" y="0"/>
                  <a:pt x="156" y="0"/>
                </a:cubicBezTo>
                <a:cubicBezTo>
                  <a:pt x="157" y="0"/>
                  <a:pt x="158" y="1"/>
                  <a:pt x="158" y="2"/>
                </a:cubicBezTo>
                <a:cubicBezTo>
                  <a:pt x="158" y="2"/>
                  <a:pt x="158" y="2"/>
                  <a:pt x="158" y="2"/>
                </a:cubicBezTo>
                <a:cubicBezTo>
                  <a:pt x="158" y="3"/>
                  <a:pt x="157" y="4"/>
                  <a:pt x="156" y="4"/>
                </a:cubicBezTo>
                <a:cubicBezTo>
                  <a:pt x="152" y="4"/>
                  <a:pt x="148" y="4"/>
                  <a:pt x="144" y="4"/>
                </a:cubicBezTo>
                <a:cubicBezTo>
                  <a:pt x="144" y="4"/>
                  <a:pt x="143" y="3"/>
                  <a:pt x="143" y="2"/>
                </a:cubicBezTo>
                <a:cubicBezTo>
                  <a:pt x="143" y="2"/>
                  <a:pt x="143" y="2"/>
                  <a:pt x="143" y="2"/>
                </a:cubicBezTo>
                <a:cubicBezTo>
                  <a:pt x="143" y="1"/>
                  <a:pt x="144" y="0"/>
                  <a:pt x="144" y="0"/>
                </a:cubicBezTo>
                <a:close/>
                <a:moveTo>
                  <a:pt x="165" y="0"/>
                </a:moveTo>
                <a:cubicBezTo>
                  <a:pt x="169" y="0"/>
                  <a:pt x="173" y="0"/>
                  <a:pt x="177" y="0"/>
                </a:cubicBezTo>
                <a:cubicBezTo>
                  <a:pt x="178" y="0"/>
                  <a:pt x="179" y="1"/>
                  <a:pt x="179" y="2"/>
                </a:cubicBezTo>
                <a:cubicBezTo>
                  <a:pt x="179" y="2"/>
                  <a:pt x="179" y="2"/>
                  <a:pt x="179" y="2"/>
                </a:cubicBezTo>
                <a:cubicBezTo>
                  <a:pt x="179" y="3"/>
                  <a:pt x="178" y="4"/>
                  <a:pt x="177" y="4"/>
                </a:cubicBezTo>
                <a:cubicBezTo>
                  <a:pt x="173" y="4"/>
                  <a:pt x="169" y="4"/>
                  <a:pt x="165" y="4"/>
                </a:cubicBezTo>
                <a:cubicBezTo>
                  <a:pt x="165" y="4"/>
                  <a:pt x="164" y="3"/>
                  <a:pt x="164" y="2"/>
                </a:cubicBezTo>
                <a:cubicBezTo>
                  <a:pt x="164" y="2"/>
                  <a:pt x="164" y="2"/>
                  <a:pt x="164" y="2"/>
                </a:cubicBezTo>
                <a:cubicBezTo>
                  <a:pt x="164" y="1"/>
                  <a:pt x="165" y="0"/>
                  <a:pt x="165" y="0"/>
                </a:cubicBezTo>
                <a:close/>
              </a:path>
            </a:pathLst>
          </a:custGeom>
          <a:solidFill>
            <a:srgbClr val="D8D8D8"/>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65" name="Freeform 50"/>
          <p:cNvSpPr>
            <a:spLocks noEditPoints="1" noChangeArrowheads="1"/>
          </p:cNvSpPr>
          <p:nvPr/>
        </p:nvSpPr>
        <p:spPr bwMode="auto">
          <a:xfrm>
            <a:off x="3284885" y="3907631"/>
            <a:ext cx="965597" cy="216694"/>
          </a:xfrm>
          <a:custGeom>
            <a:avLst/>
            <a:gdLst>
              <a:gd name="T0" fmla="*/ 2147483646 w 225"/>
              <a:gd name="T1" fmla="*/ 0 h 52"/>
              <a:gd name="T2" fmla="*/ 2147483646 w 225"/>
              <a:gd name="T3" fmla="*/ 2147483646 h 52"/>
              <a:gd name="T4" fmla="*/ 2147483646 w 225"/>
              <a:gd name="T5" fmla="*/ 2147483646 h 52"/>
              <a:gd name="T6" fmla="*/ 2147483646 w 225"/>
              <a:gd name="T7" fmla="*/ 2147483646 h 52"/>
              <a:gd name="T8" fmla="*/ 2147483646 w 225"/>
              <a:gd name="T9" fmla="*/ 2147483646 h 52"/>
              <a:gd name="T10" fmla="*/ 2147483646 w 225"/>
              <a:gd name="T11" fmla="*/ 2147483646 h 52"/>
              <a:gd name="T12" fmla="*/ 2147483646 w 225"/>
              <a:gd name="T13" fmla="*/ 2147483646 h 52"/>
              <a:gd name="T14" fmla="*/ 2147483646 w 225"/>
              <a:gd name="T15" fmla="*/ 2147483646 h 52"/>
              <a:gd name="T16" fmla="*/ 2147483646 w 225"/>
              <a:gd name="T17" fmla="*/ 2147483646 h 52"/>
              <a:gd name="T18" fmla="*/ 2147483646 w 225"/>
              <a:gd name="T19" fmla="*/ 2147483646 h 52"/>
              <a:gd name="T20" fmla="*/ 2147483646 w 225"/>
              <a:gd name="T21" fmla="*/ 2147483646 h 52"/>
              <a:gd name="T22" fmla="*/ 2147483646 w 225"/>
              <a:gd name="T23" fmla="*/ 2147483646 h 52"/>
              <a:gd name="T24" fmla="*/ 2147483646 w 225"/>
              <a:gd name="T25" fmla="*/ 2147483646 h 52"/>
              <a:gd name="T26" fmla="*/ 2147483646 w 225"/>
              <a:gd name="T27" fmla="*/ 0 h 52"/>
              <a:gd name="T28" fmla="*/ 2147483646 w 225"/>
              <a:gd name="T29" fmla="*/ 2147483646 h 52"/>
              <a:gd name="T30" fmla="*/ 2147483646 w 225"/>
              <a:gd name="T31" fmla="*/ 2147483646 h 52"/>
              <a:gd name="T32" fmla="*/ 2147483646 w 225"/>
              <a:gd name="T33" fmla="*/ 2147483646 h 52"/>
              <a:gd name="T34" fmla="*/ 2147483646 w 225"/>
              <a:gd name="T35" fmla="*/ 2147483646 h 52"/>
              <a:gd name="T36" fmla="*/ 2147483646 w 225"/>
              <a:gd name="T37" fmla="*/ 2147483646 h 52"/>
              <a:gd name="T38" fmla="*/ 2147483646 w 225"/>
              <a:gd name="T39" fmla="*/ 2147483646 h 52"/>
              <a:gd name="T40" fmla="*/ 2147483646 w 225"/>
              <a:gd name="T41" fmla="*/ 2147483646 h 52"/>
              <a:gd name="T42" fmla="*/ 2147483646 w 225"/>
              <a:gd name="T43" fmla="*/ 2147483646 h 52"/>
              <a:gd name="T44" fmla="*/ 2147483646 w 225"/>
              <a:gd name="T45" fmla="*/ 2147483646 h 52"/>
              <a:gd name="T46" fmla="*/ 2147483646 w 225"/>
              <a:gd name="T47" fmla="*/ 2147483646 h 52"/>
              <a:gd name="T48" fmla="*/ 0 w 225"/>
              <a:gd name="T49" fmla="*/ 0 h 52"/>
              <a:gd name="T50" fmla="*/ 2147483646 w 225"/>
              <a:gd name="T51" fmla="*/ 2147483646 h 52"/>
              <a:gd name="T52" fmla="*/ 2147483646 w 225"/>
              <a:gd name="T53" fmla="*/ 2147483646 h 52"/>
              <a:gd name="T54" fmla="*/ 2147483646 w 225"/>
              <a:gd name="T55" fmla="*/ 0 h 52"/>
              <a:gd name="T56" fmla="*/ 2147483646 w 225"/>
              <a:gd name="T57" fmla="*/ 2147483646 h 52"/>
              <a:gd name="T58" fmla="*/ 2147483646 w 225"/>
              <a:gd name="T59" fmla="*/ 2147483646 h 52"/>
              <a:gd name="T60" fmla="*/ 2147483646 w 225"/>
              <a:gd name="T61" fmla="*/ 2147483646 h 52"/>
              <a:gd name="T62" fmla="*/ 2147483646 w 225"/>
              <a:gd name="T63" fmla="*/ 0 h 52"/>
              <a:gd name="T64" fmla="*/ 2147483646 w 225"/>
              <a:gd name="T65" fmla="*/ 0 h 52"/>
              <a:gd name="T66" fmla="*/ 2147483646 w 225"/>
              <a:gd name="T67" fmla="*/ 2147483646 h 52"/>
              <a:gd name="T68" fmla="*/ 2147483646 w 225"/>
              <a:gd name="T69" fmla="*/ 2147483646 h 52"/>
              <a:gd name="T70" fmla="*/ 2147483646 w 225"/>
              <a:gd name="T71" fmla="*/ 2147483646 h 52"/>
              <a:gd name="T72" fmla="*/ 2147483646 w 225"/>
              <a:gd name="T73" fmla="*/ 0 h 52"/>
              <a:gd name="T74" fmla="*/ 2147483646 w 225"/>
              <a:gd name="T75" fmla="*/ 2147483646 h 52"/>
              <a:gd name="T76" fmla="*/ 2147483646 w 225"/>
              <a:gd name="T77" fmla="*/ 2147483646 h 52"/>
              <a:gd name="T78" fmla="*/ 2147483646 w 225"/>
              <a:gd name="T79" fmla="*/ 2147483646 h 52"/>
              <a:gd name="T80" fmla="*/ 2147483646 w 225"/>
              <a:gd name="T81" fmla="*/ 0 h 52"/>
              <a:gd name="T82" fmla="*/ 2147483646 w 225"/>
              <a:gd name="T83" fmla="*/ 0 h 52"/>
              <a:gd name="T84" fmla="*/ 2147483646 w 225"/>
              <a:gd name="T85" fmla="*/ 2147483646 h 52"/>
              <a:gd name="T86" fmla="*/ 2147483646 w 225"/>
              <a:gd name="T87" fmla="*/ 2147483646 h 52"/>
              <a:gd name="T88" fmla="*/ 2147483646 w 225"/>
              <a:gd name="T89" fmla="*/ 2147483646 h 52"/>
              <a:gd name="T90" fmla="*/ 2147483646 w 225"/>
              <a:gd name="T91" fmla="*/ 0 h 52"/>
              <a:gd name="T92" fmla="*/ 2147483646 w 225"/>
              <a:gd name="T93" fmla="*/ 2147483646 h 52"/>
              <a:gd name="T94" fmla="*/ 2147483646 w 225"/>
              <a:gd name="T95" fmla="*/ 2147483646 h 52"/>
              <a:gd name="T96" fmla="*/ 2147483646 w 225"/>
              <a:gd name="T97" fmla="*/ 2147483646 h 52"/>
              <a:gd name="T98" fmla="*/ 2147483646 w 225"/>
              <a:gd name="T99" fmla="*/ 0 h 52"/>
              <a:gd name="T100" fmla="*/ 2147483646 w 225"/>
              <a:gd name="T101" fmla="*/ 0 h 52"/>
              <a:gd name="T102" fmla="*/ 2147483646 w 225"/>
              <a:gd name="T103" fmla="*/ 2147483646 h 52"/>
              <a:gd name="T104" fmla="*/ 2147483646 w 225"/>
              <a:gd name="T105" fmla="*/ 2147483646 h 52"/>
              <a:gd name="T106" fmla="*/ 2147483646 w 225"/>
              <a:gd name="T107" fmla="*/ 2147483646 h 52"/>
              <a:gd name="T108" fmla="*/ 2147483646 w 225"/>
              <a:gd name="T109" fmla="*/ 0 h 52"/>
              <a:gd name="T110" fmla="*/ 2147483646 w 225"/>
              <a:gd name="T111" fmla="*/ 2147483646 h 52"/>
              <a:gd name="T112" fmla="*/ 2147483646 w 225"/>
              <a:gd name="T113" fmla="*/ 2147483646 h 52"/>
              <a:gd name="T114" fmla="*/ 2147483646 w 225"/>
              <a:gd name="T115" fmla="*/ 2147483646 h 52"/>
              <a:gd name="T116" fmla="*/ 2147483646 w 225"/>
              <a:gd name="T117" fmla="*/ 0 h 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5"/>
              <a:gd name="T178" fmla="*/ 0 h 52"/>
              <a:gd name="T179" fmla="*/ 225 w 225"/>
              <a:gd name="T180" fmla="*/ 52 h 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5" h="52">
                <a:moveTo>
                  <a:pt x="19" y="0"/>
                </a:moveTo>
                <a:cubicBezTo>
                  <a:pt x="22" y="0"/>
                  <a:pt x="26" y="0"/>
                  <a:pt x="30" y="0"/>
                </a:cubicBezTo>
                <a:cubicBezTo>
                  <a:pt x="31" y="0"/>
                  <a:pt x="32" y="0"/>
                  <a:pt x="32" y="1"/>
                </a:cubicBezTo>
                <a:cubicBezTo>
                  <a:pt x="32" y="1"/>
                  <a:pt x="32" y="1"/>
                  <a:pt x="32" y="1"/>
                </a:cubicBezTo>
                <a:cubicBezTo>
                  <a:pt x="32" y="2"/>
                  <a:pt x="31" y="3"/>
                  <a:pt x="30" y="3"/>
                </a:cubicBezTo>
                <a:cubicBezTo>
                  <a:pt x="26" y="3"/>
                  <a:pt x="22" y="3"/>
                  <a:pt x="19" y="3"/>
                </a:cubicBezTo>
                <a:cubicBezTo>
                  <a:pt x="18" y="3"/>
                  <a:pt x="17" y="2"/>
                  <a:pt x="17" y="1"/>
                </a:cubicBezTo>
                <a:cubicBezTo>
                  <a:pt x="17" y="1"/>
                  <a:pt x="17" y="1"/>
                  <a:pt x="17" y="1"/>
                </a:cubicBezTo>
                <a:cubicBezTo>
                  <a:pt x="17" y="0"/>
                  <a:pt x="18" y="0"/>
                  <a:pt x="19" y="0"/>
                </a:cubicBezTo>
                <a:close/>
                <a:moveTo>
                  <a:pt x="224" y="48"/>
                </a:moveTo>
                <a:cubicBezTo>
                  <a:pt x="224" y="48"/>
                  <a:pt x="224" y="48"/>
                  <a:pt x="224" y="48"/>
                </a:cubicBezTo>
                <a:cubicBezTo>
                  <a:pt x="225" y="48"/>
                  <a:pt x="225" y="49"/>
                  <a:pt x="225" y="50"/>
                </a:cubicBezTo>
                <a:cubicBezTo>
                  <a:pt x="225" y="50"/>
                  <a:pt x="225" y="50"/>
                  <a:pt x="225" y="50"/>
                </a:cubicBezTo>
                <a:cubicBezTo>
                  <a:pt x="225" y="51"/>
                  <a:pt x="225" y="52"/>
                  <a:pt x="224" y="52"/>
                </a:cubicBezTo>
                <a:cubicBezTo>
                  <a:pt x="224" y="52"/>
                  <a:pt x="224" y="52"/>
                  <a:pt x="224" y="52"/>
                </a:cubicBezTo>
                <a:cubicBezTo>
                  <a:pt x="223" y="52"/>
                  <a:pt x="222" y="51"/>
                  <a:pt x="222" y="50"/>
                </a:cubicBezTo>
                <a:cubicBezTo>
                  <a:pt x="222" y="50"/>
                  <a:pt x="222" y="50"/>
                  <a:pt x="222" y="50"/>
                </a:cubicBezTo>
                <a:cubicBezTo>
                  <a:pt x="222" y="49"/>
                  <a:pt x="223" y="48"/>
                  <a:pt x="224" y="48"/>
                </a:cubicBezTo>
                <a:close/>
                <a:moveTo>
                  <a:pt x="196" y="1"/>
                </a:moveTo>
                <a:cubicBezTo>
                  <a:pt x="196" y="2"/>
                  <a:pt x="197" y="3"/>
                  <a:pt x="198" y="5"/>
                </a:cubicBezTo>
                <a:cubicBezTo>
                  <a:pt x="199" y="6"/>
                  <a:pt x="198" y="7"/>
                  <a:pt x="198" y="7"/>
                </a:cubicBezTo>
                <a:cubicBezTo>
                  <a:pt x="198" y="7"/>
                  <a:pt x="198" y="7"/>
                  <a:pt x="198" y="7"/>
                </a:cubicBezTo>
                <a:cubicBezTo>
                  <a:pt x="197" y="8"/>
                  <a:pt x="196" y="7"/>
                  <a:pt x="195" y="7"/>
                </a:cubicBezTo>
                <a:cubicBezTo>
                  <a:pt x="195" y="5"/>
                  <a:pt x="194" y="4"/>
                  <a:pt x="193" y="3"/>
                </a:cubicBezTo>
                <a:cubicBezTo>
                  <a:pt x="190" y="3"/>
                  <a:pt x="190" y="3"/>
                  <a:pt x="186" y="3"/>
                </a:cubicBezTo>
                <a:cubicBezTo>
                  <a:pt x="186" y="3"/>
                  <a:pt x="185" y="2"/>
                  <a:pt x="185" y="1"/>
                </a:cubicBezTo>
                <a:cubicBezTo>
                  <a:pt x="185" y="1"/>
                  <a:pt x="185" y="1"/>
                  <a:pt x="185" y="1"/>
                </a:cubicBezTo>
                <a:cubicBezTo>
                  <a:pt x="185" y="0"/>
                  <a:pt x="186" y="0"/>
                  <a:pt x="186" y="0"/>
                </a:cubicBezTo>
                <a:cubicBezTo>
                  <a:pt x="194" y="0"/>
                  <a:pt x="194" y="0"/>
                  <a:pt x="194" y="0"/>
                </a:cubicBezTo>
                <a:cubicBezTo>
                  <a:pt x="195" y="0"/>
                  <a:pt x="195" y="0"/>
                  <a:pt x="196" y="1"/>
                </a:cubicBezTo>
                <a:close/>
                <a:moveTo>
                  <a:pt x="217" y="42"/>
                </a:moveTo>
                <a:cubicBezTo>
                  <a:pt x="215" y="39"/>
                  <a:pt x="213" y="36"/>
                  <a:pt x="211" y="32"/>
                </a:cubicBezTo>
                <a:cubicBezTo>
                  <a:pt x="211" y="32"/>
                  <a:pt x="211" y="31"/>
                  <a:pt x="212" y="30"/>
                </a:cubicBezTo>
                <a:cubicBezTo>
                  <a:pt x="212" y="30"/>
                  <a:pt x="212" y="30"/>
                  <a:pt x="212" y="30"/>
                </a:cubicBezTo>
                <a:cubicBezTo>
                  <a:pt x="212" y="30"/>
                  <a:pt x="213" y="30"/>
                  <a:pt x="214" y="31"/>
                </a:cubicBezTo>
                <a:cubicBezTo>
                  <a:pt x="216" y="34"/>
                  <a:pt x="218" y="37"/>
                  <a:pt x="220" y="41"/>
                </a:cubicBezTo>
                <a:cubicBezTo>
                  <a:pt x="221" y="41"/>
                  <a:pt x="220" y="42"/>
                  <a:pt x="219" y="43"/>
                </a:cubicBezTo>
                <a:cubicBezTo>
                  <a:pt x="219" y="43"/>
                  <a:pt x="219" y="43"/>
                  <a:pt x="219" y="43"/>
                </a:cubicBezTo>
                <a:cubicBezTo>
                  <a:pt x="219" y="43"/>
                  <a:pt x="218" y="43"/>
                  <a:pt x="217" y="42"/>
                </a:cubicBezTo>
                <a:close/>
                <a:moveTo>
                  <a:pt x="206" y="24"/>
                </a:moveTo>
                <a:cubicBezTo>
                  <a:pt x="204" y="21"/>
                  <a:pt x="202" y="18"/>
                  <a:pt x="200" y="14"/>
                </a:cubicBezTo>
                <a:cubicBezTo>
                  <a:pt x="200" y="14"/>
                  <a:pt x="200" y="13"/>
                  <a:pt x="201" y="12"/>
                </a:cubicBezTo>
                <a:cubicBezTo>
                  <a:pt x="201" y="12"/>
                  <a:pt x="201" y="12"/>
                  <a:pt x="201" y="12"/>
                </a:cubicBezTo>
                <a:cubicBezTo>
                  <a:pt x="201" y="12"/>
                  <a:pt x="203" y="12"/>
                  <a:pt x="203" y="13"/>
                </a:cubicBezTo>
                <a:cubicBezTo>
                  <a:pt x="205" y="16"/>
                  <a:pt x="207" y="19"/>
                  <a:pt x="209" y="23"/>
                </a:cubicBezTo>
                <a:cubicBezTo>
                  <a:pt x="210" y="24"/>
                  <a:pt x="209" y="25"/>
                  <a:pt x="209" y="25"/>
                </a:cubicBezTo>
                <a:cubicBezTo>
                  <a:pt x="209" y="25"/>
                  <a:pt x="209" y="25"/>
                  <a:pt x="209" y="25"/>
                </a:cubicBezTo>
                <a:cubicBezTo>
                  <a:pt x="208" y="26"/>
                  <a:pt x="207" y="25"/>
                  <a:pt x="206" y="24"/>
                </a:cubicBezTo>
                <a:close/>
                <a:moveTo>
                  <a:pt x="0" y="3"/>
                </a:moveTo>
                <a:cubicBezTo>
                  <a:pt x="0" y="0"/>
                  <a:pt x="0" y="0"/>
                  <a:pt x="0" y="0"/>
                </a:cubicBezTo>
                <a:cubicBezTo>
                  <a:pt x="8" y="0"/>
                  <a:pt x="8" y="0"/>
                  <a:pt x="8" y="0"/>
                </a:cubicBezTo>
                <a:cubicBezTo>
                  <a:pt x="9" y="0"/>
                  <a:pt x="10" y="0"/>
                  <a:pt x="10" y="1"/>
                </a:cubicBezTo>
                <a:cubicBezTo>
                  <a:pt x="10" y="1"/>
                  <a:pt x="10" y="1"/>
                  <a:pt x="10" y="1"/>
                </a:cubicBezTo>
                <a:cubicBezTo>
                  <a:pt x="10" y="2"/>
                  <a:pt x="9" y="3"/>
                  <a:pt x="8" y="3"/>
                </a:cubicBezTo>
                <a:cubicBezTo>
                  <a:pt x="0" y="3"/>
                  <a:pt x="0" y="3"/>
                  <a:pt x="0" y="3"/>
                </a:cubicBezTo>
                <a:close/>
                <a:moveTo>
                  <a:pt x="40" y="0"/>
                </a:moveTo>
                <a:cubicBezTo>
                  <a:pt x="43" y="0"/>
                  <a:pt x="47" y="0"/>
                  <a:pt x="51" y="0"/>
                </a:cubicBezTo>
                <a:cubicBezTo>
                  <a:pt x="52" y="0"/>
                  <a:pt x="53" y="0"/>
                  <a:pt x="53" y="1"/>
                </a:cubicBezTo>
                <a:cubicBezTo>
                  <a:pt x="53" y="1"/>
                  <a:pt x="53" y="1"/>
                  <a:pt x="53" y="1"/>
                </a:cubicBezTo>
                <a:cubicBezTo>
                  <a:pt x="53" y="2"/>
                  <a:pt x="52" y="3"/>
                  <a:pt x="51" y="3"/>
                </a:cubicBezTo>
                <a:cubicBezTo>
                  <a:pt x="47" y="3"/>
                  <a:pt x="43" y="3"/>
                  <a:pt x="40" y="3"/>
                </a:cubicBezTo>
                <a:cubicBezTo>
                  <a:pt x="39" y="3"/>
                  <a:pt x="38" y="2"/>
                  <a:pt x="38" y="1"/>
                </a:cubicBezTo>
                <a:cubicBezTo>
                  <a:pt x="38" y="1"/>
                  <a:pt x="38" y="1"/>
                  <a:pt x="38" y="1"/>
                </a:cubicBezTo>
                <a:cubicBezTo>
                  <a:pt x="38" y="0"/>
                  <a:pt x="39" y="0"/>
                  <a:pt x="40" y="0"/>
                </a:cubicBezTo>
                <a:close/>
                <a:moveTo>
                  <a:pt x="60" y="0"/>
                </a:moveTo>
                <a:cubicBezTo>
                  <a:pt x="64" y="0"/>
                  <a:pt x="68" y="0"/>
                  <a:pt x="72" y="0"/>
                </a:cubicBezTo>
                <a:cubicBezTo>
                  <a:pt x="73" y="0"/>
                  <a:pt x="74" y="0"/>
                  <a:pt x="74" y="1"/>
                </a:cubicBezTo>
                <a:cubicBezTo>
                  <a:pt x="74" y="1"/>
                  <a:pt x="74" y="1"/>
                  <a:pt x="74" y="1"/>
                </a:cubicBezTo>
                <a:cubicBezTo>
                  <a:pt x="74" y="2"/>
                  <a:pt x="73" y="3"/>
                  <a:pt x="72" y="3"/>
                </a:cubicBezTo>
                <a:cubicBezTo>
                  <a:pt x="68" y="3"/>
                  <a:pt x="64" y="3"/>
                  <a:pt x="60" y="3"/>
                </a:cubicBezTo>
                <a:cubicBezTo>
                  <a:pt x="60" y="3"/>
                  <a:pt x="59" y="2"/>
                  <a:pt x="59" y="1"/>
                </a:cubicBezTo>
                <a:cubicBezTo>
                  <a:pt x="59" y="1"/>
                  <a:pt x="59" y="1"/>
                  <a:pt x="59" y="1"/>
                </a:cubicBezTo>
                <a:cubicBezTo>
                  <a:pt x="59" y="0"/>
                  <a:pt x="60" y="0"/>
                  <a:pt x="60" y="0"/>
                </a:cubicBezTo>
                <a:close/>
                <a:moveTo>
                  <a:pt x="81" y="0"/>
                </a:moveTo>
                <a:cubicBezTo>
                  <a:pt x="85" y="0"/>
                  <a:pt x="89" y="0"/>
                  <a:pt x="93" y="0"/>
                </a:cubicBezTo>
                <a:cubicBezTo>
                  <a:pt x="94" y="0"/>
                  <a:pt x="95" y="0"/>
                  <a:pt x="95" y="1"/>
                </a:cubicBezTo>
                <a:cubicBezTo>
                  <a:pt x="95" y="1"/>
                  <a:pt x="95" y="1"/>
                  <a:pt x="95" y="1"/>
                </a:cubicBezTo>
                <a:cubicBezTo>
                  <a:pt x="95" y="2"/>
                  <a:pt x="94" y="3"/>
                  <a:pt x="93" y="3"/>
                </a:cubicBezTo>
                <a:cubicBezTo>
                  <a:pt x="89" y="3"/>
                  <a:pt x="85" y="3"/>
                  <a:pt x="81" y="3"/>
                </a:cubicBezTo>
                <a:cubicBezTo>
                  <a:pt x="81" y="3"/>
                  <a:pt x="80" y="2"/>
                  <a:pt x="80" y="1"/>
                </a:cubicBezTo>
                <a:cubicBezTo>
                  <a:pt x="80" y="1"/>
                  <a:pt x="80" y="1"/>
                  <a:pt x="80" y="1"/>
                </a:cubicBezTo>
                <a:cubicBezTo>
                  <a:pt x="80" y="0"/>
                  <a:pt x="81" y="0"/>
                  <a:pt x="81" y="0"/>
                </a:cubicBezTo>
                <a:close/>
                <a:moveTo>
                  <a:pt x="102" y="0"/>
                </a:moveTo>
                <a:cubicBezTo>
                  <a:pt x="106" y="0"/>
                  <a:pt x="110" y="0"/>
                  <a:pt x="114" y="0"/>
                </a:cubicBezTo>
                <a:cubicBezTo>
                  <a:pt x="115" y="0"/>
                  <a:pt x="116" y="0"/>
                  <a:pt x="116" y="1"/>
                </a:cubicBezTo>
                <a:cubicBezTo>
                  <a:pt x="116" y="1"/>
                  <a:pt x="116" y="1"/>
                  <a:pt x="116" y="1"/>
                </a:cubicBezTo>
                <a:cubicBezTo>
                  <a:pt x="116" y="2"/>
                  <a:pt x="115" y="3"/>
                  <a:pt x="114" y="3"/>
                </a:cubicBezTo>
                <a:cubicBezTo>
                  <a:pt x="110" y="3"/>
                  <a:pt x="106" y="3"/>
                  <a:pt x="102" y="3"/>
                </a:cubicBezTo>
                <a:cubicBezTo>
                  <a:pt x="102" y="3"/>
                  <a:pt x="101" y="2"/>
                  <a:pt x="101" y="1"/>
                </a:cubicBezTo>
                <a:cubicBezTo>
                  <a:pt x="101" y="1"/>
                  <a:pt x="101" y="1"/>
                  <a:pt x="101" y="1"/>
                </a:cubicBezTo>
                <a:cubicBezTo>
                  <a:pt x="101" y="0"/>
                  <a:pt x="102" y="0"/>
                  <a:pt x="102" y="0"/>
                </a:cubicBezTo>
                <a:close/>
                <a:moveTo>
                  <a:pt x="123" y="0"/>
                </a:moveTo>
                <a:cubicBezTo>
                  <a:pt x="127" y="0"/>
                  <a:pt x="131" y="0"/>
                  <a:pt x="135" y="0"/>
                </a:cubicBezTo>
                <a:cubicBezTo>
                  <a:pt x="136" y="0"/>
                  <a:pt x="137" y="0"/>
                  <a:pt x="137" y="1"/>
                </a:cubicBezTo>
                <a:cubicBezTo>
                  <a:pt x="137" y="1"/>
                  <a:pt x="137" y="1"/>
                  <a:pt x="137" y="1"/>
                </a:cubicBezTo>
                <a:cubicBezTo>
                  <a:pt x="137" y="2"/>
                  <a:pt x="136" y="3"/>
                  <a:pt x="135" y="3"/>
                </a:cubicBezTo>
                <a:cubicBezTo>
                  <a:pt x="131" y="3"/>
                  <a:pt x="127" y="3"/>
                  <a:pt x="123" y="3"/>
                </a:cubicBezTo>
                <a:cubicBezTo>
                  <a:pt x="123" y="3"/>
                  <a:pt x="122" y="2"/>
                  <a:pt x="122" y="1"/>
                </a:cubicBezTo>
                <a:cubicBezTo>
                  <a:pt x="122" y="1"/>
                  <a:pt x="122" y="1"/>
                  <a:pt x="122" y="1"/>
                </a:cubicBezTo>
                <a:cubicBezTo>
                  <a:pt x="122" y="0"/>
                  <a:pt x="123" y="0"/>
                  <a:pt x="123" y="0"/>
                </a:cubicBezTo>
                <a:close/>
                <a:moveTo>
                  <a:pt x="144" y="0"/>
                </a:moveTo>
                <a:cubicBezTo>
                  <a:pt x="148" y="0"/>
                  <a:pt x="152" y="0"/>
                  <a:pt x="156" y="0"/>
                </a:cubicBezTo>
                <a:cubicBezTo>
                  <a:pt x="157" y="0"/>
                  <a:pt x="158" y="0"/>
                  <a:pt x="158" y="1"/>
                </a:cubicBezTo>
                <a:cubicBezTo>
                  <a:pt x="158" y="1"/>
                  <a:pt x="158" y="1"/>
                  <a:pt x="158" y="1"/>
                </a:cubicBezTo>
                <a:cubicBezTo>
                  <a:pt x="158" y="2"/>
                  <a:pt x="157" y="3"/>
                  <a:pt x="156" y="3"/>
                </a:cubicBezTo>
                <a:cubicBezTo>
                  <a:pt x="152" y="3"/>
                  <a:pt x="148" y="3"/>
                  <a:pt x="144" y="3"/>
                </a:cubicBezTo>
                <a:cubicBezTo>
                  <a:pt x="144" y="3"/>
                  <a:pt x="143" y="2"/>
                  <a:pt x="143" y="1"/>
                </a:cubicBezTo>
                <a:cubicBezTo>
                  <a:pt x="143" y="1"/>
                  <a:pt x="143" y="1"/>
                  <a:pt x="143" y="1"/>
                </a:cubicBezTo>
                <a:cubicBezTo>
                  <a:pt x="143" y="0"/>
                  <a:pt x="144" y="0"/>
                  <a:pt x="144" y="0"/>
                </a:cubicBezTo>
                <a:close/>
                <a:moveTo>
                  <a:pt x="165" y="0"/>
                </a:moveTo>
                <a:cubicBezTo>
                  <a:pt x="169" y="0"/>
                  <a:pt x="173" y="0"/>
                  <a:pt x="177" y="0"/>
                </a:cubicBezTo>
                <a:cubicBezTo>
                  <a:pt x="178" y="0"/>
                  <a:pt x="179" y="0"/>
                  <a:pt x="179" y="1"/>
                </a:cubicBezTo>
                <a:cubicBezTo>
                  <a:pt x="179" y="1"/>
                  <a:pt x="179" y="1"/>
                  <a:pt x="179" y="1"/>
                </a:cubicBezTo>
                <a:cubicBezTo>
                  <a:pt x="179" y="2"/>
                  <a:pt x="178" y="3"/>
                  <a:pt x="177" y="3"/>
                </a:cubicBezTo>
                <a:cubicBezTo>
                  <a:pt x="173" y="3"/>
                  <a:pt x="169" y="3"/>
                  <a:pt x="165" y="3"/>
                </a:cubicBezTo>
                <a:cubicBezTo>
                  <a:pt x="165" y="3"/>
                  <a:pt x="164" y="2"/>
                  <a:pt x="164" y="1"/>
                </a:cubicBezTo>
                <a:cubicBezTo>
                  <a:pt x="164" y="1"/>
                  <a:pt x="164" y="1"/>
                  <a:pt x="164" y="1"/>
                </a:cubicBezTo>
                <a:cubicBezTo>
                  <a:pt x="164" y="0"/>
                  <a:pt x="165" y="0"/>
                  <a:pt x="165" y="0"/>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lstStyle/>
          <a:p>
            <a:endParaRPr lang="zh-CN" altLang="zh-CN">
              <a:solidFill>
                <a:srgbClr val="000000"/>
              </a:solidFill>
              <a:latin typeface="Calibri" pitchFamily="34" charset="0"/>
              <a:sym typeface="宋体" pitchFamily="2" charset="-122"/>
            </a:endParaRPr>
          </a:p>
        </p:txBody>
      </p:sp>
      <p:sp>
        <p:nvSpPr>
          <p:cNvPr id="66" name="矩形 5"/>
          <p:cNvSpPr>
            <a:spLocks noChangeArrowheads="1"/>
          </p:cNvSpPr>
          <p:nvPr/>
        </p:nvSpPr>
        <p:spPr bwMode="auto">
          <a:xfrm>
            <a:off x="3467051" y="1454943"/>
            <a:ext cx="519113" cy="439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0" tIns="34290" rIns="68580" bIns="34290">
            <a:spAutoFit/>
          </a:bodyPr>
          <a:lstStyle/>
          <a:p>
            <a:pPr algn="ctr"/>
            <a:r>
              <a:rPr lang="en-US" sz="2400" b="1">
                <a:solidFill>
                  <a:schemeClr val="bg1"/>
                </a:solidFill>
                <a:latin typeface="微软雅黑" pitchFamily="34" charset="-122"/>
                <a:ea typeface="微软雅黑" pitchFamily="34" charset="-122"/>
                <a:sym typeface="微软雅黑" pitchFamily="34" charset="-122"/>
              </a:rPr>
              <a:t>04</a:t>
            </a:r>
            <a:endParaRPr lang="zh-CN" altLang="en-US" sz="1100" b="1">
              <a:solidFill>
                <a:schemeClr val="bg1"/>
              </a:solidFill>
              <a:latin typeface="微软雅黑" pitchFamily="34" charset="-122"/>
              <a:ea typeface="微软雅黑" pitchFamily="34" charset="-122"/>
              <a:sym typeface="微软雅黑" pitchFamily="34" charset="-122"/>
            </a:endParaRPr>
          </a:p>
        </p:txBody>
      </p:sp>
      <p:sp>
        <p:nvSpPr>
          <p:cNvPr id="67" name="矩形 80"/>
          <p:cNvSpPr>
            <a:spLocks noChangeArrowheads="1"/>
          </p:cNvSpPr>
          <p:nvPr/>
        </p:nvSpPr>
        <p:spPr bwMode="auto">
          <a:xfrm>
            <a:off x="3467051" y="2270522"/>
            <a:ext cx="5191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0" tIns="34290" rIns="68580" bIns="34290">
            <a:spAutoFit/>
          </a:bodyPr>
          <a:lstStyle/>
          <a:p>
            <a:pPr algn="ctr"/>
            <a:r>
              <a:rPr lang="en-US" sz="2400" b="1" dirty="0">
                <a:solidFill>
                  <a:schemeClr val="tx1">
                    <a:lumMod val="75000"/>
                    <a:lumOff val="25000"/>
                  </a:schemeClr>
                </a:solidFill>
                <a:latin typeface="微软雅黑" pitchFamily="34" charset="-122"/>
                <a:ea typeface="微软雅黑" pitchFamily="34" charset="-122"/>
                <a:sym typeface="微软雅黑" pitchFamily="34" charset="-122"/>
              </a:rPr>
              <a:t>01</a:t>
            </a:r>
            <a:endParaRPr lang="zh-CN" altLang="en-US" sz="1100" b="1"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68" name="矩形 81"/>
          <p:cNvSpPr>
            <a:spLocks noChangeArrowheads="1"/>
          </p:cNvSpPr>
          <p:nvPr/>
        </p:nvSpPr>
        <p:spPr bwMode="auto">
          <a:xfrm>
            <a:off x="3467051" y="3084910"/>
            <a:ext cx="519113" cy="4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0" tIns="34290" rIns="68580" bIns="34290">
            <a:spAutoFit/>
          </a:bodyPr>
          <a:lstStyle/>
          <a:p>
            <a:pPr algn="ctr"/>
            <a:r>
              <a:rPr lang="en-US" sz="2400" b="1">
                <a:solidFill>
                  <a:schemeClr val="bg1"/>
                </a:solidFill>
                <a:latin typeface="微软雅黑" pitchFamily="34" charset="-122"/>
                <a:ea typeface="微软雅黑" pitchFamily="34" charset="-122"/>
                <a:sym typeface="微软雅黑" pitchFamily="34" charset="-122"/>
              </a:rPr>
              <a:t>02</a:t>
            </a:r>
            <a:endParaRPr lang="zh-CN" altLang="en-US" sz="1100" b="1">
              <a:solidFill>
                <a:schemeClr val="bg1"/>
              </a:solidFill>
              <a:latin typeface="微软雅黑" pitchFamily="34" charset="-122"/>
              <a:ea typeface="微软雅黑" pitchFamily="34" charset="-122"/>
              <a:sym typeface="微软雅黑" pitchFamily="34" charset="-122"/>
            </a:endParaRPr>
          </a:p>
        </p:txBody>
      </p:sp>
      <p:sp>
        <p:nvSpPr>
          <p:cNvPr id="69" name="矩形 82"/>
          <p:cNvSpPr>
            <a:spLocks noChangeArrowheads="1"/>
          </p:cNvSpPr>
          <p:nvPr/>
        </p:nvSpPr>
        <p:spPr bwMode="auto">
          <a:xfrm>
            <a:off x="3467051" y="3900487"/>
            <a:ext cx="5191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0" tIns="34290" rIns="68580" bIns="34290">
            <a:spAutoFit/>
          </a:bodyPr>
          <a:lstStyle/>
          <a:p>
            <a:pPr algn="ctr"/>
            <a:r>
              <a:rPr lang="en-US" sz="2400" b="1">
                <a:solidFill>
                  <a:schemeClr val="tx1">
                    <a:lumMod val="75000"/>
                    <a:lumOff val="25000"/>
                  </a:schemeClr>
                </a:solidFill>
                <a:latin typeface="微软雅黑" pitchFamily="34" charset="-122"/>
                <a:ea typeface="微软雅黑" pitchFamily="34" charset="-122"/>
                <a:sym typeface="微软雅黑" pitchFamily="34" charset="-122"/>
              </a:rPr>
              <a:t>03</a:t>
            </a:r>
            <a:endParaRPr lang="zh-CN" altLang="en-US" sz="1100" b="1">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74" name="矩形 13"/>
          <p:cNvSpPr>
            <a:spLocks noChangeArrowheads="1"/>
          </p:cNvSpPr>
          <p:nvPr/>
        </p:nvSpPr>
        <p:spPr bwMode="auto">
          <a:xfrm>
            <a:off x="4476700" y="1394826"/>
            <a:ext cx="3911724" cy="59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68580" tIns="34290" rIns="68580" bIns="34290">
            <a:spAutoFit/>
          </a:bodyPr>
          <a:lstStyle/>
          <a:p>
            <a:pPr>
              <a:lnSpc>
                <a:spcPct val="150000"/>
              </a:lnSpc>
              <a:buClr>
                <a:schemeClr val="accent1"/>
              </a:buClr>
            </a:pPr>
            <a:r>
              <a:rPr lang="zh-CN" altLang="en-US" sz="1200" dirty="0" smtClean="0">
                <a:solidFill>
                  <a:schemeClr val="bg1"/>
                </a:solidFill>
              </a:rPr>
              <a:t>单击</a:t>
            </a:r>
            <a:r>
              <a:rPr lang="zh-CN" altLang="en-US" sz="1200" dirty="0">
                <a:solidFill>
                  <a:schemeClr val="bg1"/>
                </a:solidFill>
              </a:rPr>
              <a:t>此处添加文字内容单击此处添加文字</a:t>
            </a:r>
            <a:r>
              <a:rPr lang="zh-CN" altLang="en-US" sz="1200" dirty="0" smtClean="0">
                <a:solidFill>
                  <a:schemeClr val="bg1"/>
                </a:solidFill>
              </a:rPr>
              <a:t>内容</a:t>
            </a:r>
            <a:r>
              <a:rPr lang="zh-CN" altLang="en-US" sz="1200" dirty="0">
                <a:solidFill>
                  <a:schemeClr val="bg1"/>
                </a:solidFill>
              </a:rPr>
              <a:t>单击此处添加文字内容单击此处添加文字</a:t>
            </a:r>
            <a:r>
              <a:rPr lang="zh-CN" altLang="en-US" sz="1200" dirty="0" smtClean="0">
                <a:solidFill>
                  <a:schemeClr val="bg1"/>
                </a:solidFill>
              </a:rPr>
              <a:t>内容</a:t>
            </a:r>
            <a:endParaRPr lang="zh-CN" altLang="en-US" sz="1200" dirty="0">
              <a:solidFill>
                <a:schemeClr val="bg1"/>
              </a:solidFill>
            </a:endParaRPr>
          </a:p>
        </p:txBody>
      </p:sp>
      <p:sp>
        <p:nvSpPr>
          <p:cNvPr id="75" name="矩形 13"/>
          <p:cNvSpPr>
            <a:spLocks noChangeArrowheads="1"/>
          </p:cNvSpPr>
          <p:nvPr/>
        </p:nvSpPr>
        <p:spPr bwMode="auto">
          <a:xfrm>
            <a:off x="4476700" y="2194452"/>
            <a:ext cx="3911723" cy="59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68580" tIns="34290" rIns="68580" bIns="34290">
            <a:spAutoFit/>
          </a:bodyPr>
          <a:lstStyle/>
          <a:p>
            <a:pPr>
              <a:lnSpc>
                <a:spcPct val="150000"/>
              </a:lnSpc>
              <a:buClr>
                <a:schemeClr val="accent1"/>
              </a:buClr>
            </a:pPr>
            <a:r>
              <a:rPr lang="zh-CN" altLang="en-US" sz="1200" dirty="0">
                <a:solidFill>
                  <a:schemeClr val="bg1"/>
                </a:solidFill>
              </a:rPr>
              <a:t>单击此处添加文字内容单击此处添加文字内容单击此处添加文字内容单击此处添加文字内容</a:t>
            </a:r>
          </a:p>
        </p:txBody>
      </p:sp>
      <p:sp>
        <p:nvSpPr>
          <p:cNvPr id="76" name="矩形 13"/>
          <p:cNvSpPr>
            <a:spLocks noChangeArrowheads="1"/>
          </p:cNvSpPr>
          <p:nvPr/>
        </p:nvSpPr>
        <p:spPr bwMode="auto">
          <a:xfrm>
            <a:off x="4476701" y="3006457"/>
            <a:ext cx="3911722" cy="59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68580" tIns="34290" rIns="68580" bIns="34290">
            <a:spAutoFit/>
          </a:bodyPr>
          <a:lstStyle/>
          <a:p>
            <a:pPr>
              <a:lnSpc>
                <a:spcPct val="150000"/>
              </a:lnSpc>
              <a:buClr>
                <a:schemeClr val="accent1"/>
              </a:buClr>
            </a:pPr>
            <a:r>
              <a:rPr lang="zh-CN" altLang="en-US" sz="1200" dirty="0">
                <a:solidFill>
                  <a:schemeClr val="bg1"/>
                </a:solidFill>
              </a:rPr>
              <a:t>单击此处添加文字内容单击此处添加文字内容单击此处添加文字内容单击此处添加文字内容</a:t>
            </a:r>
          </a:p>
        </p:txBody>
      </p:sp>
      <p:sp>
        <p:nvSpPr>
          <p:cNvPr id="77" name="矩形 13"/>
          <p:cNvSpPr>
            <a:spLocks noChangeArrowheads="1"/>
          </p:cNvSpPr>
          <p:nvPr/>
        </p:nvSpPr>
        <p:spPr bwMode="auto">
          <a:xfrm>
            <a:off x="4476700" y="3812381"/>
            <a:ext cx="3911723" cy="59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68580" tIns="34290" rIns="68580" bIns="34290">
            <a:spAutoFit/>
          </a:bodyPr>
          <a:lstStyle/>
          <a:p>
            <a:pPr>
              <a:lnSpc>
                <a:spcPct val="150000"/>
              </a:lnSpc>
              <a:buClr>
                <a:schemeClr val="accent1"/>
              </a:buClr>
            </a:pPr>
            <a:r>
              <a:rPr lang="zh-CN" altLang="en-US" sz="1200" dirty="0">
                <a:solidFill>
                  <a:schemeClr val="bg1"/>
                </a:solidFill>
              </a:rPr>
              <a:t>单击此处添加文字内容单击此处添加文字内容单击此处添加文字内容单击此处添加文字内容</a:t>
            </a:r>
          </a:p>
        </p:txBody>
      </p:sp>
      <p:sp>
        <p:nvSpPr>
          <p:cNvPr id="78" name="Rectangle 5"/>
          <p:cNvSpPr>
            <a:spLocks noChangeArrowheads="1"/>
          </p:cNvSpPr>
          <p:nvPr/>
        </p:nvSpPr>
        <p:spPr bwMode="auto">
          <a:xfrm>
            <a:off x="1032264" y="2121946"/>
            <a:ext cx="163401" cy="1274916"/>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66"/>
            <a:endParaRPr lang="zh-CN" altLang="en-US" sz="1100">
              <a:solidFill>
                <a:prstClr val="black"/>
              </a:solidFill>
              <a:latin typeface="微软雅黑" panose="020B0503020204020204" pitchFamily="34" charset="-122"/>
              <a:ea typeface="微软雅黑" panose="020B0503020204020204" pitchFamily="34" charset="-122"/>
            </a:endParaRPr>
          </a:p>
        </p:txBody>
      </p:sp>
      <p:sp>
        <p:nvSpPr>
          <p:cNvPr id="79" name="Rectangle 6"/>
          <p:cNvSpPr>
            <a:spLocks noChangeArrowheads="1"/>
          </p:cNvSpPr>
          <p:nvPr/>
        </p:nvSpPr>
        <p:spPr bwMode="auto">
          <a:xfrm>
            <a:off x="1291452" y="1394826"/>
            <a:ext cx="161993" cy="2002035"/>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66"/>
            <a:endParaRPr lang="zh-CN" altLang="en-US" sz="1100" u="sng">
              <a:solidFill>
                <a:prstClr val="black"/>
              </a:solidFill>
              <a:latin typeface="微软雅黑" panose="020B0503020204020204" pitchFamily="34" charset="-122"/>
              <a:ea typeface="微软雅黑" panose="020B0503020204020204" pitchFamily="34" charset="-122"/>
            </a:endParaRPr>
          </a:p>
        </p:txBody>
      </p:sp>
      <p:sp>
        <p:nvSpPr>
          <p:cNvPr id="80" name="Rectangle 7"/>
          <p:cNvSpPr>
            <a:spLocks noChangeArrowheads="1"/>
          </p:cNvSpPr>
          <p:nvPr/>
        </p:nvSpPr>
        <p:spPr bwMode="auto">
          <a:xfrm>
            <a:off x="1549231" y="1823483"/>
            <a:ext cx="163401" cy="1573379"/>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66"/>
            <a:endParaRPr lang="zh-CN" altLang="en-US" sz="1100">
              <a:solidFill>
                <a:prstClr val="black"/>
              </a:solidFill>
              <a:latin typeface="微软雅黑" panose="020B0503020204020204" pitchFamily="34" charset="-122"/>
              <a:ea typeface="微软雅黑" panose="020B0503020204020204" pitchFamily="34" charset="-122"/>
            </a:endParaRPr>
          </a:p>
        </p:txBody>
      </p:sp>
      <p:sp>
        <p:nvSpPr>
          <p:cNvPr id="81" name="Rectangle 8"/>
          <p:cNvSpPr>
            <a:spLocks noChangeArrowheads="1"/>
          </p:cNvSpPr>
          <p:nvPr/>
        </p:nvSpPr>
        <p:spPr bwMode="auto">
          <a:xfrm>
            <a:off x="1808418" y="2276705"/>
            <a:ext cx="163401" cy="1120157"/>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66"/>
            <a:endParaRPr lang="zh-CN" altLang="en-US" sz="1100">
              <a:solidFill>
                <a:prstClr val="black"/>
              </a:solidFill>
              <a:latin typeface="微软雅黑" panose="020B0503020204020204" pitchFamily="34" charset="-122"/>
              <a:ea typeface="微软雅黑" panose="020B0503020204020204" pitchFamily="34" charset="-122"/>
            </a:endParaRPr>
          </a:p>
        </p:txBody>
      </p:sp>
      <p:sp>
        <p:nvSpPr>
          <p:cNvPr id="82" name="Rectangle 9"/>
          <p:cNvSpPr>
            <a:spLocks noChangeArrowheads="1"/>
          </p:cNvSpPr>
          <p:nvPr/>
        </p:nvSpPr>
        <p:spPr bwMode="auto">
          <a:xfrm>
            <a:off x="882950" y="3516002"/>
            <a:ext cx="1224098" cy="12282"/>
          </a:xfrm>
          <a:prstGeom prst="rect">
            <a:avLst/>
          </a:prstGeom>
          <a:solidFill>
            <a:schemeClr val="bg1">
              <a:lumMod val="50000"/>
            </a:schemeClr>
          </a:solidFill>
          <a:ln>
            <a:solidFill>
              <a:schemeClr val="bg1"/>
            </a:solidFill>
          </a:ln>
          <a:extLst/>
        </p:spPr>
        <p:txBody>
          <a:bodyPr vert="horz" wrap="square" lIns="91440" tIns="45720" rIns="91440" bIns="45720" numCol="1" anchor="t" anchorCtr="0" compatLnSpc="1">
            <a:prstTxWarp prst="textNoShape">
              <a:avLst/>
            </a:prstTxWarp>
          </a:bodyPr>
          <a:lstStyle/>
          <a:p>
            <a:pPr defTabSz="685766"/>
            <a:endParaRPr lang="zh-CN" altLang="en-US" sz="1100">
              <a:solidFill>
                <a:schemeClr val="bg1"/>
              </a:solidFill>
              <a:latin typeface="微软雅黑" panose="020B0503020204020204" pitchFamily="34" charset="-122"/>
              <a:ea typeface="微软雅黑" panose="020B0503020204020204" pitchFamily="34" charset="-122"/>
            </a:endParaRPr>
          </a:p>
        </p:txBody>
      </p:sp>
      <p:sp>
        <p:nvSpPr>
          <p:cNvPr id="83" name="Rectangle 10"/>
          <p:cNvSpPr>
            <a:spLocks noChangeArrowheads="1"/>
          </p:cNvSpPr>
          <p:nvPr/>
        </p:nvSpPr>
        <p:spPr bwMode="auto">
          <a:xfrm>
            <a:off x="882950" y="3825519"/>
            <a:ext cx="1224098" cy="12282"/>
          </a:xfrm>
          <a:prstGeom prst="rect">
            <a:avLst/>
          </a:prstGeom>
          <a:solidFill>
            <a:schemeClr val="bg1">
              <a:lumMod val="50000"/>
            </a:schemeClr>
          </a:solidFill>
          <a:ln>
            <a:solidFill>
              <a:schemeClr val="bg1"/>
            </a:solidFill>
          </a:ln>
          <a:extLst/>
        </p:spPr>
        <p:txBody>
          <a:bodyPr vert="horz" wrap="square" lIns="91440" tIns="45720" rIns="91440" bIns="45720" numCol="1" anchor="t" anchorCtr="0" compatLnSpc="1">
            <a:prstTxWarp prst="textNoShape">
              <a:avLst/>
            </a:prstTxWarp>
          </a:bodyPr>
          <a:lstStyle/>
          <a:p>
            <a:pPr defTabSz="685766"/>
            <a:endParaRPr lang="zh-CN" altLang="en-US" sz="1100">
              <a:solidFill>
                <a:schemeClr val="bg1"/>
              </a:solidFill>
              <a:latin typeface="微软雅黑" panose="020B0503020204020204" pitchFamily="34" charset="-122"/>
              <a:ea typeface="微软雅黑" panose="020B0503020204020204" pitchFamily="34" charset="-122"/>
            </a:endParaRPr>
          </a:p>
        </p:txBody>
      </p:sp>
      <p:sp>
        <p:nvSpPr>
          <p:cNvPr id="84" name="Rectangle 11"/>
          <p:cNvSpPr>
            <a:spLocks noChangeArrowheads="1"/>
          </p:cNvSpPr>
          <p:nvPr/>
        </p:nvSpPr>
        <p:spPr bwMode="auto">
          <a:xfrm>
            <a:off x="882950" y="4612822"/>
            <a:ext cx="1224098" cy="12282"/>
          </a:xfrm>
          <a:prstGeom prst="rect">
            <a:avLst/>
          </a:prstGeom>
          <a:solidFill>
            <a:schemeClr val="bg1">
              <a:lumMod val="50000"/>
            </a:schemeClr>
          </a:solidFill>
          <a:ln>
            <a:solidFill>
              <a:schemeClr val="bg1"/>
            </a:solidFill>
          </a:ln>
          <a:extLst/>
        </p:spPr>
        <p:txBody>
          <a:bodyPr vert="horz" wrap="square" lIns="91440" tIns="45720" rIns="91440" bIns="45720" numCol="1" anchor="t" anchorCtr="0" compatLnSpc="1">
            <a:prstTxWarp prst="textNoShape">
              <a:avLst/>
            </a:prstTxWarp>
          </a:bodyPr>
          <a:lstStyle/>
          <a:p>
            <a:pPr defTabSz="685766"/>
            <a:endParaRPr lang="zh-CN" altLang="en-US" sz="1100">
              <a:solidFill>
                <a:schemeClr val="bg1"/>
              </a:solidFill>
              <a:latin typeface="微软雅黑" panose="020B0503020204020204" pitchFamily="34" charset="-122"/>
              <a:ea typeface="微软雅黑" panose="020B0503020204020204" pitchFamily="34" charset="-122"/>
            </a:endParaRPr>
          </a:p>
        </p:txBody>
      </p:sp>
      <p:sp>
        <p:nvSpPr>
          <p:cNvPr id="85" name="文本框 37"/>
          <p:cNvSpPr txBox="1"/>
          <p:nvPr/>
        </p:nvSpPr>
        <p:spPr>
          <a:xfrm>
            <a:off x="1032264" y="3528283"/>
            <a:ext cx="939554" cy="261610"/>
          </a:xfrm>
          <a:prstGeom prst="rect">
            <a:avLst/>
          </a:prstGeom>
          <a:noFill/>
        </p:spPr>
        <p:txBody>
          <a:bodyPr wrap="square" rtlCol="0">
            <a:spAutoFit/>
          </a:bodyPr>
          <a:lstStyle/>
          <a:p>
            <a:pPr algn="ctr" defTabSz="685766"/>
            <a:r>
              <a:rPr lang="zh-CN" altLang="en-US" sz="1100" dirty="0">
                <a:solidFill>
                  <a:schemeClr val="bg1"/>
                </a:solidFill>
                <a:latin typeface="微软雅黑" panose="020B0503020204020204" pitchFamily="34" charset="-122"/>
                <a:ea typeface="微软雅黑" panose="020B0503020204020204" pitchFamily="34" charset="-122"/>
              </a:rPr>
              <a:t>北京</a:t>
            </a:r>
          </a:p>
        </p:txBody>
      </p:sp>
      <p:sp>
        <p:nvSpPr>
          <p:cNvPr id="86" name="文本框 41"/>
          <p:cNvSpPr txBox="1"/>
          <p:nvPr/>
        </p:nvSpPr>
        <p:spPr>
          <a:xfrm>
            <a:off x="882950" y="3840274"/>
            <a:ext cx="1224098" cy="784830"/>
          </a:xfrm>
          <a:prstGeom prst="rect">
            <a:avLst/>
          </a:prstGeom>
          <a:noFill/>
          <a:ln>
            <a:noFill/>
          </a:ln>
        </p:spPr>
        <p:txBody>
          <a:bodyPr wrap="square" rtlCol="0">
            <a:spAutoFit/>
          </a:bodyPr>
          <a:lstStyle/>
          <a:p>
            <a:pPr algn="ctr" defTabSz="685766"/>
            <a:r>
              <a:rPr lang="en-US" altLang="zh-CN" sz="4500" dirty="0">
                <a:solidFill>
                  <a:schemeClr val="bg1"/>
                </a:solidFill>
                <a:latin typeface="微软雅黑" panose="020B0503020204020204" pitchFamily="34" charset="-122"/>
                <a:ea typeface="微软雅黑" panose="020B0503020204020204" pitchFamily="34" charset="-122"/>
              </a:rPr>
              <a:t>87</a:t>
            </a:r>
            <a:r>
              <a:rPr lang="en-US" altLang="zh-CN" sz="2400" dirty="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590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7" name="矩形 2"/>
          <p:cNvSpPr>
            <a:spLocks noChangeArrowheads="1"/>
          </p:cNvSpPr>
          <p:nvPr/>
        </p:nvSpPr>
        <p:spPr bwMode="auto">
          <a:xfrm>
            <a:off x="5016" y="1347613"/>
            <a:ext cx="9160030" cy="2050657"/>
          </a:xfrm>
          <a:prstGeom prst="rect">
            <a:avLst/>
          </a:prstGeom>
          <a:solidFill>
            <a:schemeClr val="tx1"/>
          </a:solidFill>
          <a:ln>
            <a:noFill/>
          </a:ln>
          <a:extLst/>
        </p:spPr>
        <p:txBody>
          <a:bodyPr anchor="ctr"/>
          <a:lstStyle/>
          <a:p>
            <a:pPr algn="ctr"/>
            <a:endParaRPr lang="zh-CN" altLang="zh-CN">
              <a:solidFill>
                <a:srgbClr val="FFFFFF"/>
              </a:solidFill>
              <a:cs typeface="+mn-ea"/>
              <a:sym typeface="+mn-lt"/>
            </a:endParaRPr>
          </a:p>
        </p:txBody>
      </p:sp>
      <p:sp>
        <p:nvSpPr>
          <p:cNvPr id="5" name="标题 4"/>
          <p:cNvSpPr>
            <a:spLocks noGrp="1"/>
          </p:cNvSpPr>
          <p:nvPr>
            <p:ph type="title"/>
          </p:nvPr>
        </p:nvSpPr>
        <p:spPr>
          <a:xfrm>
            <a:off x="179512" y="273844"/>
            <a:ext cx="7885510" cy="675000"/>
          </a:xfrm>
        </p:spPr>
        <p:txBody>
          <a:bodyPr>
            <a:normAutofit/>
          </a:bodyPr>
          <a:lstStyle/>
          <a:p>
            <a:pPr algn="l"/>
            <a:r>
              <a:rPr lang="zh-CN" altLang="en-US" sz="3200" b="1" dirty="0">
                <a:latin typeface="+mn-lt"/>
                <a:ea typeface="+mn-ea"/>
                <a:cs typeface="+mn-ea"/>
                <a:sym typeface="+mn-lt"/>
              </a:rPr>
              <a:t>单击此处添加标题</a:t>
            </a:r>
          </a:p>
        </p:txBody>
      </p:sp>
      <p:pic>
        <p:nvPicPr>
          <p:cNvPr id="3" name="图片占位符 2"/>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41938" b="28618"/>
          <a:stretch/>
        </p:blipFill>
        <p:spPr>
          <a:xfrm>
            <a:off x="30470" y="1441575"/>
            <a:ext cx="9134576" cy="1882650"/>
          </a:xfrm>
        </p:spPr>
      </p:pic>
      <p:sp>
        <p:nvSpPr>
          <p:cNvPr id="6" name="文本框 5"/>
          <p:cNvSpPr txBox="1"/>
          <p:nvPr/>
        </p:nvSpPr>
        <p:spPr>
          <a:xfrm>
            <a:off x="1355913" y="3479978"/>
            <a:ext cx="6521824" cy="850808"/>
          </a:xfrm>
          <a:prstGeom prst="rect">
            <a:avLst/>
          </a:prstGeom>
          <a:noFill/>
        </p:spPr>
        <p:txBody>
          <a:bodyPr wrap="square" lIns="68579" tIns="34289" rIns="68579" bIns="34289" rtlCol="0">
            <a:spAutoFit/>
          </a:bodyPr>
          <a:lstStyle/>
          <a:p>
            <a:pPr algn="ctr" defTabSz="685783">
              <a:lnSpc>
                <a:spcPct val="150000"/>
              </a:lnSpc>
            </a:pPr>
            <a:r>
              <a:rPr lang="zh-CN" altLang="en-US" dirty="0">
                <a:cs typeface="+mn-ea"/>
                <a:sym typeface="+mn-lt"/>
              </a:rPr>
              <a:t>单击此处添加文本单击此处添加文本单击此处添加文本单击此处添加文本单击此处添加文本单击此处添加文本</a:t>
            </a:r>
          </a:p>
        </p:txBody>
      </p:sp>
    </p:spTree>
    <p:extLst>
      <p:ext uri="{BB962C8B-B14F-4D97-AF65-F5344CB8AC3E}">
        <p14:creationId xmlns:p14="http://schemas.microsoft.com/office/powerpoint/2010/main" val="753159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pic>
        <p:nvPicPr>
          <p:cNvPr id="3" name="图片占位符 2"/>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l="297" t="35131" b="17410"/>
          <a:stretch/>
        </p:blipFill>
        <p:spPr>
          <a:xfrm>
            <a:off x="0" y="0"/>
            <a:ext cx="9144000" cy="2903220"/>
          </a:xfrm>
        </p:spPr>
      </p:pic>
      <p:sp>
        <p:nvSpPr>
          <p:cNvPr id="6" name="圆角矩形 5"/>
          <p:cNvSpPr>
            <a:spLocks noChangeAspect="1"/>
          </p:cNvSpPr>
          <p:nvPr/>
        </p:nvSpPr>
        <p:spPr>
          <a:xfrm>
            <a:off x="5008556" y="3903958"/>
            <a:ext cx="540000" cy="5400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cs typeface="+mn-ea"/>
              <a:sym typeface="+mn-lt"/>
            </a:endParaRPr>
          </a:p>
        </p:txBody>
      </p:sp>
      <p:sp>
        <p:nvSpPr>
          <p:cNvPr id="9" name="圆角矩形 8"/>
          <p:cNvSpPr>
            <a:spLocks noChangeAspect="1"/>
          </p:cNvSpPr>
          <p:nvPr/>
        </p:nvSpPr>
        <p:spPr>
          <a:xfrm>
            <a:off x="3390854" y="3903958"/>
            <a:ext cx="540000" cy="54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cs typeface="+mn-ea"/>
              <a:sym typeface="+mn-lt"/>
            </a:endParaRPr>
          </a:p>
        </p:txBody>
      </p:sp>
      <p:sp>
        <p:nvSpPr>
          <p:cNvPr id="10" name="矩形 9"/>
          <p:cNvSpPr/>
          <p:nvPr/>
        </p:nvSpPr>
        <p:spPr>
          <a:xfrm>
            <a:off x="629841" y="3862335"/>
            <a:ext cx="2637794" cy="623246"/>
          </a:xfrm>
          <a:prstGeom prst="rect">
            <a:avLst/>
          </a:prstGeom>
        </p:spPr>
        <p:txBody>
          <a:bodyPr wrap="square" lIns="68579" tIns="34289" rIns="68579" bIns="34289">
            <a:spAutoFit/>
          </a:bodyPr>
          <a:lstStyle/>
          <a:p>
            <a:pPr algn="r" defTabSz="685783"/>
            <a:r>
              <a:rPr lang="zh-CN" altLang="en-US" sz="1200" dirty="0">
                <a:solidFill>
                  <a:prstClr val="white"/>
                </a:solidFill>
                <a:cs typeface="+mn-ea"/>
                <a:sym typeface="+mn-lt"/>
              </a:rPr>
              <a:t>单击此处添加文本单击此处添加文本单击此处添加文本单击此处添加文本单击此处添加文本单击此处添加文本</a:t>
            </a:r>
          </a:p>
        </p:txBody>
      </p:sp>
      <p:sp>
        <p:nvSpPr>
          <p:cNvPr id="11" name="矩形 10"/>
          <p:cNvSpPr/>
          <p:nvPr/>
        </p:nvSpPr>
        <p:spPr>
          <a:xfrm>
            <a:off x="5876365" y="3862335"/>
            <a:ext cx="2637794" cy="623246"/>
          </a:xfrm>
          <a:prstGeom prst="rect">
            <a:avLst/>
          </a:prstGeom>
        </p:spPr>
        <p:txBody>
          <a:bodyPr wrap="square" lIns="68579" tIns="34289" rIns="68579" bIns="34289">
            <a:spAutoFit/>
          </a:bodyPr>
          <a:lstStyle/>
          <a:p>
            <a:pPr defTabSz="685783"/>
            <a:r>
              <a:rPr lang="zh-CN" altLang="en-US" sz="1200" dirty="0">
                <a:solidFill>
                  <a:prstClr val="white"/>
                </a:solidFill>
                <a:cs typeface="+mn-ea"/>
                <a:sym typeface="+mn-lt"/>
              </a:rPr>
              <a:t>单击此处添加文本单击此处添加文本单击此处添加文本单击此处添加文本单击此处添加文本单击此处添加文本</a:t>
            </a:r>
          </a:p>
        </p:txBody>
      </p:sp>
      <p:sp>
        <p:nvSpPr>
          <p:cNvPr id="30" name="标题 4"/>
          <p:cNvSpPr txBox="1">
            <a:spLocks/>
          </p:cNvSpPr>
          <p:nvPr/>
        </p:nvSpPr>
        <p:spPr>
          <a:xfrm>
            <a:off x="179512" y="2976870"/>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grpSp>
        <p:nvGrpSpPr>
          <p:cNvPr id="20" name="组合 19"/>
          <p:cNvGrpSpPr/>
          <p:nvPr/>
        </p:nvGrpSpPr>
        <p:grpSpPr>
          <a:xfrm>
            <a:off x="3517355" y="4002644"/>
            <a:ext cx="334565" cy="334566"/>
            <a:chOff x="6421438" y="2530475"/>
            <a:chExt cx="446087" cy="446088"/>
          </a:xfrm>
          <a:solidFill>
            <a:schemeClr val="tx1">
              <a:lumMod val="75000"/>
              <a:lumOff val="25000"/>
            </a:schemeClr>
          </a:solidFill>
        </p:grpSpPr>
        <p:sp>
          <p:nvSpPr>
            <p:cNvPr id="21" name="Freeform 164"/>
            <p:cNvSpPr>
              <a:spLocks noEditPoints="1"/>
            </p:cNvSpPr>
            <p:nvPr/>
          </p:nvSpPr>
          <p:spPr bwMode="auto">
            <a:xfrm>
              <a:off x="6427788" y="2705100"/>
              <a:ext cx="439737" cy="227013"/>
            </a:xfrm>
            <a:custGeom>
              <a:avLst/>
              <a:gdLst>
                <a:gd name="T0" fmla="*/ 134 w 137"/>
                <a:gd name="T1" fmla="*/ 18 h 71"/>
                <a:gd name="T2" fmla="*/ 122 w 137"/>
                <a:gd name="T3" fmla="*/ 7 h 71"/>
                <a:gd name="T4" fmla="*/ 113 w 137"/>
                <a:gd name="T5" fmla="*/ 7 h 71"/>
                <a:gd name="T6" fmla="*/ 114 w 137"/>
                <a:gd name="T7" fmla="*/ 4 h 71"/>
                <a:gd name="T8" fmla="*/ 110 w 137"/>
                <a:gd name="T9" fmla="*/ 0 h 71"/>
                <a:gd name="T10" fmla="*/ 4 w 137"/>
                <a:gd name="T11" fmla="*/ 0 h 71"/>
                <a:gd name="T12" fmla="*/ 0 w 137"/>
                <a:gd name="T13" fmla="*/ 4 h 71"/>
                <a:gd name="T14" fmla="*/ 57 w 137"/>
                <a:gd name="T15" fmla="*/ 71 h 71"/>
                <a:gd name="T16" fmla="*/ 96 w 137"/>
                <a:gd name="T17" fmla="*/ 52 h 71"/>
                <a:gd name="T18" fmla="*/ 97 w 137"/>
                <a:gd name="T19" fmla="*/ 52 h 71"/>
                <a:gd name="T20" fmla="*/ 106 w 137"/>
                <a:gd name="T21" fmla="*/ 48 h 71"/>
                <a:gd name="T22" fmla="*/ 119 w 137"/>
                <a:gd name="T23" fmla="*/ 44 h 71"/>
                <a:gd name="T24" fmla="*/ 134 w 137"/>
                <a:gd name="T25" fmla="*/ 18 h 71"/>
                <a:gd name="T26" fmla="*/ 57 w 137"/>
                <a:gd name="T27" fmla="*/ 63 h 71"/>
                <a:gd name="T28" fmla="*/ 8 w 137"/>
                <a:gd name="T29" fmla="*/ 8 h 71"/>
                <a:gd name="T30" fmla="*/ 106 w 137"/>
                <a:gd name="T31" fmla="*/ 8 h 71"/>
                <a:gd name="T32" fmla="*/ 57 w 137"/>
                <a:gd name="T33" fmla="*/ 63 h 71"/>
                <a:gd name="T34" fmla="*/ 116 w 137"/>
                <a:gd name="T35" fmla="*/ 37 h 71"/>
                <a:gd name="T36" fmla="*/ 105 w 137"/>
                <a:gd name="T37" fmla="*/ 40 h 71"/>
                <a:gd name="T38" fmla="*/ 105 w 137"/>
                <a:gd name="T39" fmla="*/ 40 h 71"/>
                <a:gd name="T40" fmla="*/ 113 w 137"/>
                <a:gd name="T41" fmla="*/ 17 h 71"/>
                <a:gd name="T42" fmla="*/ 121 w 137"/>
                <a:gd name="T43" fmla="*/ 15 h 71"/>
                <a:gd name="T44" fmla="*/ 126 w 137"/>
                <a:gd name="T45" fmla="*/ 20 h 71"/>
                <a:gd name="T46" fmla="*/ 116 w 137"/>
                <a:gd name="T47"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7" h="71">
                  <a:moveTo>
                    <a:pt x="134" y="18"/>
                  </a:moveTo>
                  <a:cubicBezTo>
                    <a:pt x="132" y="12"/>
                    <a:pt x="128" y="8"/>
                    <a:pt x="122" y="7"/>
                  </a:cubicBezTo>
                  <a:cubicBezTo>
                    <a:pt x="120" y="6"/>
                    <a:pt x="116" y="7"/>
                    <a:pt x="113" y="7"/>
                  </a:cubicBezTo>
                  <a:cubicBezTo>
                    <a:pt x="114" y="6"/>
                    <a:pt x="114" y="5"/>
                    <a:pt x="114" y="4"/>
                  </a:cubicBezTo>
                  <a:cubicBezTo>
                    <a:pt x="114" y="2"/>
                    <a:pt x="112" y="0"/>
                    <a:pt x="110" y="0"/>
                  </a:cubicBezTo>
                  <a:cubicBezTo>
                    <a:pt x="4" y="0"/>
                    <a:pt x="4" y="0"/>
                    <a:pt x="4" y="0"/>
                  </a:cubicBezTo>
                  <a:cubicBezTo>
                    <a:pt x="2" y="0"/>
                    <a:pt x="0" y="2"/>
                    <a:pt x="0" y="4"/>
                  </a:cubicBezTo>
                  <a:cubicBezTo>
                    <a:pt x="0" y="41"/>
                    <a:pt x="26" y="71"/>
                    <a:pt x="57" y="71"/>
                  </a:cubicBezTo>
                  <a:cubicBezTo>
                    <a:pt x="72" y="71"/>
                    <a:pt x="86" y="63"/>
                    <a:pt x="96" y="52"/>
                  </a:cubicBezTo>
                  <a:cubicBezTo>
                    <a:pt x="96" y="52"/>
                    <a:pt x="97" y="52"/>
                    <a:pt x="97" y="52"/>
                  </a:cubicBezTo>
                  <a:cubicBezTo>
                    <a:pt x="99" y="49"/>
                    <a:pt x="102" y="49"/>
                    <a:pt x="106" y="48"/>
                  </a:cubicBezTo>
                  <a:cubicBezTo>
                    <a:pt x="110" y="47"/>
                    <a:pt x="114" y="47"/>
                    <a:pt x="119" y="44"/>
                  </a:cubicBezTo>
                  <a:cubicBezTo>
                    <a:pt x="131" y="38"/>
                    <a:pt x="137" y="28"/>
                    <a:pt x="134" y="18"/>
                  </a:cubicBezTo>
                  <a:close/>
                  <a:moveTo>
                    <a:pt x="57" y="63"/>
                  </a:moveTo>
                  <a:cubicBezTo>
                    <a:pt x="31" y="63"/>
                    <a:pt x="10" y="39"/>
                    <a:pt x="8" y="8"/>
                  </a:cubicBezTo>
                  <a:cubicBezTo>
                    <a:pt x="106" y="8"/>
                    <a:pt x="106" y="8"/>
                    <a:pt x="106" y="8"/>
                  </a:cubicBezTo>
                  <a:cubicBezTo>
                    <a:pt x="104" y="39"/>
                    <a:pt x="83" y="63"/>
                    <a:pt x="57" y="63"/>
                  </a:cubicBezTo>
                  <a:close/>
                  <a:moveTo>
                    <a:pt x="116" y="37"/>
                  </a:moveTo>
                  <a:cubicBezTo>
                    <a:pt x="112" y="39"/>
                    <a:pt x="108" y="39"/>
                    <a:pt x="105" y="40"/>
                  </a:cubicBezTo>
                  <a:cubicBezTo>
                    <a:pt x="105" y="40"/>
                    <a:pt x="105" y="40"/>
                    <a:pt x="105" y="40"/>
                  </a:cubicBezTo>
                  <a:cubicBezTo>
                    <a:pt x="108" y="33"/>
                    <a:pt x="111" y="25"/>
                    <a:pt x="113" y="17"/>
                  </a:cubicBezTo>
                  <a:cubicBezTo>
                    <a:pt x="114" y="15"/>
                    <a:pt x="118" y="14"/>
                    <a:pt x="121" y="15"/>
                  </a:cubicBezTo>
                  <a:cubicBezTo>
                    <a:pt x="123" y="15"/>
                    <a:pt x="125" y="17"/>
                    <a:pt x="126" y="20"/>
                  </a:cubicBezTo>
                  <a:cubicBezTo>
                    <a:pt x="128" y="28"/>
                    <a:pt x="122" y="34"/>
                    <a:pt x="11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22" name="Freeform 165"/>
            <p:cNvSpPr>
              <a:spLocks/>
            </p:cNvSpPr>
            <p:nvPr/>
          </p:nvSpPr>
          <p:spPr bwMode="auto">
            <a:xfrm>
              <a:off x="6421438" y="2941638"/>
              <a:ext cx="379412" cy="34925"/>
            </a:xfrm>
            <a:custGeom>
              <a:avLst/>
              <a:gdLst>
                <a:gd name="T0" fmla="*/ 118 w 118"/>
                <a:gd name="T1" fmla="*/ 3 h 11"/>
                <a:gd name="T2" fmla="*/ 114 w 118"/>
                <a:gd name="T3" fmla="*/ 0 h 11"/>
                <a:gd name="T4" fmla="*/ 4 w 118"/>
                <a:gd name="T5" fmla="*/ 0 h 11"/>
                <a:gd name="T6" fmla="*/ 0 w 118"/>
                <a:gd name="T7" fmla="*/ 3 h 11"/>
                <a:gd name="T8" fmla="*/ 3 w 118"/>
                <a:gd name="T9" fmla="*/ 8 h 11"/>
                <a:gd name="T10" fmla="*/ 59 w 118"/>
                <a:gd name="T11" fmla="*/ 11 h 11"/>
                <a:gd name="T12" fmla="*/ 115 w 118"/>
                <a:gd name="T13" fmla="*/ 8 h 11"/>
                <a:gd name="T14" fmla="*/ 118 w 118"/>
                <a:gd name="T15" fmla="*/ 3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1">
                  <a:moveTo>
                    <a:pt x="118" y="3"/>
                  </a:moveTo>
                  <a:cubicBezTo>
                    <a:pt x="118" y="1"/>
                    <a:pt x="116" y="0"/>
                    <a:pt x="114" y="0"/>
                  </a:cubicBezTo>
                  <a:cubicBezTo>
                    <a:pt x="77" y="4"/>
                    <a:pt x="41" y="4"/>
                    <a:pt x="4" y="0"/>
                  </a:cubicBezTo>
                  <a:cubicBezTo>
                    <a:pt x="2" y="0"/>
                    <a:pt x="0" y="1"/>
                    <a:pt x="0" y="3"/>
                  </a:cubicBezTo>
                  <a:cubicBezTo>
                    <a:pt x="0" y="6"/>
                    <a:pt x="1" y="7"/>
                    <a:pt x="3" y="8"/>
                  </a:cubicBezTo>
                  <a:cubicBezTo>
                    <a:pt x="22" y="10"/>
                    <a:pt x="41" y="11"/>
                    <a:pt x="59" y="11"/>
                  </a:cubicBezTo>
                  <a:cubicBezTo>
                    <a:pt x="77" y="11"/>
                    <a:pt x="96" y="10"/>
                    <a:pt x="115" y="8"/>
                  </a:cubicBezTo>
                  <a:cubicBezTo>
                    <a:pt x="117" y="7"/>
                    <a:pt x="118" y="6"/>
                    <a:pt x="11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23" name="Freeform 166"/>
            <p:cNvSpPr>
              <a:spLocks/>
            </p:cNvSpPr>
            <p:nvPr/>
          </p:nvSpPr>
          <p:spPr bwMode="auto">
            <a:xfrm>
              <a:off x="6584950" y="2530475"/>
              <a:ext cx="52387" cy="160338"/>
            </a:xfrm>
            <a:custGeom>
              <a:avLst/>
              <a:gdLst>
                <a:gd name="T0" fmla="*/ 3 w 16"/>
                <a:gd name="T1" fmla="*/ 24 h 50"/>
                <a:gd name="T2" fmla="*/ 2 w 16"/>
                <a:gd name="T3" fmla="*/ 38 h 50"/>
                <a:gd name="T4" fmla="*/ 6 w 16"/>
                <a:gd name="T5" fmla="*/ 47 h 50"/>
                <a:gd name="T6" fmla="*/ 10 w 16"/>
                <a:gd name="T7" fmla="*/ 50 h 50"/>
                <a:gd name="T8" fmla="*/ 12 w 16"/>
                <a:gd name="T9" fmla="*/ 49 h 50"/>
                <a:gd name="T10" fmla="*/ 14 w 16"/>
                <a:gd name="T11" fmla="*/ 44 h 50"/>
                <a:gd name="T12" fmla="*/ 9 w 16"/>
                <a:gd name="T13" fmla="*/ 34 h 50"/>
                <a:gd name="T14" fmla="*/ 9 w 16"/>
                <a:gd name="T15" fmla="*/ 28 h 50"/>
                <a:gd name="T16" fmla="*/ 13 w 16"/>
                <a:gd name="T17" fmla="*/ 23 h 50"/>
                <a:gd name="T18" fmla="*/ 14 w 16"/>
                <a:gd name="T19" fmla="*/ 9 h 50"/>
                <a:gd name="T20" fmla="*/ 11 w 16"/>
                <a:gd name="T21" fmla="*/ 3 h 50"/>
                <a:gd name="T22" fmla="*/ 6 w 16"/>
                <a:gd name="T23" fmla="*/ 1 h 50"/>
                <a:gd name="T24" fmla="*/ 4 w 16"/>
                <a:gd name="T25" fmla="*/ 6 h 50"/>
                <a:gd name="T26" fmla="*/ 7 w 16"/>
                <a:gd name="T27" fmla="*/ 12 h 50"/>
                <a:gd name="T28" fmla="*/ 7 w 16"/>
                <a:gd name="T29" fmla="*/ 18 h 50"/>
                <a:gd name="T30" fmla="*/ 3 w 16"/>
                <a:gd name="T31"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50">
                  <a:moveTo>
                    <a:pt x="3" y="24"/>
                  </a:moveTo>
                  <a:cubicBezTo>
                    <a:pt x="0" y="28"/>
                    <a:pt x="0" y="34"/>
                    <a:pt x="2" y="38"/>
                  </a:cubicBezTo>
                  <a:cubicBezTo>
                    <a:pt x="6" y="47"/>
                    <a:pt x="6" y="47"/>
                    <a:pt x="6" y="47"/>
                  </a:cubicBezTo>
                  <a:cubicBezTo>
                    <a:pt x="7" y="49"/>
                    <a:pt x="9" y="50"/>
                    <a:pt x="10" y="50"/>
                  </a:cubicBezTo>
                  <a:cubicBezTo>
                    <a:pt x="11" y="50"/>
                    <a:pt x="11" y="50"/>
                    <a:pt x="12" y="49"/>
                  </a:cubicBezTo>
                  <a:cubicBezTo>
                    <a:pt x="14" y="48"/>
                    <a:pt x="15" y="46"/>
                    <a:pt x="14" y="44"/>
                  </a:cubicBezTo>
                  <a:cubicBezTo>
                    <a:pt x="9" y="34"/>
                    <a:pt x="9" y="34"/>
                    <a:pt x="9" y="34"/>
                  </a:cubicBezTo>
                  <a:cubicBezTo>
                    <a:pt x="8" y="33"/>
                    <a:pt x="8" y="30"/>
                    <a:pt x="9" y="28"/>
                  </a:cubicBezTo>
                  <a:cubicBezTo>
                    <a:pt x="13" y="23"/>
                    <a:pt x="13" y="23"/>
                    <a:pt x="13" y="23"/>
                  </a:cubicBezTo>
                  <a:cubicBezTo>
                    <a:pt x="16" y="19"/>
                    <a:pt x="16" y="13"/>
                    <a:pt x="14" y="9"/>
                  </a:cubicBezTo>
                  <a:cubicBezTo>
                    <a:pt x="11" y="3"/>
                    <a:pt x="11" y="3"/>
                    <a:pt x="11" y="3"/>
                  </a:cubicBezTo>
                  <a:cubicBezTo>
                    <a:pt x="10" y="1"/>
                    <a:pt x="8" y="0"/>
                    <a:pt x="6" y="1"/>
                  </a:cubicBezTo>
                  <a:cubicBezTo>
                    <a:pt x="4" y="2"/>
                    <a:pt x="3" y="4"/>
                    <a:pt x="4" y="6"/>
                  </a:cubicBezTo>
                  <a:cubicBezTo>
                    <a:pt x="7" y="12"/>
                    <a:pt x="7" y="12"/>
                    <a:pt x="7" y="12"/>
                  </a:cubicBezTo>
                  <a:cubicBezTo>
                    <a:pt x="8" y="14"/>
                    <a:pt x="8" y="17"/>
                    <a:pt x="7" y="18"/>
                  </a:cubicBezTo>
                  <a:lnTo>
                    <a:pt x="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24" name="Freeform 167"/>
            <p:cNvSpPr>
              <a:spLocks/>
            </p:cNvSpPr>
            <p:nvPr/>
          </p:nvSpPr>
          <p:spPr bwMode="auto">
            <a:xfrm>
              <a:off x="6646863" y="2566988"/>
              <a:ext cx="41275" cy="123825"/>
            </a:xfrm>
            <a:custGeom>
              <a:avLst/>
              <a:gdLst>
                <a:gd name="T0" fmla="*/ 3 w 13"/>
                <a:gd name="T1" fmla="*/ 17 h 39"/>
                <a:gd name="T2" fmla="*/ 2 w 13"/>
                <a:gd name="T3" fmla="*/ 31 h 39"/>
                <a:gd name="T4" fmla="*/ 5 w 13"/>
                <a:gd name="T5" fmla="*/ 36 h 39"/>
                <a:gd name="T6" fmla="*/ 8 w 13"/>
                <a:gd name="T7" fmla="*/ 39 h 39"/>
                <a:gd name="T8" fmla="*/ 10 w 13"/>
                <a:gd name="T9" fmla="*/ 38 h 39"/>
                <a:gd name="T10" fmla="*/ 12 w 13"/>
                <a:gd name="T11" fmla="*/ 33 h 39"/>
                <a:gd name="T12" fmla="*/ 9 w 13"/>
                <a:gd name="T13" fmla="*/ 27 h 39"/>
                <a:gd name="T14" fmla="*/ 9 w 13"/>
                <a:gd name="T15" fmla="*/ 21 h 39"/>
                <a:gd name="T16" fmla="*/ 10 w 13"/>
                <a:gd name="T17" fmla="*/ 21 h 39"/>
                <a:gd name="T18" fmla="*/ 11 w 13"/>
                <a:gd name="T19" fmla="*/ 8 h 39"/>
                <a:gd name="T20" fmla="*/ 10 w 13"/>
                <a:gd name="T21" fmla="*/ 3 h 39"/>
                <a:gd name="T22" fmla="*/ 4 w 13"/>
                <a:gd name="T23" fmla="*/ 1 h 39"/>
                <a:gd name="T24" fmla="*/ 2 w 13"/>
                <a:gd name="T25" fmla="*/ 6 h 39"/>
                <a:gd name="T26" fmla="*/ 4 w 13"/>
                <a:gd name="T27" fmla="*/ 11 h 39"/>
                <a:gd name="T28" fmla="*/ 3 w 13"/>
                <a:gd name="T29" fmla="*/ 16 h 39"/>
                <a:gd name="T30" fmla="*/ 3 w 13"/>
                <a:gd name="T31" fmla="*/ 1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9">
                  <a:moveTo>
                    <a:pt x="3" y="17"/>
                  </a:moveTo>
                  <a:cubicBezTo>
                    <a:pt x="0" y="21"/>
                    <a:pt x="0" y="27"/>
                    <a:pt x="2" y="31"/>
                  </a:cubicBezTo>
                  <a:cubicBezTo>
                    <a:pt x="5" y="36"/>
                    <a:pt x="5" y="36"/>
                    <a:pt x="5" y="36"/>
                  </a:cubicBezTo>
                  <a:cubicBezTo>
                    <a:pt x="5" y="38"/>
                    <a:pt x="7" y="39"/>
                    <a:pt x="8" y="39"/>
                  </a:cubicBezTo>
                  <a:cubicBezTo>
                    <a:pt x="9" y="39"/>
                    <a:pt x="9" y="39"/>
                    <a:pt x="10" y="38"/>
                  </a:cubicBezTo>
                  <a:cubicBezTo>
                    <a:pt x="12" y="37"/>
                    <a:pt x="13" y="35"/>
                    <a:pt x="12" y="33"/>
                  </a:cubicBezTo>
                  <a:cubicBezTo>
                    <a:pt x="9" y="27"/>
                    <a:pt x="9" y="27"/>
                    <a:pt x="9" y="27"/>
                  </a:cubicBezTo>
                  <a:cubicBezTo>
                    <a:pt x="8" y="26"/>
                    <a:pt x="8" y="23"/>
                    <a:pt x="9" y="21"/>
                  </a:cubicBezTo>
                  <a:cubicBezTo>
                    <a:pt x="10" y="21"/>
                    <a:pt x="10" y="21"/>
                    <a:pt x="10" y="21"/>
                  </a:cubicBezTo>
                  <a:cubicBezTo>
                    <a:pt x="12" y="17"/>
                    <a:pt x="13" y="11"/>
                    <a:pt x="11" y="8"/>
                  </a:cubicBezTo>
                  <a:cubicBezTo>
                    <a:pt x="10" y="3"/>
                    <a:pt x="10" y="3"/>
                    <a:pt x="10" y="3"/>
                  </a:cubicBezTo>
                  <a:cubicBezTo>
                    <a:pt x="9" y="1"/>
                    <a:pt x="6" y="0"/>
                    <a:pt x="4" y="1"/>
                  </a:cubicBezTo>
                  <a:cubicBezTo>
                    <a:pt x="2" y="2"/>
                    <a:pt x="1" y="4"/>
                    <a:pt x="2" y="6"/>
                  </a:cubicBezTo>
                  <a:cubicBezTo>
                    <a:pt x="4" y="11"/>
                    <a:pt x="4" y="11"/>
                    <a:pt x="4" y="11"/>
                  </a:cubicBezTo>
                  <a:cubicBezTo>
                    <a:pt x="4" y="12"/>
                    <a:pt x="4" y="15"/>
                    <a:pt x="3" y="16"/>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25" name="Freeform 168"/>
            <p:cNvSpPr>
              <a:spLocks/>
            </p:cNvSpPr>
            <p:nvPr/>
          </p:nvSpPr>
          <p:spPr bwMode="auto">
            <a:xfrm>
              <a:off x="6530975" y="2566988"/>
              <a:ext cx="41275" cy="123825"/>
            </a:xfrm>
            <a:custGeom>
              <a:avLst/>
              <a:gdLst>
                <a:gd name="T0" fmla="*/ 3 w 13"/>
                <a:gd name="T1" fmla="*/ 17 h 39"/>
                <a:gd name="T2" fmla="*/ 2 w 13"/>
                <a:gd name="T3" fmla="*/ 31 h 39"/>
                <a:gd name="T4" fmla="*/ 5 w 13"/>
                <a:gd name="T5" fmla="*/ 36 h 39"/>
                <a:gd name="T6" fmla="*/ 8 w 13"/>
                <a:gd name="T7" fmla="*/ 39 h 39"/>
                <a:gd name="T8" fmla="*/ 10 w 13"/>
                <a:gd name="T9" fmla="*/ 38 h 39"/>
                <a:gd name="T10" fmla="*/ 12 w 13"/>
                <a:gd name="T11" fmla="*/ 33 h 39"/>
                <a:gd name="T12" fmla="*/ 9 w 13"/>
                <a:gd name="T13" fmla="*/ 27 h 39"/>
                <a:gd name="T14" fmla="*/ 9 w 13"/>
                <a:gd name="T15" fmla="*/ 21 h 39"/>
                <a:gd name="T16" fmla="*/ 10 w 13"/>
                <a:gd name="T17" fmla="*/ 21 h 39"/>
                <a:gd name="T18" fmla="*/ 11 w 13"/>
                <a:gd name="T19" fmla="*/ 8 h 39"/>
                <a:gd name="T20" fmla="*/ 10 w 13"/>
                <a:gd name="T21" fmla="*/ 3 h 39"/>
                <a:gd name="T22" fmla="*/ 4 w 13"/>
                <a:gd name="T23" fmla="*/ 1 h 39"/>
                <a:gd name="T24" fmla="*/ 2 w 13"/>
                <a:gd name="T25" fmla="*/ 6 h 39"/>
                <a:gd name="T26" fmla="*/ 4 w 13"/>
                <a:gd name="T27" fmla="*/ 11 h 39"/>
                <a:gd name="T28" fmla="*/ 3 w 13"/>
                <a:gd name="T29" fmla="*/ 16 h 39"/>
                <a:gd name="T30" fmla="*/ 3 w 13"/>
                <a:gd name="T31" fmla="*/ 1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39">
                  <a:moveTo>
                    <a:pt x="3" y="17"/>
                  </a:moveTo>
                  <a:cubicBezTo>
                    <a:pt x="0" y="21"/>
                    <a:pt x="0" y="27"/>
                    <a:pt x="2" y="31"/>
                  </a:cubicBezTo>
                  <a:cubicBezTo>
                    <a:pt x="5" y="36"/>
                    <a:pt x="5" y="36"/>
                    <a:pt x="5" y="36"/>
                  </a:cubicBezTo>
                  <a:cubicBezTo>
                    <a:pt x="5" y="38"/>
                    <a:pt x="7" y="39"/>
                    <a:pt x="8" y="39"/>
                  </a:cubicBezTo>
                  <a:cubicBezTo>
                    <a:pt x="9" y="39"/>
                    <a:pt x="9" y="39"/>
                    <a:pt x="10" y="38"/>
                  </a:cubicBezTo>
                  <a:cubicBezTo>
                    <a:pt x="12" y="37"/>
                    <a:pt x="13" y="35"/>
                    <a:pt x="12" y="33"/>
                  </a:cubicBezTo>
                  <a:cubicBezTo>
                    <a:pt x="9" y="27"/>
                    <a:pt x="9" y="27"/>
                    <a:pt x="9" y="27"/>
                  </a:cubicBezTo>
                  <a:cubicBezTo>
                    <a:pt x="8" y="26"/>
                    <a:pt x="8" y="23"/>
                    <a:pt x="9" y="21"/>
                  </a:cubicBezTo>
                  <a:cubicBezTo>
                    <a:pt x="10" y="21"/>
                    <a:pt x="10" y="21"/>
                    <a:pt x="10" y="21"/>
                  </a:cubicBezTo>
                  <a:cubicBezTo>
                    <a:pt x="12" y="17"/>
                    <a:pt x="13" y="11"/>
                    <a:pt x="11" y="8"/>
                  </a:cubicBezTo>
                  <a:cubicBezTo>
                    <a:pt x="10" y="3"/>
                    <a:pt x="10" y="3"/>
                    <a:pt x="10" y="3"/>
                  </a:cubicBezTo>
                  <a:cubicBezTo>
                    <a:pt x="9" y="1"/>
                    <a:pt x="6" y="0"/>
                    <a:pt x="4" y="1"/>
                  </a:cubicBezTo>
                  <a:cubicBezTo>
                    <a:pt x="2" y="2"/>
                    <a:pt x="1" y="4"/>
                    <a:pt x="2" y="6"/>
                  </a:cubicBezTo>
                  <a:cubicBezTo>
                    <a:pt x="4" y="11"/>
                    <a:pt x="4" y="11"/>
                    <a:pt x="4" y="11"/>
                  </a:cubicBezTo>
                  <a:cubicBezTo>
                    <a:pt x="4" y="12"/>
                    <a:pt x="4" y="15"/>
                    <a:pt x="3" y="16"/>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grpSp>
      <p:grpSp>
        <p:nvGrpSpPr>
          <p:cNvPr id="26" name="组合 25"/>
          <p:cNvGrpSpPr/>
          <p:nvPr/>
        </p:nvGrpSpPr>
        <p:grpSpPr>
          <a:xfrm>
            <a:off x="5116035" y="4021802"/>
            <a:ext cx="325041" cy="294085"/>
            <a:chOff x="4377929" y="3663553"/>
            <a:chExt cx="325041" cy="294085"/>
          </a:xfrm>
        </p:grpSpPr>
        <p:sp>
          <p:nvSpPr>
            <p:cNvPr id="27" name="Freeform 390"/>
            <p:cNvSpPr>
              <a:spLocks/>
            </p:cNvSpPr>
            <p:nvPr/>
          </p:nvSpPr>
          <p:spPr bwMode="auto">
            <a:xfrm>
              <a:off x="4529137" y="3762376"/>
              <a:ext cx="22622" cy="14288"/>
            </a:xfrm>
            <a:custGeom>
              <a:avLst/>
              <a:gdLst>
                <a:gd name="T0" fmla="*/ 0 w 9"/>
                <a:gd name="T1" fmla="*/ 6 h 6"/>
                <a:gd name="T2" fmla="*/ 4 w 9"/>
                <a:gd name="T3" fmla="*/ 6 h 6"/>
                <a:gd name="T4" fmla="*/ 9 w 9"/>
                <a:gd name="T5" fmla="*/ 6 h 6"/>
                <a:gd name="T6" fmla="*/ 4 w 9"/>
                <a:gd name="T7" fmla="*/ 0 h 6"/>
                <a:gd name="T8" fmla="*/ 0 w 9"/>
                <a:gd name="T9" fmla="*/ 6 h 6"/>
              </a:gdLst>
              <a:ahLst/>
              <a:cxnLst>
                <a:cxn ang="0">
                  <a:pos x="T0" y="T1"/>
                </a:cxn>
                <a:cxn ang="0">
                  <a:pos x="T2" y="T3"/>
                </a:cxn>
                <a:cxn ang="0">
                  <a:pos x="T4" y="T5"/>
                </a:cxn>
                <a:cxn ang="0">
                  <a:pos x="T6" y="T7"/>
                </a:cxn>
                <a:cxn ang="0">
                  <a:pos x="T8" y="T9"/>
                </a:cxn>
              </a:cxnLst>
              <a:rect l="0" t="0" r="r" b="b"/>
              <a:pathLst>
                <a:path w="9" h="6">
                  <a:moveTo>
                    <a:pt x="0" y="6"/>
                  </a:moveTo>
                  <a:cubicBezTo>
                    <a:pt x="2" y="6"/>
                    <a:pt x="3" y="6"/>
                    <a:pt x="4" y="6"/>
                  </a:cubicBezTo>
                  <a:cubicBezTo>
                    <a:pt x="6" y="6"/>
                    <a:pt x="7" y="6"/>
                    <a:pt x="9" y="6"/>
                  </a:cubicBezTo>
                  <a:cubicBezTo>
                    <a:pt x="7" y="4"/>
                    <a:pt x="6" y="2"/>
                    <a:pt x="4" y="0"/>
                  </a:cubicBezTo>
                  <a:cubicBezTo>
                    <a:pt x="3" y="2"/>
                    <a:pt x="2" y="4"/>
                    <a:pt x="0"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28" name="Freeform 391"/>
            <p:cNvSpPr>
              <a:spLocks/>
            </p:cNvSpPr>
            <p:nvPr/>
          </p:nvSpPr>
          <p:spPr bwMode="auto">
            <a:xfrm>
              <a:off x="4377929" y="3767139"/>
              <a:ext cx="75009" cy="94060"/>
            </a:xfrm>
            <a:custGeom>
              <a:avLst/>
              <a:gdLst>
                <a:gd name="T0" fmla="*/ 0 w 31"/>
                <a:gd name="T1" fmla="*/ 19 h 39"/>
                <a:gd name="T2" fmla="*/ 4 w 31"/>
                <a:gd name="T3" fmla="*/ 27 h 39"/>
                <a:gd name="T4" fmla="*/ 16 w 31"/>
                <a:gd name="T5" fmla="*/ 35 h 39"/>
                <a:gd name="T6" fmla="*/ 23 w 31"/>
                <a:gd name="T7" fmla="*/ 38 h 39"/>
                <a:gd name="T8" fmla="*/ 23 w 31"/>
                <a:gd name="T9" fmla="*/ 38 h 39"/>
                <a:gd name="T10" fmla="*/ 24 w 31"/>
                <a:gd name="T11" fmla="*/ 38 h 39"/>
                <a:gd name="T12" fmla="*/ 27 w 31"/>
                <a:gd name="T13" fmla="*/ 39 h 39"/>
                <a:gd name="T14" fmla="*/ 28 w 31"/>
                <a:gd name="T15" fmla="*/ 39 h 39"/>
                <a:gd name="T16" fmla="*/ 28 w 31"/>
                <a:gd name="T17" fmla="*/ 39 h 39"/>
                <a:gd name="T18" fmla="*/ 31 w 31"/>
                <a:gd name="T19" fmla="*/ 31 h 39"/>
                <a:gd name="T20" fmla="*/ 31 w 31"/>
                <a:gd name="T21" fmla="*/ 31 h 39"/>
                <a:gd name="T22" fmla="*/ 30 w 31"/>
                <a:gd name="T23" fmla="*/ 31 h 39"/>
                <a:gd name="T24" fmla="*/ 29 w 31"/>
                <a:gd name="T25" fmla="*/ 31 h 39"/>
                <a:gd name="T26" fmla="*/ 25 w 31"/>
                <a:gd name="T27" fmla="*/ 30 h 39"/>
                <a:gd name="T28" fmla="*/ 25 w 31"/>
                <a:gd name="T29" fmla="*/ 30 h 39"/>
                <a:gd name="T30" fmla="*/ 19 w 31"/>
                <a:gd name="T31" fmla="*/ 28 h 39"/>
                <a:gd name="T32" fmla="*/ 11 w 31"/>
                <a:gd name="T33" fmla="*/ 24 h 39"/>
                <a:gd name="T34" fmla="*/ 8 w 31"/>
                <a:gd name="T35" fmla="*/ 19 h 39"/>
                <a:gd name="T36" fmla="*/ 31 w 31"/>
                <a:gd name="T37" fmla="*/ 7 h 39"/>
                <a:gd name="T38" fmla="*/ 28 w 31"/>
                <a:gd name="T39" fmla="*/ 0 h 39"/>
                <a:gd name="T40" fmla="*/ 0 w 31"/>
                <a:gd name="T41"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39">
                  <a:moveTo>
                    <a:pt x="0" y="19"/>
                  </a:moveTo>
                  <a:cubicBezTo>
                    <a:pt x="0" y="22"/>
                    <a:pt x="1" y="25"/>
                    <a:pt x="4" y="27"/>
                  </a:cubicBezTo>
                  <a:cubicBezTo>
                    <a:pt x="6" y="30"/>
                    <a:pt x="11" y="33"/>
                    <a:pt x="16" y="35"/>
                  </a:cubicBezTo>
                  <a:cubicBezTo>
                    <a:pt x="18" y="36"/>
                    <a:pt x="21" y="37"/>
                    <a:pt x="23" y="38"/>
                  </a:cubicBezTo>
                  <a:cubicBezTo>
                    <a:pt x="23" y="38"/>
                    <a:pt x="23" y="38"/>
                    <a:pt x="23" y="38"/>
                  </a:cubicBezTo>
                  <a:cubicBezTo>
                    <a:pt x="23" y="38"/>
                    <a:pt x="24" y="38"/>
                    <a:pt x="24" y="38"/>
                  </a:cubicBezTo>
                  <a:cubicBezTo>
                    <a:pt x="25" y="38"/>
                    <a:pt x="26" y="39"/>
                    <a:pt x="27" y="39"/>
                  </a:cubicBezTo>
                  <a:cubicBezTo>
                    <a:pt x="28" y="39"/>
                    <a:pt x="28" y="39"/>
                    <a:pt x="28" y="39"/>
                  </a:cubicBezTo>
                  <a:cubicBezTo>
                    <a:pt x="28" y="39"/>
                    <a:pt x="28" y="39"/>
                    <a:pt x="28" y="39"/>
                  </a:cubicBezTo>
                  <a:cubicBezTo>
                    <a:pt x="29" y="36"/>
                    <a:pt x="30" y="34"/>
                    <a:pt x="31" y="31"/>
                  </a:cubicBezTo>
                  <a:cubicBezTo>
                    <a:pt x="31" y="31"/>
                    <a:pt x="31" y="31"/>
                    <a:pt x="31" y="31"/>
                  </a:cubicBezTo>
                  <a:cubicBezTo>
                    <a:pt x="31" y="31"/>
                    <a:pt x="30" y="31"/>
                    <a:pt x="30" y="31"/>
                  </a:cubicBezTo>
                  <a:cubicBezTo>
                    <a:pt x="30" y="31"/>
                    <a:pt x="30" y="31"/>
                    <a:pt x="29" y="31"/>
                  </a:cubicBezTo>
                  <a:cubicBezTo>
                    <a:pt x="28" y="31"/>
                    <a:pt x="27" y="30"/>
                    <a:pt x="25" y="30"/>
                  </a:cubicBezTo>
                  <a:cubicBezTo>
                    <a:pt x="25" y="30"/>
                    <a:pt x="25" y="30"/>
                    <a:pt x="25" y="30"/>
                  </a:cubicBezTo>
                  <a:cubicBezTo>
                    <a:pt x="23" y="29"/>
                    <a:pt x="21" y="29"/>
                    <a:pt x="19" y="28"/>
                  </a:cubicBezTo>
                  <a:cubicBezTo>
                    <a:pt x="16" y="26"/>
                    <a:pt x="13" y="25"/>
                    <a:pt x="11" y="24"/>
                  </a:cubicBezTo>
                  <a:cubicBezTo>
                    <a:pt x="9" y="22"/>
                    <a:pt x="8" y="21"/>
                    <a:pt x="8" y="19"/>
                  </a:cubicBezTo>
                  <a:cubicBezTo>
                    <a:pt x="8" y="16"/>
                    <a:pt x="17" y="11"/>
                    <a:pt x="31" y="7"/>
                  </a:cubicBezTo>
                  <a:cubicBezTo>
                    <a:pt x="30" y="5"/>
                    <a:pt x="29" y="2"/>
                    <a:pt x="28" y="0"/>
                  </a:cubicBezTo>
                  <a:cubicBezTo>
                    <a:pt x="12" y="4"/>
                    <a:pt x="0" y="10"/>
                    <a:pt x="0"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29" name="Freeform 392"/>
            <p:cNvSpPr>
              <a:spLocks/>
            </p:cNvSpPr>
            <p:nvPr/>
          </p:nvSpPr>
          <p:spPr bwMode="auto">
            <a:xfrm>
              <a:off x="4585099" y="3757612"/>
              <a:ext cx="11906" cy="14288"/>
            </a:xfrm>
            <a:custGeom>
              <a:avLst/>
              <a:gdLst>
                <a:gd name="T0" fmla="*/ 5 w 5"/>
                <a:gd name="T1" fmla="*/ 1 h 6"/>
                <a:gd name="T2" fmla="*/ 0 w 5"/>
                <a:gd name="T3" fmla="*/ 0 h 6"/>
                <a:gd name="T4" fmla="*/ 3 w 5"/>
                <a:gd name="T5" fmla="*/ 6 h 6"/>
                <a:gd name="T6" fmla="*/ 5 w 5"/>
                <a:gd name="T7" fmla="*/ 1 h 6"/>
              </a:gdLst>
              <a:ahLst/>
              <a:cxnLst>
                <a:cxn ang="0">
                  <a:pos x="T0" y="T1"/>
                </a:cxn>
                <a:cxn ang="0">
                  <a:pos x="T2" y="T3"/>
                </a:cxn>
                <a:cxn ang="0">
                  <a:pos x="T4" y="T5"/>
                </a:cxn>
                <a:cxn ang="0">
                  <a:pos x="T6" y="T7"/>
                </a:cxn>
              </a:cxnLst>
              <a:rect l="0" t="0" r="r" b="b"/>
              <a:pathLst>
                <a:path w="5" h="6">
                  <a:moveTo>
                    <a:pt x="5" y="1"/>
                  </a:moveTo>
                  <a:cubicBezTo>
                    <a:pt x="3" y="1"/>
                    <a:pt x="2" y="1"/>
                    <a:pt x="0" y="0"/>
                  </a:cubicBezTo>
                  <a:cubicBezTo>
                    <a:pt x="1" y="2"/>
                    <a:pt x="2" y="4"/>
                    <a:pt x="3" y="6"/>
                  </a:cubicBezTo>
                  <a:cubicBezTo>
                    <a:pt x="4" y="4"/>
                    <a:pt x="4" y="2"/>
                    <a:pt x="5"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31" name="Freeform 393"/>
            <p:cNvSpPr>
              <a:spLocks/>
            </p:cNvSpPr>
            <p:nvPr/>
          </p:nvSpPr>
          <p:spPr bwMode="auto">
            <a:xfrm>
              <a:off x="4483894" y="3757612"/>
              <a:ext cx="11906" cy="14288"/>
            </a:xfrm>
            <a:custGeom>
              <a:avLst/>
              <a:gdLst>
                <a:gd name="T0" fmla="*/ 5 w 5"/>
                <a:gd name="T1" fmla="*/ 0 h 6"/>
                <a:gd name="T2" fmla="*/ 0 w 5"/>
                <a:gd name="T3" fmla="*/ 1 h 6"/>
                <a:gd name="T4" fmla="*/ 2 w 5"/>
                <a:gd name="T5" fmla="*/ 6 h 6"/>
                <a:gd name="T6" fmla="*/ 5 w 5"/>
                <a:gd name="T7" fmla="*/ 0 h 6"/>
              </a:gdLst>
              <a:ahLst/>
              <a:cxnLst>
                <a:cxn ang="0">
                  <a:pos x="T0" y="T1"/>
                </a:cxn>
                <a:cxn ang="0">
                  <a:pos x="T2" y="T3"/>
                </a:cxn>
                <a:cxn ang="0">
                  <a:pos x="T4" y="T5"/>
                </a:cxn>
                <a:cxn ang="0">
                  <a:pos x="T6" y="T7"/>
                </a:cxn>
              </a:cxnLst>
              <a:rect l="0" t="0" r="r" b="b"/>
              <a:pathLst>
                <a:path w="5" h="6">
                  <a:moveTo>
                    <a:pt x="5" y="0"/>
                  </a:moveTo>
                  <a:cubicBezTo>
                    <a:pt x="3" y="1"/>
                    <a:pt x="2" y="1"/>
                    <a:pt x="0" y="1"/>
                  </a:cubicBezTo>
                  <a:cubicBezTo>
                    <a:pt x="1" y="3"/>
                    <a:pt x="1" y="4"/>
                    <a:pt x="2" y="6"/>
                  </a:cubicBezTo>
                  <a:cubicBezTo>
                    <a:pt x="3" y="4"/>
                    <a:pt x="4" y="2"/>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32" name="Freeform 394"/>
            <p:cNvSpPr>
              <a:spLocks/>
            </p:cNvSpPr>
            <p:nvPr/>
          </p:nvSpPr>
          <p:spPr bwMode="auto">
            <a:xfrm>
              <a:off x="4604147" y="3824289"/>
              <a:ext cx="9525" cy="11906"/>
            </a:xfrm>
            <a:custGeom>
              <a:avLst/>
              <a:gdLst>
                <a:gd name="T0" fmla="*/ 4 w 4"/>
                <a:gd name="T1" fmla="*/ 4 h 5"/>
                <a:gd name="T2" fmla="*/ 3 w 4"/>
                <a:gd name="T3" fmla="*/ 0 h 5"/>
                <a:gd name="T4" fmla="*/ 0 w 4"/>
                <a:gd name="T5" fmla="*/ 5 h 5"/>
                <a:gd name="T6" fmla="*/ 4 w 4"/>
                <a:gd name="T7" fmla="*/ 4 h 5"/>
              </a:gdLst>
              <a:ahLst/>
              <a:cxnLst>
                <a:cxn ang="0">
                  <a:pos x="T0" y="T1"/>
                </a:cxn>
                <a:cxn ang="0">
                  <a:pos x="T2" y="T3"/>
                </a:cxn>
                <a:cxn ang="0">
                  <a:pos x="T4" y="T5"/>
                </a:cxn>
                <a:cxn ang="0">
                  <a:pos x="T6" y="T7"/>
                </a:cxn>
              </a:cxnLst>
              <a:rect l="0" t="0" r="r" b="b"/>
              <a:pathLst>
                <a:path w="4" h="5">
                  <a:moveTo>
                    <a:pt x="4" y="4"/>
                  </a:moveTo>
                  <a:cubicBezTo>
                    <a:pt x="4" y="3"/>
                    <a:pt x="3" y="1"/>
                    <a:pt x="3" y="0"/>
                  </a:cubicBezTo>
                  <a:cubicBezTo>
                    <a:pt x="2" y="2"/>
                    <a:pt x="1" y="4"/>
                    <a:pt x="0" y="5"/>
                  </a:cubicBezTo>
                  <a:cubicBezTo>
                    <a:pt x="1" y="5"/>
                    <a:pt x="3" y="5"/>
                    <a:pt x="4"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33" name="Freeform 395"/>
            <p:cNvSpPr>
              <a:spLocks/>
            </p:cNvSpPr>
            <p:nvPr/>
          </p:nvSpPr>
          <p:spPr bwMode="auto">
            <a:xfrm>
              <a:off x="4443412" y="3663553"/>
              <a:ext cx="90488" cy="139304"/>
            </a:xfrm>
            <a:custGeom>
              <a:avLst/>
              <a:gdLst>
                <a:gd name="T0" fmla="*/ 7 w 38"/>
                <a:gd name="T1" fmla="*/ 4 h 58"/>
                <a:gd name="T2" fmla="*/ 7 w 38"/>
                <a:gd name="T3" fmla="*/ 4 h 58"/>
                <a:gd name="T4" fmla="*/ 2 w 38"/>
                <a:gd name="T5" fmla="*/ 11 h 58"/>
                <a:gd name="T6" fmla="*/ 1 w 38"/>
                <a:gd name="T7" fmla="*/ 27 h 58"/>
                <a:gd name="T8" fmla="*/ 3 w 38"/>
                <a:gd name="T9" fmla="*/ 34 h 58"/>
                <a:gd name="T10" fmla="*/ 3 w 38"/>
                <a:gd name="T11" fmla="*/ 34 h 58"/>
                <a:gd name="T12" fmla="*/ 3 w 38"/>
                <a:gd name="T13" fmla="*/ 35 h 58"/>
                <a:gd name="T14" fmla="*/ 4 w 38"/>
                <a:gd name="T15" fmla="*/ 38 h 58"/>
                <a:gd name="T16" fmla="*/ 4 w 38"/>
                <a:gd name="T17" fmla="*/ 39 h 58"/>
                <a:gd name="T18" fmla="*/ 5 w 38"/>
                <a:gd name="T19" fmla="*/ 43 h 58"/>
                <a:gd name="T20" fmla="*/ 6 w 38"/>
                <a:gd name="T21" fmla="*/ 45 h 58"/>
                <a:gd name="T22" fmla="*/ 7 w 38"/>
                <a:gd name="T23" fmla="*/ 48 h 58"/>
                <a:gd name="T24" fmla="*/ 8 w 38"/>
                <a:gd name="T25" fmla="*/ 50 h 58"/>
                <a:gd name="T26" fmla="*/ 9 w 38"/>
                <a:gd name="T27" fmla="*/ 53 h 58"/>
                <a:gd name="T28" fmla="*/ 10 w 38"/>
                <a:gd name="T29" fmla="*/ 56 h 58"/>
                <a:gd name="T30" fmla="*/ 11 w 38"/>
                <a:gd name="T31" fmla="*/ 58 h 58"/>
                <a:gd name="T32" fmla="*/ 16 w 38"/>
                <a:gd name="T33" fmla="*/ 49 h 58"/>
                <a:gd name="T34" fmla="*/ 16 w 38"/>
                <a:gd name="T35" fmla="*/ 49 h 58"/>
                <a:gd name="T36" fmla="*/ 15 w 38"/>
                <a:gd name="T37" fmla="*/ 46 h 58"/>
                <a:gd name="T38" fmla="*/ 15 w 38"/>
                <a:gd name="T39" fmla="*/ 45 h 58"/>
                <a:gd name="T40" fmla="*/ 13 w 38"/>
                <a:gd name="T41" fmla="*/ 41 h 58"/>
                <a:gd name="T42" fmla="*/ 13 w 38"/>
                <a:gd name="T43" fmla="*/ 40 h 58"/>
                <a:gd name="T44" fmla="*/ 12 w 38"/>
                <a:gd name="T45" fmla="*/ 37 h 58"/>
                <a:gd name="T46" fmla="*/ 11 w 38"/>
                <a:gd name="T47" fmla="*/ 36 h 58"/>
                <a:gd name="T48" fmla="*/ 10 w 38"/>
                <a:gd name="T49" fmla="*/ 32 h 58"/>
                <a:gd name="T50" fmla="*/ 9 w 38"/>
                <a:gd name="T51" fmla="*/ 25 h 58"/>
                <a:gd name="T52" fmla="*/ 9 w 38"/>
                <a:gd name="T53" fmla="*/ 16 h 58"/>
                <a:gd name="T54" fmla="*/ 11 w 38"/>
                <a:gd name="T55" fmla="*/ 11 h 58"/>
                <a:gd name="T56" fmla="*/ 29 w 38"/>
                <a:gd name="T57" fmla="*/ 21 h 58"/>
                <a:gd name="T58" fmla="*/ 33 w 38"/>
                <a:gd name="T59" fmla="*/ 25 h 58"/>
                <a:gd name="T60" fmla="*/ 38 w 38"/>
                <a:gd name="T61" fmla="*/ 19 h 58"/>
                <a:gd name="T62" fmla="*/ 34 w 38"/>
                <a:gd name="T63" fmla="*/ 15 h 58"/>
                <a:gd name="T64" fmla="*/ 7 w 38"/>
                <a:gd name="T65"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58">
                  <a:moveTo>
                    <a:pt x="7" y="4"/>
                  </a:moveTo>
                  <a:cubicBezTo>
                    <a:pt x="7" y="4"/>
                    <a:pt x="7" y="4"/>
                    <a:pt x="7" y="4"/>
                  </a:cubicBezTo>
                  <a:cubicBezTo>
                    <a:pt x="4" y="6"/>
                    <a:pt x="3" y="8"/>
                    <a:pt x="2" y="11"/>
                  </a:cubicBezTo>
                  <a:cubicBezTo>
                    <a:pt x="0" y="15"/>
                    <a:pt x="0" y="21"/>
                    <a:pt x="1" y="27"/>
                  </a:cubicBezTo>
                  <a:cubicBezTo>
                    <a:pt x="2" y="29"/>
                    <a:pt x="2" y="31"/>
                    <a:pt x="3" y="34"/>
                  </a:cubicBezTo>
                  <a:cubicBezTo>
                    <a:pt x="3" y="34"/>
                    <a:pt x="3" y="34"/>
                    <a:pt x="3" y="34"/>
                  </a:cubicBezTo>
                  <a:cubicBezTo>
                    <a:pt x="3" y="34"/>
                    <a:pt x="3" y="34"/>
                    <a:pt x="3" y="35"/>
                  </a:cubicBezTo>
                  <a:cubicBezTo>
                    <a:pt x="3" y="36"/>
                    <a:pt x="3" y="37"/>
                    <a:pt x="4" y="38"/>
                  </a:cubicBezTo>
                  <a:cubicBezTo>
                    <a:pt x="4" y="38"/>
                    <a:pt x="4" y="39"/>
                    <a:pt x="4" y="39"/>
                  </a:cubicBezTo>
                  <a:cubicBezTo>
                    <a:pt x="5" y="41"/>
                    <a:pt x="5" y="42"/>
                    <a:pt x="5" y="43"/>
                  </a:cubicBezTo>
                  <a:cubicBezTo>
                    <a:pt x="5" y="43"/>
                    <a:pt x="6" y="44"/>
                    <a:pt x="6" y="45"/>
                  </a:cubicBezTo>
                  <a:cubicBezTo>
                    <a:pt x="6" y="46"/>
                    <a:pt x="7" y="47"/>
                    <a:pt x="7" y="48"/>
                  </a:cubicBezTo>
                  <a:cubicBezTo>
                    <a:pt x="7" y="49"/>
                    <a:pt x="8" y="49"/>
                    <a:pt x="8" y="50"/>
                  </a:cubicBezTo>
                  <a:cubicBezTo>
                    <a:pt x="8" y="51"/>
                    <a:pt x="9" y="52"/>
                    <a:pt x="9" y="53"/>
                  </a:cubicBezTo>
                  <a:cubicBezTo>
                    <a:pt x="10" y="54"/>
                    <a:pt x="10" y="55"/>
                    <a:pt x="10" y="56"/>
                  </a:cubicBezTo>
                  <a:cubicBezTo>
                    <a:pt x="11" y="57"/>
                    <a:pt x="11" y="57"/>
                    <a:pt x="11" y="58"/>
                  </a:cubicBezTo>
                  <a:cubicBezTo>
                    <a:pt x="13" y="55"/>
                    <a:pt x="14" y="52"/>
                    <a:pt x="16" y="49"/>
                  </a:cubicBezTo>
                  <a:cubicBezTo>
                    <a:pt x="16" y="49"/>
                    <a:pt x="16" y="49"/>
                    <a:pt x="16" y="49"/>
                  </a:cubicBezTo>
                  <a:cubicBezTo>
                    <a:pt x="16" y="48"/>
                    <a:pt x="15" y="47"/>
                    <a:pt x="15" y="46"/>
                  </a:cubicBezTo>
                  <a:cubicBezTo>
                    <a:pt x="15" y="46"/>
                    <a:pt x="15" y="45"/>
                    <a:pt x="15" y="45"/>
                  </a:cubicBezTo>
                  <a:cubicBezTo>
                    <a:pt x="14" y="44"/>
                    <a:pt x="14" y="43"/>
                    <a:pt x="13" y="41"/>
                  </a:cubicBezTo>
                  <a:cubicBezTo>
                    <a:pt x="13" y="41"/>
                    <a:pt x="13" y="41"/>
                    <a:pt x="13" y="40"/>
                  </a:cubicBezTo>
                  <a:cubicBezTo>
                    <a:pt x="12" y="39"/>
                    <a:pt x="12" y="38"/>
                    <a:pt x="12" y="37"/>
                  </a:cubicBezTo>
                  <a:cubicBezTo>
                    <a:pt x="12" y="36"/>
                    <a:pt x="12" y="36"/>
                    <a:pt x="11" y="36"/>
                  </a:cubicBezTo>
                  <a:cubicBezTo>
                    <a:pt x="11" y="35"/>
                    <a:pt x="11" y="33"/>
                    <a:pt x="10" y="32"/>
                  </a:cubicBezTo>
                  <a:cubicBezTo>
                    <a:pt x="10" y="30"/>
                    <a:pt x="9" y="27"/>
                    <a:pt x="9" y="25"/>
                  </a:cubicBezTo>
                  <a:cubicBezTo>
                    <a:pt x="8" y="21"/>
                    <a:pt x="8" y="18"/>
                    <a:pt x="9" y="16"/>
                  </a:cubicBezTo>
                  <a:cubicBezTo>
                    <a:pt x="9" y="13"/>
                    <a:pt x="10" y="12"/>
                    <a:pt x="11" y="11"/>
                  </a:cubicBezTo>
                  <a:cubicBezTo>
                    <a:pt x="13" y="10"/>
                    <a:pt x="20" y="12"/>
                    <a:pt x="29" y="21"/>
                  </a:cubicBezTo>
                  <a:cubicBezTo>
                    <a:pt x="30" y="22"/>
                    <a:pt x="31" y="23"/>
                    <a:pt x="33" y="25"/>
                  </a:cubicBezTo>
                  <a:cubicBezTo>
                    <a:pt x="34" y="23"/>
                    <a:pt x="36" y="21"/>
                    <a:pt x="38" y="19"/>
                  </a:cubicBezTo>
                  <a:cubicBezTo>
                    <a:pt x="37" y="17"/>
                    <a:pt x="35" y="16"/>
                    <a:pt x="34" y="15"/>
                  </a:cubicBezTo>
                  <a:cubicBezTo>
                    <a:pt x="23" y="4"/>
                    <a:pt x="13" y="0"/>
                    <a:pt x="7"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34" name="Freeform 396"/>
            <p:cNvSpPr>
              <a:spLocks/>
            </p:cNvSpPr>
            <p:nvPr/>
          </p:nvSpPr>
          <p:spPr bwMode="auto">
            <a:xfrm>
              <a:off x="4546999" y="3738564"/>
              <a:ext cx="40481" cy="64294"/>
            </a:xfrm>
            <a:custGeom>
              <a:avLst/>
              <a:gdLst>
                <a:gd name="T0" fmla="*/ 13 w 17"/>
                <a:gd name="T1" fmla="*/ 27 h 27"/>
                <a:gd name="T2" fmla="*/ 17 w 17"/>
                <a:gd name="T3" fmla="*/ 18 h 27"/>
                <a:gd name="T4" fmla="*/ 5 w 17"/>
                <a:gd name="T5" fmla="*/ 0 h 27"/>
                <a:gd name="T6" fmla="*/ 0 w 17"/>
                <a:gd name="T7" fmla="*/ 6 h 27"/>
                <a:gd name="T8" fmla="*/ 11 w 17"/>
                <a:gd name="T9" fmla="*/ 24 h 27"/>
                <a:gd name="T10" fmla="*/ 13 w 17"/>
                <a:gd name="T11" fmla="*/ 27 h 27"/>
              </a:gdLst>
              <a:ahLst/>
              <a:cxnLst>
                <a:cxn ang="0">
                  <a:pos x="T0" y="T1"/>
                </a:cxn>
                <a:cxn ang="0">
                  <a:pos x="T2" y="T3"/>
                </a:cxn>
                <a:cxn ang="0">
                  <a:pos x="T4" y="T5"/>
                </a:cxn>
                <a:cxn ang="0">
                  <a:pos x="T6" y="T7"/>
                </a:cxn>
                <a:cxn ang="0">
                  <a:pos x="T8" y="T9"/>
                </a:cxn>
                <a:cxn ang="0">
                  <a:pos x="T10" y="T11"/>
                </a:cxn>
              </a:cxnLst>
              <a:rect l="0" t="0" r="r" b="b"/>
              <a:pathLst>
                <a:path w="17" h="27">
                  <a:moveTo>
                    <a:pt x="13" y="27"/>
                  </a:moveTo>
                  <a:cubicBezTo>
                    <a:pt x="15" y="24"/>
                    <a:pt x="16" y="21"/>
                    <a:pt x="17" y="18"/>
                  </a:cubicBezTo>
                  <a:cubicBezTo>
                    <a:pt x="13" y="12"/>
                    <a:pt x="9" y="6"/>
                    <a:pt x="5" y="0"/>
                  </a:cubicBezTo>
                  <a:cubicBezTo>
                    <a:pt x="3" y="2"/>
                    <a:pt x="2" y="4"/>
                    <a:pt x="0" y="6"/>
                  </a:cubicBezTo>
                  <a:cubicBezTo>
                    <a:pt x="4" y="12"/>
                    <a:pt x="8" y="17"/>
                    <a:pt x="11" y="24"/>
                  </a:cubicBezTo>
                  <a:cubicBezTo>
                    <a:pt x="12" y="25"/>
                    <a:pt x="12" y="26"/>
                    <a:pt x="13"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35" name="Freeform 397"/>
            <p:cNvSpPr>
              <a:spLocks/>
            </p:cNvSpPr>
            <p:nvPr/>
          </p:nvSpPr>
          <p:spPr bwMode="auto">
            <a:xfrm>
              <a:off x="4551760" y="3880247"/>
              <a:ext cx="14288" cy="9525"/>
            </a:xfrm>
            <a:custGeom>
              <a:avLst/>
              <a:gdLst>
                <a:gd name="T0" fmla="*/ 6 w 6"/>
                <a:gd name="T1" fmla="*/ 0 h 4"/>
                <a:gd name="T2" fmla="*/ 0 w 6"/>
                <a:gd name="T3" fmla="*/ 0 h 4"/>
                <a:gd name="T4" fmla="*/ 3 w 6"/>
                <a:gd name="T5" fmla="*/ 4 h 4"/>
                <a:gd name="T6" fmla="*/ 6 w 6"/>
                <a:gd name="T7" fmla="*/ 0 h 4"/>
              </a:gdLst>
              <a:ahLst/>
              <a:cxnLst>
                <a:cxn ang="0">
                  <a:pos x="T0" y="T1"/>
                </a:cxn>
                <a:cxn ang="0">
                  <a:pos x="T2" y="T3"/>
                </a:cxn>
                <a:cxn ang="0">
                  <a:pos x="T4" y="T5"/>
                </a:cxn>
                <a:cxn ang="0">
                  <a:pos x="T6" y="T7"/>
                </a:cxn>
              </a:cxnLst>
              <a:rect l="0" t="0" r="r" b="b"/>
              <a:pathLst>
                <a:path w="6" h="4">
                  <a:moveTo>
                    <a:pt x="6" y="0"/>
                  </a:moveTo>
                  <a:cubicBezTo>
                    <a:pt x="4" y="0"/>
                    <a:pt x="2" y="0"/>
                    <a:pt x="0" y="0"/>
                  </a:cubicBezTo>
                  <a:cubicBezTo>
                    <a:pt x="1" y="1"/>
                    <a:pt x="2" y="3"/>
                    <a:pt x="3" y="4"/>
                  </a:cubicBezTo>
                  <a:cubicBezTo>
                    <a:pt x="4" y="3"/>
                    <a:pt x="5" y="1"/>
                    <a:pt x="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36" name="Freeform 398"/>
            <p:cNvSpPr>
              <a:spLocks/>
            </p:cNvSpPr>
            <p:nvPr/>
          </p:nvSpPr>
          <p:spPr bwMode="auto">
            <a:xfrm>
              <a:off x="4443413" y="3670697"/>
              <a:ext cx="209550" cy="286941"/>
            </a:xfrm>
            <a:custGeom>
              <a:avLst/>
              <a:gdLst>
                <a:gd name="T0" fmla="*/ 65 w 87"/>
                <a:gd name="T1" fmla="*/ 0 h 119"/>
                <a:gd name="T2" fmla="*/ 50 w 87"/>
                <a:gd name="T3" fmla="*/ 9 h 119"/>
                <a:gd name="T4" fmla="*/ 50 w 87"/>
                <a:gd name="T5" fmla="*/ 9 h 119"/>
                <a:gd name="T6" fmla="*/ 46 w 87"/>
                <a:gd name="T7" fmla="*/ 13 h 119"/>
                <a:gd name="T8" fmla="*/ 42 w 87"/>
                <a:gd name="T9" fmla="*/ 17 h 119"/>
                <a:gd name="T10" fmla="*/ 38 w 87"/>
                <a:gd name="T11" fmla="*/ 21 h 119"/>
                <a:gd name="T12" fmla="*/ 34 w 87"/>
                <a:gd name="T13" fmla="*/ 26 h 119"/>
                <a:gd name="T14" fmla="*/ 31 w 87"/>
                <a:gd name="T15" fmla="*/ 31 h 119"/>
                <a:gd name="T16" fmla="*/ 27 w 87"/>
                <a:gd name="T17" fmla="*/ 36 h 119"/>
                <a:gd name="T18" fmla="*/ 23 w 87"/>
                <a:gd name="T19" fmla="*/ 42 h 119"/>
                <a:gd name="T20" fmla="*/ 17 w 87"/>
                <a:gd name="T21" fmla="*/ 53 h 119"/>
                <a:gd name="T22" fmla="*/ 13 w 87"/>
                <a:gd name="T23" fmla="*/ 59 h 119"/>
                <a:gd name="T24" fmla="*/ 11 w 87"/>
                <a:gd name="T25" fmla="*/ 65 h 119"/>
                <a:gd name="T26" fmla="*/ 8 w 87"/>
                <a:gd name="T27" fmla="*/ 71 h 119"/>
                <a:gd name="T28" fmla="*/ 6 w 87"/>
                <a:gd name="T29" fmla="*/ 77 h 119"/>
                <a:gd name="T30" fmla="*/ 4 w 87"/>
                <a:gd name="T31" fmla="*/ 82 h 119"/>
                <a:gd name="T32" fmla="*/ 3 w 87"/>
                <a:gd name="T33" fmla="*/ 87 h 119"/>
                <a:gd name="T34" fmla="*/ 2 w 87"/>
                <a:gd name="T35" fmla="*/ 90 h 119"/>
                <a:gd name="T36" fmla="*/ 2 w 87"/>
                <a:gd name="T37" fmla="*/ 93 h 119"/>
                <a:gd name="T38" fmla="*/ 1 w 87"/>
                <a:gd name="T39" fmla="*/ 100 h 119"/>
                <a:gd name="T40" fmla="*/ 7 w 87"/>
                <a:gd name="T41" fmla="*/ 118 h 119"/>
                <a:gd name="T42" fmla="*/ 33 w 87"/>
                <a:gd name="T43" fmla="*/ 108 h 119"/>
                <a:gd name="T44" fmla="*/ 32 w 87"/>
                <a:gd name="T45" fmla="*/ 97 h 119"/>
                <a:gd name="T46" fmla="*/ 11 w 87"/>
                <a:gd name="T47" fmla="*/ 111 h 119"/>
                <a:gd name="T48" fmla="*/ 9 w 87"/>
                <a:gd name="T49" fmla="*/ 101 h 119"/>
                <a:gd name="T50" fmla="*/ 10 w 87"/>
                <a:gd name="T51" fmla="*/ 91 h 119"/>
                <a:gd name="T52" fmla="*/ 12 w 87"/>
                <a:gd name="T53" fmla="*/ 86 h 119"/>
                <a:gd name="T54" fmla="*/ 13 w 87"/>
                <a:gd name="T55" fmla="*/ 80 h 119"/>
                <a:gd name="T56" fmla="*/ 15 w 87"/>
                <a:gd name="T57" fmla="*/ 75 h 119"/>
                <a:gd name="T58" fmla="*/ 18 w 87"/>
                <a:gd name="T59" fmla="*/ 69 h 119"/>
                <a:gd name="T60" fmla="*/ 20 w 87"/>
                <a:gd name="T61" fmla="*/ 63 h 119"/>
                <a:gd name="T62" fmla="*/ 23 w 87"/>
                <a:gd name="T63" fmla="*/ 58 h 119"/>
                <a:gd name="T64" fmla="*/ 27 w 87"/>
                <a:gd name="T65" fmla="*/ 52 h 119"/>
                <a:gd name="T66" fmla="*/ 34 w 87"/>
                <a:gd name="T67" fmla="*/ 40 h 119"/>
                <a:gd name="T68" fmla="*/ 39 w 87"/>
                <a:gd name="T69" fmla="*/ 33 h 119"/>
                <a:gd name="T70" fmla="*/ 45 w 87"/>
                <a:gd name="T71" fmla="*/ 26 h 119"/>
                <a:gd name="T72" fmla="*/ 48 w 87"/>
                <a:gd name="T73" fmla="*/ 22 h 119"/>
                <a:gd name="T74" fmla="*/ 55 w 87"/>
                <a:gd name="T75" fmla="*/ 15 h 119"/>
                <a:gd name="T76" fmla="*/ 61 w 87"/>
                <a:gd name="T77" fmla="*/ 11 h 119"/>
                <a:gd name="T78" fmla="*/ 70 w 87"/>
                <a:gd name="T79" fmla="*/ 8 h 119"/>
                <a:gd name="T80" fmla="*/ 52 w 87"/>
                <a:gd name="T81" fmla="*/ 71 h 119"/>
                <a:gd name="T82" fmla="*/ 74 w 87"/>
                <a:gd name="T83" fmla="*/ 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 h="119">
                  <a:moveTo>
                    <a:pt x="74" y="1"/>
                  </a:moveTo>
                  <a:cubicBezTo>
                    <a:pt x="71" y="0"/>
                    <a:pt x="69" y="0"/>
                    <a:pt x="65" y="0"/>
                  </a:cubicBezTo>
                  <a:cubicBezTo>
                    <a:pt x="62" y="1"/>
                    <a:pt x="59" y="2"/>
                    <a:pt x="56" y="4"/>
                  </a:cubicBezTo>
                  <a:cubicBezTo>
                    <a:pt x="54" y="6"/>
                    <a:pt x="52" y="7"/>
                    <a:pt x="50" y="9"/>
                  </a:cubicBezTo>
                  <a:cubicBezTo>
                    <a:pt x="50" y="9"/>
                    <a:pt x="50" y="9"/>
                    <a:pt x="50" y="9"/>
                  </a:cubicBezTo>
                  <a:cubicBezTo>
                    <a:pt x="50" y="9"/>
                    <a:pt x="50" y="9"/>
                    <a:pt x="50" y="9"/>
                  </a:cubicBezTo>
                  <a:cubicBezTo>
                    <a:pt x="49" y="10"/>
                    <a:pt x="48" y="11"/>
                    <a:pt x="47" y="12"/>
                  </a:cubicBezTo>
                  <a:cubicBezTo>
                    <a:pt x="47" y="12"/>
                    <a:pt x="46" y="12"/>
                    <a:pt x="46" y="13"/>
                  </a:cubicBezTo>
                  <a:cubicBezTo>
                    <a:pt x="45" y="14"/>
                    <a:pt x="44" y="15"/>
                    <a:pt x="43" y="16"/>
                  </a:cubicBezTo>
                  <a:cubicBezTo>
                    <a:pt x="43" y="16"/>
                    <a:pt x="42" y="16"/>
                    <a:pt x="42" y="17"/>
                  </a:cubicBezTo>
                  <a:cubicBezTo>
                    <a:pt x="41" y="18"/>
                    <a:pt x="40" y="19"/>
                    <a:pt x="39" y="20"/>
                  </a:cubicBezTo>
                  <a:cubicBezTo>
                    <a:pt x="39" y="20"/>
                    <a:pt x="39" y="21"/>
                    <a:pt x="38" y="21"/>
                  </a:cubicBezTo>
                  <a:cubicBezTo>
                    <a:pt x="37" y="22"/>
                    <a:pt x="36" y="23"/>
                    <a:pt x="35" y="25"/>
                  </a:cubicBezTo>
                  <a:cubicBezTo>
                    <a:pt x="35" y="25"/>
                    <a:pt x="35" y="25"/>
                    <a:pt x="34" y="26"/>
                  </a:cubicBezTo>
                  <a:cubicBezTo>
                    <a:pt x="33" y="27"/>
                    <a:pt x="33" y="28"/>
                    <a:pt x="32" y="29"/>
                  </a:cubicBezTo>
                  <a:cubicBezTo>
                    <a:pt x="31" y="30"/>
                    <a:pt x="31" y="30"/>
                    <a:pt x="31" y="31"/>
                  </a:cubicBezTo>
                  <a:cubicBezTo>
                    <a:pt x="30" y="32"/>
                    <a:pt x="29" y="33"/>
                    <a:pt x="28" y="35"/>
                  </a:cubicBezTo>
                  <a:cubicBezTo>
                    <a:pt x="28" y="35"/>
                    <a:pt x="27" y="36"/>
                    <a:pt x="27" y="36"/>
                  </a:cubicBezTo>
                  <a:cubicBezTo>
                    <a:pt x="26" y="38"/>
                    <a:pt x="25" y="39"/>
                    <a:pt x="24" y="40"/>
                  </a:cubicBezTo>
                  <a:cubicBezTo>
                    <a:pt x="24" y="41"/>
                    <a:pt x="24" y="41"/>
                    <a:pt x="23" y="42"/>
                  </a:cubicBezTo>
                  <a:cubicBezTo>
                    <a:pt x="22" y="44"/>
                    <a:pt x="21" y="46"/>
                    <a:pt x="20" y="48"/>
                  </a:cubicBezTo>
                  <a:cubicBezTo>
                    <a:pt x="19" y="49"/>
                    <a:pt x="18" y="51"/>
                    <a:pt x="17" y="53"/>
                  </a:cubicBezTo>
                  <a:cubicBezTo>
                    <a:pt x="16" y="54"/>
                    <a:pt x="16" y="54"/>
                    <a:pt x="16" y="54"/>
                  </a:cubicBezTo>
                  <a:cubicBezTo>
                    <a:pt x="15" y="56"/>
                    <a:pt x="14" y="58"/>
                    <a:pt x="13" y="59"/>
                  </a:cubicBezTo>
                  <a:cubicBezTo>
                    <a:pt x="13" y="60"/>
                    <a:pt x="13" y="60"/>
                    <a:pt x="13" y="60"/>
                  </a:cubicBezTo>
                  <a:cubicBezTo>
                    <a:pt x="12" y="62"/>
                    <a:pt x="11" y="64"/>
                    <a:pt x="11" y="65"/>
                  </a:cubicBezTo>
                  <a:cubicBezTo>
                    <a:pt x="11" y="66"/>
                    <a:pt x="11" y="66"/>
                    <a:pt x="10" y="66"/>
                  </a:cubicBezTo>
                  <a:cubicBezTo>
                    <a:pt x="10" y="68"/>
                    <a:pt x="9" y="69"/>
                    <a:pt x="8" y="71"/>
                  </a:cubicBezTo>
                  <a:cubicBezTo>
                    <a:pt x="8" y="71"/>
                    <a:pt x="8" y="72"/>
                    <a:pt x="8" y="72"/>
                  </a:cubicBezTo>
                  <a:cubicBezTo>
                    <a:pt x="7" y="73"/>
                    <a:pt x="7" y="75"/>
                    <a:pt x="6" y="77"/>
                  </a:cubicBezTo>
                  <a:cubicBezTo>
                    <a:pt x="6" y="77"/>
                    <a:pt x="6" y="77"/>
                    <a:pt x="6" y="78"/>
                  </a:cubicBezTo>
                  <a:cubicBezTo>
                    <a:pt x="5" y="79"/>
                    <a:pt x="5" y="81"/>
                    <a:pt x="4" y="82"/>
                  </a:cubicBezTo>
                  <a:cubicBezTo>
                    <a:pt x="4" y="82"/>
                    <a:pt x="4" y="83"/>
                    <a:pt x="4" y="84"/>
                  </a:cubicBezTo>
                  <a:cubicBezTo>
                    <a:pt x="4" y="85"/>
                    <a:pt x="3" y="86"/>
                    <a:pt x="3" y="87"/>
                  </a:cubicBezTo>
                  <a:cubicBezTo>
                    <a:pt x="3" y="88"/>
                    <a:pt x="3" y="88"/>
                    <a:pt x="2" y="89"/>
                  </a:cubicBezTo>
                  <a:cubicBezTo>
                    <a:pt x="2" y="89"/>
                    <a:pt x="2" y="90"/>
                    <a:pt x="2" y="90"/>
                  </a:cubicBezTo>
                  <a:cubicBezTo>
                    <a:pt x="2" y="91"/>
                    <a:pt x="2" y="92"/>
                    <a:pt x="2" y="92"/>
                  </a:cubicBezTo>
                  <a:cubicBezTo>
                    <a:pt x="2" y="93"/>
                    <a:pt x="2" y="93"/>
                    <a:pt x="2" y="93"/>
                  </a:cubicBezTo>
                  <a:cubicBezTo>
                    <a:pt x="2" y="93"/>
                    <a:pt x="2" y="93"/>
                    <a:pt x="2" y="93"/>
                  </a:cubicBezTo>
                  <a:cubicBezTo>
                    <a:pt x="1" y="96"/>
                    <a:pt x="1" y="98"/>
                    <a:pt x="1" y="100"/>
                  </a:cubicBezTo>
                  <a:cubicBezTo>
                    <a:pt x="0" y="105"/>
                    <a:pt x="1" y="108"/>
                    <a:pt x="2" y="111"/>
                  </a:cubicBezTo>
                  <a:cubicBezTo>
                    <a:pt x="3" y="114"/>
                    <a:pt x="5" y="116"/>
                    <a:pt x="7" y="118"/>
                  </a:cubicBezTo>
                  <a:cubicBezTo>
                    <a:pt x="8" y="118"/>
                    <a:pt x="10" y="119"/>
                    <a:pt x="12" y="119"/>
                  </a:cubicBezTo>
                  <a:cubicBezTo>
                    <a:pt x="17" y="119"/>
                    <a:pt x="24" y="116"/>
                    <a:pt x="33" y="108"/>
                  </a:cubicBezTo>
                  <a:cubicBezTo>
                    <a:pt x="34" y="107"/>
                    <a:pt x="36" y="105"/>
                    <a:pt x="38" y="103"/>
                  </a:cubicBezTo>
                  <a:cubicBezTo>
                    <a:pt x="36" y="101"/>
                    <a:pt x="34" y="99"/>
                    <a:pt x="32" y="97"/>
                  </a:cubicBezTo>
                  <a:cubicBezTo>
                    <a:pt x="31" y="99"/>
                    <a:pt x="29" y="101"/>
                    <a:pt x="27" y="102"/>
                  </a:cubicBezTo>
                  <a:cubicBezTo>
                    <a:pt x="19" y="110"/>
                    <a:pt x="13" y="112"/>
                    <a:pt x="11" y="111"/>
                  </a:cubicBezTo>
                  <a:cubicBezTo>
                    <a:pt x="10" y="110"/>
                    <a:pt x="9" y="108"/>
                    <a:pt x="9" y="106"/>
                  </a:cubicBezTo>
                  <a:cubicBezTo>
                    <a:pt x="9" y="105"/>
                    <a:pt x="8" y="103"/>
                    <a:pt x="9" y="101"/>
                  </a:cubicBezTo>
                  <a:cubicBezTo>
                    <a:pt x="9" y="99"/>
                    <a:pt x="9" y="96"/>
                    <a:pt x="10" y="93"/>
                  </a:cubicBezTo>
                  <a:cubicBezTo>
                    <a:pt x="10" y="92"/>
                    <a:pt x="10" y="92"/>
                    <a:pt x="10" y="91"/>
                  </a:cubicBezTo>
                  <a:cubicBezTo>
                    <a:pt x="10" y="90"/>
                    <a:pt x="11" y="89"/>
                    <a:pt x="11" y="89"/>
                  </a:cubicBezTo>
                  <a:cubicBezTo>
                    <a:pt x="11" y="88"/>
                    <a:pt x="11" y="87"/>
                    <a:pt x="12" y="86"/>
                  </a:cubicBezTo>
                  <a:cubicBezTo>
                    <a:pt x="12" y="85"/>
                    <a:pt x="12" y="85"/>
                    <a:pt x="12" y="84"/>
                  </a:cubicBezTo>
                  <a:cubicBezTo>
                    <a:pt x="12" y="83"/>
                    <a:pt x="13" y="82"/>
                    <a:pt x="13" y="80"/>
                  </a:cubicBezTo>
                  <a:cubicBezTo>
                    <a:pt x="13" y="80"/>
                    <a:pt x="14" y="79"/>
                    <a:pt x="14" y="79"/>
                  </a:cubicBezTo>
                  <a:cubicBezTo>
                    <a:pt x="14" y="78"/>
                    <a:pt x="15" y="76"/>
                    <a:pt x="15" y="75"/>
                  </a:cubicBezTo>
                  <a:cubicBezTo>
                    <a:pt x="16" y="74"/>
                    <a:pt x="16" y="74"/>
                    <a:pt x="16" y="74"/>
                  </a:cubicBezTo>
                  <a:cubicBezTo>
                    <a:pt x="16" y="72"/>
                    <a:pt x="17" y="71"/>
                    <a:pt x="18" y="69"/>
                  </a:cubicBezTo>
                  <a:cubicBezTo>
                    <a:pt x="18" y="69"/>
                    <a:pt x="18" y="69"/>
                    <a:pt x="18" y="68"/>
                  </a:cubicBezTo>
                  <a:cubicBezTo>
                    <a:pt x="19" y="67"/>
                    <a:pt x="20" y="65"/>
                    <a:pt x="20" y="63"/>
                  </a:cubicBezTo>
                  <a:cubicBezTo>
                    <a:pt x="20" y="63"/>
                    <a:pt x="21" y="63"/>
                    <a:pt x="21" y="63"/>
                  </a:cubicBezTo>
                  <a:cubicBezTo>
                    <a:pt x="22" y="61"/>
                    <a:pt x="22" y="60"/>
                    <a:pt x="23" y="58"/>
                  </a:cubicBezTo>
                  <a:cubicBezTo>
                    <a:pt x="23" y="58"/>
                    <a:pt x="23" y="57"/>
                    <a:pt x="24" y="57"/>
                  </a:cubicBezTo>
                  <a:cubicBezTo>
                    <a:pt x="25" y="55"/>
                    <a:pt x="26" y="53"/>
                    <a:pt x="27" y="52"/>
                  </a:cubicBezTo>
                  <a:cubicBezTo>
                    <a:pt x="28" y="49"/>
                    <a:pt x="30" y="47"/>
                    <a:pt x="31" y="44"/>
                  </a:cubicBezTo>
                  <a:cubicBezTo>
                    <a:pt x="32" y="43"/>
                    <a:pt x="33" y="41"/>
                    <a:pt x="34" y="40"/>
                  </a:cubicBezTo>
                  <a:cubicBezTo>
                    <a:pt x="35" y="39"/>
                    <a:pt x="35" y="38"/>
                    <a:pt x="36" y="38"/>
                  </a:cubicBezTo>
                  <a:cubicBezTo>
                    <a:pt x="37" y="36"/>
                    <a:pt x="38" y="34"/>
                    <a:pt x="39" y="33"/>
                  </a:cubicBezTo>
                  <a:cubicBezTo>
                    <a:pt x="39" y="32"/>
                    <a:pt x="40" y="32"/>
                    <a:pt x="40" y="32"/>
                  </a:cubicBezTo>
                  <a:cubicBezTo>
                    <a:pt x="42" y="30"/>
                    <a:pt x="43" y="28"/>
                    <a:pt x="45" y="26"/>
                  </a:cubicBezTo>
                  <a:cubicBezTo>
                    <a:pt x="45" y="26"/>
                    <a:pt x="45" y="26"/>
                    <a:pt x="45" y="26"/>
                  </a:cubicBezTo>
                  <a:cubicBezTo>
                    <a:pt x="46" y="24"/>
                    <a:pt x="47" y="23"/>
                    <a:pt x="48" y="22"/>
                  </a:cubicBezTo>
                  <a:cubicBezTo>
                    <a:pt x="48" y="22"/>
                    <a:pt x="48" y="22"/>
                    <a:pt x="48" y="22"/>
                  </a:cubicBezTo>
                  <a:cubicBezTo>
                    <a:pt x="51" y="19"/>
                    <a:pt x="53" y="17"/>
                    <a:pt x="55" y="15"/>
                  </a:cubicBezTo>
                  <a:cubicBezTo>
                    <a:pt x="55" y="15"/>
                    <a:pt x="55" y="15"/>
                    <a:pt x="56" y="15"/>
                  </a:cubicBezTo>
                  <a:cubicBezTo>
                    <a:pt x="57" y="13"/>
                    <a:pt x="59" y="12"/>
                    <a:pt x="61" y="11"/>
                  </a:cubicBezTo>
                  <a:cubicBezTo>
                    <a:pt x="62" y="10"/>
                    <a:pt x="64" y="9"/>
                    <a:pt x="65" y="9"/>
                  </a:cubicBezTo>
                  <a:cubicBezTo>
                    <a:pt x="67" y="8"/>
                    <a:pt x="69" y="8"/>
                    <a:pt x="70" y="8"/>
                  </a:cubicBezTo>
                  <a:cubicBezTo>
                    <a:pt x="76" y="11"/>
                    <a:pt x="72" y="36"/>
                    <a:pt x="54" y="67"/>
                  </a:cubicBezTo>
                  <a:cubicBezTo>
                    <a:pt x="53" y="68"/>
                    <a:pt x="53" y="70"/>
                    <a:pt x="52" y="71"/>
                  </a:cubicBezTo>
                  <a:cubicBezTo>
                    <a:pt x="55" y="71"/>
                    <a:pt x="59" y="70"/>
                    <a:pt x="62" y="70"/>
                  </a:cubicBezTo>
                  <a:cubicBezTo>
                    <a:pt x="78" y="41"/>
                    <a:pt x="87" y="9"/>
                    <a:pt x="74"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37" name="Freeform 399"/>
            <p:cNvSpPr>
              <a:spLocks/>
            </p:cNvSpPr>
            <p:nvPr/>
          </p:nvSpPr>
          <p:spPr bwMode="auto">
            <a:xfrm>
              <a:off x="4529139" y="3767139"/>
              <a:ext cx="173831" cy="103585"/>
            </a:xfrm>
            <a:custGeom>
              <a:avLst/>
              <a:gdLst>
                <a:gd name="T0" fmla="*/ 72 w 72"/>
                <a:gd name="T1" fmla="*/ 19 h 43"/>
                <a:gd name="T2" fmla="*/ 44 w 72"/>
                <a:gd name="T3" fmla="*/ 0 h 43"/>
                <a:gd name="T4" fmla="*/ 41 w 72"/>
                <a:gd name="T5" fmla="*/ 7 h 43"/>
                <a:gd name="T6" fmla="*/ 64 w 72"/>
                <a:gd name="T7" fmla="*/ 19 h 43"/>
                <a:gd name="T8" fmla="*/ 61 w 72"/>
                <a:gd name="T9" fmla="*/ 24 h 43"/>
                <a:gd name="T10" fmla="*/ 52 w 72"/>
                <a:gd name="T11" fmla="*/ 28 h 43"/>
                <a:gd name="T12" fmla="*/ 46 w 72"/>
                <a:gd name="T13" fmla="*/ 30 h 43"/>
                <a:gd name="T14" fmla="*/ 46 w 72"/>
                <a:gd name="T15" fmla="*/ 30 h 43"/>
                <a:gd name="T16" fmla="*/ 42 w 72"/>
                <a:gd name="T17" fmla="*/ 31 h 43"/>
                <a:gd name="T18" fmla="*/ 41 w 72"/>
                <a:gd name="T19" fmla="*/ 31 h 43"/>
                <a:gd name="T20" fmla="*/ 37 w 72"/>
                <a:gd name="T21" fmla="*/ 32 h 43"/>
                <a:gd name="T22" fmla="*/ 36 w 72"/>
                <a:gd name="T23" fmla="*/ 32 h 43"/>
                <a:gd name="T24" fmla="*/ 32 w 72"/>
                <a:gd name="T25" fmla="*/ 33 h 43"/>
                <a:gd name="T26" fmla="*/ 31 w 72"/>
                <a:gd name="T27" fmla="*/ 33 h 43"/>
                <a:gd name="T28" fmla="*/ 27 w 72"/>
                <a:gd name="T29" fmla="*/ 34 h 43"/>
                <a:gd name="T30" fmla="*/ 26 w 72"/>
                <a:gd name="T31" fmla="*/ 34 h 43"/>
                <a:gd name="T32" fmla="*/ 22 w 72"/>
                <a:gd name="T33" fmla="*/ 34 h 43"/>
                <a:gd name="T34" fmla="*/ 20 w 72"/>
                <a:gd name="T35" fmla="*/ 35 h 43"/>
                <a:gd name="T36" fmla="*/ 16 w 72"/>
                <a:gd name="T37" fmla="*/ 35 h 43"/>
                <a:gd name="T38" fmla="*/ 14 w 72"/>
                <a:gd name="T39" fmla="*/ 35 h 43"/>
                <a:gd name="T40" fmla="*/ 11 w 72"/>
                <a:gd name="T41" fmla="*/ 35 h 43"/>
                <a:gd name="T42" fmla="*/ 4 w 72"/>
                <a:gd name="T43" fmla="*/ 35 h 43"/>
                <a:gd name="T44" fmla="*/ 0 w 72"/>
                <a:gd name="T45" fmla="*/ 35 h 43"/>
                <a:gd name="T46" fmla="*/ 6 w 72"/>
                <a:gd name="T47" fmla="*/ 43 h 43"/>
                <a:gd name="T48" fmla="*/ 11 w 72"/>
                <a:gd name="T49" fmla="*/ 43 h 43"/>
                <a:gd name="T50" fmla="*/ 12 w 72"/>
                <a:gd name="T51" fmla="*/ 43 h 43"/>
                <a:gd name="T52" fmla="*/ 17 w 72"/>
                <a:gd name="T53" fmla="*/ 43 h 43"/>
                <a:gd name="T54" fmla="*/ 18 w 72"/>
                <a:gd name="T55" fmla="*/ 43 h 43"/>
                <a:gd name="T56" fmla="*/ 23 w 72"/>
                <a:gd name="T57" fmla="*/ 42 h 43"/>
                <a:gd name="T58" fmla="*/ 25 w 72"/>
                <a:gd name="T59" fmla="*/ 42 h 43"/>
                <a:gd name="T60" fmla="*/ 28 w 72"/>
                <a:gd name="T61" fmla="*/ 42 h 43"/>
                <a:gd name="T62" fmla="*/ 31 w 72"/>
                <a:gd name="T63" fmla="*/ 41 h 43"/>
                <a:gd name="T64" fmla="*/ 34 w 72"/>
                <a:gd name="T65" fmla="*/ 41 h 43"/>
                <a:gd name="T66" fmla="*/ 37 w 72"/>
                <a:gd name="T67" fmla="*/ 40 h 43"/>
                <a:gd name="T68" fmla="*/ 39 w 72"/>
                <a:gd name="T69" fmla="*/ 40 h 43"/>
                <a:gd name="T70" fmla="*/ 43 w 72"/>
                <a:gd name="T71" fmla="*/ 39 h 43"/>
                <a:gd name="T72" fmla="*/ 44 w 72"/>
                <a:gd name="T73" fmla="*/ 39 h 43"/>
                <a:gd name="T74" fmla="*/ 47 w 72"/>
                <a:gd name="T75" fmla="*/ 38 h 43"/>
                <a:gd name="T76" fmla="*/ 48 w 72"/>
                <a:gd name="T77" fmla="*/ 38 h 43"/>
                <a:gd name="T78" fmla="*/ 48 w 72"/>
                <a:gd name="T79" fmla="*/ 38 h 43"/>
                <a:gd name="T80" fmla="*/ 55 w 72"/>
                <a:gd name="T81" fmla="*/ 36 h 43"/>
                <a:gd name="T82" fmla="*/ 68 w 72"/>
                <a:gd name="T83" fmla="*/ 27 h 43"/>
                <a:gd name="T84" fmla="*/ 72 w 72"/>
                <a:gd name="T85"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43">
                  <a:moveTo>
                    <a:pt x="72" y="19"/>
                  </a:moveTo>
                  <a:cubicBezTo>
                    <a:pt x="72" y="10"/>
                    <a:pt x="60" y="4"/>
                    <a:pt x="44" y="0"/>
                  </a:cubicBezTo>
                  <a:cubicBezTo>
                    <a:pt x="43" y="2"/>
                    <a:pt x="42" y="5"/>
                    <a:pt x="41" y="7"/>
                  </a:cubicBezTo>
                  <a:cubicBezTo>
                    <a:pt x="55" y="11"/>
                    <a:pt x="64" y="16"/>
                    <a:pt x="64" y="19"/>
                  </a:cubicBezTo>
                  <a:cubicBezTo>
                    <a:pt x="64" y="21"/>
                    <a:pt x="63" y="22"/>
                    <a:pt x="61" y="24"/>
                  </a:cubicBezTo>
                  <a:cubicBezTo>
                    <a:pt x="59" y="25"/>
                    <a:pt x="56" y="27"/>
                    <a:pt x="52" y="28"/>
                  </a:cubicBezTo>
                  <a:cubicBezTo>
                    <a:pt x="50" y="29"/>
                    <a:pt x="48" y="29"/>
                    <a:pt x="46" y="30"/>
                  </a:cubicBezTo>
                  <a:cubicBezTo>
                    <a:pt x="46" y="30"/>
                    <a:pt x="46" y="30"/>
                    <a:pt x="46" y="30"/>
                  </a:cubicBezTo>
                  <a:cubicBezTo>
                    <a:pt x="45" y="31"/>
                    <a:pt x="43" y="31"/>
                    <a:pt x="42" y="31"/>
                  </a:cubicBezTo>
                  <a:cubicBezTo>
                    <a:pt x="42" y="31"/>
                    <a:pt x="41" y="31"/>
                    <a:pt x="41" y="31"/>
                  </a:cubicBezTo>
                  <a:cubicBezTo>
                    <a:pt x="40" y="32"/>
                    <a:pt x="39" y="32"/>
                    <a:pt x="37" y="32"/>
                  </a:cubicBezTo>
                  <a:cubicBezTo>
                    <a:pt x="37" y="32"/>
                    <a:pt x="37" y="32"/>
                    <a:pt x="36" y="32"/>
                  </a:cubicBezTo>
                  <a:cubicBezTo>
                    <a:pt x="35" y="33"/>
                    <a:pt x="34" y="33"/>
                    <a:pt x="32" y="33"/>
                  </a:cubicBezTo>
                  <a:cubicBezTo>
                    <a:pt x="32" y="33"/>
                    <a:pt x="32" y="33"/>
                    <a:pt x="31" y="33"/>
                  </a:cubicBezTo>
                  <a:cubicBezTo>
                    <a:pt x="30" y="33"/>
                    <a:pt x="29" y="34"/>
                    <a:pt x="27" y="34"/>
                  </a:cubicBezTo>
                  <a:cubicBezTo>
                    <a:pt x="27" y="34"/>
                    <a:pt x="26" y="34"/>
                    <a:pt x="26" y="34"/>
                  </a:cubicBezTo>
                  <a:cubicBezTo>
                    <a:pt x="25" y="34"/>
                    <a:pt x="23" y="34"/>
                    <a:pt x="22" y="34"/>
                  </a:cubicBezTo>
                  <a:cubicBezTo>
                    <a:pt x="21" y="34"/>
                    <a:pt x="21" y="34"/>
                    <a:pt x="20" y="35"/>
                  </a:cubicBezTo>
                  <a:cubicBezTo>
                    <a:pt x="19" y="35"/>
                    <a:pt x="18" y="35"/>
                    <a:pt x="16" y="35"/>
                  </a:cubicBezTo>
                  <a:cubicBezTo>
                    <a:pt x="15" y="35"/>
                    <a:pt x="15" y="35"/>
                    <a:pt x="14" y="35"/>
                  </a:cubicBezTo>
                  <a:cubicBezTo>
                    <a:pt x="13" y="35"/>
                    <a:pt x="12" y="35"/>
                    <a:pt x="11" y="35"/>
                  </a:cubicBezTo>
                  <a:cubicBezTo>
                    <a:pt x="9" y="35"/>
                    <a:pt x="6" y="35"/>
                    <a:pt x="4" y="35"/>
                  </a:cubicBezTo>
                  <a:cubicBezTo>
                    <a:pt x="3" y="35"/>
                    <a:pt x="2" y="35"/>
                    <a:pt x="0" y="35"/>
                  </a:cubicBezTo>
                  <a:cubicBezTo>
                    <a:pt x="2" y="38"/>
                    <a:pt x="4" y="41"/>
                    <a:pt x="6" y="43"/>
                  </a:cubicBezTo>
                  <a:cubicBezTo>
                    <a:pt x="7" y="43"/>
                    <a:pt x="9" y="43"/>
                    <a:pt x="11" y="43"/>
                  </a:cubicBezTo>
                  <a:cubicBezTo>
                    <a:pt x="11" y="43"/>
                    <a:pt x="11" y="43"/>
                    <a:pt x="12" y="43"/>
                  </a:cubicBezTo>
                  <a:cubicBezTo>
                    <a:pt x="13" y="43"/>
                    <a:pt x="15" y="43"/>
                    <a:pt x="17" y="43"/>
                  </a:cubicBezTo>
                  <a:cubicBezTo>
                    <a:pt x="17" y="43"/>
                    <a:pt x="18" y="43"/>
                    <a:pt x="18" y="43"/>
                  </a:cubicBezTo>
                  <a:cubicBezTo>
                    <a:pt x="20" y="43"/>
                    <a:pt x="21" y="42"/>
                    <a:pt x="23" y="42"/>
                  </a:cubicBezTo>
                  <a:cubicBezTo>
                    <a:pt x="23" y="42"/>
                    <a:pt x="24" y="42"/>
                    <a:pt x="25" y="42"/>
                  </a:cubicBezTo>
                  <a:cubicBezTo>
                    <a:pt x="26" y="42"/>
                    <a:pt x="27" y="42"/>
                    <a:pt x="28" y="42"/>
                  </a:cubicBezTo>
                  <a:cubicBezTo>
                    <a:pt x="29" y="42"/>
                    <a:pt x="30" y="41"/>
                    <a:pt x="31" y="41"/>
                  </a:cubicBezTo>
                  <a:cubicBezTo>
                    <a:pt x="32" y="41"/>
                    <a:pt x="33" y="41"/>
                    <a:pt x="34" y="41"/>
                  </a:cubicBezTo>
                  <a:cubicBezTo>
                    <a:pt x="35" y="41"/>
                    <a:pt x="36" y="41"/>
                    <a:pt x="37" y="40"/>
                  </a:cubicBezTo>
                  <a:cubicBezTo>
                    <a:pt x="38" y="40"/>
                    <a:pt x="38" y="40"/>
                    <a:pt x="39" y="40"/>
                  </a:cubicBezTo>
                  <a:cubicBezTo>
                    <a:pt x="40" y="40"/>
                    <a:pt x="41" y="40"/>
                    <a:pt x="43" y="39"/>
                  </a:cubicBezTo>
                  <a:cubicBezTo>
                    <a:pt x="43" y="39"/>
                    <a:pt x="44" y="39"/>
                    <a:pt x="44" y="39"/>
                  </a:cubicBezTo>
                  <a:cubicBezTo>
                    <a:pt x="45" y="39"/>
                    <a:pt x="46" y="38"/>
                    <a:pt x="47" y="38"/>
                  </a:cubicBezTo>
                  <a:cubicBezTo>
                    <a:pt x="48" y="38"/>
                    <a:pt x="48" y="38"/>
                    <a:pt x="48" y="38"/>
                  </a:cubicBezTo>
                  <a:cubicBezTo>
                    <a:pt x="48" y="38"/>
                    <a:pt x="48" y="38"/>
                    <a:pt x="48" y="38"/>
                  </a:cubicBezTo>
                  <a:cubicBezTo>
                    <a:pt x="51" y="37"/>
                    <a:pt x="53" y="36"/>
                    <a:pt x="55" y="36"/>
                  </a:cubicBezTo>
                  <a:cubicBezTo>
                    <a:pt x="61" y="33"/>
                    <a:pt x="65" y="31"/>
                    <a:pt x="68" y="27"/>
                  </a:cubicBezTo>
                  <a:cubicBezTo>
                    <a:pt x="70" y="25"/>
                    <a:pt x="72" y="22"/>
                    <a:pt x="72"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38" name="Freeform 400"/>
            <p:cNvSpPr>
              <a:spLocks/>
            </p:cNvSpPr>
            <p:nvPr/>
          </p:nvSpPr>
          <p:spPr bwMode="auto">
            <a:xfrm>
              <a:off x="4483894" y="3856435"/>
              <a:ext cx="11906" cy="11906"/>
            </a:xfrm>
            <a:custGeom>
              <a:avLst/>
              <a:gdLst>
                <a:gd name="T0" fmla="*/ 0 w 5"/>
                <a:gd name="T1" fmla="*/ 5 h 5"/>
                <a:gd name="T2" fmla="*/ 0 w 5"/>
                <a:gd name="T3" fmla="*/ 5 h 5"/>
                <a:gd name="T4" fmla="*/ 4 w 5"/>
                <a:gd name="T5" fmla="*/ 5 h 5"/>
                <a:gd name="T6" fmla="*/ 5 w 5"/>
                <a:gd name="T7" fmla="*/ 5 h 5"/>
                <a:gd name="T8" fmla="*/ 2 w 5"/>
                <a:gd name="T9" fmla="*/ 0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cubicBezTo>
                    <a:pt x="0" y="5"/>
                    <a:pt x="0" y="5"/>
                    <a:pt x="0" y="5"/>
                  </a:cubicBezTo>
                  <a:cubicBezTo>
                    <a:pt x="1" y="5"/>
                    <a:pt x="2" y="5"/>
                    <a:pt x="4" y="5"/>
                  </a:cubicBezTo>
                  <a:cubicBezTo>
                    <a:pt x="4" y="5"/>
                    <a:pt x="4" y="5"/>
                    <a:pt x="5" y="5"/>
                  </a:cubicBezTo>
                  <a:cubicBezTo>
                    <a:pt x="4" y="4"/>
                    <a:pt x="3" y="2"/>
                    <a:pt x="2" y="0"/>
                  </a:cubicBezTo>
                  <a:cubicBezTo>
                    <a:pt x="1" y="2"/>
                    <a:pt x="1" y="3"/>
                    <a:pt x="0"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sp>
          <p:nvSpPr>
            <p:cNvPr id="39" name="Freeform 401"/>
            <p:cNvSpPr>
              <a:spLocks/>
            </p:cNvSpPr>
            <p:nvPr/>
          </p:nvSpPr>
          <p:spPr bwMode="auto">
            <a:xfrm>
              <a:off x="4493420" y="3824288"/>
              <a:ext cx="148828" cy="133350"/>
            </a:xfrm>
            <a:custGeom>
              <a:avLst/>
              <a:gdLst>
                <a:gd name="T0" fmla="*/ 21 w 62"/>
                <a:gd name="T1" fmla="*/ 26 h 55"/>
                <a:gd name="T2" fmla="*/ 18 w 62"/>
                <a:gd name="T3" fmla="*/ 22 h 55"/>
                <a:gd name="T4" fmla="*/ 18 w 62"/>
                <a:gd name="T5" fmla="*/ 21 h 55"/>
                <a:gd name="T6" fmla="*/ 15 w 62"/>
                <a:gd name="T7" fmla="*/ 18 h 55"/>
                <a:gd name="T8" fmla="*/ 14 w 62"/>
                <a:gd name="T9" fmla="*/ 17 h 55"/>
                <a:gd name="T10" fmla="*/ 12 w 62"/>
                <a:gd name="T11" fmla="*/ 13 h 55"/>
                <a:gd name="T12" fmla="*/ 11 w 62"/>
                <a:gd name="T13" fmla="*/ 11 h 55"/>
                <a:gd name="T14" fmla="*/ 9 w 62"/>
                <a:gd name="T15" fmla="*/ 9 h 55"/>
                <a:gd name="T16" fmla="*/ 6 w 62"/>
                <a:gd name="T17" fmla="*/ 3 h 55"/>
                <a:gd name="T18" fmla="*/ 4 w 62"/>
                <a:gd name="T19" fmla="*/ 0 h 55"/>
                <a:gd name="T20" fmla="*/ 0 w 62"/>
                <a:gd name="T21" fmla="*/ 9 h 55"/>
                <a:gd name="T22" fmla="*/ 2 w 62"/>
                <a:gd name="T23" fmla="*/ 12 h 55"/>
                <a:gd name="T24" fmla="*/ 3 w 62"/>
                <a:gd name="T25" fmla="*/ 14 h 55"/>
                <a:gd name="T26" fmla="*/ 5 w 62"/>
                <a:gd name="T27" fmla="*/ 17 h 55"/>
                <a:gd name="T28" fmla="*/ 6 w 62"/>
                <a:gd name="T29" fmla="*/ 19 h 55"/>
                <a:gd name="T30" fmla="*/ 8 w 62"/>
                <a:gd name="T31" fmla="*/ 22 h 55"/>
                <a:gd name="T32" fmla="*/ 9 w 62"/>
                <a:gd name="T33" fmla="*/ 24 h 55"/>
                <a:gd name="T34" fmla="*/ 11 w 62"/>
                <a:gd name="T35" fmla="*/ 26 h 55"/>
                <a:gd name="T36" fmla="*/ 13 w 62"/>
                <a:gd name="T37" fmla="*/ 28 h 55"/>
                <a:gd name="T38" fmla="*/ 15 w 62"/>
                <a:gd name="T39" fmla="*/ 31 h 55"/>
                <a:gd name="T40" fmla="*/ 16 w 62"/>
                <a:gd name="T41" fmla="*/ 32 h 55"/>
                <a:gd name="T42" fmla="*/ 18 w 62"/>
                <a:gd name="T43" fmla="*/ 35 h 55"/>
                <a:gd name="T44" fmla="*/ 19 w 62"/>
                <a:gd name="T45" fmla="*/ 36 h 55"/>
                <a:gd name="T46" fmla="*/ 22 w 62"/>
                <a:gd name="T47" fmla="*/ 39 h 55"/>
                <a:gd name="T48" fmla="*/ 22 w 62"/>
                <a:gd name="T49" fmla="*/ 40 h 55"/>
                <a:gd name="T50" fmla="*/ 25 w 62"/>
                <a:gd name="T51" fmla="*/ 42 h 55"/>
                <a:gd name="T52" fmla="*/ 26 w 62"/>
                <a:gd name="T53" fmla="*/ 43 h 55"/>
                <a:gd name="T54" fmla="*/ 26 w 62"/>
                <a:gd name="T55" fmla="*/ 43 h 55"/>
                <a:gd name="T56" fmla="*/ 31 w 62"/>
                <a:gd name="T57" fmla="*/ 47 h 55"/>
                <a:gd name="T58" fmla="*/ 44 w 62"/>
                <a:gd name="T59" fmla="*/ 55 h 55"/>
                <a:gd name="T60" fmla="*/ 47 w 62"/>
                <a:gd name="T61" fmla="*/ 55 h 55"/>
                <a:gd name="T62" fmla="*/ 52 w 62"/>
                <a:gd name="T63" fmla="*/ 54 h 55"/>
                <a:gd name="T64" fmla="*/ 53 w 62"/>
                <a:gd name="T65" fmla="*/ 54 h 55"/>
                <a:gd name="T66" fmla="*/ 58 w 62"/>
                <a:gd name="T67" fmla="*/ 26 h 55"/>
                <a:gd name="T68" fmla="*/ 56 w 62"/>
                <a:gd name="T69" fmla="*/ 20 h 55"/>
                <a:gd name="T70" fmla="*/ 48 w 62"/>
                <a:gd name="T71" fmla="*/ 21 h 55"/>
                <a:gd name="T72" fmla="*/ 50 w 62"/>
                <a:gd name="T73" fmla="*/ 27 h 55"/>
                <a:gd name="T74" fmla="*/ 49 w 62"/>
                <a:gd name="T75" fmla="*/ 47 h 55"/>
                <a:gd name="T76" fmla="*/ 49 w 62"/>
                <a:gd name="T77" fmla="*/ 47 h 55"/>
                <a:gd name="T78" fmla="*/ 44 w 62"/>
                <a:gd name="T79" fmla="*/ 46 h 55"/>
                <a:gd name="T80" fmla="*/ 36 w 62"/>
                <a:gd name="T81" fmla="*/ 41 h 55"/>
                <a:gd name="T82" fmla="*/ 31 w 62"/>
                <a:gd name="T83" fmla="*/ 37 h 55"/>
                <a:gd name="T84" fmla="*/ 31 w 62"/>
                <a:gd name="T85" fmla="*/ 37 h 55"/>
                <a:gd name="T86" fmla="*/ 28 w 62"/>
                <a:gd name="T87" fmla="*/ 34 h 55"/>
                <a:gd name="T88" fmla="*/ 28 w 62"/>
                <a:gd name="T89" fmla="*/ 33 h 55"/>
                <a:gd name="T90" fmla="*/ 25 w 62"/>
                <a:gd name="T91" fmla="*/ 30 h 55"/>
                <a:gd name="T92" fmla="*/ 24 w 62"/>
                <a:gd name="T93" fmla="*/ 30 h 55"/>
                <a:gd name="T94" fmla="*/ 22 w 62"/>
                <a:gd name="T95" fmla="*/ 27 h 55"/>
                <a:gd name="T96" fmla="*/ 21 w 62"/>
                <a:gd name="T97"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 h="55">
                  <a:moveTo>
                    <a:pt x="21" y="26"/>
                  </a:moveTo>
                  <a:cubicBezTo>
                    <a:pt x="20" y="25"/>
                    <a:pt x="19" y="24"/>
                    <a:pt x="18" y="22"/>
                  </a:cubicBezTo>
                  <a:cubicBezTo>
                    <a:pt x="18" y="22"/>
                    <a:pt x="18" y="22"/>
                    <a:pt x="18" y="21"/>
                  </a:cubicBezTo>
                  <a:cubicBezTo>
                    <a:pt x="17" y="20"/>
                    <a:pt x="16" y="19"/>
                    <a:pt x="15" y="18"/>
                  </a:cubicBezTo>
                  <a:cubicBezTo>
                    <a:pt x="15" y="18"/>
                    <a:pt x="15" y="17"/>
                    <a:pt x="14" y="17"/>
                  </a:cubicBezTo>
                  <a:cubicBezTo>
                    <a:pt x="14" y="16"/>
                    <a:pt x="13" y="15"/>
                    <a:pt x="12" y="13"/>
                  </a:cubicBezTo>
                  <a:cubicBezTo>
                    <a:pt x="12" y="13"/>
                    <a:pt x="11" y="12"/>
                    <a:pt x="11" y="11"/>
                  </a:cubicBezTo>
                  <a:cubicBezTo>
                    <a:pt x="10" y="10"/>
                    <a:pt x="9" y="9"/>
                    <a:pt x="9" y="9"/>
                  </a:cubicBezTo>
                  <a:cubicBezTo>
                    <a:pt x="8" y="7"/>
                    <a:pt x="7" y="5"/>
                    <a:pt x="6" y="3"/>
                  </a:cubicBezTo>
                  <a:cubicBezTo>
                    <a:pt x="5" y="2"/>
                    <a:pt x="4" y="1"/>
                    <a:pt x="4" y="0"/>
                  </a:cubicBezTo>
                  <a:cubicBezTo>
                    <a:pt x="2" y="3"/>
                    <a:pt x="1" y="6"/>
                    <a:pt x="0" y="9"/>
                  </a:cubicBezTo>
                  <a:cubicBezTo>
                    <a:pt x="0" y="10"/>
                    <a:pt x="1" y="11"/>
                    <a:pt x="2" y="12"/>
                  </a:cubicBezTo>
                  <a:cubicBezTo>
                    <a:pt x="2" y="13"/>
                    <a:pt x="3" y="14"/>
                    <a:pt x="3" y="14"/>
                  </a:cubicBezTo>
                  <a:cubicBezTo>
                    <a:pt x="4" y="15"/>
                    <a:pt x="4" y="16"/>
                    <a:pt x="5" y="17"/>
                  </a:cubicBezTo>
                  <a:cubicBezTo>
                    <a:pt x="5" y="18"/>
                    <a:pt x="6" y="19"/>
                    <a:pt x="6" y="19"/>
                  </a:cubicBezTo>
                  <a:cubicBezTo>
                    <a:pt x="7" y="20"/>
                    <a:pt x="7" y="21"/>
                    <a:pt x="8" y="22"/>
                  </a:cubicBezTo>
                  <a:cubicBezTo>
                    <a:pt x="8" y="22"/>
                    <a:pt x="9" y="23"/>
                    <a:pt x="9" y="24"/>
                  </a:cubicBezTo>
                  <a:cubicBezTo>
                    <a:pt x="10" y="25"/>
                    <a:pt x="11" y="25"/>
                    <a:pt x="11" y="26"/>
                  </a:cubicBezTo>
                  <a:cubicBezTo>
                    <a:pt x="12" y="27"/>
                    <a:pt x="12" y="28"/>
                    <a:pt x="13" y="28"/>
                  </a:cubicBezTo>
                  <a:cubicBezTo>
                    <a:pt x="13" y="29"/>
                    <a:pt x="14" y="30"/>
                    <a:pt x="15" y="31"/>
                  </a:cubicBezTo>
                  <a:cubicBezTo>
                    <a:pt x="15" y="31"/>
                    <a:pt x="15" y="32"/>
                    <a:pt x="16" y="32"/>
                  </a:cubicBezTo>
                  <a:cubicBezTo>
                    <a:pt x="17" y="33"/>
                    <a:pt x="17" y="34"/>
                    <a:pt x="18" y="35"/>
                  </a:cubicBezTo>
                  <a:cubicBezTo>
                    <a:pt x="18" y="35"/>
                    <a:pt x="19" y="36"/>
                    <a:pt x="19" y="36"/>
                  </a:cubicBezTo>
                  <a:cubicBezTo>
                    <a:pt x="20" y="37"/>
                    <a:pt x="21" y="38"/>
                    <a:pt x="22" y="39"/>
                  </a:cubicBezTo>
                  <a:cubicBezTo>
                    <a:pt x="22" y="39"/>
                    <a:pt x="22" y="39"/>
                    <a:pt x="22" y="40"/>
                  </a:cubicBezTo>
                  <a:cubicBezTo>
                    <a:pt x="23" y="41"/>
                    <a:pt x="24" y="41"/>
                    <a:pt x="25" y="42"/>
                  </a:cubicBezTo>
                  <a:cubicBezTo>
                    <a:pt x="25" y="42"/>
                    <a:pt x="25" y="43"/>
                    <a:pt x="26" y="43"/>
                  </a:cubicBezTo>
                  <a:cubicBezTo>
                    <a:pt x="26" y="43"/>
                    <a:pt x="26" y="43"/>
                    <a:pt x="26" y="43"/>
                  </a:cubicBezTo>
                  <a:cubicBezTo>
                    <a:pt x="27" y="44"/>
                    <a:pt x="29" y="46"/>
                    <a:pt x="31" y="47"/>
                  </a:cubicBezTo>
                  <a:cubicBezTo>
                    <a:pt x="36" y="51"/>
                    <a:pt x="40" y="54"/>
                    <a:pt x="44" y="55"/>
                  </a:cubicBezTo>
                  <a:cubicBezTo>
                    <a:pt x="45" y="55"/>
                    <a:pt x="46" y="55"/>
                    <a:pt x="47" y="55"/>
                  </a:cubicBezTo>
                  <a:cubicBezTo>
                    <a:pt x="49" y="55"/>
                    <a:pt x="51" y="55"/>
                    <a:pt x="52" y="54"/>
                  </a:cubicBezTo>
                  <a:cubicBezTo>
                    <a:pt x="52" y="54"/>
                    <a:pt x="53" y="54"/>
                    <a:pt x="53" y="54"/>
                  </a:cubicBezTo>
                  <a:cubicBezTo>
                    <a:pt x="57" y="51"/>
                    <a:pt x="62" y="44"/>
                    <a:pt x="58" y="26"/>
                  </a:cubicBezTo>
                  <a:cubicBezTo>
                    <a:pt x="57" y="24"/>
                    <a:pt x="57" y="22"/>
                    <a:pt x="56" y="20"/>
                  </a:cubicBezTo>
                  <a:cubicBezTo>
                    <a:pt x="53" y="20"/>
                    <a:pt x="51" y="21"/>
                    <a:pt x="48" y="21"/>
                  </a:cubicBezTo>
                  <a:cubicBezTo>
                    <a:pt x="49" y="23"/>
                    <a:pt x="49" y="25"/>
                    <a:pt x="50" y="27"/>
                  </a:cubicBezTo>
                  <a:cubicBezTo>
                    <a:pt x="52" y="39"/>
                    <a:pt x="51" y="45"/>
                    <a:pt x="49" y="47"/>
                  </a:cubicBezTo>
                  <a:cubicBezTo>
                    <a:pt x="49" y="47"/>
                    <a:pt x="49" y="47"/>
                    <a:pt x="49" y="47"/>
                  </a:cubicBezTo>
                  <a:cubicBezTo>
                    <a:pt x="48" y="47"/>
                    <a:pt x="46" y="47"/>
                    <a:pt x="44" y="46"/>
                  </a:cubicBezTo>
                  <a:cubicBezTo>
                    <a:pt x="42" y="45"/>
                    <a:pt x="39" y="44"/>
                    <a:pt x="36" y="41"/>
                  </a:cubicBezTo>
                  <a:cubicBezTo>
                    <a:pt x="35" y="40"/>
                    <a:pt x="33" y="39"/>
                    <a:pt x="31" y="37"/>
                  </a:cubicBezTo>
                  <a:cubicBezTo>
                    <a:pt x="31" y="37"/>
                    <a:pt x="31" y="37"/>
                    <a:pt x="31" y="37"/>
                  </a:cubicBezTo>
                  <a:cubicBezTo>
                    <a:pt x="30" y="36"/>
                    <a:pt x="29" y="35"/>
                    <a:pt x="28" y="34"/>
                  </a:cubicBezTo>
                  <a:cubicBezTo>
                    <a:pt x="28" y="34"/>
                    <a:pt x="28" y="34"/>
                    <a:pt x="28" y="33"/>
                  </a:cubicBezTo>
                  <a:cubicBezTo>
                    <a:pt x="27" y="32"/>
                    <a:pt x="26" y="31"/>
                    <a:pt x="25" y="30"/>
                  </a:cubicBezTo>
                  <a:cubicBezTo>
                    <a:pt x="25" y="30"/>
                    <a:pt x="24" y="30"/>
                    <a:pt x="24" y="30"/>
                  </a:cubicBezTo>
                  <a:cubicBezTo>
                    <a:pt x="23" y="29"/>
                    <a:pt x="23" y="28"/>
                    <a:pt x="22" y="27"/>
                  </a:cubicBezTo>
                  <a:cubicBezTo>
                    <a:pt x="21" y="26"/>
                    <a:pt x="21" y="26"/>
                    <a:pt x="21" y="2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srgbClr val="000000"/>
                </a:solidFill>
              </a:endParaRPr>
            </a:p>
          </p:txBody>
        </p:sp>
      </p:grpSp>
    </p:spTree>
    <p:extLst>
      <p:ext uri="{BB962C8B-B14F-4D97-AF65-F5344CB8AC3E}">
        <p14:creationId xmlns:p14="http://schemas.microsoft.com/office/powerpoint/2010/main" val="3692600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34"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grpSp>
        <p:nvGrpSpPr>
          <p:cNvPr id="35" name="组合 47"/>
          <p:cNvGrpSpPr>
            <a:grpSpLocks/>
          </p:cNvGrpSpPr>
          <p:nvPr/>
        </p:nvGrpSpPr>
        <p:grpSpPr bwMode="auto">
          <a:xfrm>
            <a:off x="5293519" y="946548"/>
            <a:ext cx="2627710" cy="977503"/>
            <a:chOff x="0" y="0"/>
            <a:chExt cx="3504021" cy="1303753"/>
          </a:xfrm>
        </p:grpSpPr>
        <p:grpSp>
          <p:nvGrpSpPr>
            <p:cNvPr id="36" name="组合 40"/>
            <p:cNvGrpSpPr>
              <a:grpSpLocks/>
            </p:cNvGrpSpPr>
            <p:nvPr/>
          </p:nvGrpSpPr>
          <p:grpSpPr bwMode="auto">
            <a:xfrm>
              <a:off x="0" y="0"/>
              <a:ext cx="3504021" cy="1303753"/>
              <a:chOff x="0" y="0"/>
              <a:chExt cx="4254500" cy="1582986"/>
            </a:xfrm>
          </p:grpSpPr>
          <p:sp>
            <p:nvSpPr>
              <p:cNvPr id="38" name="圆角矩形 4"/>
              <p:cNvSpPr>
                <a:spLocks noChangeArrowheads="1"/>
              </p:cNvSpPr>
              <p:nvPr/>
            </p:nvSpPr>
            <p:spPr bwMode="auto">
              <a:xfrm>
                <a:off x="0" y="0"/>
                <a:ext cx="4254500" cy="1582986"/>
              </a:xfrm>
              <a:prstGeom prst="roundRect">
                <a:avLst>
                  <a:gd name="adj" fmla="val 15046"/>
                </a:avLst>
              </a:prstGeom>
              <a:noFill/>
              <a:ln w="47625" cap="flat" cmpd="sng">
                <a:solidFill>
                  <a:schemeClr val="bg1">
                    <a:lumMod val="75000"/>
                  </a:schemeClr>
                </a:solidFill>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ea typeface="微软雅黑" pitchFamily="34" charset="-122"/>
                </a:endParaRPr>
              </a:p>
            </p:txBody>
          </p:sp>
          <p:sp>
            <p:nvSpPr>
              <p:cNvPr id="39" name="TextBox 42"/>
              <p:cNvSpPr>
                <a:spLocks noChangeArrowheads="1"/>
              </p:cNvSpPr>
              <p:nvPr/>
            </p:nvSpPr>
            <p:spPr bwMode="auto">
              <a:xfrm>
                <a:off x="623029" y="220594"/>
                <a:ext cx="1953344" cy="59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p>
                <a:r>
                  <a:rPr lang="zh-CN" altLang="en-US" b="1">
                    <a:solidFill>
                      <a:schemeClr val="bg1"/>
                    </a:solidFill>
                    <a:latin typeface="微软雅黑" pitchFamily="34" charset="-122"/>
                    <a:ea typeface="微软雅黑" pitchFamily="34" charset="-122"/>
                    <a:sym typeface="微软雅黑" pitchFamily="34" charset="-122"/>
                  </a:rPr>
                  <a:t>添加标题</a:t>
                </a:r>
                <a:endParaRPr lang="zh-CN" altLang="en-US"/>
              </a:p>
            </p:txBody>
          </p:sp>
          <p:sp>
            <p:nvSpPr>
              <p:cNvPr id="40" name="矩形 45"/>
              <p:cNvSpPr>
                <a:spLocks noChangeArrowheads="1"/>
              </p:cNvSpPr>
              <p:nvPr/>
            </p:nvSpPr>
            <p:spPr bwMode="auto">
              <a:xfrm>
                <a:off x="648527" y="826642"/>
                <a:ext cx="3150436" cy="34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spAutoFit/>
              </a:bodyPr>
              <a:lstStyle/>
              <a:p>
                <a:endParaRPr lang="zh-CN" altLang="zh-CN" sz="800">
                  <a:solidFill>
                    <a:schemeClr val="bg1"/>
                  </a:solidFill>
                  <a:latin typeface="Calibri" pitchFamily="34" charset="0"/>
                  <a:ea typeface="微软雅黑" pitchFamily="34" charset="-122"/>
                </a:endParaRPr>
              </a:p>
            </p:txBody>
          </p:sp>
        </p:grpSp>
        <p:sp>
          <p:nvSpPr>
            <p:cNvPr id="37" name="圆角矩形 3"/>
            <p:cNvSpPr>
              <a:spLocks noChangeArrowheads="1"/>
            </p:cNvSpPr>
            <p:nvPr/>
          </p:nvSpPr>
          <p:spPr bwMode="auto">
            <a:xfrm>
              <a:off x="34929" y="101632"/>
              <a:ext cx="3289683" cy="1100488"/>
            </a:xfrm>
            <a:prstGeom prst="roundRect">
              <a:avLst>
                <a:gd name="adj" fmla="val 16667"/>
              </a:avLst>
            </a:prstGeom>
            <a:solidFill>
              <a:schemeClr val="bg1">
                <a:lumMod val="7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ea typeface="微软雅黑" pitchFamily="34" charset="-122"/>
              </a:endParaRPr>
            </a:p>
          </p:txBody>
        </p:sp>
      </p:grpSp>
      <p:sp>
        <p:nvSpPr>
          <p:cNvPr id="41" name="TextBox 4"/>
          <p:cNvSpPr>
            <a:spLocks noChangeArrowheads="1"/>
          </p:cNvSpPr>
          <p:nvPr/>
        </p:nvSpPr>
        <p:spPr bwMode="auto">
          <a:xfrm>
            <a:off x="1229916" y="1392747"/>
            <a:ext cx="2767013" cy="117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nSpc>
                <a:spcPct val="150000"/>
              </a:lnSpc>
            </a:pPr>
            <a:r>
              <a:rPr lang="zh-CN" altLang="en-US" sz="1200" dirty="0">
                <a:solidFill>
                  <a:schemeClr val="bg1"/>
                </a:solidFill>
                <a:latin typeface="Franklin Gothic Book" pitchFamily="34" charset="0"/>
                <a:ea typeface="微软雅黑" pitchFamily="34" charset="-122"/>
                <a:sym typeface="Franklin Gothic Book" pitchFamily="34" charset="0"/>
              </a:rPr>
              <a:t>击点添加文字说明点击添加文字说明</a:t>
            </a:r>
          </a:p>
          <a:p>
            <a:pPr>
              <a:lnSpc>
                <a:spcPct val="150000"/>
              </a:lnSpc>
            </a:pPr>
            <a:r>
              <a:rPr lang="zh-CN" altLang="en-US" sz="1200" dirty="0">
                <a:solidFill>
                  <a:schemeClr val="bg1"/>
                </a:solidFill>
                <a:latin typeface="Franklin Gothic Book" pitchFamily="34" charset="0"/>
                <a:ea typeface="微软雅黑" pitchFamily="34" charset="-122"/>
                <a:sym typeface="Franklin Gothic Book" pitchFamily="34" charset="0"/>
              </a:rPr>
              <a:t>点击添加文字说明点击添加文字说明</a:t>
            </a:r>
            <a:endParaRPr lang="en-US" sz="1200" dirty="0">
              <a:solidFill>
                <a:schemeClr val="bg1"/>
              </a:solidFill>
              <a:latin typeface="Franklin Gothic Book" pitchFamily="34" charset="0"/>
              <a:ea typeface="微软雅黑" pitchFamily="34" charset="-122"/>
              <a:sym typeface="Franklin Gothic Book" pitchFamily="34" charset="0"/>
            </a:endParaRPr>
          </a:p>
          <a:p>
            <a:pPr>
              <a:lnSpc>
                <a:spcPct val="150000"/>
              </a:lnSpc>
            </a:pPr>
            <a:r>
              <a:rPr lang="zh-CN" altLang="en-US" sz="1200" dirty="0">
                <a:solidFill>
                  <a:schemeClr val="bg1"/>
                </a:solidFill>
                <a:latin typeface="Franklin Gothic Book" pitchFamily="34" charset="0"/>
                <a:ea typeface="微软雅黑" pitchFamily="34" charset="-122"/>
                <a:sym typeface="Franklin Gothic Book" pitchFamily="34" charset="0"/>
              </a:rPr>
              <a:t>点击添加文字说明点击添加文字说明</a:t>
            </a:r>
            <a:endParaRPr lang="en-US" sz="1200" dirty="0">
              <a:solidFill>
                <a:schemeClr val="bg1"/>
              </a:solidFill>
              <a:latin typeface="Franklin Gothic Book" pitchFamily="34" charset="0"/>
              <a:ea typeface="微软雅黑" pitchFamily="34" charset="-122"/>
              <a:sym typeface="Franklin Gothic Book" pitchFamily="34" charset="0"/>
            </a:endParaRPr>
          </a:p>
          <a:p>
            <a:pPr>
              <a:lnSpc>
                <a:spcPct val="150000"/>
              </a:lnSpc>
            </a:pPr>
            <a:r>
              <a:rPr lang="zh-CN" altLang="en-US" sz="1200" dirty="0">
                <a:solidFill>
                  <a:schemeClr val="bg1"/>
                </a:solidFill>
                <a:latin typeface="Franklin Gothic Book" pitchFamily="34" charset="0"/>
                <a:ea typeface="微软雅黑" pitchFamily="34" charset="-122"/>
                <a:sym typeface="Franklin Gothic Book" pitchFamily="34" charset="0"/>
              </a:rPr>
              <a:t>点击添加文字说明点击添加文字</a:t>
            </a:r>
            <a:r>
              <a:rPr lang="zh-CN" altLang="en-US" sz="1200" dirty="0" smtClean="0">
                <a:solidFill>
                  <a:schemeClr val="bg1"/>
                </a:solidFill>
                <a:latin typeface="Franklin Gothic Book" pitchFamily="34" charset="0"/>
                <a:ea typeface="微软雅黑" pitchFamily="34" charset="-122"/>
                <a:sym typeface="Franklin Gothic Book" pitchFamily="34" charset="0"/>
              </a:rPr>
              <a:t>说明</a:t>
            </a:r>
            <a:endParaRPr lang="zh-CN" altLang="en-US" sz="1200" dirty="0">
              <a:solidFill>
                <a:schemeClr val="bg1"/>
              </a:solidFill>
              <a:ea typeface="微软雅黑" pitchFamily="34" charset="-122"/>
              <a:sym typeface="Arial" pitchFamily="34" charset="0"/>
            </a:endParaRPr>
          </a:p>
        </p:txBody>
      </p:sp>
      <p:sp>
        <p:nvSpPr>
          <p:cNvPr id="42" name="圆角矩形 8"/>
          <p:cNvSpPr>
            <a:spLocks noChangeArrowheads="1"/>
          </p:cNvSpPr>
          <p:nvPr/>
        </p:nvSpPr>
        <p:spPr bwMode="auto">
          <a:xfrm>
            <a:off x="5353050" y="3862388"/>
            <a:ext cx="2466975" cy="826294"/>
          </a:xfrm>
          <a:prstGeom prst="roundRect">
            <a:avLst>
              <a:gd name="adj" fmla="val 16667"/>
            </a:avLst>
          </a:prstGeom>
          <a:solidFill>
            <a:schemeClr val="bg1"/>
          </a:solidFill>
          <a:ln w="12700" cap="flat" cmpd="sng">
            <a:solidFill>
              <a:srgbClr val="42719B"/>
            </a:solidFill>
            <a:bevel/>
            <a:headEnd/>
            <a:tailEnd/>
          </a:ln>
          <a:extLst/>
        </p:spPr>
        <p:txBody>
          <a:bodyPr lIns="68580" tIns="34290" rIns="68580" bIns="34290" anchor="ctr"/>
          <a:lstStyle/>
          <a:p>
            <a:pPr algn="ctr"/>
            <a:endParaRPr lang="zh-CN" altLang="zh-CN">
              <a:solidFill>
                <a:srgbClr val="FFFFFF"/>
              </a:solidFill>
              <a:ea typeface="微软雅黑" pitchFamily="34" charset="-122"/>
            </a:endParaRPr>
          </a:p>
        </p:txBody>
      </p:sp>
      <p:sp>
        <p:nvSpPr>
          <p:cNvPr id="43" name="圆角矩形 9"/>
          <p:cNvSpPr>
            <a:spLocks noChangeArrowheads="1"/>
          </p:cNvSpPr>
          <p:nvPr/>
        </p:nvSpPr>
        <p:spPr bwMode="auto">
          <a:xfrm>
            <a:off x="5323285" y="2430066"/>
            <a:ext cx="2468165" cy="826294"/>
          </a:xfrm>
          <a:prstGeom prst="roundRect">
            <a:avLst>
              <a:gd name="adj" fmla="val 16667"/>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FFFFFF"/>
              </a:solidFill>
              <a:ea typeface="微软雅黑" pitchFamily="34" charset="-122"/>
            </a:endParaRPr>
          </a:p>
        </p:txBody>
      </p:sp>
      <p:sp>
        <p:nvSpPr>
          <p:cNvPr id="44" name="椭圆 10"/>
          <p:cNvSpPr>
            <a:spLocks noChangeArrowheads="1"/>
          </p:cNvSpPr>
          <p:nvPr/>
        </p:nvSpPr>
        <p:spPr bwMode="auto">
          <a:xfrm>
            <a:off x="4649391" y="1004888"/>
            <a:ext cx="871538" cy="870347"/>
          </a:xfrm>
          <a:prstGeom prst="star8">
            <a:avLst/>
          </a:prstGeom>
          <a:solidFill>
            <a:schemeClr val="bg1"/>
          </a:solidFill>
          <a:ln w="12700" cap="flat" cmpd="sng">
            <a:solidFill>
              <a:srgbClr val="3F3F3F"/>
            </a:solidFill>
            <a:bevel/>
            <a:headEnd/>
            <a:tailEnd/>
          </a:ln>
        </p:spPr>
        <p:txBody>
          <a:bodyPr lIns="68580" tIns="34290" rIns="68580" bIns="34290" anchor="ctr"/>
          <a:lstStyle/>
          <a:p>
            <a:pPr algn="ctr"/>
            <a:endParaRPr lang="zh-CN" altLang="zh-CN">
              <a:solidFill>
                <a:srgbClr val="FFFFFF"/>
              </a:solidFill>
              <a:ea typeface="微软雅黑" pitchFamily="34" charset="-122"/>
            </a:endParaRPr>
          </a:p>
        </p:txBody>
      </p:sp>
      <p:sp>
        <p:nvSpPr>
          <p:cNvPr id="45" name="椭圆 11"/>
          <p:cNvSpPr>
            <a:spLocks noChangeArrowheads="1"/>
          </p:cNvSpPr>
          <p:nvPr/>
        </p:nvSpPr>
        <p:spPr bwMode="auto">
          <a:xfrm>
            <a:off x="4718448" y="1066801"/>
            <a:ext cx="744140" cy="746522"/>
          </a:xfrm>
          <a:prstGeom prst="ellipse">
            <a:avLst/>
          </a:prstGeom>
          <a:solidFill>
            <a:srgbClr val="3F3F3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FFFFFF"/>
              </a:solidFill>
              <a:ea typeface="微软雅黑" pitchFamily="34" charset="-122"/>
            </a:endParaRPr>
          </a:p>
        </p:txBody>
      </p:sp>
      <p:sp>
        <p:nvSpPr>
          <p:cNvPr id="46" name="圆角矩形 13"/>
          <p:cNvSpPr>
            <a:spLocks noChangeArrowheads="1"/>
          </p:cNvSpPr>
          <p:nvPr/>
        </p:nvSpPr>
        <p:spPr bwMode="auto">
          <a:xfrm>
            <a:off x="5257800" y="2356248"/>
            <a:ext cx="2627710" cy="977503"/>
          </a:xfrm>
          <a:prstGeom prst="roundRect">
            <a:avLst>
              <a:gd name="adj" fmla="val 15046"/>
            </a:avLst>
          </a:prstGeom>
          <a:noFill/>
          <a:ln w="47625" cap="flat" cmpd="sng">
            <a:solidFill>
              <a:srgbClr val="F4F4F4"/>
            </a:solidFill>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a:endParaRPr lang="zh-CN" altLang="zh-CN">
              <a:solidFill>
                <a:srgbClr val="FFFFFF"/>
              </a:solidFill>
              <a:ea typeface="微软雅黑" pitchFamily="34" charset="-122"/>
            </a:endParaRPr>
          </a:p>
        </p:txBody>
      </p:sp>
      <p:sp>
        <p:nvSpPr>
          <p:cNvPr id="47" name="椭圆 14"/>
          <p:cNvSpPr>
            <a:spLocks noChangeArrowheads="1"/>
          </p:cNvSpPr>
          <p:nvPr/>
        </p:nvSpPr>
        <p:spPr bwMode="auto">
          <a:xfrm>
            <a:off x="4695826" y="2409826"/>
            <a:ext cx="870347" cy="870347"/>
          </a:xfrm>
          <a:prstGeom prst="star8">
            <a:avLst/>
          </a:prstGeom>
          <a:solidFill>
            <a:schemeClr val="bg1"/>
          </a:solidFill>
          <a:ln w="12700" cap="flat" cmpd="sng">
            <a:solidFill>
              <a:schemeClr val="bg1">
                <a:lumMod val="75000"/>
              </a:schemeClr>
            </a:solidFill>
            <a:bevel/>
            <a:headEnd/>
            <a:tailEnd/>
          </a:ln>
        </p:spPr>
        <p:txBody>
          <a:bodyPr lIns="68580" tIns="34290" rIns="68580" bIns="34290" anchor="ctr"/>
          <a:lstStyle/>
          <a:p>
            <a:pPr algn="ctr"/>
            <a:endParaRPr lang="zh-CN" altLang="zh-CN">
              <a:solidFill>
                <a:srgbClr val="FFFFFF"/>
              </a:solidFill>
              <a:ea typeface="微软雅黑" pitchFamily="34" charset="-122"/>
            </a:endParaRPr>
          </a:p>
        </p:txBody>
      </p:sp>
      <p:sp>
        <p:nvSpPr>
          <p:cNvPr id="48" name="椭圆 15"/>
          <p:cNvSpPr>
            <a:spLocks noChangeArrowheads="1"/>
          </p:cNvSpPr>
          <p:nvPr/>
        </p:nvSpPr>
        <p:spPr bwMode="auto">
          <a:xfrm>
            <a:off x="4764881" y="2471738"/>
            <a:ext cx="742950" cy="746522"/>
          </a:xfrm>
          <a:prstGeom prst="ellipse">
            <a:avLst/>
          </a:prstGeom>
          <a:solidFill>
            <a:schemeClr val="bg1">
              <a:lumMod val="75000"/>
            </a:schemeClr>
          </a:solidFill>
          <a:ln>
            <a:noFill/>
          </a:ln>
          <a:extLst/>
        </p:spPr>
        <p:txBody>
          <a:bodyPr lIns="68580" tIns="34290" rIns="68580" bIns="34290" anchor="ctr"/>
          <a:lstStyle/>
          <a:p>
            <a:pPr algn="ctr"/>
            <a:endParaRPr lang="zh-CN" altLang="zh-CN">
              <a:solidFill>
                <a:srgbClr val="FFFFFF"/>
              </a:solidFill>
              <a:ea typeface="微软雅黑" pitchFamily="34" charset="-122"/>
            </a:endParaRPr>
          </a:p>
        </p:txBody>
      </p:sp>
      <p:sp>
        <p:nvSpPr>
          <p:cNvPr id="49" name="TextBox 42"/>
          <p:cNvSpPr>
            <a:spLocks noChangeArrowheads="1"/>
          </p:cNvSpPr>
          <p:nvPr/>
        </p:nvSpPr>
        <p:spPr bwMode="auto">
          <a:xfrm>
            <a:off x="5807869" y="2493169"/>
            <a:ext cx="1206104" cy="34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r>
              <a:rPr lang="zh-CN" altLang="en-US" b="1">
                <a:latin typeface="微软雅黑" pitchFamily="34" charset="-122"/>
                <a:ea typeface="微软雅黑" pitchFamily="34" charset="-122"/>
                <a:sym typeface="微软雅黑" pitchFamily="34" charset="-122"/>
              </a:rPr>
              <a:t>添加标题</a:t>
            </a:r>
            <a:endParaRPr lang="zh-CN" altLang="en-US"/>
          </a:p>
        </p:txBody>
      </p:sp>
      <p:sp>
        <p:nvSpPr>
          <p:cNvPr id="50" name="矩形 14"/>
          <p:cNvSpPr>
            <a:spLocks noChangeArrowheads="1"/>
          </p:cNvSpPr>
          <p:nvPr/>
        </p:nvSpPr>
        <p:spPr bwMode="auto">
          <a:xfrm>
            <a:off x="5659042" y="2867025"/>
            <a:ext cx="1945481"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endParaRPr lang="zh-CN" altLang="zh-CN" sz="800">
              <a:latin typeface="Calibri" pitchFamily="34" charset="0"/>
              <a:ea typeface="微软雅黑" pitchFamily="34" charset="-122"/>
            </a:endParaRPr>
          </a:p>
        </p:txBody>
      </p:sp>
      <p:sp>
        <p:nvSpPr>
          <p:cNvPr id="51" name="圆角矩形 19"/>
          <p:cNvSpPr>
            <a:spLocks noChangeArrowheads="1"/>
          </p:cNvSpPr>
          <p:nvPr/>
        </p:nvSpPr>
        <p:spPr bwMode="auto">
          <a:xfrm>
            <a:off x="5285185" y="3783806"/>
            <a:ext cx="2628900" cy="977504"/>
          </a:xfrm>
          <a:prstGeom prst="roundRect">
            <a:avLst>
              <a:gd name="adj" fmla="val 15046"/>
            </a:avLst>
          </a:prstGeom>
          <a:noFill/>
          <a:ln w="47625" cap="flat" cmpd="sng">
            <a:solidFill>
              <a:schemeClr val="bg1"/>
            </a:solidFill>
            <a:bevel/>
            <a:headEnd/>
            <a:tailEn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a:endParaRPr lang="zh-CN" altLang="zh-CN">
              <a:solidFill>
                <a:srgbClr val="FFFFFF"/>
              </a:solidFill>
              <a:ea typeface="微软雅黑" pitchFamily="34" charset="-122"/>
            </a:endParaRPr>
          </a:p>
        </p:txBody>
      </p:sp>
      <p:sp>
        <p:nvSpPr>
          <p:cNvPr id="52" name="椭圆 20"/>
          <p:cNvSpPr>
            <a:spLocks noChangeArrowheads="1"/>
          </p:cNvSpPr>
          <p:nvPr/>
        </p:nvSpPr>
        <p:spPr bwMode="auto">
          <a:xfrm>
            <a:off x="4723210" y="3837385"/>
            <a:ext cx="870347" cy="870347"/>
          </a:xfrm>
          <a:prstGeom prst="star8">
            <a:avLst/>
          </a:prstGeom>
          <a:solidFill>
            <a:schemeClr val="bg1"/>
          </a:solidFill>
          <a:ln w="12700" cap="flat" cmpd="sng">
            <a:solidFill>
              <a:srgbClr val="3F3F3F"/>
            </a:solidFill>
            <a:bevel/>
            <a:headEnd/>
            <a:tailEnd/>
          </a:ln>
        </p:spPr>
        <p:txBody>
          <a:bodyPr lIns="68580" tIns="34290" rIns="68580" bIns="34290" anchor="ctr"/>
          <a:lstStyle/>
          <a:p>
            <a:pPr algn="ctr"/>
            <a:endParaRPr lang="zh-CN" altLang="zh-CN">
              <a:solidFill>
                <a:srgbClr val="FFFFFF"/>
              </a:solidFill>
              <a:ea typeface="微软雅黑" pitchFamily="34" charset="-122"/>
            </a:endParaRPr>
          </a:p>
        </p:txBody>
      </p:sp>
      <p:sp>
        <p:nvSpPr>
          <p:cNvPr id="53" name="椭圆 21"/>
          <p:cNvSpPr>
            <a:spLocks noChangeArrowheads="1"/>
          </p:cNvSpPr>
          <p:nvPr/>
        </p:nvSpPr>
        <p:spPr bwMode="auto">
          <a:xfrm>
            <a:off x="4792266" y="3899297"/>
            <a:ext cx="744140" cy="746522"/>
          </a:xfrm>
          <a:prstGeom prst="ellipse">
            <a:avLst/>
          </a:prstGeom>
          <a:solidFill>
            <a:srgbClr val="3F3F3F"/>
          </a:solidFill>
          <a:ln>
            <a:noFill/>
          </a:ln>
          <a:extLst>
            <a:ext uri="{91240B29-F687-4F45-9708-019B960494DF}">
              <a14:hiddenLine xmlns:a14="http://schemas.microsoft.com/office/drawing/2010/main" w="12700" cap="sq" cmpd="sng">
                <a:solidFill>
                  <a:srgbClr val="42719B"/>
                </a:solidFill>
                <a:miter lim="800000"/>
                <a:headEnd/>
                <a:tailEnd/>
              </a14:hiddenLine>
            </a:ext>
          </a:extLst>
        </p:spPr>
        <p:txBody>
          <a:bodyPr lIns="68580" tIns="34290" rIns="68580" bIns="34290" anchor="ctr"/>
          <a:lstStyle/>
          <a:p>
            <a:pPr algn="ctr"/>
            <a:endParaRPr lang="zh-CN" altLang="zh-CN">
              <a:solidFill>
                <a:srgbClr val="FFFFFF"/>
              </a:solidFill>
              <a:ea typeface="微软雅黑" pitchFamily="34" charset="-122"/>
            </a:endParaRPr>
          </a:p>
        </p:txBody>
      </p:sp>
      <p:sp>
        <p:nvSpPr>
          <p:cNvPr id="54" name="TextBox 42"/>
          <p:cNvSpPr>
            <a:spLocks noChangeArrowheads="1"/>
          </p:cNvSpPr>
          <p:nvPr/>
        </p:nvSpPr>
        <p:spPr bwMode="auto">
          <a:xfrm>
            <a:off x="5826919" y="3919538"/>
            <a:ext cx="1178719" cy="3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r>
              <a:rPr lang="zh-CN" altLang="en-US" b="1">
                <a:solidFill>
                  <a:schemeClr val="tx1">
                    <a:lumMod val="75000"/>
                    <a:lumOff val="25000"/>
                  </a:schemeClr>
                </a:solidFill>
                <a:latin typeface="微软雅黑" pitchFamily="34" charset="-122"/>
                <a:ea typeface="微软雅黑" pitchFamily="34" charset="-122"/>
                <a:sym typeface="微软雅黑" pitchFamily="34" charset="-122"/>
              </a:rPr>
              <a:t>添加标题</a:t>
            </a:r>
            <a:endParaRPr lang="zh-CN" altLang="en-US">
              <a:solidFill>
                <a:schemeClr val="tx1">
                  <a:lumMod val="75000"/>
                  <a:lumOff val="25000"/>
                </a:schemeClr>
              </a:solidFill>
            </a:endParaRPr>
          </a:p>
        </p:txBody>
      </p:sp>
      <p:sp>
        <p:nvSpPr>
          <p:cNvPr id="55" name="椭圆 23"/>
          <p:cNvSpPr>
            <a:spLocks noChangeArrowheads="1"/>
          </p:cNvSpPr>
          <p:nvPr/>
        </p:nvSpPr>
        <p:spPr bwMode="auto">
          <a:xfrm>
            <a:off x="4775597" y="1120379"/>
            <a:ext cx="641747" cy="645319"/>
          </a:xfrm>
          <a:prstGeom prst="ellipse">
            <a:avLst/>
          </a:prstGeom>
          <a:solidFill>
            <a:srgbClr val="FFFFFF"/>
          </a:solidFill>
          <a:ln>
            <a:noFill/>
          </a:ln>
          <a:extLst>
            <a:ext uri="{91240B29-F687-4F45-9708-019B960494DF}">
              <a14:hiddenLine xmlns:a14="http://schemas.microsoft.com/office/drawing/2010/main" w="12700" cap="sq" cmpd="sng">
                <a:solidFill>
                  <a:srgbClr val="42719B"/>
                </a:solidFill>
                <a:miter lim="800000"/>
                <a:headEnd/>
                <a:tailEnd/>
              </a14:hiddenLine>
            </a:ext>
          </a:extLst>
        </p:spPr>
        <p:txBody>
          <a:bodyPr lIns="68580" tIns="34290" rIns="68580" bIns="34290" anchor="ctr"/>
          <a:lstStyle/>
          <a:p>
            <a:pPr algn="ctr"/>
            <a:endParaRPr lang="zh-CN" altLang="zh-CN">
              <a:solidFill>
                <a:srgbClr val="FFFFFF"/>
              </a:solidFill>
              <a:ea typeface="微软雅黑" pitchFamily="34" charset="-122"/>
            </a:endParaRPr>
          </a:p>
        </p:txBody>
      </p:sp>
      <p:sp>
        <p:nvSpPr>
          <p:cNvPr id="67" name="椭圆 35"/>
          <p:cNvSpPr>
            <a:spLocks noChangeArrowheads="1"/>
          </p:cNvSpPr>
          <p:nvPr/>
        </p:nvSpPr>
        <p:spPr bwMode="auto">
          <a:xfrm>
            <a:off x="4850607" y="3958829"/>
            <a:ext cx="622697" cy="626269"/>
          </a:xfrm>
          <a:prstGeom prst="ellipse">
            <a:avLst/>
          </a:prstGeom>
          <a:solidFill>
            <a:srgbClr val="FFFFFF"/>
          </a:solidFill>
          <a:ln>
            <a:noFill/>
          </a:ln>
          <a:extLst>
            <a:ext uri="{91240B29-F687-4F45-9708-019B960494DF}">
              <a14:hiddenLine xmlns:a14="http://schemas.microsoft.com/office/drawing/2010/main" w="12700" cap="sq" cmpd="sng">
                <a:solidFill>
                  <a:srgbClr val="42719B"/>
                </a:solidFill>
                <a:miter lim="800000"/>
                <a:headEnd/>
                <a:tailEnd/>
              </a14:hiddenLine>
            </a:ext>
          </a:extLst>
        </p:spPr>
        <p:txBody>
          <a:bodyPr lIns="68580" tIns="34290" rIns="68580" bIns="34290" anchor="ctr"/>
          <a:lstStyle/>
          <a:p>
            <a:pPr algn="ctr"/>
            <a:endParaRPr lang="zh-CN" altLang="zh-CN">
              <a:solidFill>
                <a:srgbClr val="FFFFFF"/>
              </a:solidFill>
              <a:ea typeface="微软雅黑" pitchFamily="34" charset="-122"/>
            </a:endParaRPr>
          </a:p>
        </p:txBody>
      </p:sp>
      <p:sp>
        <p:nvSpPr>
          <p:cNvPr id="71" name="矩形 36"/>
          <p:cNvSpPr>
            <a:spLocks noChangeArrowheads="1"/>
          </p:cNvSpPr>
          <p:nvPr/>
        </p:nvSpPr>
        <p:spPr bwMode="auto">
          <a:xfrm>
            <a:off x="5807869" y="2843213"/>
            <a:ext cx="1601391" cy="3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r>
              <a:rPr lang="zh-CN" altLang="en-US" sz="900">
                <a:latin typeface="Franklin Gothic Book" pitchFamily="34" charset="0"/>
                <a:ea typeface="微软雅黑" pitchFamily="34" charset="-122"/>
                <a:sym typeface="Franklin Gothic Book" pitchFamily="34" charset="0"/>
              </a:rPr>
              <a:t>击点添加文字说明</a:t>
            </a:r>
          </a:p>
          <a:p>
            <a:r>
              <a:rPr lang="zh-CN" altLang="en-US" sz="900">
                <a:latin typeface="Franklin Gothic Book" pitchFamily="34" charset="0"/>
                <a:ea typeface="微软雅黑" pitchFamily="34" charset="-122"/>
                <a:sym typeface="Franklin Gothic Book" pitchFamily="34" charset="0"/>
              </a:rPr>
              <a:t>击点添加文字说明</a:t>
            </a:r>
            <a:endParaRPr lang="zh-CN" altLang="en-US"/>
          </a:p>
        </p:txBody>
      </p:sp>
      <p:sp>
        <p:nvSpPr>
          <p:cNvPr id="72" name="矩形 37"/>
          <p:cNvSpPr>
            <a:spLocks noChangeArrowheads="1"/>
          </p:cNvSpPr>
          <p:nvPr/>
        </p:nvSpPr>
        <p:spPr bwMode="auto">
          <a:xfrm>
            <a:off x="5842398" y="4257676"/>
            <a:ext cx="1601390" cy="3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r>
              <a:rPr lang="zh-CN" altLang="en-US" sz="900" dirty="0">
                <a:solidFill>
                  <a:schemeClr val="tx1">
                    <a:lumMod val="75000"/>
                    <a:lumOff val="25000"/>
                  </a:schemeClr>
                </a:solidFill>
                <a:latin typeface="Franklin Gothic Book" pitchFamily="34" charset="0"/>
                <a:ea typeface="微软雅黑" pitchFamily="34" charset="-122"/>
                <a:sym typeface="Franklin Gothic Book" pitchFamily="34" charset="0"/>
              </a:rPr>
              <a:t>击点添加文字说明</a:t>
            </a:r>
          </a:p>
          <a:p>
            <a:r>
              <a:rPr lang="zh-CN" altLang="en-US" sz="900" dirty="0">
                <a:solidFill>
                  <a:schemeClr val="tx1">
                    <a:lumMod val="75000"/>
                    <a:lumOff val="25000"/>
                  </a:schemeClr>
                </a:solidFill>
                <a:latin typeface="Franklin Gothic Book" pitchFamily="34" charset="0"/>
                <a:ea typeface="微软雅黑" pitchFamily="34" charset="-122"/>
                <a:sym typeface="Franklin Gothic Book" pitchFamily="34" charset="0"/>
              </a:rPr>
              <a:t>击点添加文字说明</a:t>
            </a:r>
            <a:endParaRPr lang="zh-CN" altLang="en-US" dirty="0">
              <a:solidFill>
                <a:schemeClr val="tx1">
                  <a:lumMod val="75000"/>
                  <a:lumOff val="25000"/>
                </a:schemeClr>
              </a:solidFill>
            </a:endParaRPr>
          </a:p>
        </p:txBody>
      </p:sp>
      <p:sp>
        <p:nvSpPr>
          <p:cNvPr id="73" name="直接连接符 41"/>
          <p:cNvSpPr>
            <a:spLocks noChangeShapeType="1"/>
          </p:cNvSpPr>
          <p:nvPr/>
        </p:nvSpPr>
        <p:spPr bwMode="auto">
          <a:xfrm flipH="1">
            <a:off x="1312069" y="2883230"/>
            <a:ext cx="2456260" cy="0"/>
          </a:xfrm>
          <a:prstGeom prst="line">
            <a:avLst/>
          </a:prstGeom>
          <a:noFill/>
          <a:ln w="12700" cap="flat" cmpd="sng">
            <a:solidFill>
              <a:schemeClr val="bg1"/>
            </a:solidFill>
            <a:prstDash val="sysDash"/>
            <a:bevel/>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74" name="TextBox 4"/>
          <p:cNvSpPr>
            <a:spLocks noChangeArrowheads="1"/>
          </p:cNvSpPr>
          <p:nvPr/>
        </p:nvSpPr>
        <p:spPr bwMode="auto">
          <a:xfrm>
            <a:off x="1241822" y="3132071"/>
            <a:ext cx="2765822" cy="1453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nSpc>
                <a:spcPct val="150000"/>
              </a:lnSpc>
            </a:pPr>
            <a:r>
              <a:rPr lang="zh-CN" altLang="en-US" sz="1200">
                <a:solidFill>
                  <a:schemeClr val="bg1"/>
                </a:solidFill>
                <a:latin typeface="Franklin Gothic Book" pitchFamily="34" charset="0"/>
                <a:ea typeface="微软雅黑" pitchFamily="34" charset="-122"/>
                <a:sym typeface="Franklin Gothic Book" pitchFamily="34" charset="0"/>
              </a:rPr>
              <a:t>击点添加文字说明点击添加文字说明</a:t>
            </a:r>
          </a:p>
          <a:p>
            <a:pPr>
              <a:lnSpc>
                <a:spcPct val="150000"/>
              </a:lnSpc>
            </a:pPr>
            <a:r>
              <a:rPr lang="zh-CN" altLang="en-US" sz="1200">
                <a:solidFill>
                  <a:schemeClr val="bg1"/>
                </a:solidFill>
                <a:latin typeface="Franklin Gothic Book" pitchFamily="34" charset="0"/>
                <a:ea typeface="微软雅黑" pitchFamily="34" charset="-122"/>
                <a:sym typeface="Franklin Gothic Book" pitchFamily="34" charset="0"/>
              </a:rPr>
              <a:t>点击添加文字说明点击添加文字说明</a:t>
            </a:r>
            <a:endParaRPr lang="en-US" sz="1200">
              <a:solidFill>
                <a:schemeClr val="bg1"/>
              </a:solidFill>
              <a:latin typeface="Franklin Gothic Book" pitchFamily="34" charset="0"/>
              <a:ea typeface="微软雅黑" pitchFamily="34" charset="-122"/>
              <a:sym typeface="Franklin Gothic Book" pitchFamily="34" charset="0"/>
            </a:endParaRPr>
          </a:p>
          <a:p>
            <a:pPr>
              <a:lnSpc>
                <a:spcPct val="150000"/>
              </a:lnSpc>
            </a:pPr>
            <a:r>
              <a:rPr lang="zh-CN" altLang="en-US" sz="1200">
                <a:solidFill>
                  <a:schemeClr val="bg1"/>
                </a:solidFill>
                <a:latin typeface="Franklin Gothic Book" pitchFamily="34" charset="0"/>
                <a:ea typeface="微软雅黑" pitchFamily="34" charset="-122"/>
                <a:sym typeface="Franklin Gothic Book" pitchFamily="34" charset="0"/>
              </a:rPr>
              <a:t>点击添加文字说明点击添加文字说明</a:t>
            </a:r>
            <a:endParaRPr lang="en-US" sz="1200">
              <a:solidFill>
                <a:schemeClr val="bg1"/>
              </a:solidFill>
              <a:latin typeface="Franklin Gothic Book" pitchFamily="34" charset="0"/>
              <a:ea typeface="微软雅黑" pitchFamily="34" charset="-122"/>
              <a:sym typeface="Franklin Gothic Book" pitchFamily="34" charset="0"/>
            </a:endParaRPr>
          </a:p>
          <a:p>
            <a:pPr>
              <a:lnSpc>
                <a:spcPct val="150000"/>
              </a:lnSpc>
            </a:pPr>
            <a:r>
              <a:rPr lang="zh-CN" altLang="en-US" sz="1200">
                <a:solidFill>
                  <a:schemeClr val="bg1"/>
                </a:solidFill>
                <a:latin typeface="Franklin Gothic Book" pitchFamily="34" charset="0"/>
                <a:ea typeface="微软雅黑" pitchFamily="34" charset="-122"/>
                <a:sym typeface="Franklin Gothic Book" pitchFamily="34" charset="0"/>
              </a:rPr>
              <a:t>点击添加文字说明点击添加文字说明</a:t>
            </a:r>
            <a:endParaRPr lang="zh-CN" altLang="en-US" sz="1200">
              <a:solidFill>
                <a:schemeClr val="bg1"/>
              </a:solidFill>
              <a:ea typeface="微软雅黑" pitchFamily="34" charset="-122"/>
              <a:sym typeface="Arial" pitchFamily="34" charset="0"/>
            </a:endParaRPr>
          </a:p>
          <a:p>
            <a:pPr>
              <a:lnSpc>
                <a:spcPct val="150000"/>
              </a:lnSpc>
            </a:pPr>
            <a:endParaRPr lang="zh-CN" altLang="en-US" sz="1200">
              <a:solidFill>
                <a:schemeClr val="bg1"/>
              </a:solidFill>
              <a:ea typeface="微软雅黑" pitchFamily="34" charset="-122"/>
              <a:sym typeface="Arial" pitchFamily="34" charset="0"/>
            </a:endParaRPr>
          </a:p>
        </p:txBody>
      </p:sp>
      <p:sp>
        <p:nvSpPr>
          <p:cNvPr id="75" name="TextBox 42"/>
          <p:cNvSpPr>
            <a:spLocks noChangeArrowheads="1"/>
          </p:cNvSpPr>
          <p:nvPr/>
        </p:nvSpPr>
        <p:spPr bwMode="auto">
          <a:xfrm>
            <a:off x="5807869" y="1051322"/>
            <a:ext cx="1206104" cy="3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r>
              <a:rPr lang="zh-CN" altLang="en-US" b="1" dirty="0">
                <a:solidFill>
                  <a:schemeClr val="bg1"/>
                </a:solidFill>
                <a:latin typeface="微软雅黑" pitchFamily="34" charset="-122"/>
                <a:ea typeface="微软雅黑" pitchFamily="34" charset="-122"/>
                <a:sym typeface="微软雅黑" pitchFamily="34" charset="-122"/>
              </a:rPr>
              <a:t>添加标题</a:t>
            </a:r>
            <a:endParaRPr lang="zh-CN" altLang="en-US" dirty="0">
              <a:solidFill>
                <a:schemeClr val="bg1"/>
              </a:solidFill>
            </a:endParaRPr>
          </a:p>
        </p:txBody>
      </p:sp>
      <p:sp>
        <p:nvSpPr>
          <p:cNvPr id="76" name="矩形 36"/>
          <p:cNvSpPr>
            <a:spLocks noChangeArrowheads="1"/>
          </p:cNvSpPr>
          <p:nvPr/>
        </p:nvSpPr>
        <p:spPr bwMode="auto">
          <a:xfrm>
            <a:off x="5807869" y="1402557"/>
            <a:ext cx="1601391" cy="3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r>
              <a:rPr lang="zh-CN" altLang="en-US" sz="900">
                <a:solidFill>
                  <a:schemeClr val="bg1"/>
                </a:solidFill>
                <a:latin typeface="Franklin Gothic Book" pitchFamily="34" charset="0"/>
                <a:ea typeface="微软雅黑" pitchFamily="34" charset="-122"/>
                <a:sym typeface="Franklin Gothic Book" pitchFamily="34" charset="0"/>
              </a:rPr>
              <a:t>击点添加文字说明</a:t>
            </a:r>
          </a:p>
          <a:p>
            <a:r>
              <a:rPr lang="zh-CN" altLang="en-US" sz="900">
                <a:solidFill>
                  <a:schemeClr val="bg1"/>
                </a:solidFill>
                <a:latin typeface="Franklin Gothic Book" pitchFamily="34" charset="0"/>
                <a:ea typeface="微软雅黑" pitchFamily="34" charset="-122"/>
                <a:sym typeface="Franklin Gothic Book" pitchFamily="34" charset="0"/>
              </a:rPr>
              <a:t>击点添加文字说明</a:t>
            </a:r>
            <a:endParaRPr lang="zh-CN" altLang="en-US">
              <a:solidFill>
                <a:schemeClr val="bg1"/>
              </a:solidFill>
            </a:endParaRPr>
          </a:p>
        </p:txBody>
      </p:sp>
      <p:sp>
        <p:nvSpPr>
          <p:cNvPr id="2" name="TextBox 1"/>
          <p:cNvSpPr txBox="1"/>
          <p:nvPr/>
        </p:nvSpPr>
        <p:spPr>
          <a:xfrm>
            <a:off x="4869519" y="1120379"/>
            <a:ext cx="470000" cy="646331"/>
          </a:xfrm>
          <a:prstGeom prst="rect">
            <a:avLst/>
          </a:prstGeom>
          <a:noFill/>
        </p:spPr>
        <p:txBody>
          <a:bodyPr wrap="none" rtlCol="0">
            <a:spAutoFit/>
          </a:bodyPr>
          <a:lstStyle/>
          <a:p>
            <a:r>
              <a:rPr lang="en-US" altLang="zh-CN" sz="3600" b="1" dirty="0" smtClean="0">
                <a:latin typeface="+mj-ea"/>
                <a:ea typeface="+mj-ea"/>
              </a:rPr>
              <a:t>1</a:t>
            </a:r>
            <a:endParaRPr lang="zh-CN" altLang="en-US" sz="3600" b="1" dirty="0">
              <a:latin typeface="+mj-ea"/>
              <a:ea typeface="+mj-ea"/>
            </a:endParaRPr>
          </a:p>
        </p:txBody>
      </p:sp>
      <p:sp>
        <p:nvSpPr>
          <p:cNvPr id="77" name="TextBox 76"/>
          <p:cNvSpPr txBox="1"/>
          <p:nvPr/>
        </p:nvSpPr>
        <p:spPr>
          <a:xfrm>
            <a:off x="4901356" y="2493408"/>
            <a:ext cx="470000" cy="646331"/>
          </a:xfrm>
          <a:prstGeom prst="rect">
            <a:avLst/>
          </a:prstGeom>
          <a:noFill/>
        </p:spPr>
        <p:txBody>
          <a:bodyPr wrap="none" rtlCol="0">
            <a:spAutoFit/>
          </a:bodyPr>
          <a:lstStyle/>
          <a:p>
            <a:r>
              <a:rPr lang="en-US" altLang="zh-CN" sz="3600" b="1" dirty="0" smtClean="0">
                <a:latin typeface="+mj-ea"/>
                <a:ea typeface="+mj-ea"/>
              </a:rPr>
              <a:t>2</a:t>
            </a:r>
            <a:endParaRPr lang="zh-CN" altLang="en-US" sz="3600" b="1" dirty="0">
              <a:latin typeface="+mj-ea"/>
              <a:ea typeface="+mj-ea"/>
            </a:endParaRPr>
          </a:p>
        </p:txBody>
      </p:sp>
      <p:sp>
        <p:nvSpPr>
          <p:cNvPr id="78" name="TextBox 77"/>
          <p:cNvSpPr txBox="1"/>
          <p:nvPr/>
        </p:nvSpPr>
        <p:spPr>
          <a:xfrm>
            <a:off x="4929336" y="3942844"/>
            <a:ext cx="470000" cy="646331"/>
          </a:xfrm>
          <a:prstGeom prst="rect">
            <a:avLst/>
          </a:prstGeom>
          <a:noFill/>
        </p:spPr>
        <p:txBody>
          <a:bodyPr wrap="none" rtlCol="0">
            <a:spAutoFit/>
          </a:bodyPr>
          <a:lstStyle/>
          <a:p>
            <a:r>
              <a:rPr lang="en-US" altLang="zh-CN" sz="3600" b="1" dirty="0" smtClean="0">
                <a:latin typeface="+mj-ea"/>
                <a:ea typeface="+mj-ea"/>
              </a:rPr>
              <a:t>3</a:t>
            </a:r>
            <a:endParaRPr lang="zh-CN" altLang="en-US" sz="3600" b="1" dirty="0">
              <a:latin typeface="+mj-ea"/>
              <a:ea typeface="+mj-ea"/>
            </a:endParaRPr>
          </a:p>
        </p:txBody>
      </p:sp>
    </p:spTree>
    <p:extLst>
      <p:ext uri="{BB962C8B-B14F-4D97-AF65-F5344CB8AC3E}">
        <p14:creationId xmlns:p14="http://schemas.microsoft.com/office/powerpoint/2010/main" val="1495481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grpSp>
        <p:nvGrpSpPr>
          <p:cNvPr id="29" name="Group 15"/>
          <p:cNvGrpSpPr>
            <a:grpSpLocks/>
          </p:cNvGrpSpPr>
          <p:nvPr/>
        </p:nvGrpSpPr>
        <p:grpSpPr bwMode="auto">
          <a:xfrm>
            <a:off x="5940152" y="1401973"/>
            <a:ext cx="2952328" cy="726632"/>
            <a:chOff x="0" y="0"/>
            <a:chExt cx="3937270" cy="968595"/>
          </a:xfrm>
        </p:grpSpPr>
        <p:sp>
          <p:nvSpPr>
            <p:cNvPr id="30" name="文本框 48"/>
            <p:cNvSpPr txBox="1">
              <a:spLocks noChangeArrowheads="1"/>
            </p:cNvSpPr>
            <p:nvPr/>
          </p:nvSpPr>
          <p:spPr bwMode="auto">
            <a:xfrm>
              <a:off x="0" y="0"/>
              <a:ext cx="2674843" cy="34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100" b="1" kern="0" dirty="0">
                  <a:solidFill>
                    <a:srgbClr val="FFFFFF"/>
                  </a:solidFill>
                  <a:latin typeface="+mn-lt"/>
                  <a:ea typeface="+mn-ea"/>
                  <a:cs typeface="+mn-ea"/>
                  <a:sym typeface="+mn-lt"/>
                </a:rPr>
                <a:t>单击此处添加标题</a:t>
              </a:r>
            </a:p>
          </p:txBody>
        </p:sp>
        <p:sp>
          <p:nvSpPr>
            <p:cNvPr id="31" name="文本框 14"/>
            <p:cNvSpPr txBox="1">
              <a:spLocks noChangeArrowheads="1"/>
            </p:cNvSpPr>
            <p:nvPr/>
          </p:nvSpPr>
          <p:spPr bwMode="auto">
            <a:xfrm>
              <a:off x="0" y="353199"/>
              <a:ext cx="3937270" cy="615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200" kern="0" dirty="0">
                  <a:solidFill>
                    <a:srgbClr val="FFFFFF"/>
                  </a:solidFill>
                  <a:latin typeface="+mn-lt"/>
                  <a:ea typeface="+mn-ea"/>
                  <a:cs typeface="+mn-ea"/>
                  <a:sym typeface="+mn-lt"/>
                </a:rPr>
                <a:t>单击此处添加文本单击此处添加文本单击此处添加文本单击此处添加</a:t>
              </a:r>
              <a:r>
                <a:rPr lang="zh-CN" altLang="en-US" sz="1200" kern="0" dirty="0" smtClean="0">
                  <a:solidFill>
                    <a:srgbClr val="FFFFFF"/>
                  </a:solidFill>
                  <a:latin typeface="+mn-lt"/>
                  <a:ea typeface="+mn-ea"/>
                  <a:cs typeface="+mn-ea"/>
                  <a:sym typeface="+mn-lt"/>
                </a:rPr>
                <a:t>文本</a:t>
              </a:r>
              <a:endParaRPr lang="zh-CN" altLang="en-US" sz="1200" kern="0" dirty="0">
                <a:solidFill>
                  <a:srgbClr val="FFFFFF"/>
                </a:solidFill>
                <a:latin typeface="+mn-lt"/>
                <a:ea typeface="+mn-ea"/>
                <a:cs typeface="+mn-ea"/>
                <a:sym typeface="+mn-lt"/>
              </a:endParaRPr>
            </a:p>
          </p:txBody>
        </p:sp>
      </p:grpSp>
      <p:sp>
        <p:nvSpPr>
          <p:cNvPr id="32" name="矩形 11"/>
          <p:cNvSpPr>
            <a:spLocks noChangeArrowheads="1"/>
          </p:cNvSpPr>
          <p:nvPr/>
        </p:nvSpPr>
        <p:spPr bwMode="auto">
          <a:xfrm>
            <a:off x="5886573" y="1454944"/>
            <a:ext cx="53579" cy="620316"/>
          </a:xfrm>
          <a:prstGeom prst="rect">
            <a:avLst/>
          </a:prstGeom>
          <a:solidFill>
            <a:schemeClr val="bg1"/>
          </a:solidFill>
          <a:ln w="9525">
            <a:noFill/>
            <a:miter lim="800000"/>
            <a:headEnd/>
            <a:tailEnd/>
          </a:ln>
        </p:spPr>
        <p:txBody>
          <a:bodyPr lIns="68579" tIns="34289" rIns="68579" bIns="34289" anchor="ctr"/>
          <a:lstStyle/>
          <a:p>
            <a:pPr algn="ctr" defTabSz="685783">
              <a:defRPr/>
            </a:pPr>
            <a:endParaRPr lang="zh-CN" altLang="en-US" sz="1100" kern="0">
              <a:solidFill>
                <a:srgbClr val="FFFFFF"/>
              </a:solidFill>
              <a:cs typeface="+mn-ea"/>
              <a:sym typeface="+mn-lt"/>
            </a:endParaRPr>
          </a:p>
        </p:txBody>
      </p:sp>
      <p:grpSp>
        <p:nvGrpSpPr>
          <p:cNvPr id="33" name="Group 19"/>
          <p:cNvGrpSpPr>
            <a:grpSpLocks/>
          </p:cNvGrpSpPr>
          <p:nvPr/>
        </p:nvGrpSpPr>
        <p:grpSpPr bwMode="auto">
          <a:xfrm>
            <a:off x="5940152" y="2580627"/>
            <a:ext cx="2952328" cy="726631"/>
            <a:chOff x="0" y="0"/>
            <a:chExt cx="3937270" cy="968595"/>
          </a:xfrm>
        </p:grpSpPr>
        <p:sp>
          <p:nvSpPr>
            <p:cNvPr id="34" name="文本框 71"/>
            <p:cNvSpPr txBox="1">
              <a:spLocks noChangeArrowheads="1"/>
            </p:cNvSpPr>
            <p:nvPr/>
          </p:nvSpPr>
          <p:spPr bwMode="auto">
            <a:xfrm>
              <a:off x="0" y="0"/>
              <a:ext cx="2674843" cy="34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100" b="1" kern="0" dirty="0">
                  <a:solidFill>
                    <a:srgbClr val="FFFFFF"/>
                  </a:solidFill>
                  <a:latin typeface="+mn-lt"/>
                  <a:ea typeface="+mn-ea"/>
                  <a:cs typeface="+mn-ea"/>
                  <a:sym typeface="+mn-lt"/>
                </a:rPr>
                <a:t>单击此处添加标题</a:t>
              </a:r>
            </a:p>
          </p:txBody>
        </p:sp>
        <p:sp>
          <p:nvSpPr>
            <p:cNvPr id="35" name="文本框 14"/>
            <p:cNvSpPr txBox="1">
              <a:spLocks noChangeArrowheads="1"/>
            </p:cNvSpPr>
            <p:nvPr/>
          </p:nvSpPr>
          <p:spPr bwMode="auto">
            <a:xfrm>
              <a:off x="0" y="353198"/>
              <a:ext cx="3937270" cy="61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200" kern="0" dirty="0">
                  <a:solidFill>
                    <a:srgbClr val="FFFFFF"/>
                  </a:solidFill>
                  <a:latin typeface="+mn-lt"/>
                  <a:ea typeface="+mn-ea"/>
                  <a:cs typeface="+mn-ea"/>
                  <a:sym typeface="+mn-lt"/>
                </a:rPr>
                <a:t>单击此处添加文本单击此处添加文本单击此处添加文本单击此处添加文本</a:t>
              </a:r>
            </a:p>
          </p:txBody>
        </p:sp>
      </p:grpSp>
      <p:sp>
        <p:nvSpPr>
          <p:cNvPr id="36" name="矩形 70"/>
          <p:cNvSpPr>
            <a:spLocks noChangeArrowheads="1"/>
          </p:cNvSpPr>
          <p:nvPr/>
        </p:nvSpPr>
        <p:spPr bwMode="auto">
          <a:xfrm>
            <a:off x="5886573" y="2633964"/>
            <a:ext cx="53579" cy="619125"/>
          </a:xfrm>
          <a:prstGeom prst="rect">
            <a:avLst/>
          </a:prstGeom>
          <a:solidFill>
            <a:schemeClr val="bg1"/>
          </a:solidFill>
          <a:ln w="9525">
            <a:noFill/>
            <a:miter lim="800000"/>
            <a:headEnd/>
            <a:tailEnd/>
          </a:ln>
        </p:spPr>
        <p:txBody>
          <a:bodyPr lIns="68579" tIns="34289" rIns="68579" bIns="34289" anchor="ctr"/>
          <a:lstStyle/>
          <a:p>
            <a:pPr algn="ctr" defTabSz="685783">
              <a:defRPr/>
            </a:pPr>
            <a:endParaRPr lang="zh-CN" altLang="en-US" sz="1100" kern="0">
              <a:solidFill>
                <a:srgbClr val="FFFFFF"/>
              </a:solidFill>
              <a:cs typeface="+mn-ea"/>
              <a:sym typeface="+mn-lt"/>
            </a:endParaRPr>
          </a:p>
        </p:txBody>
      </p:sp>
      <p:grpSp>
        <p:nvGrpSpPr>
          <p:cNvPr id="37" name="Group 23"/>
          <p:cNvGrpSpPr>
            <a:grpSpLocks/>
          </p:cNvGrpSpPr>
          <p:nvPr/>
        </p:nvGrpSpPr>
        <p:grpSpPr bwMode="auto">
          <a:xfrm>
            <a:off x="5940152" y="3759279"/>
            <a:ext cx="2952328" cy="726182"/>
            <a:chOff x="0" y="0"/>
            <a:chExt cx="3937270" cy="969637"/>
          </a:xfrm>
        </p:grpSpPr>
        <p:sp>
          <p:nvSpPr>
            <p:cNvPr id="38" name="文本框 76"/>
            <p:cNvSpPr txBox="1">
              <a:spLocks noChangeArrowheads="1"/>
            </p:cNvSpPr>
            <p:nvPr/>
          </p:nvSpPr>
          <p:spPr bwMode="auto">
            <a:xfrm>
              <a:off x="0" y="0"/>
              <a:ext cx="2674843" cy="34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100" b="1" kern="0" dirty="0">
                  <a:solidFill>
                    <a:srgbClr val="FFFFFF"/>
                  </a:solidFill>
                  <a:latin typeface="+mn-lt"/>
                  <a:ea typeface="+mn-ea"/>
                  <a:cs typeface="+mn-ea"/>
                  <a:sym typeface="+mn-lt"/>
                </a:rPr>
                <a:t>单击此处添加标题</a:t>
              </a:r>
            </a:p>
          </p:txBody>
        </p:sp>
        <p:sp>
          <p:nvSpPr>
            <p:cNvPr id="39" name="文本框 14"/>
            <p:cNvSpPr txBox="1">
              <a:spLocks noChangeArrowheads="1"/>
            </p:cNvSpPr>
            <p:nvPr/>
          </p:nvSpPr>
          <p:spPr bwMode="auto">
            <a:xfrm>
              <a:off x="0" y="353198"/>
              <a:ext cx="3937270" cy="61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200" kern="0" dirty="0">
                  <a:solidFill>
                    <a:srgbClr val="FFFFFF"/>
                  </a:solidFill>
                  <a:latin typeface="+mn-lt"/>
                  <a:ea typeface="+mn-ea"/>
                  <a:cs typeface="+mn-ea"/>
                  <a:sym typeface="+mn-lt"/>
                </a:rPr>
                <a:t>单击此处添加文本单击此处添加文本单击此处添加文本单击此处添加文本</a:t>
              </a:r>
            </a:p>
          </p:txBody>
        </p:sp>
      </p:grpSp>
      <p:sp>
        <p:nvSpPr>
          <p:cNvPr id="40" name="矩形 75"/>
          <p:cNvSpPr>
            <a:spLocks noChangeArrowheads="1"/>
          </p:cNvSpPr>
          <p:nvPr/>
        </p:nvSpPr>
        <p:spPr bwMode="auto">
          <a:xfrm>
            <a:off x="5886573" y="3811793"/>
            <a:ext cx="53579" cy="619125"/>
          </a:xfrm>
          <a:prstGeom prst="rect">
            <a:avLst/>
          </a:prstGeom>
          <a:solidFill>
            <a:schemeClr val="bg1"/>
          </a:solidFill>
          <a:ln w="9525">
            <a:noFill/>
            <a:miter lim="800000"/>
            <a:headEnd/>
            <a:tailEnd/>
          </a:ln>
        </p:spPr>
        <p:txBody>
          <a:bodyPr lIns="68579" tIns="34289" rIns="68579" bIns="34289" anchor="ctr"/>
          <a:lstStyle/>
          <a:p>
            <a:pPr algn="ctr" defTabSz="685783">
              <a:defRPr/>
            </a:pPr>
            <a:endParaRPr lang="zh-CN" altLang="en-US" sz="1100" kern="0">
              <a:solidFill>
                <a:srgbClr val="FFFFFF"/>
              </a:solidFill>
              <a:cs typeface="+mn-ea"/>
              <a:sym typeface="+mn-lt"/>
            </a:endParaRPr>
          </a:p>
        </p:txBody>
      </p:sp>
      <p:sp>
        <p:nvSpPr>
          <p:cNvPr id="20"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grpSp>
        <p:nvGrpSpPr>
          <p:cNvPr id="2" name="组合 1"/>
          <p:cNvGrpSpPr/>
          <p:nvPr/>
        </p:nvGrpSpPr>
        <p:grpSpPr>
          <a:xfrm>
            <a:off x="345035" y="1352944"/>
            <a:ext cx="1591659" cy="3144769"/>
            <a:chOff x="-1422797" y="1134666"/>
            <a:chExt cx="1868091" cy="3690938"/>
          </a:xfrm>
        </p:grpSpPr>
        <p:sp>
          <p:nvSpPr>
            <p:cNvPr id="23" name="矩形 24"/>
            <p:cNvSpPr>
              <a:spLocks noChangeArrowheads="1"/>
            </p:cNvSpPr>
            <p:nvPr/>
          </p:nvSpPr>
          <p:spPr bwMode="auto">
            <a:xfrm>
              <a:off x="-1422797" y="1134666"/>
              <a:ext cx="1868091" cy="3690938"/>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400">
                <a:solidFill>
                  <a:srgbClr val="FFFFFF"/>
                </a:solidFill>
                <a:latin typeface="宋体" pitchFamily="2" charset="-122"/>
                <a:sym typeface="宋体" pitchFamily="2" charset="-122"/>
              </a:endParaRPr>
            </a:p>
          </p:txBody>
        </p:sp>
        <p:sp>
          <p:nvSpPr>
            <p:cNvPr id="43" name="矩形 2"/>
            <p:cNvSpPr>
              <a:spLocks noChangeArrowheads="1"/>
            </p:cNvSpPr>
            <p:nvPr/>
          </p:nvSpPr>
          <p:spPr bwMode="auto">
            <a:xfrm>
              <a:off x="-1422270" y="2453879"/>
              <a:ext cx="1867564" cy="1931194"/>
            </a:xfrm>
            <a:prstGeom prst="rect">
              <a:avLst/>
            </a:prstGeom>
            <a:solidFill>
              <a:srgbClr val="3F3F3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1400">
                <a:solidFill>
                  <a:srgbClr val="FFFFFF"/>
                </a:solidFill>
                <a:latin typeface="宋体" pitchFamily="2" charset="-122"/>
                <a:sym typeface="宋体" pitchFamily="2" charset="-122"/>
              </a:endParaRPr>
            </a:p>
          </p:txBody>
        </p:sp>
        <p:sp>
          <p:nvSpPr>
            <p:cNvPr id="49" name="矩形 1"/>
            <p:cNvSpPr>
              <a:spLocks noChangeArrowheads="1"/>
            </p:cNvSpPr>
            <p:nvPr/>
          </p:nvSpPr>
          <p:spPr bwMode="auto">
            <a:xfrm>
              <a:off x="-1141810" y="3183733"/>
              <a:ext cx="1253729" cy="105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prstDash val="sysDash"/>
                  <a:miter lim="800000"/>
                  <a:headEnd/>
                  <a:tailEnd/>
                </a14:hiddenLine>
              </a:ext>
            </a:extLst>
          </p:spPr>
          <p:txBody>
            <a:bodyPr lIns="68580" tIns="34290" rIns="68580" bIns="34290">
              <a:spAutoFit/>
            </a:bodyPr>
            <a:lstStyle/>
            <a:p>
              <a:pPr algn="ctr">
                <a:lnSpc>
                  <a:spcPct val="150000"/>
                </a:lnSpc>
              </a:pPr>
              <a:r>
                <a:rPr lang="zh-CN" altLang="en-US" sz="900">
                  <a:solidFill>
                    <a:schemeClr val="bg1"/>
                  </a:solidFill>
                  <a:latin typeface="Franklin Gothic Book" pitchFamily="34" charset="0"/>
                  <a:ea typeface="微软雅黑" pitchFamily="34" charset="-122"/>
                  <a:sym typeface="Franklin Gothic Book" pitchFamily="34" charset="0"/>
                </a:rPr>
                <a:t>点击添加文字说明</a:t>
              </a:r>
            </a:p>
            <a:p>
              <a:pPr algn="ctr">
                <a:lnSpc>
                  <a:spcPct val="150000"/>
                </a:lnSpc>
              </a:pPr>
              <a:r>
                <a:rPr lang="zh-CN" altLang="en-US" sz="900">
                  <a:solidFill>
                    <a:schemeClr val="bg1"/>
                  </a:solidFill>
                  <a:latin typeface="Franklin Gothic Book" pitchFamily="34" charset="0"/>
                  <a:ea typeface="微软雅黑" pitchFamily="34" charset="-122"/>
                  <a:sym typeface="Franklin Gothic Book" pitchFamily="34" charset="0"/>
                </a:rPr>
                <a:t>点击添加文字说明</a:t>
              </a:r>
            </a:p>
            <a:p>
              <a:pPr algn="ctr">
                <a:lnSpc>
                  <a:spcPct val="150000"/>
                </a:lnSpc>
              </a:pPr>
              <a:r>
                <a:rPr lang="zh-CN" altLang="en-US" sz="900">
                  <a:solidFill>
                    <a:schemeClr val="bg1"/>
                  </a:solidFill>
                  <a:latin typeface="Franklin Gothic Book" pitchFamily="34" charset="0"/>
                  <a:ea typeface="微软雅黑" pitchFamily="34" charset="-122"/>
                  <a:sym typeface="Franklin Gothic Book" pitchFamily="34" charset="0"/>
                </a:rPr>
                <a:t>点击添加文字说明</a:t>
              </a:r>
              <a:endParaRPr lang="en-US" sz="900">
                <a:solidFill>
                  <a:schemeClr val="bg1"/>
                </a:solidFill>
                <a:latin typeface="Franklin Gothic Book" pitchFamily="34" charset="0"/>
                <a:ea typeface="微软雅黑" pitchFamily="34" charset="-122"/>
                <a:sym typeface="Franklin Gothic Book" pitchFamily="34" charset="0"/>
              </a:endParaRPr>
            </a:p>
            <a:p>
              <a:pPr algn="ctr">
                <a:lnSpc>
                  <a:spcPct val="150000"/>
                </a:lnSpc>
              </a:pPr>
              <a:r>
                <a:rPr lang="zh-CN" altLang="en-US" sz="900">
                  <a:solidFill>
                    <a:schemeClr val="bg1"/>
                  </a:solidFill>
                  <a:latin typeface="Franklin Gothic Book" pitchFamily="34" charset="0"/>
                  <a:ea typeface="微软雅黑" pitchFamily="34" charset="-122"/>
                  <a:sym typeface="Franklin Gothic Book" pitchFamily="34" charset="0"/>
                </a:rPr>
                <a:t>点击添加文字说明</a:t>
              </a:r>
            </a:p>
          </p:txBody>
        </p:sp>
        <p:sp>
          <p:nvSpPr>
            <p:cNvPr id="50" name="文本框 19"/>
            <p:cNvSpPr>
              <a:spLocks noChangeArrowheads="1"/>
            </p:cNvSpPr>
            <p:nvPr/>
          </p:nvSpPr>
          <p:spPr bwMode="auto">
            <a:xfrm>
              <a:off x="-902493" y="2619376"/>
              <a:ext cx="883444" cy="44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2000">
                  <a:solidFill>
                    <a:schemeClr val="bg1"/>
                  </a:solidFill>
                  <a:latin typeface="微软雅黑" pitchFamily="34" charset="-122"/>
                  <a:ea typeface="微软雅黑" pitchFamily="34" charset="-122"/>
                  <a:sym typeface="微软雅黑" pitchFamily="34" charset="-122"/>
                </a:rPr>
                <a:t>标题</a:t>
              </a:r>
            </a:p>
          </p:txBody>
        </p:sp>
        <p:sp>
          <p:nvSpPr>
            <p:cNvPr id="55" name="文本框 17"/>
            <p:cNvSpPr>
              <a:spLocks noChangeArrowheads="1"/>
            </p:cNvSpPr>
            <p:nvPr/>
          </p:nvSpPr>
          <p:spPr bwMode="auto">
            <a:xfrm>
              <a:off x="-1241821" y="1282304"/>
              <a:ext cx="1507331" cy="105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r>
                <a:rPr lang="en-US" sz="5400" b="1" dirty="0">
                  <a:solidFill>
                    <a:srgbClr val="3F3F3F"/>
                  </a:solidFill>
                  <a:latin typeface="微软雅黑" pitchFamily="34" charset="-122"/>
                  <a:ea typeface="微软雅黑" pitchFamily="34" charset="-122"/>
                  <a:sym typeface="微软雅黑" pitchFamily="34" charset="-122"/>
                </a:rPr>
                <a:t>01</a:t>
              </a:r>
              <a:endParaRPr lang="zh-CN" altLang="en-US" sz="5400" b="1" dirty="0">
                <a:solidFill>
                  <a:srgbClr val="3F3F3F"/>
                </a:solidFill>
                <a:latin typeface="微软雅黑" pitchFamily="34" charset="-122"/>
                <a:ea typeface="微软雅黑" pitchFamily="34" charset="-122"/>
                <a:sym typeface="微软雅黑" pitchFamily="34" charset="-122"/>
              </a:endParaRPr>
            </a:p>
          </p:txBody>
        </p:sp>
      </p:grpSp>
      <p:grpSp>
        <p:nvGrpSpPr>
          <p:cNvPr id="3" name="组合 2"/>
          <p:cNvGrpSpPr/>
          <p:nvPr/>
        </p:nvGrpSpPr>
        <p:grpSpPr>
          <a:xfrm>
            <a:off x="2186224" y="1352944"/>
            <a:ext cx="1591659" cy="3144769"/>
            <a:chOff x="810816" y="1134666"/>
            <a:chExt cx="1868091" cy="3690938"/>
          </a:xfrm>
        </p:grpSpPr>
        <p:sp>
          <p:nvSpPr>
            <p:cNvPr id="22" name="矩形 25"/>
            <p:cNvSpPr>
              <a:spLocks noChangeArrowheads="1"/>
            </p:cNvSpPr>
            <p:nvPr/>
          </p:nvSpPr>
          <p:spPr bwMode="auto">
            <a:xfrm>
              <a:off x="810816" y="1134666"/>
              <a:ext cx="1868091" cy="3690938"/>
            </a:xfrm>
            <a:prstGeom prst="rect">
              <a:avLst/>
            </a:prstGeom>
            <a:solidFill>
              <a:schemeClr val="bg1">
                <a:lumMod val="7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400">
                <a:solidFill>
                  <a:srgbClr val="FFC000"/>
                </a:solidFill>
                <a:latin typeface="宋体" pitchFamily="2" charset="-122"/>
                <a:sym typeface="宋体" pitchFamily="2" charset="-122"/>
              </a:endParaRPr>
            </a:p>
          </p:txBody>
        </p:sp>
        <p:sp>
          <p:nvSpPr>
            <p:cNvPr id="45" name="矩形 4"/>
            <p:cNvSpPr>
              <a:spLocks noChangeArrowheads="1"/>
            </p:cNvSpPr>
            <p:nvPr/>
          </p:nvSpPr>
          <p:spPr bwMode="auto">
            <a:xfrm>
              <a:off x="812007" y="2453879"/>
              <a:ext cx="1865709" cy="1930004"/>
            </a:xfrm>
            <a:prstGeom prst="rect">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400">
                <a:solidFill>
                  <a:srgbClr val="FFFFFF"/>
                </a:solidFill>
                <a:latin typeface="宋体" pitchFamily="2" charset="-122"/>
                <a:sym typeface="宋体" pitchFamily="2" charset="-122"/>
              </a:endParaRPr>
            </a:p>
          </p:txBody>
        </p:sp>
        <p:sp>
          <p:nvSpPr>
            <p:cNvPr id="51" name="矩形 1"/>
            <p:cNvSpPr>
              <a:spLocks noChangeArrowheads="1"/>
            </p:cNvSpPr>
            <p:nvPr/>
          </p:nvSpPr>
          <p:spPr bwMode="auto">
            <a:xfrm>
              <a:off x="1160859" y="3194448"/>
              <a:ext cx="1253729" cy="105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prstDash val="sysDash"/>
                  <a:miter lim="800000"/>
                  <a:headEnd/>
                  <a:tailEnd/>
                </a14:hiddenLine>
              </a:ext>
            </a:extLst>
          </p:spPr>
          <p:txBody>
            <a:bodyPr lIns="68580" tIns="34290" rIns="68580" bIns="34290">
              <a:spAutoFit/>
            </a:bodyPr>
            <a:lstStyle/>
            <a:p>
              <a:pPr algn="ctr">
                <a:lnSpc>
                  <a:spcPct val="150000"/>
                </a:lnSpc>
              </a:pPr>
              <a:r>
                <a:rPr lang="zh-CN" altLang="en-US" sz="900">
                  <a:solidFill>
                    <a:srgbClr val="3B3B3B"/>
                  </a:solidFill>
                  <a:latin typeface="Franklin Gothic Book" pitchFamily="34" charset="0"/>
                  <a:ea typeface="微软雅黑" pitchFamily="34" charset="-122"/>
                  <a:sym typeface="Franklin Gothic Book" pitchFamily="34" charset="0"/>
                </a:rPr>
                <a:t>点击添加文字说明</a:t>
              </a:r>
            </a:p>
            <a:p>
              <a:pPr algn="ctr">
                <a:lnSpc>
                  <a:spcPct val="150000"/>
                </a:lnSpc>
              </a:pPr>
              <a:r>
                <a:rPr lang="zh-CN" altLang="en-US" sz="900">
                  <a:solidFill>
                    <a:srgbClr val="3B3B3B"/>
                  </a:solidFill>
                  <a:latin typeface="Franklin Gothic Book" pitchFamily="34" charset="0"/>
                  <a:ea typeface="微软雅黑" pitchFamily="34" charset="-122"/>
                  <a:sym typeface="Franklin Gothic Book" pitchFamily="34" charset="0"/>
                </a:rPr>
                <a:t>点击添加文字说明</a:t>
              </a:r>
            </a:p>
            <a:p>
              <a:pPr algn="ctr">
                <a:lnSpc>
                  <a:spcPct val="150000"/>
                </a:lnSpc>
              </a:pPr>
              <a:r>
                <a:rPr lang="zh-CN" altLang="en-US" sz="900">
                  <a:solidFill>
                    <a:srgbClr val="3B3B3B"/>
                  </a:solidFill>
                  <a:latin typeface="Franklin Gothic Book" pitchFamily="34" charset="0"/>
                  <a:ea typeface="微软雅黑" pitchFamily="34" charset="-122"/>
                  <a:sym typeface="Franklin Gothic Book" pitchFamily="34" charset="0"/>
                </a:rPr>
                <a:t>点击添加文字说明</a:t>
              </a:r>
              <a:endParaRPr lang="en-US" sz="900">
                <a:solidFill>
                  <a:srgbClr val="3B3B3B"/>
                </a:solidFill>
                <a:latin typeface="Franklin Gothic Book" pitchFamily="34" charset="0"/>
                <a:ea typeface="微软雅黑" pitchFamily="34" charset="-122"/>
                <a:sym typeface="Franklin Gothic Book" pitchFamily="34" charset="0"/>
              </a:endParaRPr>
            </a:p>
            <a:p>
              <a:pPr algn="ctr">
                <a:lnSpc>
                  <a:spcPct val="150000"/>
                </a:lnSpc>
              </a:pPr>
              <a:r>
                <a:rPr lang="zh-CN" altLang="en-US" sz="900">
                  <a:solidFill>
                    <a:srgbClr val="3B3B3B"/>
                  </a:solidFill>
                  <a:latin typeface="Franklin Gothic Book" pitchFamily="34" charset="0"/>
                  <a:ea typeface="微软雅黑" pitchFamily="34" charset="-122"/>
                  <a:sym typeface="Franklin Gothic Book" pitchFamily="34" charset="0"/>
                </a:rPr>
                <a:t>点击添加文字说明</a:t>
              </a:r>
            </a:p>
          </p:txBody>
        </p:sp>
        <p:sp>
          <p:nvSpPr>
            <p:cNvPr id="52" name="文本框 21"/>
            <p:cNvSpPr>
              <a:spLocks noChangeArrowheads="1"/>
            </p:cNvSpPr>
            <p:nvPr/>
          </p:nvSpPr>
          <p:spPr bwMode="auto">
            <a:xfrm>
              <a:off x="1346596" y="2630092"/>
              <a:ext cx="883444" cy="44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2000">
                  <a:solidFill>
                    <a:srgbClr val="3B3B3B"/>
                  </a:solidFill>
                  <a:latin typeface="微软雅黑" pitchFamily="34" charset="-122"/>
                  <a:ea typeface="微软雅黑" pitchFamily="34" charset="-122"/>
                  <a:sym typeface="微软雅黑" pitchFamily="34" charset="-122"/>
                </a:rPr>
                <a:t>标题</a:t>
              </a:r>
            </a:p>
          </p:txBody>
        </p:sp>
        <p:sp>
          <p:nvSpPr>
            <p:cNvPr id="56" name="文本框 27"/>
            <p:cNvSpPr>
              <a:spLocks noChangeArrowheads="1"/>
            </p:cNvSpPr>
            <p:nvPr/>
          </p:nvSpPr>
          <p:spPr bwMode="auto">
            <a:xfrm>
              <a:off x="1115616" y="1288258"/>
              <a:ext cx="1345406" cy="105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r>
                <a:rPr lang="en-US" sz="5400" b="1" dirty="0">
                  <a:solidFill>
                    <a:schemeClr val="tx1">
                      <a:lumMod val="75000"/>
                      <a:lumOff val="25000"/>
                    </a:schemeClr>
                  </a:solidFill>
                  <a:latin typeface="微软雅黑" pitchFamily="34" charset="-122"/>
                  <a:ea typeface="微软雅黑" pitchFamily="34" charset="-122"/>
                </a:rPr>
                <a:t>02</a:t>
              </a:r>
              <a:endParaRPr lang="zh-CN" altLang="en-US" sz="5400" b="1" dirty="0">
                <a:solidFill>
                  <a:schemeClr val="tx1">
                    <a:lumMod val="75000"/>
                    <a:lumOff val="25000"/>
                  </a:schemeClr>
                </a:solidFill>
                <a:latin typeface="微软雅黑" pitchFamily="34" charset="-122"/>
                <a:ea typeface="微软雅黑" pitchFamily="34" charset="-122"/>
              </a:endParaRPr>
            </a:p>
          </p:txBody>
        </p:sp>
      </p:grpSp>
      <p:grpSp>
        <p:nvGrpSpPr>
          <p:cNvPr id="4" name="组合 3"/>
          <p:cNvGrpSpPr/>
          <p:nvPr/>
        </p:nvGrpSpPr>
        <p:grpSpPr>
          <a:xfrm>
            <a:off x="3974959" y="1352944"/>
            <a:ext cx="1592175" cy="3144769"/>
            <a:chOff x="3052156" y="1134666"/>
            <a:chExt cx="1868697" cy="3690938"/>
          </a:xfrm>
        </p:grpSpPr>
        <p:sp>
          <p:nvSpPr>
            <p:cNvPr id="21" name="矩形 26"/>
            <p:cNvSpPr>
              <a:spLocks noChangeArrowheads="1"/>
            </p:cNvSpPr>
            <p:nvPr/>
          </p:nvSpPr>
          <p:spPr bwMode="auto">
            <a:xfrm>
              <a:off x="3053953" y="1134666"/>
              <a:ext cx="1866900" cy="3690938"/>
            </a:xfrm>
            <a:prstGeom prst="rect">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sz="1400">
                <a:solidFill>
                  <a:srgbClr val="FFFFFF"/>
                </a:solidFill>
                <a:latin typeface="宋体" pitchFamily="2" charset="-122"/>
                <a:sym typeface="宋体" pitchFamily="2" charset="-122"/>
              </a:endParaRPr>
            </a:p>
          </p:txBody>
        </p:sp>
        <p:sp>
          <p:nvSpPr>
            <p:cNvPr id="47" name="矩形 5"/>
            <p:cNvSpPr>
              <a:spLocks noChangeArrowheads="1"/>
            </p:cNvSpPr>
            <p:nvPr/>
          </p:nvSpPr>
          <p:spPr bwMode="auto">
            <a:xfrm rot="10800000">
              <a:off x="3052156" y="2453879"/>
              <a:ext cx="1866653" cy="1930004"/>
            </a:xfrm>
            <a:prstGeom prst="rect">
              <a:avLst/>
            </a:prstGeom>
            <a:solidFill>
              <a:schemeClr val="bg1">
                <a:lumMod val="75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1400">
                <a:solidFill>
                  <a:schemeClr val="tx1">
                    <a:lumMod val="75000"/>
                    <a:lumOff val="25000"/>
                  </a:schemeClr>
                </a:solidFill>
                <a:latin typeface="宋体" pitchFamily="2" charset="-122"/>
                <a:sym typeface="宋体" pitchFamily="2" charset="-122"/>
              </a:endParaRPr>
            </a:p>
          </p:txBody>
        </p:sp>
        <p:sp>
          <p:nvSpPr>
            <p:cNvPr id="53" name="矩形 1"/>
            <p:cNvSpPr>
              <a:spLocks noChangeArrowheads="1"/>
            </p:cNvSpPr>
            <p:nvPr/>
          </p:nvSpPr>
          <p:spPr bwMode="auto">
            <a:xfrm>
              <a:off x="3278982" y="3183733"/>
              <a:ext cx="1253729" cy="105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prstDash val="sysDash"/>
                  <a:miter lim="800000"/>
                  <a:headEnd/>
                  <a:tailEnd/>
                </a14:hiddenLine>
              </a:ext>
            </a:extLst>
          </p:spPr>
          <p:txBody>
            <a:bodyPr lIns="68580" tIns="34290" rIns="68580" bIns="34290">
              <a:spAutoFit/>
            </a:bodyPr>
            <a:lstStyle/>
            <a:p>
              <a:pPr algn="ctr">
                <a:lnSpc>
                  <a:spcPct val="150000"/>
                </a:lnSpc>
              </a:pPr>
              <a:r>
                <a:rPr lang="zh-CN" altLang="en-US" sz="900" dirty="0">
                  <a:solidFill>
                    <a:schemeClr val="tx1">
                      <a:lumMod val="75000"/>
                      <a:lumOff val="25000"/>
                    </a:schemeClr>
                  </a:solidFill>
                  <a:latin typeface="Franklin Gothic Book" pitchFamily="34" charset="0"/>
                  <a:ea typeface="微软雅黑" pitchFamily="34" charset="-122"/>
                  <a:sym typeface="Franklin Gothic Book" pitchFamily="34" charset="0"/>
                </a:rPr>
                <a:t>点击添加文字说明</a:t>
              </a:r>
            </a:p>
            <a:p>
              <a:pPr algn="ctr">
                <a:lnSpc>
                  <a:spcPct val="150000"/>
                </a:lnSpc>
              </a:pPr>
              <a:r>
                <a:rPr lang="zh-CN" altLang="en-US" sz="900" dirty="0">
                  <a:solidFill>
                    <a:schemeClr val="tx1">
                      <a:lumMod val="75000"/>
                      <a:lumOff val="25000"/>
                    </a:schemeClr>
                  </a:solidFill>
                  <a:latin typeface="Franklin Gothic Book" pitchFamily="34" charset="0"/>
                  <a:ea typeface="微软雅黑" pitchFamily="34" charset="-122"/>
                  <a:sym typeface="Franklin Gothic Book" pitchFamily="34" charset="0"/>
                </a:rPr>
                <a:t>点击添加文字说明</a:t>
              </a:r>
            </a:p>
            <a:p>
              <a:pPr algn="ctr">
                <a:lnSpc>
                  <a:spcPct val="150000"/>
                </a:lnSpc>
              </a:pPr>
              <a:r>
                <a:rPr lang="zh-CN" altLang="en-US" sz="900" dirty="0">
                  <a:solidFill>
                    <a:schemeClr val="tx1">
                      <a:lumMod val="75000"/>
                      <a:lumOff val="25000"/>
                    </a:schemeClr>
                  </a:solidFill>
                  <a:latin typeface="Franklin Gothic Book" pitchFamily="34" charset="0"/>
                  <a:ea typeface="微软雅黑" pitchFamily="34" charset="-122"/>
                  <a:sym typeface="Franklin Gothic Book" pitchFamily="34" charset="0"/>
                </a:rPr>
                <a:t>点击添加文字说明</a:t>
              </a:r>
              <a:endParaRPr lang="en-US" sz="900" dirty="0">
                <a:solidFill>
                  <a:schemeClr val="tx1">
                    <a:lumMod val="75000"/>
                    <a:lumOff val="25000"/>
                  </a:schemeClr>
                </a:solidFill>
                <a:latin typeface="Franklin Gothic Book" pitchFamily="34" charset="0"/>
                <a:ea typeface="微软雅黑" pitchFamily="34" charset="-122"/>
                <a:sym typeface="Franklin Gothic Book" pitchFamily="34" charset="0"/>
              </a:endParaRPr>
            </a:p>
            <a:p>
              <a:pPr algn="ctr">
                <a:lnSpc>
                  <a:spcPct val="150000"/>
                </a:lnSpc>
              </a:pPr>
              <a:r>
                <a:rPr lang="zh-CN" altLang="en-US" sz="900" dirty="0">
                  <a:solidFill>
                    <a:schemeClr val="tx1">
                      <a:lumMod val="75000"/>
                      <a:lumOff val="25000"/>
                    </a:schemeClr>
                  </a:solidFill>
                  <a:latin typeface="Franklin Gothic Book" pitchFamily="34" charset="0"/>
                  <a:ea typeface="微软雅黑" pitchFamily="34" charset="-122"/>
                  <a:sym typeface="Franklin Gothic Book" pitchFamily="34" charset="0"/>
                </a:rPr>
                <a:t>点击添加文字说明</a:t>
              </a:r>
            </a:p>
          </p:txBody>
        </p:sp>
        <p:sp>
          <p:nvSpPr>
            <p:cNvPr id="54" name="文本框 23"/>
            <p:cNvSpPr>
              <a:spLocks noChangeArrowheads="1"/>
            </p:cNvSpPr>
            <p:nvPr/>
          </p:nvSpPr>
          <p:spPr bwMode="auto">
            <a:xfrm>
              <a:off x="3487341" y="2619376"/>
              <a:ext cx="883444" cy="44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CN" altLang="en-US" sz="2000" dirty="0">
                  <a:solidFill>
                    <a:schemeClr val="tx1">
                      <a:lumMod val="75000"/>
                      <a:lumOff val="25000"/>
                    </a:schemeClr>
                  </a:solidFill>
                  <a:latin typeface="微软雅黑" pitchFamily="34" charset="-122"/>
                  <a:ea typeface="微软雅黑" pitchFamily="34" charset="-122"/>
                  <a:sym typeface="微软雅黑" pitchFamily="34" charset="-122"/>
                </a:rPr>
                <a:t>标题</a:t>
              </a:r>
            </a:p>
          </p:txBody>
        </p:sp>
        <p:sp>
          <p:nvSpPr>
            <p:cNvPr id="57" name="文本框 28"/>
            <p:cNvSpPr>
              <a:spLocks noChangeArrowheads="1"/>
            </p:cNvSpPr>
            <p:nvPr/>
          </p:nvSpPr>
          <p:spPr bwMode="auto">
            <a:xfrm>
              <a:off x="3380184" y="1328739"/>
              <a:ext cx="1214439" cy="105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r>
                <a:rPr lang="en-US" sz="5400" b="1" dirty="0">
                  <a:solidFill>
                    <a:srgbClr val="3F3F3F"/>
                  </a:solidFill>
                  <a:latin typeface="微软雅黑" pitchFamily="34" charset="-122"/>
                  <a:ea typeface="微软雅黑" pitchFamily="34" charset="-122"/>
                </a:rPr>
                <a:t>03</a:t>
              </a:r>
              <a:endParaRPr lang="zh-CN" altLang="en-US" sz="5400" b="1" dirty="0">
                <a:solidFill>
                  <a:srgbClr val="3F3F3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04632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25"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grpSp>
        <p:nvGrpSpPr>
          <p:cNvPr id="2" name="组合 1"/>
          <p:cNvGrpSpPr/>
          <p:nvPr/>
        </p:nvGrpSpPr>
        <p:grpSpPr>
          <a:xfrm>
            <a:off x="3831857" y="816258"/>
            <a:ext cx="4807933" cy="3967078"/>
            <a:chOff x="3665100" y="581621"/>
            <a:chExt cx="5092303" cy="4201715"/>
          </a:xfrm>
        </p:grpSpPr>
        <p:sp>
          <p:nvSpPr>
            <p:cNvPr id="27" name="内蒙古"/>
            <p:cNvSpPr>
              <a:spLocks noChangeArrowheads="1"/>
            </p:cNvSpPr>
            <p:nvPr/>
          </p:nvSpPr>
          <p:spPr bwMode="auto">
            <a:xfrm>
              <a:off x="5803304" y="628446"/>
              <a:ext cx="2231985" cy="1901073"/>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28"/>
                <a:gd name="T178" fmla="*/ 0 h 1218"/>
                <a:gd name="T179" fmla="*/ 1428 w 1428"/>
                <a:gd name="T180" fmla="*/ 1218 h 121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8" name="甘肃"/>
            <p:cNvSpPr>
              <a:spLocks noChangeArrowheads="1"/>
            </p:cNvSpPr>
            <p:nvPr/>
          </p:nvSpPr>
          <p:spPr bwMode="auto">
            <a:xfrm>
              <a:off x="5375039" y="1914558"/>
              <a:ext cx="1425469" cy="1204950"/>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12"/>
                <a:gd name="T169" fmla="*/ 0 h 772"/>
                <a:gd name="T170" fmla="*/ 912 w 912"/>
                <a:gd name="T171" fmla="*/ 772 h 77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9" name="宁夏"/>
            <p:cNvSpPr>
              <a:spLocks noChangeArrowheads="1"/>
            </p:cNvSpPr>
            <p:nvPr/>
          </p:nvSpPr>
          <p:spPr bwMode="auto">
            <a:xfrm>
              <a:off x="6387872" y="2332856"/>
              <a:ext cx="287595" cy="474488"/>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4"/>
                <a:gd name="T151" fmla="*/ 0 h 304"/>
                <a:gd name="T152" fmla="*/ 184 w 184"/>
                <a:gd name="T153" fmla="*/ 304 h 30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0" name="新疆"/>
            <p:cNvSpPr>
              <a:spLocks noChangeArrowheads="1"/>
            </p:cNvSpPr>
            <p:nvPr/>
          </p:nvSpPr>
          <p:spPr bwMode="auto">
            <a:xfrm>
              <a:off x="3665100" y="1084204"/>
              <a:ext cx="2038172" cy="1538964"/>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04"/>
                <a:gd name="T175" fmla="*/ 0 h 986"/>
                <a:gd name="T176" fmla="*/ 1304 w 1304"/>
                <a:gd name="T177" fmla="*/ 986 h 98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1" name="青海"/>
            <p:cNvSpPr>
              <a:spLocks noChangeArrowheads="1"/>
            </p:cNvSpPr>
            <p:nvPr/>
          </p:nvSpPr>
          <p:spPr bwMode="auto">
            <a:xfrm>
              <a:off x="4987411" y="2292275"/>
              <a:ext cx="1269168" cy="908395"/>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12"/>
                <a:gd name="T163" fmla="*/ 0 h 582"/>
                <a:gd name="T164" fmla="*/ 812 w 812"/>
                <a:gd name="T165" fmla="*/ 582 h 58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chemeClr val="bg1">
                <a:lumMod val="75000"/>
              </a:schemeClr>
            </a:solidFill>
            <a:ln w="3175" cmpd="sng">
              <a:solidFill>
                <a:srgbClr val="3B3B3B"/>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2" name="四川"/>
            <p:cNvSpPr>
              <a:spLocks noChangeArrowheads="1"/>
            </p:cNvSpPr>
            <p:nvPr/>
          </p:nvSpPr>
          <p:spPr bwMode="auto">
            <a:xfrm>
              <a:off x="5715776" y="2929088"/>
              <a:ext cx="1097236" cy="961462"/>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02"/>
                <a:gd name="T181" fmla="*/ 0 h 616"/>
                <a:gd name="T182" fmla="*/ 702 w 702"/>
                <a:gd name="T183" fmla="*/ 616 h 6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3" name="西藏"/>
            <p:cNvSpPr>
              <a:spLocks noChangeArrowheads="1"/>
            </p:cNvSpPr>
            <p:nvPr/>
          </p:nvSpPr>
          <p:spPr bwMode="auto">
            <a:xfrm>
              <a:off x="3893300" y="2538883"/>
              <a:ext cx="1963147" cy="1192463"/>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56"/>
                <a:gd name="T190" fmla="*/ 0 h 764"/>
                <a:gd name="T191" fmla="*/ 1256 w 1256"/>
                <a:gd name="T192" fmla="*/ 764 h 7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4" name="云南"/>
            <p:cNvSpPr>
              <a:spLocks noChangeArrowheads="1"/>
            </p:cNvSpPr>
            <p:nvPr/>
          </p:nvSpPr>
          <p:spPr bwMode="auto">
            <a:xfrm>
              <a:off x="5681389" y="3531562"/>
              <a:ext cx="887792" cy="924003"/>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68"/>
                <a:gd name="T163" fmla="*/ 0 h 592"/>
                <a:gd name="T164" fmla="*/ 568 w 568"/>
                <a:gd name="T165" fmla="*/ 592 h 5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5" name="贵州"/>
            <p:cNvSpPr>
              <a:spLocks noChangeArrowheads="1"/>
            </p:cNvSpPr>
            <p:nvPr/>
          </p:nvSpPr>
          <p:spPr bwMode="auto">
            <a:xfrm>
              <a:off x="6319100" y="3519075"/>
              <a:ext cx="600197" cy="518191"/>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84"/>
                <a:gd name="T178" fmla="*/ 0 h 332"/>
                <a:gd name="T179" fmla="*/ 384 w 384"/>
                <a:gd name="T180" fmla="*/ 332 h 3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solidFill>
              <a:schemeClr val="bg1">
                <a:lumMod val="75000"/>
              </a:schemeClr>
            </a:solidFill>
            <a:ln w="3175" cmpd="sng">
              <a:solidFill>
                <a:srgbClr val="3B3B3B"/>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6" name="广西"/>
            <p:cNvSpPr>
              <a:spLocks noChangeArrowheads="1"/>
            </p:cNvSpPr>
            <p:nvPr/>
          </p:nvSpPr>
          <p:spPr bwMode="auto">
            <a:xfrm>
              <a:off x="6416007" y="3837482"/>
              <a:ext cx="784633" cy="596232"/>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2"/>
                <a:gd name="T169" fmla="*/ 0 h 382"/>
                <a:gd name="T170" fmla="*/ 502 w 502"/>
                <a:gd name="T171" fmla="*/ 382 h 38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7" name="重庆"/>
            <p:cNvSpPr>
              <a:spLocks noChangeArrowheads="1"/>
            </p:cNvSpPr>
            <p:nvPr/>
          </p:nvSpPr>
          <p:spPr bwMode="auto">
            <a:xfrm>
              <a:off x="6525418" y="3181940"/>
              <a:ext cx="443896" cy="449515"/>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84"/>
                <a:gd name="T157" fmla="*/ 0 h 288"/>
                <a:gd name="T158" fmla="*/ 284 w 284"/>
                <a:gd name="T159" fmla="*/ 288 h 2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8" name="陕西"/>
            <p:cNvSpPr>
              <a:spLocks noChangeArrowheads="1"/>
            </p:cNvSpPr>
            <p:nvPr/>
          </p:nvSpPr>
          <p:spPr bwMode="auto">
            <a:xfrm>
              <a:off x="6525418" y="2307883"/>
              <a:ext cx="506417" cy="902152"/>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4"/>
                <a:gd name="T154" fmla="*/ 0 h 578"/>
                <a:gd name="T155" fmla="*/ 324 w 324"/>
                <a:gd name="T156" fmla="*/ 578 h 57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9" name="山西"/>
            <p:cNvSpPr>
              <a:spLocks noChangeArrowheads="1"/>
            </p:cNvSpPr>
            <p:nvPr/>
          </p:nvSpPr>
          <p:spPr bwMode="auto">
            <a:xfrm>
              <a:off x="6963062" y="2139315"/>
              <a:ext cx="337611" cy="739826"/>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
                <a:gd name="T148" fmla="*/ 0 h 474"/>
                <a:gd name="T149" fmla="*/ 216 w 216"/>
                <a:gd name="T150" fmla="*/ 474 h 4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0" name="湖南"/>
            <p:cNvSpPr>
              <a:spLocks noChangeArrowheads="1"/>
            </p:cNvSpPr>
            <p:nvPr/>
          </p:nvSpPr>
          <p:spPr bwMode="auto">
            <a:xfrm>
              <a:off x="6875533" y="3400453"/>
              <a:ext cx="537677" cy="624326"/>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4"/>
                <a:gd name="T160" fmla="*/ 0 h 400"/>
                <a:gd name="T161" fmla="*/ 344 w 344"/>
                <a:gd name="T162" fmla="*/ 400 h 4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1" name="湖北"/>
            <p:cNvSpPr>
              <a:spLocks noChangeArrowheads="1"/>
            </p:cNvSpPr>
            <p:nvPr/>
          </p:nvSpPr>
          <p:spPr bwMode="auto">
            <a:xfrm>
              <a:off x="6813012" y="3041466"/>
              <a:ext cx="762751" cy="47761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8"/>
                <a:gd name="T175" fmla="*/ 0 h 306"/>
                <a:gd name="T176" fmla="*/ 488 w 488"/>
                <a:gd name="T177" fmla="*/ 306 h 3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2" name="广东"/>
            <p:cNvSpPr>
              <a:spLocks noChangeArrowheads="1"/>
            </p:cNvSpPr>
            <p:nvPr/>
          </p:nvSpPr>
          <p:spPr bwMode="auto">
            <a:xfrm>
              <a:off x="6981818" y="3918644"/>
              <a:ext cx="794012" cy="627448"/>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08"/>
                <a:gd name="T154" fmla="*/ 0 h 402"/>
                <a:gd name="T155" fmla="*/ 508 w 508"/>
                <a:gd name="T156" fmla="*/ 402 h 40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3" name="江西"/>
            <p:cNvSpPr>
              <a:spLocks noChangeArrowheads="1"/>
            </p:cNvSpPr>
            <p:nvPr/>
          </p:nvSpPr>
          <p:spPr bwMode="auto">
            <a:xfrm>
              <a:off x="7356942" y="3375480"/>
              <a:ext cx="475156" cy="646178"/>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4"/>
                <a:gd name="T178" fmla="*/ 0 h 414"/>
                <a:gd name="T179" fmla="*/ 304 w 304"/>
                <a:gd name="T180" fmla="*/ 414 h 41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solidFill>
              <a:schemeClr val="bg1">
                <a:lumMod val="75000"/>
              </a:schemeClr>
            </a:solidFill>
            <a:ln w="3175" cmpd="sng">
              <a:solidFill>
                <a:srgbClr val="3B3B3B"/>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4" name="福建"/>
            <p:cNvSpPr>
              <a:spLocks noChangeArrowheads="1"/>
            </p:cNvSpPr>
            <p:nvPr/>
          </p:nvSpPr>
          <p:spPr bwMode="auto">
            <a:xfrm>
              <a:off x="7603898" y="3547170"/>
              <a:ext cx="440771" cy="536920"/>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82"/>
                <a:gd name="T157" fmla="*/ 0 h 344"/>
                <a:gd name="T158" fmla="*/ 282 w 282"/>
                <a:gd name="T159" fmla="*/ 344 h 34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5" name="浙江"/>
            <p:cNvSpPr>
              <a:spLocks noChangeArrowheads="1"/>
            </p:cNvSpPr>
            <p:nvPr/>
          </p:nvSpPr>
          <p:spPr bwMode="auto">
            <a:xfrm>
              <a:off x="7800838" y="3206913"/>
              <a:ext cx="378249" cy="437028"/>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2"/>
                <a:gd name="T139" fmla="*/ 0 h 280"/>
                <a:gd name="T140" fmla="*/ 242 w 242"/>
                <a:gd name="T141" fmla="*/ 280 h 2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6" name="安徽"/>
            <p:cNvSpPr>
              <a:spLocks noChangeArrowheads="1"/>
            </p:cNvSpPr>
            <p:nvPr/>
          </p:nvSpPr>
          <p:spPr bwMode="auto">
            <a:xfrm>
              <a:off x="7431966" y="2829195"/>
              <a:ext cx="478283" cy="583745"/>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74"/>
                <a:gd name="T176" fmla="*/ 306 w 306"/>
                <a:gd name="T177" fmla="*/ 374 h 37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7" name="天津"/>
            <p:cNvSpPr>
              <a:spLocks noChangeArrowheads="1"/>
            </p:cNvSpPr>
            <p:nvPr/>
          </p:nvSpPr>
          <p:spPr bwMode="auto">
            <a:xfrm>
              <a:off x="7525747" y="2154923"/>
              <a:ext cx="125041" cy="181054"/>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0"/>
                <a:gd name="T145" fmla="*/ 0 h 116"/>
                <a:gd name="T146" fmla="*/ 80 w 80"/>
                <a:gd name="T147" fmla="*/ 116 h 11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8" name="北京"/>
            <p:cNvSpPr>
              <a:spLocks noChangeArrowheads="1"/>
            </p:cNvSpPr>
            <p:nvPr/>
          </p:nvSpPr>
          <p:spPr bwMode="auto">
            <a:xfrm>
              <a:off x="7400706" y="2073761"/>
              <a:ext cx="165680" cy="177933"/>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6"/>
                <a:gd name="T97" fmla="*/ 0 h 114"/>
                <a:gd name="T98" fmla="*/ 106 w 106"/>
                <a:gd name="T99" fmla="*/ 114 h 11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9" name="辽宁"/>
            <p:cNvSpPr>
              <a:spLocks noChangeArrowheads="1"/>
            </p:cNvSpPr>
            <p:nvPr/>
          </p:nvSpPr>
          <p:spPr bwMode="auto">
            <a:xfrm>
              <a:off x="7682048" y="1721016"/>
              <a:ext cx="587693" cy="558772"/>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6"/>
                <a:gd name="T172" fmla="*/ 0 h 358"/>
                <a:gd name="T173" fmla="*/ 376 w 376"/>
                <a:gd name="T174" fmla="*/ 358 h 35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50" name="吉林"/>
            <p:cNvSpPr>
              <a:spLocks noChangeArrowheads="1"/>
            </p:cNvSpPr>
            <p:nvPr/>
          </p:nvSpPr>
          <p:spPr bwMode="auto">
            <a:xfrm>
              <a:off x="7813342" y="1383880"/>
              <a:ext cx="837776" cy="568136"/>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36"/>
                <a:gd name="T157" fmla="*/ 0 h 364"/>
                <a:gd name="T158" fmla="*/ 536 w 536"/>
                <a:gd name="T159" fmla="*/ 364 h 36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51" name="黑龙江"/>
            <p:cNvSpPr>
              <a:spLocks noChangeArrowheads="1"/>
            </p:cNvSpPr>
            <p:nvPr/>
          </p:nvSpPr>
          <p:spPr bwMode="auto">
            <a:xfrm>
              <a:off x="7635158" y="581621"/>
              <a:ext cx="1122245" cy="1017651"/>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8"/>
                <a:gd name="T187" fmla="*/ 0 h 652"/>
                <a:gd name="T188" fmla="*/ 718 w 718"/>
                <a:gd name="T189" fmla="*/ 652 h 65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52" name="山东"/>
            <p:cNvSpPr>
              <a:spLocks noChangeArrowheads="1"/>
            </p:cNvSpPr>
            <p:nvPr/>
          </p:nvSpPr>
          <p:spPr bwMode="auto">
            <a:xfrm>
              <a:off x="7413210" y="2407775"/>
              <a:ext cx="678348" cy="424542"/>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34"/>
                <a:gd name="T154" fmla="*/ 0 h 272"/>
                <a:gd name="T155" fmla="*/ 434 w 434"/>
                <a:gd name="T156" fmla="*/ 272 h 2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53" name="上海"/>
            <p:cNvSpPr>
              <a:spLocks noChangeArrowheads="1"/>
            </p:cNvSpPr>
            <p:nvPr/>
          </p:nvSpPr>
          <p:spPr bwMode="auto">
            <a:xfrm>
              <a:off x="8047794" y="3113264"/>
              <a:ext cx="106285" cy="93649"/>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8"/>
                <a:gd name="T97" fmla="*/ 0 h 60"/>
                <a:gd name="T98" fmla="*/ 68 w 68"/>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54" name="江苏"/>
            <p:cNvSpPr>
              <a:spLocks noChangeArrowheads="1"/>
            </p:cNvSpPr>
            <p:nvPr/>
          </p:nvSpPr>
          <p:spPr bwMode="auto">
            <a:xfrm>
              <a:off x="7550755" y="2754276"/>
              <a:ext cx="590820" cy="455758"/>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8"/>
                <a:gd name="T154" fmla="*/ 0 h 292"/>
                <a:gd name="T155" fmla="*/ 378 w 378"/>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55" name="河北"/>
            <p:cNvSpPr>
              <a:spLocks noChangeArrowheads="1"/>
            </p:cNvSpPr>
            <p:nvPr/>
          </p:nvSpPr>
          <p:spPr bwMode="auto">
            <a:xfrm>
              <a:off x="7241279" y="1883341"/>
              <a:ext cx="550181" cy="783529"/>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2"/>
                <a:gd name="T166" fmla="*/ 0 h 502"/>
                <a:gd name="T167" fmla="*/ 352 w 352"/>
                <a:gd name="T168" fmla="*/ 502 h 50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56" name="河南"/>
            <p:cNvSpPr>
              <a:spLocks noChangeArrowheads="1"/>
            </p:cNvSpPr>
            <p:nvPr/>
          </p:nvSpPr>
          <p:spPr bwMode="auto">
            <a:xfrm>
              <a:off x="6991196" y="2635654"/>
              <a:ext cx="578316" cy="571259"/>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70"/>
                <a:gd name="T166" fmla="*/ 0 h 366"/>
                <a:gd name="T167" fmla="*/ 370 w 370"/>
                <a:gd name="T168" fmla="*/ 366 h 36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solidFill>
              <a:schemeClr val="bg1">
                <a:lumMod val="75000"/>
              </a:schemeClr>
            </a:solidFill>
            <a:ln w="3175" cmpd="sng">
              <a:solidFill>
                <a:srgbClr val="3B3B3B"/>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57" name="台湾"/>
            <p:cNvSpPr>
              <a:spLocks noChangeArrowheads="1"/>
            </p:cNvSpPr>
            <p:nvPr/>
          </p:nvSpPr>
          <p:spPr bwMode="auto">
            <a:xfrm>
              <a:off x="8079055" y="3856211"/>
              <a:ext cx="165680" cy="399569"/>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6"/>
                <a:gd name="T136" fmla="*/ 0 h 256"/>
                <a:gd name="T137" fmla="*/ 106 w 106"/>
                <a:gd name="T138" fmla="*/ 256 h 2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58" name="海南"/>
            <p:cNvSpPr>
              <a:spLocks noChangeArrowheads="1"/>
            </p:cNvSpPr>
            <p:nvPr/>
          </p:nvSpPr>
          <p:spPr bwMode="auto">
            <a:xfrm>
              <a:off x="6859903" y="4564821"/>
              <a:ext cx="250083" cy="218515"/>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60"/>
                <a:gd name="T145" fmla="*/ 0 h 140"/>
                <a:gd name="T146" fmla="*/ 160 w 160"/>
                <a:gd name="T147" fmla="*/ 140 h 14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solidFill>
              <a:schemeClr val="bg1"/>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grpSp>
      <p:grpSp>
        <p:nvGrpSpPr>
          <p:cNvPr id="65" name="Group 15"/>
          <p:cNvGrpSpPr>
            <a:grpSpLocks/>
          </p:cNvGrpSpPr>
          <p:nvPr/>
        </p:nvGrpSpPr>
        <p:grpSpPr bwMode="auto">
          <a:xfrm>
            <a:off x="539552" y="1347129"/>
            <a:ext cx="2952328" cy="726632"/>
            <a:chOff x="0" y="0"/>
            <a:chExt cx="3937270" cy="968595"/>
          </a:xfrm>
        </p:grpSpPr>
        <p:sp>
          <p:nvSpPr>
            <p:cNvPr id="66" name="文本框 48"/>
            <p:cNvSpPr txBox="1">
              <a:spLocks noChangeArrowheads="1"/>
            </p:cNvSpPr>
            <p:nvPr/>
          </p:nvSpPr>
          <p:spPr bwMode="auto">
            <a:xfrm>
              <a:off x="0" y="0"/>
              <a:ext cx="2674843" cy="34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100" b="1" kern="0" dirty="0">
                  <a:solidFill>
                    <a:srgbClr val="FFFFFF"/>
                  </a:solidFill>
                  <a:latin typeface="+mn-lt"/>
                  <a:ea typeface="+mn-ea"/>
                  <a:cs typeface="+mn-ea"/>
                  <a:sym typeface="+mn-lt"/>
                </a:rPr>
                <a:t>单击此处添加标题</a:t>
              </a:r>
            </a:p>
          </p:txBody>
        </p:sp>
        <p:sp>
          <p:nvSpPr>
            <p:cNvPr id="67" name="文本框 14"/>
            <p:cNvSpPr txBox="1">
              <a:spLocks noChangeArrowheads="1"/>
            </p:cNvSpPr>
            <p:nvPr/>
          </p:nvSpPr>
          <p:spPr bwMode="auto">
            <a:xfrm>
              <a:off x="0" y="353199"/>
              <a:ext cx="3937270" cy="615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200" kern="0" dirty="0">
                  <a:solidFill>
                    <a:srgbClr val="FFFFFF"/>
                  </a:solidFill>
                  <a:cs typeface="+mn-ea"/>
                  <a:sym typeface="+mn-lt"/>
                </a:rPr>
                <a:t>单击此处添加文本单击此处添加文本单击此处添加文本单击此处添加文本</a:t>
              </a:r>
            </a:p>
          </p:txBody>
        </p:sp>
      </p:grpSp>
      <p:sp>
        <p:nvSpPr>
          <p:cNvPr id="68" name="矩形 11"/>
          <p:cNvSpPr>
            <a:spLocks noChangeArrowheads="1"/>
          </p:cNvSpPr>
          <p:nvPr/>
        </p:nvSpPr>
        <p:spPr bwMode="auto">
          <a:xfrm>
            <a:off x="485973" y="1400100"/>
            <a:ext cx="53579" cy="620316"/>
          </a:xfrm>
          <a:prstGeom prst="rect">
            <a:avLst/>
          </a:prstGeom>
          <a:solidFill>
            <a:schemeClr val="bg1"/>
          </a:solidFill>
          <a:ln w="9525">
            <a:noFill/>
            <a:miter lim="800000"/>
            <a:headEnd/>
            <a:tailEnd/>
          </a:ln>
        </p:spPr>
        <p:txBody>
          <a:bodyPr lIns="68579" tIns="34289" rIns="68579" bIns="34289" anchor="ctr"/>
          <a:lstStyle/>
          <a:p>
            <a:pPr algn="ctr" defTabSz="685783">
              <a:defRPr/>
            </a:pPr>
            <a:endParaRPr lang="zh-CN" altLang="en-US" sz="1100" kern="0">
              <a:solidFill>
                <a:srgbClr val="FFFFFF"/>
              </a:solidFill>
              <a:cs typeface="+mn-ea"/>
              <a:sym typeface="+mn-lt"/>
            </a:endParaRPr>
          </a:p>
        </p:txBody>
      </p:sp>
      <p:grpSp>
        <p:nvGrpSpPr>
          <p:cNvPr id="69" name="Group 19"/>
          <p:cNvGrpSpPr>
            <a:grpSpLocks/>
          </p:cNvGrpSpPr>
          <p:nvPr/>
        </p:nvGrpSpPr>
        <p:grpSpPr bwMode="auto">
          <a:xfrm>
            <a:off x="539552" y="2525783"/>
            <a:ext cx="2952328" cy="726631"/>
            <a:chOff x="0" y="0"/>
            <a:chExt cx="3937270" cy="968595"/>
          </a:xfrm>
        </p:grpSpPr>
        <p:sp>
          <p:nvSpPr>
            <p:cNvPr id="70" name="文本框 71"/>
            <p:cNvSpPr txBox="1">
              <a:spLocks noChangeArrowheads="1"/>
            </p:cNvSpPr>
            <p:nvPr/>
          </p:nvSpPr>
          <p:spPr bwMode="auto">
            <a:xfrm>
              <a:off x="0" y="0"/>
              <a:ext cx="2674843" cy="34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100" b="1" kern="0" dirty="0">
                  <a:solidFill>
                    <a:srgbClr val="FFFFFF"/>
                  </a:solidFill>
                  <a:latin typeface="+mn-lt"/>
                  <a:ea typeface="+mn-ea"/>
                  <a:cs typeface="+mn-ea"/>
                  <a:sym typeface="+mn-lt"/>
                </a:rPr>
                <a:t>单击此处添加标题</a:t>
              </a:r>
            </a:p>
          </p:txBody>
        </p:sp>
        <p:sp>
          <p:nvSpPr>
            <p:cNvPr id="71" name="文本框 14"/>
            <p:cNvSpPr txBox="1">
              <a:spLocks noChangeArrowheads="1"/>
            </p:cNvSpPr>
            <p:nvPr/>
          </p:nvSpPr>
          <p:spPr bwMode="auto">
            <a:xfrm>
              <a:off x="0" y="353198"/>
              <a:ext cx="3937270" cy="61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200" kern="0" dirty="0">
                  <a:solidFill>
                    <a:srgbClr val="FFFFFF"/>
                  </a:solidFill>
                  <a:cs typeface="+mn-ea"/>
                  <a:sym typeface="+mn-lt"/>
                </a:rPr>
                <a:t>单击此处添加文本单击此处添加文本单击此处添加文本单击此处添加文本</a:t>
              </a:r>
            </a:p>
          </p:txBody>
        </p:sp>
      </p:grpSp>
      <p:sp>
        <p:nvSpPr>
          <p:cNvPr id="72" name="矩形 70"/>
          <p:cNvSpPr>
            <a:spLocks noChangeArrowheads="1"/>
          </p:cNvSpPr>
          <p:nvPr/>
        </p:nvSpPr>
        <p:spPr bwMode="auto">
          <a:xfrm>
            <a:off x="485973" y="2579120"/>
            <a:ext cx="53579" cy="619125"/>
          </a:xfrm>
          <a:prstGeom prst="rect">
            <a:avLst/>
          </a:prstGeom>
          <a:solidFill>
            <a:schemeClr val="bg1"/>
          </a:solidFill>
          <a:ln w="9525">
            <a:noFill/>
            <a:miter lim="800000"/>
            <a:headEnd/>
            <a:tailEnd/>
          </a:ln>
        </p:spPr>
        <p:txBody>
          <a:bodyPr lIns="68579" tIns="34289" rIns="68579" bIns="34289" anchor="ctr"/>
          <a:lstStyle/>
          <a:p>
            <a:pPr algn="ctr" defTabSz="685783">
              <a:defRPr/>
            </a:pPr>
            <a:endParaRPr lang="zh-CN" altLang="en-US" sz="1100" kern="0">
              <a:solidFill>
                <a:srgbClr val="FFFFFF"/>
              </a:solidFill>
              <a:cs typeface="+mn-ea"/>
              <a:sym typeface="+mn-lt"/>
            </a:endParaRPr>
          </a:p>
        </p:txBody>
      </p:sp>
      <p:grpSp>
        <p:nvGrpSpPr>
          <p:cNvPr id="73" name="Group 23"/>
          <p:cNvGrpSpPr>
            <a:grpSpLocks/>
          </p:cNvGrpSpPr>
          <p:nvPr/>
        </p:nvGrpSpPr>
        <p:grpSpPr bwMode="auto">
          <a:xfrm>
            <a:off x="539552" y="3704435"/>
            <a:ext cx="2952328" cy="726182"/>
            <a:chOff x="0" y="0"/>
            <a:chExt cx="3937270" cy="969637"/>
          </a:xfrm>
        </p:grpSpPr>
        <p:sp>
          <p:nvSpPr>
            <p:cNvPr id="74" name="文本框 76"/>
            <p:cNvSpPr txBox="1">
              <a:spLocks noChangeArrowheads="1"/>
            </p:cNvSpPr>
            <p:nvPr/>
          </p:nvSpPr>
          <p:spPr bwMode="auto">
            <a:xfrm>
              <a:off x="0" y="0"/>
              <a:ext cx="2674843" cy="34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100" b="1" kern="0" dirty="0">
                  <a:solidFill>
                    <a:srgbClr val="FFFFFF"/>
                  </a:solidFill>
                  <a:latin typeface="+mn-lt"/>
                  <a:ea typeface="+mn-ea"/>
                  <a:cs typeface="+mn-ea"/>
                  <a:sym typeface="+mn-lt"/>
                </a:rPr>
                <a:t>单击此处添加标题</a:t>
              </a:r>
            </a:p>
          </p:txBody>
        </p:sp>
        <p:sp>
          <p:nvSpPr>
            <p:cNvPr id="75" name="文本框 14"/>
            <p:cNvSpPr txBox="1">
              <a:spLocks noChangeArrowheads="1"/>
            </p:cNvSpPr>
            <p:nvPr/>
          </p:nvSpPr>
          <p:spPr bwMode="auto">
            <a:xfrm>
              <a:off x="0" y="353198"/>
              <a:ext cx="3937270" cy="61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defTabSz="685783">
                <a:defRPr/>
              </a:pPr>
              <a:r>
                <a:rPr lang="zh-CN" altLang="en-US" sz="1200" kern="0" dirty="0">
                  <a:solidFill>
                    <a:srgbClr val="FFFFFF"/>
                  </a:solidFill>
                  <a:cs typeface="+mn-ea"/>
                  <a:sym typeface="+mn-lt"/>
                </a:rPr>
                <a:t>单击此处添加文本单击此处添加文本单击此处添加文本单击此处添加文本</a:t>
              </a:r>
            </a:p>
          </p:txBody>
        </p:sp>
      </p:grpSp>
      <p:sp>
        <p:nvSpPr>
          <p:cNvPr id="76" name="矩形 75"/>
          <p:cNvSpPr>
            <a:spLocks noChangeArrowheads="1"/>
          </p:cNvSpPr>
          <p:nvPr/>
        </p:nvSpPr>
        <p:spPr bwMode="auto">
          <a:xfrm>
            <a:off x="485973" y="3756949"/>
            <a:ext cx="53579" cy="619125"/>
          </a:xfrm>
          <a:prstGeom prst="rect">
            <a:avLst/>
          </a:prstGeom>
          <a:solidFill>
            <a:schemeClr val="bg1"/>
          </a:solidFill>
          <a:ln w="9525">
            <a:noFill/>
            <a:miter lim="800000"/>
            <a:headEnd/>
            <a:tailEnd/>
          </a:ln>
        </p:spPr>
        <p:txBody>
          <a:bodyPr lIns="68579" tIns="34289" rIns="68579" bIns="34289" anchor="ctr"/>
          <a:lstStyle/>
          <a:p>
            <a:pPr algn="ctr" defTabSz="685783">
              <a:defRPr/>
            </a:pPr>
            <a:endParaRPr lang="zh-CN" altLang="en-US" sz="1100" kern="0">
              <a:solidFill>
                <a:srgbClr val="FFFFFF"/>
              </a:solidFill>
              <a:cs typeface="+mn-ea"/>
              <a:sym typeface="+mn-lt"/>
            </a:endParaRPr>
          </a:p>
        </p:txBody>
      </p:sp>
    </p:spTree>
    <p:extLst>
      <p:ext uri="{BB962C8B-B14F-4D97-AF65-F5344CB8AC3E}">
        <p14:creationId xmlns:p14="http://schemas.microsoft.com/office/powerpoint/2010/main" val="2775101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18"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49" name="Rectangle 859"/>
          <p:cNvSpPr>
            <a:spLocks noChangeArrowheads="1"/>
          </p:cNvSpPr>
          <p:nvPr/>
        </p:nvSpPr>
        <p:spPr bwMode="auto">
          <a:xfrm>
            <a:off x="2128819" y="1927318"/>
            <a:ext cx="460185" cy="295487"/>
          </a:xfrm>
          <a:prstGeom prst="triangle">
            <a:avLst/>
          </a:prstGeom>
          <a:solidFill>
            <a:schemeClr val="bg1"/>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prstClr val="black"/>
              </a:solidFill>
            </a:endParaRPr>
          </a:p>
        </p:txBody>
      </p:sp>
      <p:sp>
        <p:nvSpPr>
          <p:cNvPr id="50" name="Rectangle 860"/>
          <p:cNvSpPr>
            <a:spLocks noChangeArrowheads="1"/>
          </p:cNvSpPr>
          <p:nvPr/>
        </p:nvSpPr>
        <p:spPr bwMode="auto">
          <a:xfrm>
            <a:off x="2128819" y="2279635"/>
            <a:ext cx="460185" cy="295487"/>
          </a:xfrm>
          <a:prstGeom prst="triangle">
            <a:avLst/>
          </a:prstGeom>
          <a:solidFill>
            <a:schemeClr val="bg1"/>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prstClr val="black"/>
              </a:solidFill>
            </a:endParaRPr>
          </a:p>
        </p:txBody>
      </p:sp>
      <p:sp>
        <p:nvSpPr>
          <p:cNvPr id="51" name="Rectangle 861"/>
          <p:cNvSpPr>
            <a:spLocks noChangeArrowheads="1"/>
          </p:cNvSpPr>
          <p:nvPr/>
        </p:nvSpPr>
        <p:spPr bwMode="auto">
          <a:xfrm>
            <a:off x="2128819" y="2631944"/>
            <a:ext cx="460185" cy="306855"/>
          </a:xfrm>
          <a:prstGeom prst="triangle">
            <a:avLst/>
          </a:prstGeom>
          <a:solidFill>
            <a:schemeClr val="bg1"/>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prstClr val="black"/>
              </a:solidFill>
            </a:endParaRPr>
          </a:p>
        </p:txBody>
      </p:sp>
      <p:sp>
        <p:nvSpPr>
          <p:cNvPr id="52" name="Rectangle 862"/>
          <p:cNvSpPr>
            <a:spLocks noChangeArrowheads="1"/>
          </p:cNvSpPr>
          <p:nvPr/>
        </p:nvSpPr>
        <p:spPr bwMode="auto">
          <a:xfrm>
            <a:off x="2128819" y="2978579"/>
            <a:ext cx="460185" cy="312535"/>
          </a:xfrm>
          <a:prstGeom prst="triangle">
            <a:avLst/>
          </a:prstGeom>
          <a:solidFill>
            <a:schemeClr val="bg1"/>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prstClr val="black"/>
              </a:solidFill>
            </a:endParaRPr>
          </a:p>
        </p:txBody>
      </p:sp>
      <p:sp>
        <p:nvSpPr>
          <p:cNvPr id="53" name="Rectangle 863"/>
          <p:cNvSpPr>
            <a:spLocks noChangeArrowheads="1"/>
          </p:cNvSpPr>
          <p:nvPr/>
        </p:nvSpPr>
        <p:spPr bwMode="auto">
          <a:xfrm>
            <a:off x="2128819" y="3330891"/>
            <a:ext cx="460185" cy="312535"/>
          </a:xfrm>
          <a:prstGeom prst="triangle">
            <a:avLst/>
          </a:prstGeom>
          <a:solidFill>
            <a:schemeClr val="bg1"/>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prstClr val="black"/>
              </a:solidFill>
            </a:endParaRPr>
          </a:p>
        </p:txBody>
      </p:sp>
      <p:sp>
        <p:nvSpPr>
          <p:cNvPr id="54" name="Rectangle 864"/>
          <p:cNvSpPr>
            <a:spLocks noChangeArrowheads="1"/>
          </p:cNvSpPr>
          <p:nvPr/>
        </p:nvSpPr>
        <p:spPr bwMode="auto">
          <a:xfrm>
            <a:off x="2128819" y="3694565"/>
            <a:ext cx="460185" cy="301172"/>
          </a:xfrm>
          <a:prstGeom prst="triangle">
            <a:avLst/>
          </a:prstGeom>
          <a:solidFill>
            <a:schemeClr val="bg1"/>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schemeClr val="tx1">
                  <a:lumMod val="75000"/>
                  <a:lumOff val="25000"/>
                </a:schemeClr>
              </a:solidFill>
            </a:endParaRPr>
          </a:p>
        </p:txBody>
      </p:sp>
      <p:sp>
        <p:nvSpPr>
          <p:cNvPr id="55" name="Rectangle 865"/>
          <p:cNvSpPr>
            <a:spLocks noChangeArrowheads="1"/>
          </p:cNvSpPr>
          <p:nvPr/>
        </p:nvSpPr>
        <p:spPr bwMode="auto">
          <a:xfrm>
            <a:off x="2128819" y="4046882"/>
            <a:ext cx="460185" cy="301172"/>
          </a:xfrm>
          <a:prstGeom prst="triangle">
            <a:avLst/>
          </a:prstGeom>
          <a:solidFill>
            <a:schemeClr val="bg1"/>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100">
              <a:solidFill>
                <a:schemeClr val="tx1">
                  <a:lumMod val="75000"/>
                  <a:lumOff val="25000"/>
                </a:schemeClr>
              </a:solidFill>
            </a:endParaRPr>
          </a:p>
        </p:txBody>
      </p:sp>
      <p:sp>
        <p:nvSpPr>
          <p:cNvPr id="57" name="Rectangle 880"/>
          <p:cNvSpPr>
            <a:spLocks noChangeArrowheads="1"/>
          </p:cNvSpPr>
          <p:nvPr/>
        </p:nvSpPr>
        <p:spPr bwMode="auto">
          <a:xfrm>
            <a:off x="4557567" y="1563638"/>
            <a:ext cx="460185" cy="306855"/>
          </a:xfrm>
          <a:prstGeom prst="triangle">
            <a:avLst/>
          </a:prstGeom>
          <a:solidFill>
            <a:schemeClr val="bg1">
              <a:lumMod val="85000"/>
            </a:schemeClr>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prstClr val="black"/>
              </a:solidFill>
            </a:endParaRPr>
          </a:p>
        </p:txBody>
      </p:sp>
      <p:sp>
        <p:nvSpPr>
          <p:cNvPr id="58" name="Rectangle 881"/>
          <p:cNvSpPr>
            <a:spLocks noChangeArrowheads="1"/>
          </p:cNvSpPr>
          <p:nvPr/>
        </p:nvSpPr>
        <p:spPr bwMode="auto">
          <a:xfrm>
            <a:off x="4557567" y="1927318"/>
            <a:ext cx="460185" cy="295487"/>
          </a:xfrm>
          <a:prstGeom prst="triangle">
            <a:avLst/>
          </a:prstGeom>
          <a:solidFill>
            <a:schemeClr val="bg1">
              <a:lumMod val="85000"/>
            </a:schemeClr>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prstClr val="black"/>
              </a:solidFill>
            </a:endParaRPr>
          </a:p>
        </p:txBody>
      </p:sp>
      <p:sp>
        <p:nvSpPr>
          <p:cNvPr id="59" name="Rectangle 882"/>
          <p:cNvSpPr>
            <a:spLocks noChangeArrowheads="1"/>
          </p:cNvSpPr>
          <p:nvPr/>
        </p:nvSpPr>
        <p:spPr bwMode="auto">
          <a:xfrm>
            <a:off x="4557567" y="2279635"/>
            <a:ext cx="460185" cy="295487"/>
          </a:xfrm>
          <a:prstGeom prst="triangle">
            <a:avLst/>
          </a:prstGeom>
          <a:solidFill>
            <a:schemeClr val="bg1">
              <a:lumMod val="85000"/>
            </a:schemeClr>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prstClr val="black"/>
              </a:solidFill>
            </a:endParaRPr>
          </a:p>
        </p:txBody>
      </p:sp>
      <p:sp>
        <p:nvSpPr>
          <p:cNvPr id="60" name="Rectangle 883"/>
          <p:cNvSpPr>
            <a:spLocks noChangeArrowheads="1"/>
          </p:cNvSpPr>
          <p:nvPr/>
        </p:nvSpPr>
        <p:spPr bwMode="auto">
          <a:xfrm>
            <a:off x="4557567" y="2631944"/>
            <a:ext cx="460185" cy="306855"/>
          </a:xfrm>
          <a:prstGeom prst="triangle">
            <a:avLst/>
          </a:prstGeom>
          <a:solidFill>
            <a:schemeClr val="bg1">
              <a:lumMod val="85000"/>
            </a:schemeClr>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prstClr val="black"/>
              </a:solidFill>
            </a:endParaRPr>
          </a:p>
        </p:txBody>
      </p:sp>
      <p:sp>
        <p:nvSpPr>
          <p:cNvPr id="61" name="Rectangle 884"/>
          <p:cNvSpPr>
            <a:spLocks noChangeArrowheads="1"/>
          </p:cNvSpPr>
          <p:nvPr/>
        </p:nvSpPr>
        <p:spPr bwMode="auto">
          <a:xfrm>
            <a:off x="4557567" y="2978579"/>
            <a:ext cx="460185" cy="312535"/>
          </a:xfrm>
          <a:prstGeom prst="triangle">
            <a:avLst/>
          </a:prstGeom>
          <a:solidFill>
            <a:schemeClr val="bg1">
              <a:lumMod val="85000"/>
            </a:schemeClr>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prstClr val="black"/>
              </a:solidFill>
            </a:endParaRPr>
          </a:p>
        </p:txBody>
      </p:sp>
      <p:sp>
        <p:nvSpPr>
          <p:cNvPr id="62" name="Rectangle 885"/>
          <p:cNvSpPr>
            <a:spLocks noChangeArrowheads="1"/>
          </p:cNvSpPr>
          <p:nvPr/>
        </p:nvSpPr>
        <p:spPr bwMode="auto">
          <a:xfrm>
            <a:off x="4557567" y="3330891"/>
            <a:ext cx="460185" cy="312535"/>
          </a:xfrm>
          <a:prstGeom prst="triangle">
            <a:avLst/>
          </a:prstGeom>
          <a:solidFill>
            <a:schemeClr val="bg1">
              <a:lumMod val="85000"/>
            </a:schemeClr>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prstClr val="black"/>
              </a:solidFill>
            </a:endParaRPr>
          </a:p>
        </p:txBody>
      </p:sp>
      <p:sp>
        <p:nvSpPr>
          <p:cNvPr id="63" name="Rectangle 886"/>
          <p:cNvSpPr>
            <a:spLocks noChangeArrowheads="1"/>
          </p:cNvSpPr>
          <p:nvPr/>
        </p:nvSpPr>
        <p:spPr bwMode="auto">
          <a:xfrm>
            <a:off x="4557567" y="3694565"/>
            <a:ext cx="460185" cy="301172"/>
          </a:xfrm>
          <a:prstGeom prst="triangle">
            <a:avLst/>
          </a:prstGeom>
          <a:solidFill>
            <a:schemeClr val="bg1">
              <a:lumMod val="85000"/>
            </a:schemeClr>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400">
              <a:solidFill>
                <a:schemeClr val="tx1">
                  <a:lumMod val="75000"/>
                  <a:lumOff val="25000"/>
                </a:schemeClr>
              </a:solidFill>
            </a:endParaRPr>
          </a:p>
        </p:txBody>
      </p:sp>
      <p:sp>
        <p:nvSpPr>
          <p:cNvPr id="64" name="Rectangle 887"/>
          <p:cNvSpPr>
            <a:spLocks noChangeArrowheads="1"/>
          </p:cNvSpPr>
          <p:nvPr/>
        </p:nvSpPr>
        <p:spPr bwMode="auto">
          <a:xfrm>
            <a:off x="4557567" y="4046882"/>
            <a:ext cx="460185" cy="301172"/>
          </a:xfrm>
          <a:prstGeom prst="triangle">
            <a:avLst/>
          </a:prstGeom>
          <a:solidFill>
            <a:schemeClr val="bg1">
              <a:lumMod val="85000"/>
            </a:schemeClr>
          </a:solidFill>
          <a:ln>
            <a:noFill/>
          </a:ln>
          <a:extLst/>
        </p:spPr>
        <p:txBody>
          <a:bodyPr vert="horz" wrap="square" lIns="68569" tIns="34285" rIns="68569" bIns="34285" numCol="1" anchor="t" anchorCtr="0" compatLnSpc="1">
            <a:prstTxWarp prst="textNoShape">
              <a:avLst/>
            </a:prstTxWarp>
          </a:bodyPr>
          <a:lstStyle/>
          <a:p>
            <a:pPr defTabSz="685783"/>
            <a:endParaRPr lang="zh-CN" altLang="en-US" sz="1100">
              <a:solidFill>
                <a:schemeClr val="tx1">
                  <a:lumMod val="75000"/>
                  <a:lumOff val="25000"/>
                </a:schemeClr>
              </a:solidFill>
            </a:endParaRPr>
          </a:p>
        </p:txBody>
      </p:sp>
      <p:sp>
        <p:nvSpPr>
          <p:cNvPr id="90" name="Rectangle 848"/>
          <p:cNvSpPr>
            <a:spLocks noChangeArrowheads="1"/>
          </p:cNvSpPr>
          <p:nvPr/>
        </p:nvSpPr>
        <p:spPr bwMode="auto">
          <a:xfrm>
            <a:off x="910184" y="2631944"/>
            <a:ext cx="468708" cy="306854"/>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91" name="Rectangle 849"/>
          <p:cNvSpPr>
            <a:spLocks noChangeArrowheads="1"/>
          </p:cNvSpPr>
          <p:nvPr/>
        </p:nvSpPr>
        <p:spPr bwMode="auto">
          <a:xfrm>
            <a:off x="910184" y="2978575"/>
            <a:ext cx="468708" cy="312535"/>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92" name="Rectangle 850"/>
          <p:cNvSpPr>
            <a:spLocks noChangeArrowheads="1"/>
          </p:cNvSpPr>
          <p:nvPr/>
        </p:nvSpPr>
        <p:spPr bwMode="auto">
          <a:xfrm>
            <a:off x="910184" y="3330888"/>
            <a:ext cx="468708" cy="312535"/>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93" name="Rectangle 851"/>
          <p:cNvSpPr>
            <a:spLocks noChangeArrowheads="1"/>
          </p:cNvSpPr>
          <p:nvPr/>
        </p:nvSpPr>
        <p:spPr bwMode="auto">
          <a:xfrm>
            <a:off x="910184" y="3694567"/>
            <a:ext cx="468708" cy="301172"/>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94" name="Rectangle 852"/>
          <p:cNvSpPr>
            <a:spLocks noChangeArrowheads="1"/>
          </p:cNvSpPr>
          <p:nvPr/>
        </p:nvSpPr>
        <p:spPr bwMode="auto">
          <a:xfrm>
            <a:off x="910184" y="4046880"/>
            <a:ext cx="468708" cy="301172"/>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95" name="Rectangle 866"/>
          <p:cNvSpPr>
            <a:spLocks noChangeArrowheads="1"/>
          </p:cNvSpPr>
          <p:nvPr/>
        </p:nvSpPr>
        <p:spPr bwMode="auto">
          <a:xfrm>
            <a:off x="2733876" y="3694567"/>
            <a:ext cx="468708" cy="301172"/>
          </a:xfrm>
          <a:prstGeom prst="triangle">
            <a:avLst/>
          </a:pr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96" name="Rectangle 867"/>
          <p:cNvSpPr>
            <a:spLocks noChangeArrowheads="1"/>
          </p:cNvSpPr>
          <p:nvPr/>
        </p:nvSpPr>
        <p:spPr bwMode="auto">
          <a:xfrm>
            <a:off x="2733876" y="4046880"/>
            <a:ext cx="468708" cy="301172"/>
          </a:xfrm>
          <a:prstGeom prst="triangle">
            <a:avLst/>
          </a:pr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97" name="Rectangle 872"/>
          <p:cNvSpPr>
            <a:spLocks noChangeArrowheads="1"/>
          </p:cNvSpPr>
          <p:nvPr/>
        </p:nvSpPr>
        <p:spPr bwMode="auto">
          <a:xfrm>
            <a:off x="3943991" y="1927316"/>
            <a:ext cx="468708" cy="295489"/>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98" name="Rectangle 873"/>
          <p:cNvSpPr>
            <a:spLocks noChangeArrowheads="1"/>
          </p:cNvSpPr>
          <p:nvPr/>
        </p:nvSpPr>
        <p:spPr bwMode="auto">
          <a:xfrm>
            <a:off x="3943991" y="2279630"/>
            <a:ext cx="468708" cy="295489"/>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99" name="Rectangle 874"/>
          <p:cNvSpPr>
            <a:spLocks noChangeArrowheads="1"/>
          </p:cNvSpPr>
          <p:nvPr/>
        </p:nvSpPr>
        <p:spPr bwMode="auto">
          <a:xfrm>
            <a:off x="3943991" y="2631944"/>
            <a:ext cx="468708" cy="306854"/>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00" name="Rectangle 875"/>
          <p:cNvSpPr>
            <a:spLocks noChangeArrowheads="1"/>
          </p:cNvSpPr>
          <p:nvPr/>
        </p:nvSpPr>
        <p:spPr bwMode="auto">
          <a:xfrm>
            <a:off x="3943991" y="2978575"/>
            <a:ext cx="468708" cy="312535"/>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01" name="Rectangle 876"/>
          <p:cNvSpPr>
            <a:spLocks noChangeArrowheads="1"/>
          </p:cNvSpPr>
          <p:nvPr/>
        </p:nvSpPr>
        <p:spPr bwMode="auto">
          <a:xfrm>
            <a:off x="3943991" y="3330888"/>
            <a:ext cx="468708" cy="312535"/>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02" name="Rectangle 877"/>
          <p:cNvSpPr>
            <a:spLocks noChangeArrowheads="1"/>
          </p:cNvSpPr>
          <p:nvPr/>
        </p:nvSpPr>
        <p:spPr bwMode="auto">
          <a:xfrm>
            <a:off x="3943991" y="3694567"/>
            <a:ext cx="468708" cy="301172"/>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03" name="Rectangle 878"/>
          <p:cNvSpPr>
            <a:spLocks noChangeArrowheads="1"/>
          </p:cNvSpPr>
          <p:nvPr/>
        </p:nvSpPr>
        <p:spPr bwMode="auto">
          <a:xfrm>
            <a:off x="3943991" y="4046880"/>
            <a:ext cx="468708" cy="301172"/>
          </a:xfrm>
          <a:prstGeom prst="triangle">
            <a:avLst/>
          </a:prstGeom>
          <a:solidFill>
            <a:schemeClr val="bg1"/>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70" name="Rectangle 853"/>
          <p:cNvSpPr>
            <a:spLocks noChangeArrowheads="1"/>
          </p:cNvSpPr>
          <p:nvPr/>
        </p:nvSpPr>
        <p:spPr bwMode="auto">
          <a:xfrm>
            <a:off x="1515240" y="2279630"/>
            <a:ext cx="468708" cy="295489"/>
          </a:xfrm>
          <a:prstGeom prst="triangl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71" name="Rectangle 854"/>
          <p:cNvSpPr>
            <a:spLocks noChangeArrowheads="1"/>
          </p:cNvSpPr>
          <p:nvPr/>
        </p:nvSpPr>
        <p:spPr bwMode="auto">
          <a:xfrm>
            <a:off x="1515240" y="2631944"/>
            <a:ext cx="468708" cy="306854"/>
          </a:xfrm>
          <a:prstGeom prst="triangl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72" name="Rectangle 855"/>
          <p:cNvSpPr>
            <a:spLocks noChangeArrowheads="1"/>
          </p:cNvSpPr>
          <p:nvPr/>
        </p:nvSpPr>
        <p:spPr bwMode="auto">
          <a:xfrm>
            <a:off x="1515240" y="2978575"/>
            <a:ext cx="468708" cy="312535"/>
          </a:xfrm>
          <a:prstGeom prst="triangl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73" name="Rectangle 856"/>
          <p:cNvSpPr>
            <a:spLocks noChangeArrowheads="1"/>
          </p:cNvSpPr>
          <p:nvPr/>
        </p:nvSpPr>
        <p:spPr bwMode="auto">
          <a:xfrm>
            <a:off x="1515240" y="3330888"/>
            <a:ext cx="468708" cy="312535"/>
          </a:xfrm>
          <a:prstGeom prst="triangl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74" name="Rectangle 857"/>
          <p:cNvSpPr>
            <a:spLocks noChangeArrowheads="1"/>
          </p:cNvSpPr>
          <p:nvPr/>
        </p:nvSpPr>
        <p:spPr bwMode="auto">
          <a:xfrm>
            <a:off x="1515240" y="3694567"/>
            <a:ext cx="468708" cy="301170"/>
          </a:xfrm>
          <a:prstGeom prst="triangl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75" name="Rectangle 858"/>
          <p:cNvSpPr>
            <a:spLocks noChangeArrowheads="1"/>
          </p:cNvSpPr>
          <p:nvPr/>
        </p:nvSpPr>
        <p:spPr bwMode="auto">
          <a:xfrm>
            <a:off x="1515240" y="4046880"/>
            <a:ext cx="468708" cy="301170"/>
          </a:xfrm>
          <a:prstGeom prst="triangl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76" name="Rectangle 868"/>
          <p:cNvSpPr>
            <a:spLocks noChangeArrowheads="1"/>
          </p:cNvSpPr>
          <p:nvPr/>
        </p:nvSpPr>
        <p:spPr bwMode="auto">
          <a:xfrm>
            <a:off x="3338934" y="2978575"/>
            <a:ext cx="468708" cy="312535"/>
          </a:xfrm>
          <a:prstGeom prst="triangl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77" name="Rectangle 869"/>
          <p:cNvSpPr>
            <a:spLocks noChangeArrowheads="1"/>
          </p:cNvSpPr>
          <p:nvPr/>
        </p:nvSpPr>
        <p:spPr bwMode="auto">
          <a:xfrm>
            <a:off x="3338934" y="3330888"/>
            <a:ext cx="468708" cy="312535"/>
          </a:xfrm>
          <a:prstGeom prst="triangl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78" name="Rectangle 870"/>
          <p:cNvSpPr>
            <a:spLocks noChangeArrowheads="1"/>
          </p:cNvSpPr>
          <p:nvPr/>
        </p:nvSpPr>
        <p:spPr bwMode="auto">
          <a:xfrm>
            <a:off x="3338934" y="3694567"/>
            <a:ext cx="468708" cy="301170"/>
          </a:xfrm>
          <a:prstGeom prst="triangl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179" name="Rectangle 871"/>
          <p:cNvSpPr>
            <a:spLocks noChangeArrowheads="1"/>
          </p:cNvSpPr>
          <p:nvPr/>
        </p:nvSpPr>
        <p:spPr bwMode="auto">
          <a:xfrm>
            <a:off x="3338934" y="4046880"/>
            <a:ext cx="468708" cy="301170"/>
          </a:xfrm>
          <a:prstGeom prst="triangl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214" name="TextBox 1033"/>
          <p:cNvSpPr txBox="1"/>
          <p:nvPr/>
        </p:nvSpPr>
        <p:spPr>
          <a:xfrm>
            <a:off x="784133" y="4402861"/>
            <a:ext cx="720810" cy="315461"/>
          </a:xfrm>
          <a:prstGeom prst="rect">
            <a:avLst/>
          </a:prstGeom>
          <a:noFill/>
        </p:spPr>
        <p:txBody>
          <a:bodyPr wrap="square" lIns="68569" tIns="34285" rIns="68569" bIns="34285" rtlCol="0">
            <a:spAutoFit/>
          </a:bodyPr>
          <a:lstStyle/>
          <a:p>
            <a:pPr algn="ctr" defTabSz="685783"/>
            <a:r>
              <a:rPr lang="en-US" altLang="zh-CN" sz="1600" dirty="0">
                <a:solidFill>
                  <a:schemeClr val="bg1"/>
                </a:solidFill>
              </a:rPr>
              <a:t>01</a:t>
            </a:r>
            <a:endParaRPr lang="zh-CN" altLang="en-US" sz="1600" dirty="0">
              <a:solidFill>
                <a:schemeClr val="bg1"/>
              </a:solidFill>
            </a:endParaRPr>
          </a:p>
        </p:txBody>
      </p:sp>
      <p:sp>
        <p:nvSpPr>
          <p:cNvPr id="215" name="TextBox 1034"/>
          <p:cNvSpPr txBox="1"/>
          <p:nvPr/>
        </p:nvSpPr>
        <p:spPr>
          <a:xfrm>
            <a:off x="1378892" y="4402861"/>
            <a:ext cx="720810" cy="315461"/>
          </a:xfrm>
          <a:prstGeom prst="rect">
            <a:avLst/>
          </a:prstGeom>
          <a:noFill/>
        </p:spPr>
        <p:txBody>
          <a:bodyPr wrap="square" lIns="68569" tIns="34285" rIns="68569" bIns="34285" rtlCol="0">
            <a:spAutoFit/>
          </a:bodyPr>
          <a:lstStyle/>
          <a:p>
            <a:pPr algn="ctr" defTabSz="685783"/>
            <a:r>
              <a:rPr lang="en-US" altLang="zh-CN" sz="1600" dirty="0">
                <a:solidFill>
                  <a:schemeClr val="bg1"/>
                </a:solidFill>
              </a:rPr>
              <a:t>02</a:t>
            </a:r>
            <a:endParaRPr lang="zh-CN" altLang="en-US" sz="1600" dirty="0">
              <a:solidFill>
                <a:schemeClr val="bg1"/>
              </a:solidFill>
            </a:endParaRPr>
          </a:p>
        </p:txBody>
      </p:sp>
      <p:sp>
        <p:nvSpPr>
          <p:cNvPr id="216" name="TextBox 1035"/>
          <p:cNvSpPr txBox="1"/>
          <p:nvPr/>
        </p:nvSpPr>
        <p:spPr>
          <a:xfrm>
            <a:off x="1998506" y="4402861"/>
            <a:ext cx="720810" cy="315461"/>
          </a:xfrm>
          <a:prstGeom prst="rect">
            <a:avLst/>
          </a:prstGeom>
          <a:noFill/>
        </p:spPr>
        <p:txBody>
          <a:bodyPr wrap="square" lIns="68569" tIns="34285" rIns="68569" bIns="34285" rtlCol="0">
            <a:spAutoFit/>
          </a:bodyPr>
          <a:lstStyle/>
          <a:p>
            <a:pPr algn="ctr" defTabSz="685783"/>
            <a:r>
              <a:rPr lang="en-US" altLang="zh-CN" sz="1600" dirty="0">
                <a:solidFill>
                  <a:schemeClr val="bg1"/>
                </a:solidFill>
              </a:rPr>
              <a:t>03</a:t>
            </a:r>
            <a:endParaRPr lang="zh-CN" altLang="en-US" sz="1600" dirty="0">
              <a:solidFill>
                <a:schemeClr val="bg1"/>
              </a:solidFill>
            </a:endParaRPr>
          </a:p>
        </p:txBody>
      </p:sp>
      <p:sp>
        <p:nvSpPr>
          <p:cNvPr id="217" name="TextBox 1036"/>
          <p:cNvSpPr txBox="1"/>
          <p:nvPr/>
        </p:nvSpPr>
        <p:spPr>
          <a:xfrm>
            <a:off x="2607825" y="4402861"/>
            <a:ext cx="720810" cy="315461"/>
          </a:xfrm>
          <a:prstGeom prst="rect">
            <a:avLst/>
          </a:prstGeom>
          <a:noFill/>
        </p:spPr>
        <p:txBody>
          <a:bodyPr wrap="square" lIns="68569" tIns="34285" rIns="68569" bIns="34285" rtlCol="0">
            <a:spAutoFit/>
          </a:bodyPr>
          <a:lstStyle/>
          <a:p>
            <a:pPr algn="ctr" defTabSz="685783"/>
            <a:r>
              <a:rPr lang="en-US" altLang="zh-CN" sz="1600" dirty="0">
                <a:solidFill>
                  <a:schemeClr val="bg1"/>
                </a:solidFill>
              </a:rPr>
              <a:t>04</a:t>
            </a:r>
            <a:endParaRPr lang="zh-CN" altLang="en-US" sz="1600" dirty="0">
              <a:solidFill>
                <a:schemeClr val="bg1"/>
              </a:solidFill>
            </a:endParaRPr>
          </a:p>
        </p:txBody>
      </p:sp>
      <p:sp>
        <p:nvSpPr>
          <p:cNvPr id="218" name="TextBox 1037"/>
          <p:cNvSpPr txBox="1"/>
          <p:nvPr/>
        </p:nvSpPr>
        <p:spPr>
          <a:xfrm>
            <a:off x="3212883" y="4402861"/>
            <a:ext cx="720810" cy="315461"/>
          </a:xfrm>
          <a:prstGeom prst="rect">
            <a:avLst/>
          </a:prstGeom>
          <a:noFill/>
        </p:spPr>
        <p:txBody>
          <a:bodyPr wrap="square" lIns="68569" tIns="34285" rIns="68569" bIns="34285" rtlCol="0">
            <a:spAutoFit/>
          </a:bodyPr>
          <a:lstStyle/>
          <a:p>
            <a:pPr algn="ctr" defTabSz="685783"/>
            <a:r>
              <a:rPr lang="en-US" altLang="zh-CN" sz="1600" dirty="0">
                <a:solidFill>
                  <a:schemeClr val="bg1"/>
                </a:solidFill>
              </a:rPr>
              <a:t>05</a:t>
            </a:r>
            <a:endParaRPr lang="zh-CN" altLang="en-US" sz="1600" dirty="0">
              <a:solidFill>
                <a:schemeClr val="bg1"/>
              </a:solidFill>
            </a:endParaRPr>
          </a:p>
        </p:txBody>
      </p:sp>
      <p:sp>
        <p:nvSpPr>
          <p:cNvPr id="219" name="TextBox 1058"/>
          <p:cNvSpPr txBox="1"/>
          <p:nvPr/>
        </p:nvSpPr>
        <p:spPr>
          <a:xfrm>
            <a:off x="3817940" y="4402861"/>
            <a:ext cx="720810" cy="315461"/>
          </a:xfrm>
          <a:prstGeom prst="rect">
            <a:avLst/>
          </a:prstGeom>
          <a:noFill/>
        </p:spPr>
        <p:txBody>
          <a:bodyPr wrap="square" lIns="68569" tIns="34285" rIns="68569" bIns="34285" rtlCol="0">
            <a:spAutoFit/>
          </a:bodyPr>
          <a:lstStyle/>
          <a:p>
            <a:pPr algn="ctr" defTabSz="685783"/>
            <a:r>
              <a:rPr lang="en-US" altLang="zh-CN" sz="1600" dirty="0">
                <a:solidFill>
                  <a:schemeClr val="bg1"/>
                </a:solidFill>
              </a:rPr>
              <a:t>06</a:t>
            </a:r>
            <a:endParaRPr lang="zh-CN" altLang="en-US" sz="1600" dirty="0">
              <a:solidFill>
                <a:schemeClr val="bg1"/>
              </a:solidFill>
            </a:endParaRPr>
          </a:p>
        </p:txBody>
      </p:sp>
      <p:sp>
        <p:nvSpPr>
          <p:cNvPr id="220" name="TextBox 1059"/>
          <p:cNvSpPr txBox="1"/>
          <p:nvPr/>
        </p:nvSpPr>
        <p:spPr>
          <a:xfrm>
            <a:off x="4427254" y="4402861"/>
            <a:ext cx="720810" cy="315461"/>
          </a:xfrm>
          <a:prstGeom prst="rect">
            <a:avLst/>
          </a:prstGeom>
          <a:noFill/>
        </p:spPr>
        <p:txBody>
          <a:bodyPr wrap="square" lIns="68569" tIns="34285" rIns="68569" bIns="34285" rtlCol="0">
            <a:spAutoFit/>
          </a:bodyPr>
          <a:lstStyle/>
          <a:p>
            <a:pPr algn="ctr" defTabSz="685783"/>
            <a:r>
              <a:rPr lang="en-US" altLang="zh-CN" sz="1600" dirty="0">
                <a:solidFill>
                  <a:schemeClr val="bg1"/>
                </a:solidFill>
              </a:rPr>
              <a:t>07</a:t>
            </a:r>
            <a:endParaRPr lang="zh-CN" altLang="en-US" sz="1600" dirty="0">
              <a:solidFill>
                <a:schemeClr val="bg1"/>
              </a:solidFill>
            </a:endParaRPr>
          </a:p>
        </p:txBody>
      </p:sp>
      <p:sp>
        <p:nvSpPr>
          <p:cNvPr id="234" name="Rectangle 632"/>
          <p:cNvSpPr/>
          <p:nvPr/>
        </p:nvSpPr>
        <p:spPr>
          <a:xfrm>
            <a:off x="5859280" y="1570064"/>
            <a:ext cx="2420705" cy="70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9" tIns="34285" rIns="68569" bIns="34285" anchor="ctr"/>
          <a:lstStyle/>
          <a:p>
            <a:pPr algn="ctr" defTabSz="685783"/>
            <a:endParaRPr lang="zh-CN" altLang="en-US" sz="1400">
              <a:solidFill>
                <a:prstClr val="white"/>
              </a:solidFill>
            </a:endParaRPr>
          </a:p>
        </p:txBody>
      </p:sp>
      <p:sp>
        <p:nvSpPr>
          <p:cNvPr id="235" name="Rectangle 633"/>
          <p:cNvSpPr/>
          <p:nvPr/>
        </p:nvSpPr>
        <p:spPr>
          <a:xfrm>
            <a:off x="5859280" y="4522774"/>
            <a:ext cx="2420705" cy="7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9" tIns="34285" rIns="68569" bIns="34285" anchor="ctr"/>
          <a:lstStyle/>
          <a:p>
            <a:pPr algn="ctr" defTabSz="685783"/>
            <a:endParaRPr lang="zh-CN" altLang="en-US" sz="1400" dirty="0">
              <a:solidFill>
                <a:schemeClr val="tx1">
                  <a:lumMod val="75000"/>
                  <a:lumOff val="25000"/>
                </a:schemeClr>
              </a:solidFill>
            </a:endParaRPr>
          </a:p>
        </p:txBody>
      </p:sp>
      <p:sp>
        <p:nvSpPr>
          <p:cNvPr id="236" name="TextBox 634"/>
          <p:cNvSpPr txBox="1"/>
          <p:nvPr/>
        </p:nvSpPr>
        <p:spPr>
          <a:xfrm>
            <a:off x="5878728" y="1757866"/>
            <a:ext cx="2446911" cy="2654563"/>
          </a:xfrm>
          <a:prstGeom prst="rect">
            <a:avLst/>
          </a:prstGeom>
          <a:noFill/>
        </p:spPr>
        <p:txBody>
          <a:bodyPr wrap="square" lIns="68569" tIns="34285" rIns="68569" bIns="34285" rtlCol="0">
            <a:spAutoFit/>
          </a:bodyPr>
          <a:lstStyle/>
          <a:p>
            <a:pPr defTabSz="685783">
              <a:lnSpc>
                <a:spcPct val="150000"/>
              </a:lnSpc>
            </a:pPr>
            <a:r>
              <a:rPr lang="zh-CN" altLang="en-US" sz="1400" dirty="0" smtClean="0">
                <a:solidFill>
                  <a:schemeClr val="bg1"/>
                </a:solidFill>
              </a:rPr>
              <a:t>哎呀小小草素材</a:t>
            </a:r>
            <a:r>
              <a:rPr lang="zh-CN" altLang="en-US" sz="1400" dirty="0">
                <a:solidFill>
                  <a:schemeClr val="bg1"/>
                </a:solidFill>
              </a:rPr>
              <a:t>小店开店于</a:t>
            </a:r>
            <a:r>
              <a:rPr lang="en-US" altLang="zh-CN" sz="1400" dirty="0">
                <a:solidFill>
                  <a:schemeClr val="bg1"/>
                </a:solidFill>
              </a:rPr>
              <a:t>2014</a:t>
            </a:r>
            <a:r>
              <a:rPr lang="zh-CN" altLang="en-US" sz="1400" dirty="0">
                <a:solidFill>
                  <a:schemeClr val="bg1"/>
                </a:solidFill>
              </a:rPr>
              <a:t>年十月份，掌柜以及几名设计师致力于提供更精确，更美观，更好看的</a:t>
            </a:r>
            <a:r>
              <a:rPr lang="en-US" altLang="zh-CN" sz="1400" dirty="0">
                <a:solidFill>
                  <a:schemeClr val="bg1"/>
                </a:solidFill>
              </a:rPr>
              <a:t>PPT</a:t>
            </a:r>
            <a:r>
              <a:rPr lang="zh-CN" altLang="en-US" sz="1400" dirty="0">
                <a:solidFill>
                  <a:schemeClr val="bg1"/>
                </a:solidFill>
              </a:rPr>
              <a:t>模板及其他</a:t>
            </a:r>
            <a:r>
              <a:rPr lang="en-US" altLang="zh-CN" sz="1400" dirty="0">
                <a:solidFill>
                  <a:schemeClr val="bg1"/>
                </a:solidFill>
              </a:rPr>
              <a:t>PPT</a:t>
            </a:r>
            <a:r>
              <a:rPr lang="zh-CN" altLang="en-US" sz="1400" dirty="0">
                <a:solidFill>
                  <a:schemeClr val="bg1"/>
                </a:solidFill>
              </a:rPr>
              <a:t>素材，小店目前已经成为国内性价比最高的</a:t>
            </a:r>
            <a:r>
              <a:rPr lang="en-US" altLang="zh-CN" sz="1400" dirty="0">
                <a:solidFill>
                  <a:schemeClr val="bg1"/>
                </a:solidFill>
              </a:rPr>
              <a:t>PPT</a:t>
            </a:r>
            <a:r>
              <a:rPr lang="zh-CN" altLang="en-US" sz="1400" dirty="0">
                <a:solidFill>
                  <a:schemeClr val="bg1"/>
                </a:solidFill>
              </a:rPr>
              <a:t>交流平台，我们会继续</a:t>
            </a:r>
            <a:r>
              <a:rPr lang="zh-CN" altLang="en-US" sz="1400" dirty="0" smtClean="0">
                <a:solidFill>
                  <a:schemeClr val="bg1"/>
                </a:solidFill>
              </a:rPr>
              <a:t>努力</a:t>
            </a:r>
            <a:endParaRPr lang="zh-CN" altLang="zh-CN" sz="1400" dirty="0">
              <a:solidFill>
                <a:schemeClr val="bg1"/>
              </a:solidFill>
            </a:endParaRPr>
          </a:p>
        </p:txBody>
      </p:sp>
      <p:sp>
        <p:nvSpPr>
          <p:cNvPr id="237" name="TextBox 635"/>
          <p:cNvSpPr txBox="1"/>
          <p:nvPr/>
        </p:nvSpPr>
        <p:spPr>
          <a:xfrm>
            <a:off x="5868144" y="1157059"/>
            <a:ext cx="2423529" cy="392415"/>
          </a:xfrm>
          <a:prstGeom prst="rect">
            <a:avLst/>
          </a:prstGeom>
          <a:noFill/>
        </p:spPr>
        <p:txBody>
          <a:bodyPr wrap="square" lIns="68569" tIns="34285" rIns="68569" bIns="34285" rtlCol="0">
            <a:spAutoFit/>
          </a:bodyPr>
          <a:lstStyle/>
          <a:p>
            <a:pPr defTabSz="685783"/>
            <a:r>
              <a:rPr lang="zh-CN" altLang="en-US" sz="2100" dirty="0">
                <a:solidFill>
                  <a:schemeClr val="bg1"/>
                </a:solidFill>
              </a:rPr>
              <a:t>单击此处添加标题</a:t>
            </a:r>
          </a:p>
        </p:txBody>
      </p:sp>
    </p:spTree>
    <p:extLst>
      <p:ext uri="{BB962C8B-B14F-4D97-AF65-F5344CB8AC3E}">
        <p14:creationId xmlns:p14="http://schemas.microsoft.com/office/powerpoint/2010/main" val="2864175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23"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24" name="AutoShape 4"/>
          <p:cNvSpPr>
            <a:spLocks noChangeArrowheads="1"/>
          </p:cNvSpPr>
          <p:nvPr/>
        </p:nvSpPr>
        <p:spPr bwMode="auto">
          <a:xfrm>
            <a:off x="939404" y="1635646"/>
            <a:ext cx="2047875" cy="2047875"/>
          </a:xfrm>
          <a:custGeom>
            <a:avLst/>
            <a:gdLst>
              <a:gd name="T0" fmla="*/ 189421552 w 19679"/>
              <a:gd name="T1" fmla="*/ 207922739 h 19679"/>
              <a:gd name="T2" fmla="*/ 189421552 w 19679"/>
              <a:gd name="T3" fmla="*/ 207922739 h 19679"/>
              <a:gd name="T4" fmla="*/ 189421552 w 19679"/>
              <a:gd name="T5" fmla="*/ 207922739 h 19679"/>
              <a:gd name="T6" fmla="*/ 189421552 w 19679"/>
              <a:gd name="T7" fmla="*/ 207922739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2F2F2"/>
          </a:solidFill>
          <a:ln w="25400" cmpd="sng">
            <a:solidFill>
              <a:srgbClr val="C0C0C0"/>
            </a:solidFill>
            <a:bevel/>
            <a:headEnd/>
            <a:tailEnd/>
          </a:ln>
        </p:spPr>
        <p:txBody>
          <a:bodyPr wrap="none" lIns="68580" tIns="34290" rIns="68580" bIns="34290" anchor="ctr"/>
          <a:lstStyle/>
          <a:p>
            <a:endParaRPr lang="zh-CN" altLang="zh-CN" i="1">
              <a:solidFill>
                <a:srgbClr val="000000"/>
              </a:solidFill>
              <a:latin typeface="微软雅黑" pitchFamily="34" charset="-122"/>
              <a:ea typeface="微软雅黑" pitchFamily="34" charset="-122"/>
              <a:sym typeface="微软雅黑" pitchFamily="34" charset="-122"/>
            </a:endParaRPr>
          </a:p>
        </p:txBody>
      </p:sp>
      <p:sp>
        <p:nvSpPr>
          <p:cNvPr id="25" name="AutoShape 6"/>
          <p:cNvSpPr>
            <a:spLocks noChangeArrowheads="1"/>
          </p:cNvSpPr>
          <p:nvPr/>
        </p:nvSpPr>
        <p:spPr bwMode="auto">
          <a:xfrm>
            <a:off x="1015604" y="2590527"/>
            <a:ext cx="1895475" cy="101679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3B3B3B"/>
          </a:solidFill>
          <a:ln>
            <a:noFill/>
          </a:ln>
          <a:extLst>
            <a:ext uri="{91240B29-F687-4F45-9708-019B960494DF}">
              <a14:hiddenLine xmlns:a14="http://schemas.microsoft.com/office/drawing/2010/main" w="9525" cmpd="sng">
                <a:solidFill>
                  <a:srgbClr val="000000"/>
                </a:solidFill>
                <a:bevel/>
                <a:headEnd/>
                <a:tailEnd/>
              </a14:hiddenLine>
            </a:ext>
          </a:extLst>
        </p:spPr>
        <p:txBody>
          <a:bodyPr lIns="0" tIns="0" rIns="0" bIns="0" anchor="ctr"/>
          <a:lstStyle/>
          <a:p>
            <a:endParaRPr lang="zh-CN" altLang="zh-CN">
              <a:solidFill>
                <a:srgbClr val="000000"/>
              </a:solidFill>
              <a:latin typeface="Calibri" pitchFamily="34" charset="0"/>
              <a:sym typeface="宋体" pitchFamily="2" charset="-122"/>
            </a:endParaRPr>
          </a:p>
        </p:txBody>
      </p:sp>
      <p:sp>
        <p:nvSpPr>
          <p:cNvPr id="26" name="AutoShape 8"/>
          <p:cNvSpPr>
            <a:spLocks noChangeArrowheads="1"/>
          </p:cNvSpPr>
          <p:nvPr/>
        </p:nvSpPr>
        <p:spPr bwMode="auto">
          <a:xfrm>
            <a:off x="3684985" y="1635646"/>
            <a:ext cx="2047875" cy="204787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75000"/>
            </a:schemeClr>
          </a:solidFill>
          <a:ln w="25400" cmpd="sng">
            <a:solidFill>
              <a:srgbClr val="C0C0C0"/>
            </a:solidFill>
            <a:bevel/>
            <a:headEnd/>
            <a:tailEnd/>
          </a:ln>
        </p:spPr>
        <p:txBody>
          <a:bodyPr wrap="none" lIns="68580" tIns="34290" rIns="68580" bIns="34290" anchor="ctr"/>
          <a:lstStyle/>
          <a:p>
            <a:endParaRPr lang="zh-CN" altLang="zh-CN">
              <a:solidFill>
                <a:srgbClr val="000000"/>
              </a:solidFill>
              <a:latin typeface="Calibri" pitchFamily="34" charset="0"/>
              <a:sym typeface="宋体" pitchFamily="2" charset="-122"/>
            </a:endParaRPr>
          </a:p>
        </p:txBody>
      </p:sp>
      <p:sp>
        <p:nvSpPr>
          <p:cNvPr id="27" name="AutoShape 10"/>
          <p:cNvSpPr>
            <a:spLocks noChangeArrowheads="1"/>
          </p:cNvSpPr>
          <p:nvPr/>
        </p:nvSpPr>
        <p:spPr bwMode="auto">
          <a:xfrm>
            <a:off x="3761185" y="1910680"/>
            <a:ext cx="1895475" cy="16966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4965" y="3543"/>
                </a:moveTo>
                <a:cubicBezTo>
                  <a:pt x="16617" y="4979"/>
                  <a:pt x="17584" y="7188"/>
                  <a:pt x="17584" y="9528"/>
                </a:cubicBezTo>
                <a:cubicBezTo>
                  <a:pt x="17584" y="13715"/>
                  <a:pt x="14546" y="17111"/>
                  <a:pt x="10800" y="17111"/>
                </a:cubicBezTo>
                <a:cubicBezTo>
                  <a:pt x="7052" y="17111"/>
                  <a:pt x="4015" y="13715"/>
                  <a:pt x="4015" y="9528"/>
                </a:cubicBezTo>
                <a:cubicBezTo>
                  <a:pt x="4015" y="7188"/>
                  <a:pt x="4981" y="4979"/>
                  <a:pt x="6633" y="3543"/>
                </a:cubicBezTo>
                <a:lnTo>
                  <a:pt x="4167" y="0"/>
                </a:lnTo>
                <a:cubicBezTo>
                  <a:pt x="1537" y="2286"/>
                  <a:pt x="0" y="5803"/>
                  <a:pt x="0" y="9528"/>
                </a:cubicBezTo>
                <a:cubicBezTo>
                  <a:pt x="0" y="16194"/>
                  <a:pt x="4834" y="21600"/>
                  <a:pt x="10800" y="21600"/>
                </a:cubicBezTo>
                <a:cubicBezTo>
                  <a:pt x="16764" y="21600"/>
                  <a:pt x="21600" y="16194"/>
                  <a:pt x="21600" y="9528"/>
                </a:cubicBezTo>
                <a:cubicBezTo>
                  <a:pt x="21600" y="5803"/>
                  <a:pt x="20061" y="2286"/>
                  <a:pt x="17431" y="0"/>
                </a:cubicBezTo>
                <a:lnTo>
                  <a:pt x="14965" y="3543"/>
                </a:lnTo>
                <a:close/>
              </a:path>
            </a:pathLst>
          </a:custGeom>
          <a:solidFill>
            <a:schemeClr val="bg1"/>
          </a:solidFill>
          <a:ln w="12700" cap="flat" cmpd="sng">
            <a:solidFill>
              <a:schemeClr val="bg1"/>
            </a:solidFill>
            <a:bevel/>
            <a:headEnd/>
            <a:tailEnd/>
          </a:ln>
        </p:spPr>
        <p:txBody>
          <a:bodyPr lIns="68580" tIns="34290" rIns="68580" bIns="34290" anchor="ctr"/>
          <a:lstStyle/>
          <a:p>
            <a:pPr algn="ctr"/>
            <a:endParaRPr lang="zh-CN" altLang="zh-CN" sz="6600" b="1">
              <a:solidFill>
                <a:srgbClr val="FFFFFF"/>
              </a:solidFill>
              <a:latin typeface="微软雅黑" pitchFamily="34" charset="-122"/>
              <a:ea typeface="微软雅黑" pitchFamily="34" charset="-122"/>
              <a:sym typeface="微软雅黑" pitchFamily="34" charset="-122"/>
            </a:endParaRPr>
          </a:p>
        </p:txBody>
      </p:sp>
      <p:sp>
        <p:nvSpPr>
          <p:cNvPr id="28" name="AutoShape 12"/>
          <p:cNvSpPr>
            <a:spLocks noChangeArrowheads="1"/>
          </p:cNvSpPr>
          <p:nvPr/>
        </p:nvSpPr>
        <p:spPr bwMode="auto">
          <a:xfrm>
            <a:off x="6430566" y="1635646"/>
            <a:ext cx="2047875" cy="204787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solidFill>
          <a:ln w="25400" cmpd="sng">
            <a:solidFill>
              <a:srgbClr val="C0C0C0"/>
            </a:solidFill>
            <a:bevel/>
            <a:headEnd/>
            <a:tailEnd/>
          </a:ln>
        </p:spPr>
        <p:txBody>
          <a:bodyPr wrap="none" lIns="68580" tIns="34290" rIns="68580" bIns="34290" anchor="ctr"/>
          <a:lstStyle/>
          <a:p>
            <a:endParaRPr lang="zh-CN" altLang="zh-CN">
              <a:solidFill>
                <a:srgbClr val="000000"/>
              </a:solidFill>
              <a:latin typeface="Calibri" pitchFamily="34" charset="0"/>
              <a:sym typeface="宋体" pitchFamily="2" charset="-122"/>
            </a:endParaRPr>
          </a:p>
        </p:txBody>
      </p:sp>
      <p:sp>
        <p:nvSpPr>
          <p:cNvPr id="29" name="AutoShape 14"/>
          <p:cNvSpPr>
            <a:spLocks noChangeArrowheads="1"/>
          </p:cNvSpPr>
          <p:nvPr/>
        </p:nvSpPr>
        <p:spPr bwMode="auto">
          <a:xfrm>
            <a:off x="6586537" y="2872705"/>
            <a:ext cx="1734741" cy="7346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6855" y="0"/>
                </a:moveTo>
                <a:cubicBezTo>
                  <a:pt x="15800" y="5682"/>
                  <a:pt x="13425" y="9351"/>
                  <a:pt x="10800" y="9351"/>
                </a:cubicBezTo>
                <a:cubicBezTo>
                  <a:pt x="8174" y="9351"/>
                  <a:pt x="5799" y="5682"/>
                  <a:pt x="4744" y="0"/>
                </a:cubicBezTo>
                <a:lnTo>
                  <a:pt x="0" y="4926"/>
                </a:lnTo>
                <a:cubicBezTo>
                  <a:pt x="1881" y="15057"/>
                  <a:pt x="6119" y="21599"/>
                  <a:pt x="10800" y="21599"/>
                </a:cubicBezTo>
                <a:cubicBezTo>
                  <a:pt x="15480" y="21599"/>
                  <a:pt x="19718" y="15057"/>
                  <a:pt x="21599" y="4926"/>
                </a:cubicBezTo>
                <a:lnTo>
                  <a:pt x="16855" y="0"/>
                </a:lnTo>
                <a:close/>
              </a:path>
            </a:pathLst>
          </a:custGeom>
          <a:solidFill>
            <a:schemeClr val="bg1">
              <a:lumMod val="75000"/>
            </a:schemeClr>
          </a:solidFill>
          <a:ln>
            <a:noFill/>
          </a:ln>
          <a:extLst/>
        </p:spPr>
        <p:txBody>
          <a:bodyPr lIns="0" tIns="0" rIns="0" bIns="0" anchor="ctr"/>
          <a:lstStyle/>
          <a:p>
            <a:endParaRPr lang="zh-CN" altLang="zh-CN">
              <a:solidFill>
                <a:srgbClr val="000000"/>
              </a:solidFill>
              <a:latin typeface="Calibri" pitchFamily="34" charset="0"/>
              <a:sym typeface="宋体" pitchFamily="2" charset="-122"/>
            </a:endParaRPr>
          </a:p>
        </p:txBody>
      </p:sp>
      <p:sp>
        <p:nvSpPr>
          <p:cNvPr id="30" name="矩形 4"/>
          <p:cNvSpPr>
            <a:spLocks noChangeArrowheads="1"/>
          </p:cNvSpPr>
          <p:nvPr/>
        </p:nvSpPr>
        <p:spPr bwMode="auto">
          <a:xfrm>
            <a:off x="1426220" y="3884736"/>
            <a:ext cx="107305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0" tIns="34290" rIns="68580" bIns="34290">
            <a:spAutoFit/>
          </a:bodyPr>
          <a:lstStyle/>
          <a:p>
            <a:pPr algn="ctr"/>
            <a:r>
              <a:rPr lang="zh-CN" altLang="en-US">
                <a:solidFill>
                  <a:schemeClr val="bg1"/>
                </a:solidFill>
                <a:latin typeface="微软雅黑" pitchFamily="34" charset="-122"/>
                <a:ea typeface="微软雅黑" pitchFamily="34" charset="-122"/>
                <a:sym typeface="Helvetica" pitchFamily="2" charset="0"/>
              </a:rPr>
              <a:t>标题Title</a:t>
            </a:r>
          </a:p>
        </p:txBody>
      </p:sp>
      <p:sp>
        <p:nvSpPr>
          <p:cNvPr id="45" name="矩形 37"/>
          <p:cNvSpPr>
            <a:spLocks noChangeArrowheads="1"/>
          </p:cNvSpPr>
          <p:nvPr/>
        </p:nvSpPr>
        <p:spPr bwMode="auto">
          <a:xfrm>
            <a:off x="4086076" y="3889499"/>
            <a:ext cx="107305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0" tIns="34290" rIns="68580" bIns="34290">
            <a:spAutoFit/>
          </a:bodyPr>
          <a:lstStyle/>
          <a:p>
            <a:pPr algn="ctr"/>
            <a:r>
              <a:rPr lang="zh-CN" altLang="en-US">
                <a:solidFill>
                  <a:schemeClr val="bg1"/>
                </a:solidFill>
                <a:latin typeface="微软雅黑" pitchFamily="34" charset="-122"/>
                <a:ea typeface="微软雅黑" pitchFamily="34" charset="-122"/>
                <a:sym typeface="Helvetica" pitchFamily="2" charset="0"/>
              </a:rPr>
              <a:t>标题Title</a:t>
            </a:r>
          </a:p>
        </p:txBody>
      </p:sp>
      <p:sp>
        <p:nvSpPr>
          <p:cNvPr id="46" name="矩形 38"/>
          <p:cNvSpPr>
            <a:spLocks noChangeArrowheads="1"/>
          </p:cNvSpPr>
          <p:nvPr/>
        </p:nvSpPr>
        <p:spPr bwMode="auto">
          <a:xfrm>
            <a:off x="7017395" y="3897834"/>
            <a:ext cx="107305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0" tIns="34290" rIns="68580" bIns="34290">
            <a:spAutoFit/>
          </a:bodyPr>
          <a:lstStyle/>
          <a:p>
            <a:pPr algn="ctr"/>
            <a:r>
              <a:rPr lang="zh-CN" altLang="en-US">
                <a:solidFill>
                  <a:schemeClr val="bg1"/>
                </a:solidFill>
                <a:latin typeface="微软雅黑" pitchFamily="34" charset="-122"/>
                <a:ea typeface="微软雅黑" pitchFamily="34" charset="-122"/>
                <a:sym typeface="Helvetica" pitchFamily="2" charset="0"/>
              </a:rPr>
              <a:t>标题Title</a:t>
            </a:r>
          </a:p>
        </p:txBody>
      </p:sp>
      <p:sp>
        <p:nvSpPr>
          <p:cNvPr id="47" name="文本框 17"/>
          <p:cNvSpPr>
            <a:spLocks noChangeArrowheads="1"/>
          </p:cNvSpPr>
          <p:nvPr/>
        </p:nvSpPr>
        <p:spPr bwMode="auto">
          <a:xfrm>
            <a:off x="1320603" y="2067694"/>
            <a:ext cx="1284283"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r>
              <a:rPr lang="en-US" sz="5400" b="1" dirty="0" smtClean="0">
                <a:solidFill>
                  <a:srgbClr val="3F3F3F"/>
                </a:solidFill>
                <a:latin typeface="微软雅黑" pitchFamily="34" charset="-122"/>
                <a:ea typeface="微软雅黑" pitchFamily="34" charset="-122"/>
                <a:sym typeface="微软雅黑" pitchFamily="34" charset="-122"/>
              </a:rPr>
              <a:t>1</a:t>
            </a:r>
            <a:endParaRPr lang="zh-CN" altLang="en-US" sz="5400" b="1" dirty="0">
              <a:solidFill>
                <a:srgbClr val="3F3F3F"/>
              </a:solidFill>
              <a:latin typeface="微软雅黑" pitchFamily="34" charset="-122"/>
              <a:ea typeface="微软雅黑" pitchFamily="34" charset="-122"/>
              <a:sym typeface="微软雅黑" pitchFamily="34" charset="-122"/>
            </a:endParaRPr>
          </a:p>
        </p:txBody>
      </p:sp>
      <p:sp>
        <p:nvSpPr>
          <p:cNvPr id="48" name="文本框 17"/>
          <p:cNvSpPr>
            <a:spLocks noChangeArrowheads="1"/>
          </p:cNvSpPr>
          <p:nvPr/>
        </p:nvSpPr>
        <p:spPr bwMode="auto">
          <a:xfrm>
            <a:off x="4066780" y="2209460"/>
            <a:ext cx="1284283"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r>
              <a:rPr lang="en-US" sz="5400" b="1" dirty="0" smtClean="0">
                <a:solidFill>
                  <a:srgbClr val="3F3F3F"/>
                </a:solidFill>
                <a:latin typeface="微软雅黑" pitchFamily="34" charset="-122"/>
                <a:ea typeface="微软雅黑" pitchFamily="34" charset="-122"/>
                <a:sym typeface="微软雅黑" pitchFamily="34" charset="-122"/>
              </a:rPr>
              <a:t>2</a:t>
            </a:r>
            <a:endParaRPr lang="zh-CN" altLang="en-US" sz="5400" b="1" dirty="0">
              <a:solidFill>
                <a:srgbClr val="3F3F3F"/>
              </a:solidFill>
              <a:latin typeface="微软雅黑" pitchFamily="34" charset="-122"/>
              <a:ea typeface="微软雅黑" pitchFamily="34" charset="-122"/>
              <a:sym typeface="微软雅黑" pitchFamily="34" charset="-122"/>
            </a:endParaRPr>
          </a:p>
        </p:txBody>
      </p:sp>
      <p:sp>
        <p:nvSpPr>
          <p:cNvPr id="49" name="文本框 17"/>
          <p:cNvSpPr>
            <a:spLocks noChangeArrowheads="1"/>
          </p:cNvSpPr>
          <p:nvPr/>
        </p:nvSpPr>
        <p:spPr bwMode="auto">
          <a:xfrm>
            <a:off x="6812361" y="2067694"/>
            <a:ext cx="1284283"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r>
              <a:rPr lang="en-US" sz="5400" b="1" dirty="0" smtClean="0">
                <a:solidFill>
                  <a:srgbClr val="3F3F3F"/>
                </a:solidFill>
                <a:latin typeface="微软雅黑" pitchFamily="34" charset="-122"/>
                <a:ea typeface="微软雅黑" pitchFamily="34" charset="-122"/>
                <a:sym typeface="微软雅黑" pitchFamily="34" charset="-122"/>
              </a:rPr>
              <a:t>3</a:t>
            </a:r>
            <a:endParaRPr lang="zh-CN" altLang="en-US" sz="5400" b="1" dirty="0">
              <a:solidFill>
                <a:srgbClr val="3F3F3F"/>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681299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15"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27" name="Isosceles Triangle 2"/>
          <p:cNvSpPr/>
          <p:nvPr/>
        </p:nvSpPr>
        <p:spPr>
          <a:xfrm>
            <a:off x="1464138" y="2497709"/>
            <a:ext cx="1362158" cy="148351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US" sz="3300" dirty="0">
              <a:solidFill>
                <a:prstClr val="white"/>
              </a:solidFill>
            </a:endParaRPr>
          </a:p>
        </p:txBody>
      </p:sp>
      <p:sp>
        <p:nvSpPr>
          <p:cNvPr id="28" name="Isosceles Triangle 2"/>
          <p:cNvSpPr/>
          <p:nvPr/>
        </p:nvSpPr>
        <p:spPr>
          <a:xfrm>
            <a:off x="2463919" y="1555915"/>
            <a:ext cx="1362158" cy="242531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US" sz="3300" dirty="0">
              <a:solidFill>
                <a:prstClr val="white"/>
              </a:solidFill>
            </a:endParaRPr>
          </a:p>
        </p:txBody>
      </p:sp>
      <p:sp>
        <p:nvSpPr>
          <p:cNvPr id="29" name="Isosceles Triangle 2"/>
          <p:cNvSpPr/>
          <p:nvPr/>
        </p:nvSpPr>
        <p:spPr>
          <a:xfrm>
            <a:off x="3449755" y="2497710"/>
            <a:ext cx="1362158" cy="148351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US" sz="3300" dirty="0">
              <a:solidFill>
                <a:prstClr val="white"/>
              </a:solidFill>
            </a:endParaRPr>
          </a:p>
        </p:txBody>
      </p:sp>
      <p:sp>
        <p:nvSpPr>
          <p:cNvPr id="30" name="Isosceles Triangle 2"/>
          <p:cNvSpPr/>
          <p:nvPr/>
        </p:nvSpPr>
        <p:spPr>
          <a:xfrm>
            <a:off x="4377152" y="2077557"/>
            <a:ext cx="1362158" cy="1903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US" sz="3300" dirty="0">
              <a:solidFill>
                <a:prstClr val="white"/>
              </a:solidFill>
            </a:endParaRPr>
          </a:p>
        </p:txBody>
      </p:sp>
      <p:sp>
        <p:nvSpPr>
          <p:cNvPr id="31" name="Isosceles Triangle 2"/>
          <p:cNvSpPr/>
          <p:nvPr/>
        </p:nvSpPr>
        <p:spPr>
          <a:xfrm>
            <a:off x="5304708" y="2497710"/>
            <a:ext cx="1362158" cy="148351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US" sz="3300" dirty="0">
              <a:solidFill>
                <a:prstClr val="white"/>
              </a:solidFill>
            </a:endParaRPr>
          </a:p>
        </p:txBody>
      </p:sp>
      <p:sp>
        <p:nvSpPr>
          <p:cNvPr id="32" name="Isosceles Triangle 2"/>
          <p:cNvSpPr/>
          <p:nvPr/>
        </p:nvSpPr>
        <p:spPr>
          <a:xfrm>
            <a:off x="6295332" y="1658644"/>
            <a:ext cx="1362158" cy="232258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en-US" sz="3300" dirty="0">
              <a:solidFill>
                <a:prstClr val="white"/>
              </a:solidFill>
            </a:endParaRPr>
          </a:p>
        </p:txBody>
      </p:sp>
      <p:grpSp>
        <p:nvGrpSpPr>
          <p:cNvPr id="33" name="Group 11"/>
          <p:cNvGrpSpPr/>
          <p:nvPr/>
        </p:nvGrpSpPr>
        <p:grpSpPr>
          <a:xfrm>
            <a:off x="1490259" y="3995105"/>
            <a:ext cx="6056499" cy="304837"/>
            <a:chOff x="1752345" y="4194493"/>
            <a:chExt cx="5651527" cy="296927"/>
          </a:xfrm>
        </p:grpSpPr>
        <p:sp>
          <p:nvSpPr>
            <p:cNvPr id="34" name="Subtitle 2"/>
            <p:cNvSpPr txBox="1">
              <a:spLocks/>
            </p:cNvSpPr>
            <p:nvPr/>
          </p:nvSpPr>
          <p:spPr>
            <a:xfrm>
              <a:off x="1752345" y="4194493"/>
              <a:ext cx="879376" cy="28341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Nexa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Nexa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Nexa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zh-CN" altLang="en-US" sz="1200" dirty="0">
                  <a:solidFill>
                    <a:schemeClr val="bg1"/>
                  </a:solidFill>
                  <a:latin typeface="Calibri"/>
                  <a:cs typeface="Calibri"/>
                </a:rPr>
                <a:t>标题</a:t>
              </a:r>
              <a:endParaRPr lang="en-US" sz="800" dirty="0">
                <a:solidFill>
                  <a:schemeClr val="bg1"/>
                </a:solidFill>
                <a:latin typeface="Calibri"/>
                <a:cs typeface="Calibri"/>
              </a:endParaRPr>
            </a:p>
          </p:txBody>
        </p:sp>
        <p:sp>
          <p:nvSpPr>
            <p:cNvPr id="35" name="Subtitle 2"/>
            <p:cNvSpPr txBox="1">
              <a:spLocks/>
            </p:cNvSpPr>
            <p:nvPr/>
          </p:nvSpPr>
          <p:spPr>
            <a:xfrm>
              <a:off x="2792688" y="4194493"/>
              <a:ext cx="805215" cy="28341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Nexa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Nexa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Nexa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zh-CN" altLang="en-US" sz="1200" dirty="0">
                  <a:solidFill>
                    <a:schemeClr val="bg1"/>
                  </a:solidFill>
                  <a:latin typeface="Calibri"/>
                  <a:cs typeface="Calibri"/>
                </a:rPr>
                <a:t>标题</a:t>
              </a:r>
              <a:endParaRPr lang="en-US" sz="800" dirty="0">
                <a:solidFill>
                  <a:schemeClr val="bg1"/>
                </a:solidFill>
                <a:latin typeface="Calibri"/>
                <a:cs typeface="Calibri"/>
              </a:endParaRPr>
            </a:p>
          </p:txBody>
        </p:sp>
        <p:sp>
          <p:nvSpPr>
            <p:cNvPr id="36" name="Subtitle 2"/>
            <p:cNvSpPr txBox="1">
              <a:spLocks/>
            </p:cNvSpPr>
            <p:nvPr/>
          </p:nvSpPr>
          <p:spPr>
            <a:xfrm>
              <a:off x="3680513" y="4208009"/>
              <a:ext cx="921178" cy="28341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Nexa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Nexa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Nexa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zh-CN" altLang="en-US" sz="1200" dirty="0">
                  <a:solidFill>
                    <a:schemeClr val="bg1"/>
                  </a:solidFill>
                  <a:latin typeface="Calibri"/>
                  <a:cs typeface="Calibri"/>
                </a:rPr>
                <a:t>标题</a:t>
              </a:r>
              <a:endParaRPr lang="en-US" sz="800" dirty="0">
                <a:solidFill>
                  <a:schemeClr val="bg1"/>
                </a:solidFill>
                <a:latin typeface="Calibri"/>
                <a:cs typeface="Calibri"/>
              </a:endParaRPr>
            </a:p>
          </p:txBody>
        </p:sp>
        <p:sp>
          <p:nvSpPr>
            <p:cNvPr id="37" name="Subtitle 2"/>
            <p:cNvSpPr txBox="1">
              <a:spLocks/>
            </p:cNvSpPr>
            <p:nvPr/>
          </p:nvSpPr>
          <p:spPr>
            <a:xfrm>
              <a:off x="4615537" y="4208009"/>
              <a:ext cx="879376" cy="28341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Nexa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Nexa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Nexa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zh-CN" altLang="en-US" sz="1200" dirty="0">
                  <a:solidFill>
                    <a:schemeClr val="bg1"/>
                  </a:solidFill>
                  <a:latin typeface="Calibri"/>
                  <a:cs typeface="Calibri"/>
                </a:rPr>
                <a:t>标题</a:t>
              </a:r>
              <a:endParaRPr lang="en-US" sz="800" dirty="0">
                <a:solidFill>
                  <a:schemeClr val="bg1"/>
                </a:solidFill>
                <a:latin typeface="Calibri"/>
                <a:cs typeface="Calibri"/>
              </a:endParaRPr>
            </a:p>
          </p:txBody>
        </p:sp>
        <p:sp>
          <p:nvSpPr>
            <p:cNvPr id="38" name="Subtitle 2"/>
            <p:cNvSpPr txBox="1">
              <a:spLocks/>
            </p:cNvSpPr>
            <p:nvPr/>
          </p:nvSpPr>
          <p:spPr>
            <a:xfrm>
              <a:off x="5560762" y="4208009"/>
              <a:ext cx="805215" cy="28341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Nexa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Nexa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Nexa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zh-CN" altLang="en-US" sz="1200" dirty="0">
                  <a:solidFill>
                    <a:schemeClr val="bg1"/>
                  </a:solidFill>
                  <a:latin typeface="Calibri"/>
                  <a:cs typeface="Calibri"/>
                </a:rPr>
                <a:t>标题</a:t>
              </a:r>
              <a:endParaRPr lang="en-US" sz="800" dirty="0">
                <a:solidFill>
                  <a:schemeClr val="bg1"/>
                </a:solidFill>
                <a:latin typeface="Calibri"/>
                <a:cs typeface="Calibri"/>
              </a:endParaRPr>
            </a:p>
          </p:txBody>
        </p:sp>
        <p:sp>
          <p:nvSpPr>
            <p:cNvPr id="39" name="Subtitle 2"/>
            <p:cNvSpPr txBox="1">
              <a:spLocks/>
            </p:cNvSpPr>
            <p:nvPr/>
          </p:nvSpPr>
          <p:spPr>
            <a:xfrm>
              <a:off x="6482694" y="4208009"/>
              <a:ext cx="921178" cy="28341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Nexa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Nexa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Nexa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Nexa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zh-CN" altLang="en-US" sz="1200" dirty="0">
                  <a:solidFill>
                    <a:schemeClr val="bg1"/>
                  </a:solidFill>
                  <a:latin typeface="Calibri"/>
                  <a:cs typeface="Calibri"/>
                </a:rPr>
                <a:t>标题</a:t>
              </a:r>
              <a:endParaRPr lang="en-US" sz="800" dirty="0">
                <a:solidFill>
                  <a:schemeClr val="bg1"/>
                </a:solidFill>
                <a:latin typeface="Calibri"/>
                <a:cs typeface="Calibri"/>
              </a:endParaRPr>
            </a:p>
          </p:txBody>
        </p:sp>
      </p:grpSp>
      <p:grpSp>
        <p:nvGrpSpPr>
          <p:cNvPr id="40" name="Group 19"/>
          <p:cNvGrpSpPr/>
          <p:nvPr/>
        </p:nvGrpSpPr>
        <p:grpSpPr>
          <a:xfrm>
            <a:off x="1874789" y="2077556"/>
            <a:ext cx="540849" cy="334854"/>
            <a:chOff x="1938321" y="1828131"/>
            <a:chExt cx="526815" cy="326165"/>
          </a:xfrm>
          <a:solidFill>
            <a:schemeClr val="tx1">
              <a:lumMod val="75000"/>
              <a:lumOff val="25000"/>
            </a:schemeClr>
          </a:solidFill>
        </p:grpSpPr>
        <p:sp>
          <p:nvSpPr>
            <p:cNvPr id="41" name="Isosceles Triangle 20"/>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3300">
                <a:solidFill>
                  <a:schemeClr val="bg1"/>
                </a:solidFill>
                <a:cs typeface="Calibri"/>
              </a:endParaRPr>
            </a:p>
          </p:txBody>
        </p:sp>
        <p:sp>
          <p:nvSpPr>
            <p:cNvPr id="42" name="Rectangle 21"/>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85800"/>
              <a:r>
                <a:rPr lang="en-US" sz="1500" dirty="0">
                  <a:solidFill>
                    <a:schemeClr val="bg1"/>
                  </a:solidFill>
                  <a:cs typeface="Calibri"/>
                </a:rPr>
                <a:t>25%</a:t>
              </a:r>
            </a:p>
          </p:txBody>
        </p:sp>
      </p:grpSp>
      <p:grpSp>
        <p:nvGrpSpPr>
          <p:cNvPr id="43" name="Group 22"/>
          <p:cNvGrpSpPr/>
          <p:nvPr/>
        </p:nvGrpSpPr>
        <p:grpSpPr>
          <a:xfrm>
            <a:off x="2870282" y="1163469"/>
            <a:ext cx="540849" cy="334854"/>
            <a:chOff x="1938321" y="1828131"/>
            <a:chExt cx="526815" cy="326165"/>
          </a:xfrm>
          <a:solidFill>
            <a:schemeClr val="tx1">
              <a:lumMod val="75000"/>
              <a:lumOff val="25000"/>
            </a:schemeClr>
          </a:solidFill>
        </p:grpSpPr>
        <p:sp>
          <p:nvSpPr>
            <p:cNvPr id="44" name="Isosceles Triangle 23"/>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3300">
                <a:solidFill>
                  <a:schemeClr val="bg1"/>
                </a:solidFill>
                <a:cs typeface="Calibri"/>
              </a:endParaRPr>
            </a:p>
          </p:txBody>
        </p:sp>
        <p:sp>
          <p:nvSpPr>
            <p:cNvPr id="45" name="Rectangle 24"/>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85800"/>
              <a:r>
                <a:rPr lang="en-US" sz="1500" dirty="0">
                  <a:solidFill>
                    <a:schemeClr val="bg1"/>
                  </a:solidFill>
                  <a:cs typeface="Calibri"/>
                </a:rPr>
                <a:t>75%</a:t>
              </a:r>
            </a:p>
          </p:txBody>
        </p:sp>
      </p:grpSp>
      <p:grpSp>
        <p:nvGrpSpPr>
          <p:cNvPr id="46" name="Group 25"/>
          <p:cNvGrpSpPr/>
          <p:nvPr/>
        </p:nvGrpSpPr>
        <p:grpSpPr>
          <a:xfrm>
            <a:off x="3878804" y="2100039"/>
            <a:ext cx="540849" cy="334854"/>
            <a:chOff x="1938321" y="1828131"/>
            <a:chExt cx="526815" cy="326165"/>
          </a:xfrm>
          <a:solidFill>
            <a:schemeClr val="tx1">
              <a:lumMod val="75000"/>
              <a:lumOff val="25000"/>
            </a:schemeClr>
          </a:solidFill>
        </p:grpSpPr>
        <p:sp>
          <p:nvSpPr>
            <p:cNvPr id="47" name="Isosceles Triangle 26"/>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3300">
                <a:solidFill>
                  <a:schemeClr val="bg1"/>
                </a:solidFill>
                <a:cs typeface="Calibri"/>
              </a:endParaRPr>
            </a:p>
          </p:txBody>
        </p:sp>
        <p:sp>
          <p:nvSpPr>
            <p:cNvPr id="48" name="Rectangle 27"/>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85800"/>
              <a:r>
                <a:rPr lang="en-US" sz="1500" dirty="0">
                  <a:solidFill>
                    <a:schemeClr val="bg1"/>
                  </a:solidFill>
                  <a:cs typeface="Calibri"/>
                </a:rPr>
                <a:t>25%</a:t>
              </a:r>
            </a:p>
          </p:txBody>
        </p:sp>
      </p:grpSp>
      <p:grpSp>
        <p:nvGrpSpPr>
          <p:cNvPr id="49" name="Group 28"/>
          <p:cNvGrpSpPr/>
          <p:nvPr/>
        </p:nvGrpSpPr>
        <p:grpSpPr>
          <a:xfrm>
            <a:off x="4770368" y="1704071"/>
            <a:ext cx="540849" cy="334854"/>
            <a:chOff x="1938321" y="1828131"/>
            <a:chExt cx="526815" cy="326165"/>
          </a:xfrm>
          <a:solidFill>
            <a:schemeClr val="tx1">
              <a:lumMod val="75000"/>
              <a:lumOff val="25000"/>
            </a:schemeClr>
          </a:solidFill>
        </p:grpSpPr>
        <p:sp>
          <p:nvSpPr>
            <p:cNvPr id="50" name="Isosceles Triangle 29"/>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3300">
                <a:solidFill>
                  <a:schemeClr val="bg1"/>
                </a:solidFill>
                <a:cs typeface="Calibri"/>
              </a:endParaRPr>
            </a:p>
          </p:txBody>
        </p:sp>
        <p:sp>
          <p:nvSpPr>
            <p:cNvPr id="51" name="Rectangle 30"/>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85800"/>
              <a:r>
                <a:rPr lang="en-US" sz="1500" dirty="0">
                  <a:solidFill>
                    <a:schemeClr val="bg1"/>
                  </a:solidFill>
                  <a:cs typeface="Calibri"/>
                </a:rPr>
                <a:t>25%</a:t>
              </a:r>
            </a:p>
          </p:txBody>
        </p:sp>
      </p:grpSp>
      <p:grpSp>
        <p:nvGrpSpPr>
          <p:cNvPr id="52" name="Group 31"/>
          <p:cNvGrpSpPr/>
          <p:nvPr/>
        </p:nvGrpSpPr>
        <p:grpSpPr>
          <a:xfrm>
            <a:off x="5696648" y="2080275"/>
            <a:ext cx="540849" cy="334854"/>
            <a:chOff x="1938321" y="1828131"/>
            <a:chExt cx="526815" cy="326165"/>
          </a:xfrm>
          <a:solidFill>
            <a:schemeClr val="tx1">
              <a:lumMod val="75000"/>
              <a:lumOff val="25000"/>
            </a:schemeClr>
          </a:solidFill>
        </p:grpSpPr>
        <p:sp>
          <p:nvSpPr>
            <p:cNvPr id="53" name="Isosceles Triangle 32"/>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3300">
                <a:solidFill>
                  <a:schemeClr val="bg1"/>
                </a:solidFill>
                <a:cs typeface="Calibri"/>
              </a:endParaRPr>
            </a:p>
          </p:txBody>
        </p:sp>
        <p:sp>
          <p:nvSpPr>
            <p:cNvPr id="54" name="Rectangle 33"/>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85800"/>
              <a:r>
                <a:rPr lang="en-US" sz="1500" dirty="0">
                  <a:solidFill>
                    <a:schemeClr val="bg1"/>
                  </a:solidFill>
                  <a:cs typeface="Calibri"/>
                </a:rPr>
                <a:t>25%</a:t>
              </a:r>
            </a:p>
          </p:txBody>
        </p:sp>
      </p:grpSp>
      <p:grpSp>
        <p:nvGrpSpPr>
          <p:cNvPr id="55" name="Group 34"/>
          <p:cNvGrpSpPr/>
          <p:nvPr/>
        </p:nvGrpSpPr>
        <p:grpSpPr>
          <a:xfrm>
            <a:off x="6695847" y="1298674"/>
            <a:ext cx="540849" cy="334854"/>
            <a:chOff x="1938321" y="1828131"/>
            <a:chExt cx="526815" cy="326165"/>
          </a:xfrm>
          <a:solidFill>
            <a:schemeClr val="tx1">
              <a:lumMod val="75000"/>
              <a:lumOff val="25000"/>
            </a:schemeClr>
          </a:solidFill>
        </p:grpSpPr>
        <p:sp>
          <p:nvSpPr>
            <p:cNvPr id="56" name="Isosceles Triangle 35"/>
            <p:cNvSpPr/>
            <p:nvPr/>
          </p:nvSpPr>
          <p:spPr>
            <a:xfrm rot="10800000">
              <a:off x="2088444" y="1966148"/>
              <a:ext cx="218252" cy="188148"/>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3300">
                <a:solidFill>
                  <a:schemeClr val="bg1"/>
                </a:solidFill>
                <a:cs typeface="Calibri"/>
              </a:endParaRPr>
            </a:p>
          </p:txBody>
        </p:sp>
        <p:sp>
          <p:nvSpPr>
            <p:cNvPr id="57" name="Rectangle 36"/>
            <p:cNvSpPr/>
            <p:nvPr/>
          </p:nvSpPr>
          <p:spPr>
            <a:xfrm>
              <a:off x="1938321" y="1828131"/>
              <a:ext cx="526815" cy="2132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85800"/>
              <a:r>
                <a:rPr lang="en-US" sz="1500" dirty="0">
                  <a:solidFill>
                    <a:schemeClr val="bg1"/>
                  </a:solidFill>
                  <a:cs typeface="Calibri"/>
                </a:rPr>
                <a:t>75%</a:t>
              </a:r>
            </a:p>
          </p:txBody>
        </p:sp>
      </p:grpSp>
    </p:spTree>
    <p:extLst>
      <p:ext uri="{BB962C8B-B14F-4D97-AF65-F5344CB8AC3E}">
        <p14:creationId xmlns:p14="http://schemas.microsoft.com/office/powerpoint/2010/main" val="1290839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15"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grpSp>
        <p:nvGrpSpPr>
          <p:cNvPr id="3" name="组合 2"/>
          <p:cNvGrpSpPr/>
          <p:nvPr/>
        </p:nvGrpSpPr>
        <p:grpSpPr>
          <a:xfrm>
            <a:off x="1132651" y="1549040"/>
            <a:ext cx="7178659" cy="3049988"/>
            <a:chOff x="1261861" y="1549040"/>
            <a:chExt cx="6212963" cy="2639694"/>
          </a:xfrm>
        </p:grpSpPr>
        <p:sp>
          <p:nvSpPr>
            <p:cNvPr id="29" name="Freeform 104"/>
            <p:cNvSpPr>
              <a:spLocks/>
            </p:cNvSpPr>
            <p:nvPr/>
          </p:nvSpPr>
          <p:spPr bwMode="auto">
            <a:xfrm>
              <a:off x="4256515" y="3320854"/>
              <a:ext cx="790054" cy="858313"/>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3"/>
            </a:solidFill>
            <a:ln>
              <a:noFill/>
            </a:ln>
            <a:extLst/>
          </p:spPr>
          <p:txBody>
            <a:bodyPr/>
            <a:lstStyle/>
            <a:p>
              <a:pPr fontAlgn="base">
                <a:spcBef>
                  <a:spcPct val="0"/>
                </a:spcBef>
                <a:spcAft>
                  <a:spcPct val="0"/>
                </a:spcAft>
              </a:pPr>
              <a:endParaRPr lang="zh-CN" altLang="en-US" sz="1400">
                <a:solidFill>
                  <a:schemeClr val="bg1"/>
                </a:solidFill>
              </a:endParaRPr>
            </a:p>
          </p:txBody>
        </p:sp>
        <p:sp>
          <p:nvSpPr>
            <p:cNvPr id="30" name="Freeform 105"/>
            <p:cNvSpPr>
              <a:spLocks/>
            </p:cNvSpPr>
            <p:nvPr/>
          </p:nvSpPr>
          <p:spPr bwMode="auto">
            <a:xfrm>
              <a:off x="4256515" y="3320854"/>
              <a:ext cx="790054" cy="858313"/>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1400">
                <a:solidFill>
                  <a:schemeClr val="bg1"/>
                </a:solidFill>
              </a:endParaRPr>
            </a:p>
          </p:txBody>
        </p:sp>
        <p:sp>
          <p:nvSpPr>
            <p:cNvPr id="31" name="Freeform 106"/>
            <p:cNvSpPr>
              <a:spLocks/>
            </p:cNvSpPr>
            <p:nvPr/>
          </p:nvSpPr>
          <p:spPr bwMode="auto">
            <a:xfrm>
              <a:off x="3335754" y="3320854"/>
              <a:ext cx="792959" cy="858313"/>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bg1">
                <a:lumMod val="75000"/>
              </a:schemeClr>
            </a:solidFill>
            <a:ln>
              <a:noFill/>
            </a:ln>
            <a:extLst/>
          </p:spPr>
          <p:txBody>
            <a:bodyPr/>
            <a:lstStyle/>
            <a:p>
              <a:pPr fontAlgn="base">
                <a:spcBef>
                  <a:spcPct val="0"/>
                </a:spcBef>
                <a:spcAft>
                  <a:spcPct val="0"/>
                </a:spcAft>
              </a:pPr>
              <a:endParaRPr lang="zh-CN" altLang="en-US" sz="1400">
                <a:solidFill>
                  <a:schemeClr val="bg1"/>
                </a:solidFill>
              </a:endParaRPr>
            </a:p>
          </p:txBody>
        </p:sp>
        <p:sp>
          <p:nvSpPr>
            <p:cNvPr id="32" name="Freeform 107"/>
            <p:cNvSpPr>
              <a:spLocks/>
            </p:cNvSpPr>
            <p:nvPr/>
          </p:nvSpPr>
          <p:spPr bwMode="auto">
            <a:xfrm>
              <a:off x="3335754" y="3320854"/>
              <a:ext cx="792959" cy="858313"/>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lang="zh-CN" altLang="en-US" sz="1400">
                <a:solidFill>
                  <a:schemeClr val="bg1"/>
                </a:solidFill>
                <a:effectLst>
                  <a:outerShdw blurRad="60007" dist="310007" dir="7680000" sy="30000" kx="1300200" algn="ctr" rotWithShape="0">
                    <a:prstClr val="black">
                      <a:alpha val="32000"/>
                    </a:prstClr>
                  </a:outerShdw>
                </a:effectLst>
              </a:endParaRPr>
            </a:p>
          </p:txBody>
        </p:sp>
        <p:sp>
          <p:nvSpPr>
            <p:cNvPr id="33" name="Freeform 108"/>
            <p:cNvSpPr>
              <a:spLocks/>
            </p:cNvSpPr>
            <p:nvPr/>
          </p:nvSpPr>
          <p:spPr bwMode="auto">
            <a:xfrm>
              <a:off x="4191160" y="1549040"/>
              <a:ext cx="1382595" cy="1626583"/>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bg1">
                <a:lumMod val="75000"/>
              </a:schemeClr>
            </a:solidFill>
            <a:ln>
              <a:noFill/>
            </a:ln>
            <a:extLst/>
          </p:spPr>
          <p:txBody>
            <a:bodyPr/>
            <a:lstStyle/>
            <a:p>
              <a:pPr fontAlgn="base">
                <a:spcBef>
                  <a:spcPct val="0"/>
                </a:spcBef>
                <a:spcAft>
                  <a:spcPct val="0"/>
                </a:spcAft>
              </a:pPr>
              <a:endParaRPr lang="zh-CN" altLang="en-US" sz="1400">
                <a:solidFill>
                  <a:schemeClr val="bg1"/>
                </a:solidFill>
              </a:endParaRPr>
            </a:p>
          </p:txBody>
        </p:sp>
        <p:sp>
          <p:nvSpPr>
            <p:cNvPr id="34" name="Freeform 109"/>
            <p:cNvSpPr>
              <a:spLocks/>
            </p:cNvSpPr>
            <p:nvPr/>
          </p:nvSpPr>
          <p:spPr bwMode="auto">
            <a:xfrm>
              <a:off x="2808566" y="1549040"/>
              <a:ext cx="1382595" cy="1626583"/>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bg1"/>
            </a:solidFill>
            <a:ln>
              <a:noFill/>
            </a:ln>
            <a:extLst/>
          </p:spPr>
          <p:txBody>
            <a:bodyPr/>
            <a:lstStyle/>
            <a:p>
              <a:pPr fontAlgn="base">
                <a:spcBef>
                  <a:spcPct val="0"/>
                </a:spcBef>
                <a:spcAft>
                  <a:spcPct val="0"/>
                </a:spcAft>
              </a:pPr>
              <a:endParaRPr lang="zh-CN" altLang="en-US" sz="1400">
                <a:solidFill>
                  <a:schemeClr val="bg1"/>
                </a:solidFill>
              </a:endParaRPr>
            </a:p>
          </p:txBody>
        </p:sp>
        <p:sp>
          <p:nvSpPr>
            <p:cNvPr id="35" name="Freeform 121"/>
            <p:cNvSpPr>
              <a:spLocks/>
            </p:cNvSpPr>
            <p:nvPr/>
          </p:nvSpPr>
          <p:spPr bwMode="auto">
            <a:xfrm>
              <a:off x="3984933" y="2809642"/>
              <a:ext cx="174277" cy="172825"/>
            </a:xfrm>
            <a:prstGeom prst="star8">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1400">
                <a:solidFill>
                  <a:schemeClr val="bg1"/>
                </a:solidFill>
              </a:endParaRPr>
            </a:p>
          </p:txBody>
        </p:sp>
        <p:sp>
          <p:nvSpPr>
            <p:cNvPr id="36" name="Freeform 122"/>
            <p:cNvSpPr>
              <a:spLocks/>
            </p:cNvSpPr>
            <p:nvPr/>
          </p:nvSpPr>
          <p:spPr bwMode="auto">
            <a:xfrm>
              <a:off x="4192614" y="2766073"/>
              <a:ext cx="216393" cy="216394"/>
            </a:xfrm>
            <a:prstGeom prst="star8">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1400">
                <a:solidFill>
                  <a:schemeClr val="bg1"/>
                </a:solidFill>
              </a:endParaRPr>
            </a:p>
          </p:txBody>
        </p:sp>
        <p:sp>
          <p:nvSpPr>
            <p:cNvPr id="37" name="Freeform 123"/>
            <p:cNvSpPr>
              <a:spLocks/>
            </p:cNvSpPr>
            <p:nvPr/>
          </p:nvSpPr>
          <p:spPr bwMode="auto">
            <a:xfrm>
              <a:off x="3984933" y="3018774"/>
              <a:ext cx="174277" cy="169920"/>
            </a:xfrm>
            <a:prstGeom prst="star8">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1400">
                <a:solidFill>
                  <a:schemeClr val="bg1"/>
                </a:solidFill>
              </a:endParaRPr>
            </a:p>
          </p:txBody>
        </p:sp>
        <p:sp>
          <p:nvSpPr>
            <p:cNvPr id="38" name="Freeform 124"/>
            <p:cNvSpPr>
              <a:spLocks/>
            </p:cNvSpPr>
            <p:nvPr/>
          </p:nvSpPr>
          <p:spPr bwMode="auto">
            <a:xfrm>
              <a:off x="4192614" y="3018774"/>
              <a:ext cx="171372" cy="169920"/>
            </a:xfrm>
            <a:prstGeom prst="star8">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1400">
                <a:solidFill>
                  <a:schemeClr val="bg1"/>
                </a:solidFill>
              </a:endParaRPr>
            </a:p>
          </p:txBody>
        </p:sp>
        <p:sp>
          <p:nvSpPr>
            <p:cNvPr id="39" name="矩形 1"/>
            <p:cNvSpPr>
              <a:spLocks noChangeArrowheads="1"/>
            </p:cNvSpPr>
            <p:nvPr/>
          </p:nvSpPr>
          <p:spPr bwMode="auto">
            <a:xfrm>
              <a:off x="5897620" y="1621631"/>
              <a:ext cx="1577204"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50000"/>
                </a:lnSpc>
                <a:spcBef>
                  <a:spcPct val="0"/>
                </a:spcBef>
                <a:spcAft>
                  <a:spcPct val="0"/>
                </a:spcAft>
              </a:pPr>
              <a:r>
                <a:rPr lang="zh-CN" altLang="en-US" sz="1200" b="1">
                  <a:solidFill>
                    <a:schemeClr val="bg1"/>
                  </a:solidFill>
                  <a:latin typeface="微软雅黑" panose="020B0503020204020204" pitchFamily="34" charset="-122"/>
                  <a:ea typeface="微软雅黑" panose="020B0503020204020204" pitchFamily="34" charset="-122"/>
                </a:rPr>
                <a:t>此处添加标题内容</a:t>
              </a:r>
              <a:endParaRPr lang="en-US" altLang="zh-CN" sz="1200" b="1">
                <a:solidFill>
                  <a:schemeClr val="bg1"/>
                </a:solidFill>
                <a:latin typeface="微软雅黑" panose="020B0503020204020204" pitchFamily="34" charset="-122"/>
                <a:ea typeface="微软雅黑" panose="020B0503020204020204" pitchFamily="34" charset="-122"/>
              </a:endParaRPr>
            </a:p>
            <a:p>
              <a:pPr algn="just" eaLnBrk="1" fontAlgn="base" hangingPunct="1">
                <a:lnSpc>
                  <a:spcPct val="150000"/>
                </a:lnSpc>
                <a:spcBef>
                  <a:spcPct val="0"/>
                </a:spcBef>
                <a:spcAft>
                  <a:spcPct val="0"/>
                </a:spcAft>
              </a:pPr>
              <a:r>
                <a:rPr lang="zh-CN" altLang="en-US" sz="1050">
                  <a:solidFill>
                    <a:schemeClr val="bg1"/>
                  </a:solidFill>
                  <a:latin typeface="微软雅黑" panose="020B0503020204020204" pitchFamily="34" charset="-122"/>
                  <a:ea typeface="微软雅黑" panose="020B0503020204020204" pitchFamily="34" charset="-122"/>
                </a:rPr>
                <a:t>点击此处添加内容</a:t>
              </a:r>
              <a:endParaRPr lang="en-US" altLang="zh-CN" sz="1050">
                <a:solidFill>
                  <a:schemeClr val="bg1"/>
                </a:solidFill>
                <a:latin typeface="微软雅黑" panose="020B0503020204020204" pitchFamily="34" charset="-122"/>
                <a:ea typeface="微软雅黑" panose="020B0503020204020204" pitchFamily="34" charset="-122"/>
              </a:endParaRPr>
            </a:p>
            <a:p>
              <a:pPr algn="just" eaLnBrk="1" fontAlgn="base" hangingPunct="1">
                <a:lnSpc>
                  <a:spcPct val="150000"/>
                </a:lnSpc>
                <a:spcBef>
                  <a:spcPct val="0"/>
                </a:spcBef>
                <a:spcAft>
                  <a:spcPct val="0"/>
                </a:spcAft>
              </a:pPr>
              <a:r>
                <a:rPr lang="zh-CN" altLang="en-US" sz="1050">
                  <a:solidFill>
                    <a:schemeClr val="bg1"/>
                  </a:solidFill>
                  <a:latin typeface="微软雅黑" panose="020B0503020204020204" pitchFamily="34" charset="-122"/>
                  <a:ea typeface="微软雅黑" panose="020B0503020204020204" pitchFamily="34" charset="-122"/>
                </a:rPr>
                <a:t>点击此处添加内容</a:t>
              </a:r>
              <a:endParaRPr lang="zh-CN" altLang="zh-CN" sz="1050">
                <a:solidFill>
                  <a:schemeClr val="bg1"/>
                </a:solidFill>
                <a:latin typeface="微软雅黑" panose="020B0503020204020204" pitchFamily="34" charset="-122"/>
                <a:ea typeface="微软雅黑" panose="020B0503020204020204" pitchFamily="34" charset="-122"/>
              </a:endParaRPr>
            </a:p>
            <a:p>
              <a:pPr algn="just" eaLnBrk="1" fontAlgn="base" hangingPunct="1">
                <a:lnSpc>
                  <a:spcPct val="150000"/>
                </a:lnSpc>
                <a:spcBef>
                  <a:spcPct val="0"/>
                </a:spcBef>
                <a:spcAft>
                  <a:spcPct val="0"/>
                </a:spcAft>
              </a:pPr>
              <a:endParaRPr lang="zh-CN" altLang="zh-CN" sz="1200" b="1">
                <a:solidFill>
                  <a:schemeClr val="bg1"/>
                </a:solidFill>
                <a:latin typeface="微软雅黑" panose="020B0503020204020204" pitchFamily="34" charset="-122"/>
                <a:ea typeface="微软雅黑" panose="020B0503020204020204" pitchFamily="34" charset="-122"/>
              </a:endParaRPr>
            </a:p>
          </p:txBody>
        </p:sp>
        <p:sp>
          <p:nvSpPr>
            <p:cNvPr id="40" name="任意多边形 39"/>
            <p:cNvSpPr/>
            <p:nvPr/>
          </p:nvSpPr>
          <p:spPr>
            <a:xfrm flipH="1">
              <a:off x="1261861" y="1919379"/>
              <a:ext cx="2503774" cy="563495"/>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400">
                <a:solidFill>
                  <a:schemeClr val="bg1"/>
                </a:solidFill>
              </a:endParaRPr>
            </a:p>
          </p:txBody>
        </p:sp>
        <p:sp>
          <p:nvSpPr>
            <p:cNvPr id="41" name="矩形 1"/>
            <p:cNvSpPr>
              <a:spLocks noChangeArrowheads="1"/>
            </p:cNvSpPr>
            <p:nvPr/>
          </p:nvSpPr>
          <p:spPr bwMode="auto">
            <a:xfrm>
              <a:off x="1555227" y="1621631"/>
              <a:ext cx="1577204"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50000"/>
                </a:lnSpc>
                <a:spcBef>
                  <a:spcPct val="0"/>
                </a:spcBef>
                <a:spcAft>
                  <a:spcPct val="0"/>
                </a:spcAft>
              </a:pPr>
              <a:r>
                <a:rPr lang="zh-CN" altLang="en-US" sz="1200" b="1" dirty="0">
                  <a:solidFill>
                    <a:schemeClr val="bg1"/>
                  </a:solidFill>
                  <a:latin typeface="微软雅黑" panose="020B0503020204020204" pitchFamily="34" charset="-122"/>
                  <a:ea typeface="微软雅黑" panose="020B0503020204020204" pitchFamily="34" charset="-122"/>
                </a:rPr>
                <a:t>此处添加标题内容</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just" eaLnBrk="1" fontAlgn="base" hangingPunct="1">
                <a:lnSpc>
                  <a:spcPct val="150000"/>
                </a:lnSpc>
                <a:spcBef>
                  <a:spcPct val="0"/>
                </a:spcBef>
                <a:spcAft>
                  <a:spcPct val="0"/>
                </a:spcAft>
              </a:pPr>
              <a:r>
                <a:rPr lang="zh-CN" altLang="en-US" sz="1050" dirty="0">
                  <a:solidFill>
                    <a:schemeClr val="bg1"/>
                  </a:solidFill>
                  <a:latin typeface="微软雅黑" panose="020B0503020204020204" pitchFamily="34" charset="-122"/>
                  <a:ea typeface="微软雅黑" panose="020B0503020204020204" pitchFamily="34" charset="-122"/>
                </a:rPr>
                <a:t>点击此处添加内容</a:t>
              </a:r>
              <a:endParaRPr lang="en-US" altLang="zh-CN" sz="1050" dirty="0">
                <a:solidFill>
                  <a:schemeClr val="bg1"/>
                </a:solidFill>
                <a:latin typeface="微软雅黑" panose="020B0503020204020204" pitchFamily="34" charset="-122"/>
                <a:ea typeface="微软雅黑" panose="020B0503020204020204" pitchFamily="34" charset="-122"/>
              </a:endParaRPr>
            </a:p>
            <a:p>
              <a:pPr algn="just" eaLnBrk="1" fontAlgn="base" hangingPunct="1">
                <a:lnSpc>
                  <a:spcPct val="150000"/>
                </a:lnSpc>
                <a:spcBef>
                  <a:spcPct val="0"/>
                </a:spcBef>
                <a:spcAft>
                  <a:spcPct val="0"/>
                </a:spcAft>
              </a:pPr>
              <a:r>
                <a:rPr lang="zh-CN" altLang="en-US" sz="1050" dirty="0">
                  <a:solidFill>
                    <a:schemeClr val="bg1"/>
                  </a:solidFill>
                  <a:latin typeface="微软雅黑" panose="020B0503020204020204" pitchFamily="34" charset="-122"/>
                  <a:ea typeface="微软雅黑" panose="020B0503020204020204" pitchFamily="34" charset="-122"/>
                </a:rPr>
                <a:t>点击此处添加内容</a:t>
              </a:r>
              <a:endParaRPr lang="zh-CN" altLang="zh-CN" sz="1050" dirty="0">
                <a:solidFill>
                  <a:schemeClr val="bg1"/>
                </a:solidFill>
                <a:latin typeface="微软雅黑" panose="020B0503020204020204" pitchFamily="34" charset="-122"/>
                <a:ea typeface="微软雅黑" panose="020B0503020204020204" pitchFamily="34" charset="-122"/>
              </a:endParaRPr>
            </a:p>
            <a:p>
              <a:pPr algn="just" eaLnBrk="1" fontAlgn="base" hangingPunct="1">
                <a:lnSpc>
                  <a:spcPct val="150000"/>
                </a:lnSpc>
                <a:spcBef>
                  <a:spcPct val="0"/>
                </a:spcBef>
                <a:spcAft>
                  <a:spcPct val="0"/>
                </a:spcAft>
              </a:pP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42" name="任意多边形 41"/>
            <p:cNvSpPr/>
            <p:nvPr/>
          </p:nvSpPr>
          <p:spPr>
            <a:xfrm flipH="1">
              <a:off x="1270576" y="3315045"/>
              <a:ext cx="2226383" cy="567852"/>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400">
                <a:solidFill>
                  <a:schemeClr val="bg1"/>
                </a:solidFill>
              </a:endParaRPr>
            </a:p>
          </p:txBody>
        </p:sp>
        <p:sp>
          <p:nvSpPr>
            <p:cNvPr id="43" name="矩形 1"/>
            <p:cNvSpPr>
              <a:spLocks noChangeArrowheads="1"/>
            </p:cNvSpPr>
            <p:nvPr/>
          </p:nvSpPr>
          <p:spPr bwMode="auto">
            <a:xfrm>
              <a:off x="1555227" y="3012940"/>
              <a:ext cx="1577204"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50000"/>
                </a:lnSpc>
                <a:spcBef>
                  <a:spcPct val="0"/>
                </a:spcBef>
                <a:spcAft>
                  <a:spcPct val="0"/>
                </a:spcAft>
              </a:pPr>
              <a:r>
                <a:rPr lang="zh-CN" altLang="en-US" sz="1200" b="1">
                  <a:solidFill>
                    <a:schemeClr val="bg1"/>
                  </a:solidFill>
                  <a:latin typeface="微软雅黑" panose="020B0503020204020204" pitchFamily="34" charset="-122"/>
                  <a:ea typeface="微软雅黑" panose="020B0503020204020204" pitchFamily="34" charset="-122"/>
                </a:rPr>
                <a:t>此处添加标题内容</a:t>
              </a:r>
              <a:endParaRPr lang="en-US" altLang="zh-CN" sz="1200" b="1">
                <a:solidFill>
                  <a:schemeClr val="bg1"/>
                </a:solidFill>
                <a:latin typeface="微软雅黑" panose="020B0503020204020204" pitchFamily="34" charset="-122"/>
                <a:ea typeface="微软雅黑" panose="020B0503020204020204" pitchFamily="34" charset="-122"/>
              </a:endParaRPr>
            </a:p>
            <a:p>
              <a:pPr algn="just" eaLnBrk="1" fontAlgn="base" hangingPunct="1">
                <a:lnSpc>
                  <a:spcPct val="150000"/>
                </a:lnSpc>
                <a:spcBef>
                  <a:spcPct val="0"/>
                </a:spcBef>
                <a:spcAft>
                  <a:spcPct val="0"/>
                </a:spcAft>
              </a:pPr>
              <a:r>
                <a:rPr lang="zh-CN" altLang="en-US" sz="1050">
                  <a:solidFill>
                    <a:schemeClr val="bg1"/>
                  </a:solidFill>
                  <a:latin typeface="微软雅黑" panose="020B0503020204020204" pitchFamily="34" charset="-122"/>
                  <a:ea typeface="微软雅黑" panose="020B0503020204020204" pitchFamily="34" charset="-122"/>
                </a:rPr>
                <a:t>点击此处添加内容</a:t>
              </a:r>
              <a:endParaRPr lang="en-US" altLang="zh-CN" sz="1050">
                <a:solidFill>
                  <a:schemeClr val="bg1"/>
                </a:solidFill>
                <a:latin typeface="微软雅黑" panose="020B0503020204020204" pitchFamily="34" charset="-122"/>
                <a:ea typeface="微软雅黑" panose="020B0503020204020204" pitchFamily="34" charset="-122"/>
              </a:endParaRPr>
            </a:p>
            <a:p>
              <a:pPr algn="just" eaLnBrk="1" fontAlgn="base" hangingPunct="1">
                <a:lnSpc>
                  <a:spcPct val="150000"/>
                </a:lnSpc>
                <a:spcBef>
                  <a:spcPct val="0"/>
                </a:spcBef>
                <a:spcAft>
                  <a:spcPct val="0"/>
                </a:spcAft>
              </a:pPr>
              <a:r>
                <a:rPr lang="zh-CN" altLang="en-US" sz="1050">
                  <a:solidFill>
                    <a:schemeClr val="bg1"/>
                  </a:solidFill>
                  <a:latin typeface="微软雅黑" panose="020B0503020204020204" pitchFamily="34" charset="-122"/>
                  <a:ea typeface="微软雅黑" panose="020B0503020204020204" pitchFamily="34" charset="-122"/>
                </a:rPr>
                <a:t>点击此处添加内容</a:t>
              </a:r>
              <a:endParaRPr lang="zh-CN" altLang="zh-CN" sz="1050">
                <a:solidFill>
                  <a:schemeClr val="bg1"/>
                </a:solidFill>
                <a:latin typeface="微软雅黑" panose="020B0503020204020204" pitchFamily="34" charset="-122"/>
                <a:ea typeface="微软雅黑" panose="020B0503020204020204" pitchFamily="34" charset="-122"/>
              </a:endParaRPr>
            </a:p>
          </p:txBody>
        </p:sp>
        <p:sp>
          <p:nvSpPr>
            <p:cNvPr id="44" name="矩形 1"/>
            <p:cNvSpPr>
              <a:spLocks noChangeArrowheads="1"/>
            </p:cNvSpPr>
            <p:nvPr/>
          </p:nvSpPr>
          <p:spPr bwMode="auto">
            <a:xfrm>
              <a:off x="5897620" y="3011489"/>
              <a:ext cx="1577204" cy="117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50000"/>
                </a:lnSpc>
                <a:spcBef>
                  <a:spcPct val="0"/>
                </a:spcBef>
                <a:spcAft>
                  <a:spcPct val="0"/>
                </a:spcAft>
              </a:pPr>
              <a:r>
                <a:rPr lang="zh-CN" altLang="en-US" sz="1200" b="1">
                  <a:solidFill>
                    <a:schemeClr val="bg1"/>
                  </a:solidFill>
                  <a:latin typeface="微软雅黑" panose="020B0503020204020204" pitchFamily="34" charset="-122"/>
                  <a:ea typeface="微软雅黑" panose="020B0503020204020204" pitchFamily="34" charset="-122"/>
                </a:rPr>
                <a:t>此处添加标题内容</a:t>
              </a:r>
              <a:endParaRPr lang="en-US" altLang="zh-CN" sz="1200" b="1">
                <a:solidFill>
                  <a:schemeClr val="bg1"/>
                </a:solidFill>
                <a:latin typeface="微软雅黑" panose="020B0503020204020204" pitchFamily="34" charset="-122"/>
                <a:ea typeface="微软雅黑" panose="020B0503020204020204" pitchFamily="34" charset="-122"/>
              </a:endParaRPr>
            </a:p>
            <a:p>
              <a:pPr algn="just" eaLnBrk="1" fontAlgn="base" hangingPunct="1">
                <a:lnSpc>
                  <a:spcPct val="150000"/>
                </a:lnSpc>
                <a:spcBef>
                  <a:spcPct val="0"/>
                </a:spcBef>
                <a:spcAft>
                  <a:spcPct val="0"/>
                </a:spcAft>
              </a:pPr>
              <a:r>
                <a:rPr lang="zh-CN" altLang="en-US" sz="1050">
                  <a:solidFill>
                    <a:schemeClr val="bg1"/>
                  </a:solidFill>
                  <a:latin typeface="微软雅黑" panose="020B0503020204020204" pitchFamily="34" charset="-122"/>
                  <a:ea typeface="微软雅黑" panose="020B0503020204020204" pitchFamily="34" charset="-122"/>
                </a:rPr>
                <a:t>点击此处添加内容</a:t>
              </a:r>
              <a:endParaRPr lang="en-US" altLang="zh-CN" sz="1050">
                <a:solidFill>
                  <a:schemeClr val="bg1"/>
                </a:solidFill>
                <a:latin typeface="微软雅黑" panose="020B0503020204020204" pitchFamily="34" charset="-122"/>
                <a:ea typeface="微软雅黑" panose="020B0503020204020204" pitchFamily="34" charset="-122"/>
              </a:endParaRPr>
            </a:p>
            <a:p>
              <a:pPr algn="just" eaLnBrk="1" fontAlgn="base" hangingPunct="1">
                <a:lnSpc>
                  <a:spcPct val="150000"/>
                </a:lnSpc>
                <a:spcBef>
                  <a:spcPct val="0"/>
                </a:spcBef>
                <a:spcAft>
                  <a:spcPct val="0"/>
                </a:spcAft>
              </a:pPr>
              <a:r>
                <a:rPr lang="zh-CN" altLang="en-US" sz="1050">
                  <a:solidFill>
                    <a:schemeClr val="bg1"/>
                  </a:solidFill>
                  <a:latin typeface="微软雅黑" panose="020B0503020204020204" pitchFamily="34" charset="-122"/>
                  <a:ea typeface="微软雅黑" panose="020B0503020204020204" pitchFamily="34" charset="-122"/>
                </a:rPr>
                <a:t>点击此处添加内容</a:t>
              </a:r>
              <a:endParaRPr lang="zh-CN" altLang="zh-CN" sz="1050">
                <a:solidFill>
                  <a:schemeClr val="bg1"/>
                </a:solidFill>
                <a:latin typeface="微软雅黑" panose="020B0503020204020204" pitchFamily="34" charset="-122"/>
                <a:ea typeface="微软雅黑" panose="020B0503020204020204" pitchFamily="34" charset="-122"/>
              </a:endParaRPr>
            </a:p>
            <a:p>
              <a:pPr algn="just" eaLnBrk="1" fontAlgn="base" hangingPunct="1">
                <a:lnSpc>
                  <a:spcPct val="150000"/>
                </a:lnSpc>
                <a:spcBef>
                  <a:spcPct val="0"/>
                </a:spcBef>
                <a:spcAft>
                  <a:spcPct val="0"/>
                </a:spcAft>
              </a:pPr>
              <a:endParaRPr lang="zh-CN" altLang="zh-CN" sz="1400">
                <a:solidFill>
                  <a:schemeClr val="bg1"/>
                </a:solidFill>
              </a:endParaRPr>
            </a:p>
          </p:txBody>
        </p:sp>
        <p:sp>
          <p:nvSpPr>
            <p:cNvPr id="45" name="Freeform 11"/>
            <p:cNvSpPr>
              <a:spLocks/>
            </p:cNvSpPr>
            <p:nvPr/>
          </p:nvSpPr>
          <p:spPr bwMode="auto">
            <a:xfrm>
              <a:off x="5684131" y="1660868"/>
              <a:ext cx="245440" cy="214941"/>
            </a:xfrm>
            <a:custGeom>
              <a:avLst/>
              <a:gdLst>
                <a:gd name="T0" fmla="*/ 2147483647 w 478"/>
                <a:gd name="T1" fmla="*/ 2147483647 h 420"/>
                <a:gd name="T2" fmla="*/ 2147483647 w 478"/>
                <a:gd name="T3" fmla="*/ 2147483647 h 420"/>
                <a:gd name="T4" fmla="*/ 2147483647 w 478"/>
                <a:gd name="T5" fmla="*/ 2147483647 h 420"/>
                <a:gd name="T6" fmla="*/ 2147483647 w 478"/>
                <a:gd name="T7" fmla="*/ 2147483647 h 420"/>
                <a:gd name="T8" fmla="*/ 2147483647 w 478"/>
                <a:gd name="T9" fmla="*/ 0 h 420"/>
                <a:gd name="T10" fmla="*/ 2147483647 w 478"/>
                <a:gd name="T11" fmla="*/ 0 h 420"/>
                <a:gd name="T12" fmla="*/ 2147483647 w 478"/>
                <a:gd name="T13" fmla="*/ 2147483647 h 420"/>
                <a:gd name="T14" fmla="*/ 2147483647 w 478"/>
                <a:gd name="T15" fmla="*/ 2147483647 h 420"/>
                <a:gd name="T16" fmla="*/ 2147483647 w 478"/>
                <a:gd name="T17" fmla="*/ 2147483647 h 420"/>
                <a:gd name="T18" fmla="*/ 2147483647 w 478"/>
                <a:gd name="T19" fmla="*/ 2147483647 h 420"/>
                <a:gd name="T20" fmla="*/ 2147483647 w 478"/>
                <a:gd name="T21" fmla="*/ 2147483647 h 420"/>
                <a:gd name="T22" fmla="*/ 2147483647 w 478"/>
                <a:gd name="T23" fmla="*/ 2147483647 h 420"/>
                <a:gd name="T24" fmla="*/ 2147483647 w 478"/>
                <a:gd name="T25" fmla="*/ 2147483647 h 420"/>
                <a:gd name="T26" fmla="*/ 2147483647 w 478"/>
                <a:gd name="T27" fmla="*/ 2147483647 h 420"/>
                <a:gd name="T28" fmla="*/ 2147483647 w 478"/>
                <a:gd name="T29" fmla="*/ 2147483647 h 420"/>
                <a:gd name="T30" fmla="*/ 2147483647 w 478"/>
                <a:gd name="T31" fmla="*/ 2147483647 h 420"/>
                <a:gd name="T32" fmla="*/ 2147483647 w 478"/>
                <a:gd name="T33" fmla="*/ 2147483647 h 420"/>
                <a:gd name="T34" fmla="*/ 2147483647 w 478"/>
                <a:gd name="T35" fmla="*/ 2147483647 h 420"/>
                <a:gd name="T36" fmla="*/ 2147483647 w 478"/>
                <a:gd name="T37" fmla="*/ 2147483647 h 420"/>
                <a:gd name="T38" fmla="*/ 0 w 478"/>
                <a:gd name="T39" fmla="*/ 2147483647 h 420"/>
                <a:gd name="T40" fmla="*/ 2147483647 w 478"/>
                <a:gd name="T41" fmla="*/ 2147483647 h 420"/>
                <a:gd name="T42" fmla="*/ 2147483647 w 478"/>
                <a:gd name="T43" fmla="*/ 2147483647 h 420"/>
                <a:gd name="T44" fmla="*/ 2147483647 w 478"/>
                <a:gd name="T45" fmla="*/ 2147483647 h 420"/>
                <a:gd name="T46" fmla="*/ 2147483647 w 478"/>
                <a:gd name="T47" fmla="*/ 2147483647 h 420"/>
                <a:gd name="T48" fmla="*/ 2147483647 w 478"/>
                <a:gd name="T49" fmla="*/ 2147483647 h 420"/>
                <a:gd name="T50" fmla="*/ 2147483647 w 478"/>
                <a:gd name="T51" fmla="*/ 2147483647 h 420"/>
                <a:gd name="T52" fmla="*/ 2147483647 w 478"/>
                <a:gd name="T53" fmla="*/ 2147483647 h 420"/>
                <a:gd name="T54" fmla="*/ 2147483647 w 478"/>
                <a:gd name="T55" fmla="*/ 2147483647 h 420"/>
                <a:gd name="T56" fmla="*/ 2147483647 w 478"/>
                <a:gd name="T57" fmla="*/ 2147483647 h 420"/>
                <a:gd name="T58" fmla="*/ 2147483647 w 478"/>
                <a:gd name="T59" fmla="*/ 2147483647 h 420"/>
                <a:gd name="T60" fmla="*/ 2147483647 w 478"/>
                <a:gd name="T61" fmla="*/ 2147483647 h 420"/>
                <a:gd name="T62" fmla="*/ 2147483647 w 478"/>
                <a:gd name="T63" fmla="*/ 2147483647 h 420"/>
                <a:gd name="T64" fmla="*/ 2147483647 w 478"/>
                <a:gd name="T65" fmla="*/ 2147483647 h 420"/>
                <a:gd name="T66" fmla="*/ 2147483647 w 478"/>
                <a:gd name="T67" fmla="*/ 2147483647 h 420"/>
                <a:gd name="T68" fmla="*/ 2147483647 w 478"/>
                <a:gd name="T69" fmla="*/ 2147483647 h 420"/>
                <a:gd name="T70" fmla="*/ 2147483647 w 478"/>
                <a:gd name="T71" fmla="*/ 2147483647 h 420"/>
                <a:gd name="T72" fmla="*/ 2147483647 w 478"/>
                <a:gd name="T73" fmla="*/ 2147483647 h 4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78" h="420">
                  <a:moveTo>
                    <a:pt x="478" y="72"/>
                  </a:moveTo>
                  <a:lnTo>
                    <a:pt x="478" y="72"/>
                  </a:lnTo>
                  <a:lnTo>
                    <a:pt x="478" y="56"/>
                  </a:lnTo>
                  <a:lnTo>
                    <a:pt x="474" y="44"/>
                  </a:lnTo>
                  <a:lnTo>
                    <a:pt x="466" y="30"/>
                  </a:lnTo>
                  <a:lnTo>
                    <a:pt x="458" y="20"/>
                  </a:lnTo>
                  <a:lnTo>
                    <a:pt x="448" y="12"/>
                  </a:lnTo>
                  <a:lnTo>
                    <a:pt x="434" y="4"/>
                  </a:lnTo>
                  <a:lnTo>
                    <a:pt x="422" y="0"/>
                  </a:lnTo>
                  <a:lnTo>
                    <a:pt x="406" y="0"/>
                  </a:lnTo>
                  <a:lnTo>
                    <a:pt x="392" y="0"/>
                  </a:lnTo>
                  <a:lnTo>
                    <a:pt x="378" y="4"/>
                  </a:lnTo>
                  <a:lnTo>
                    <a:pt x="366" y="12"/>
                  </a:lnTo>
                  <a:lnTo>
                    <a:pt x="356" y="20"/>
                  </a:lnTo>
                  <a:lnTo>
                    <a:pt x="348" y="30"/>
                  </a:lnTo>
                  <a:lnTo>
                    <a:pt x="340" y="44"/>
                  </a:lnTo>
                  <a:lnTo>
                    <a:pt x="336" y="56"/>
                  </a:lnTo>
                  <a:lnTo>
                    <a:pt x="336" y="72"/>
                  </a:lnTo>
                  <a:lnTo>
                    <a:pt x="336" y="86"/>
                  </a:lnTo>
                  <a:lnTo>
                    <a:pt x="342" y="100"/>
                  </a:lnTo>
                  <a:lnTo>
                    <a:pt x="348" y="112"/>
                  </a:lnTo>
                  <a:lnTo>
                    <a:pt x="358" y="124"/>
                  </a:lnTo>
                  <a:lnTo>
                    <a:pt x="276" y="318"/>
                  </a:lnTo>
                  <a:lnTo>
                    <a:pt x="208" y="168"/>
                  </a:lnTo>
                  <a:lnTo>
                    <a:pt x="148" y="160"/>
                  </a:lnTo>
                  <a:lnTo>
                    <a:pt x="96" y="226"/>
                  </a:lnTo>
                  <a:lnTo>
                    <a:pt x="84" y="222"/>
                  </a:lnTo>
                  <a:lnTo>
                    <a:pt x="72" y="222"/>
                  </a:lnTo>
                  <a:lnTo>
                    <a:pt x="58" y="222"/>
                  </a:lnTo>
                  <a:lnTo>
                    <a:pt x="44" y="226"/>
                  </a:lnTo>
                  <a:lnTo>
                    <a:pt x="32" y="234"/>
                  </a:lnTo>
                  <a:lnTo>
                    <a:pt x="22" y="242"/>
                  </a:lnTo>
                  <a:lnTo>
                    <a:pt x="14" y="252"/>
                  </a:lnTo>
                  <a:lnTo>
                    <a:pt x="6" y="264"/>
                  </a:lnTo>
                  <a:lnTo>
                    <a:pt x="2" y="278"/>
                  </a:lnTo>
                  <a:lnTo>
                    <a:pt x="0" y="292"/>
                  </a:lnTo>
                  <a:lnTo>
                    <a:pt x="2" y="308"/>
                  </a:lnTo>
                  <a:lnTo>
                    <a:pt x="6" y="320"/>
                  </a:lnTo>
                  <a:lnTo>
                    <a:pt x="14" y="334"/>
                  </a:lnTo>
                  <a:lnTo>
                    <a:pt x="22" y="344"/>
                  </a:lnTo>
                  <a:lnTo>
                    <a:pt x="32" y="352"/>
                  </a:lnTo>
                  <a:lnTo>
                    <a:pt x="44" y="360"/>
                  </a:lnTo>
                  <a:lnTo>
                    <a:pt x="58" y="364"/>
                  </a:lnTo>
                  <a:lnTo>
                    <a:pt x="72" y="364"/>
                  </a:lnTo>
                  <a:lnTo>
                    <a:pt x="88" y="364"/>
                  </a:lnTo>
                  <a:lnTo>
                    <a:pt x="100" y="360"/>
                  </a:lnTo>
                  <a:lnTo>
                    <a:pt x="112" y="352"/>
                  </a:lnTo>
                  <a:lnTo>
                    <a:pt x="124" y="344"/>
                  </a:lnTo>
                  <a:lnTo>
                    <a:pt x="132" y="334"/>
                  </a:lnTo>
                  <a:lnTo>
                    <a:pt x="138" y="320"/>
                  </a:lnTo>
                  <a:lnTo>
                    <a:pt x="144" y="308"/>
                  </a:lnTo>
                  <a:lnTo>
                    <a:pt x="144" y="292"/>
                  </a:lnTo>
                  <a:lnTo>
                    <a:pt x="144" y="278"/>
                  </a:lnTo>
                  <a:lnTo>
                    <a:pt x="168" y="248"/>
                  </a:lnTo>
                  <a:lnTo>
                    <a:pt x="244" y="420"/>
                  </a:lnTo>
                  <a:lnTo>
                    <a:pt x="308" y="418"/>
                  </a:lnTo>
                  <a:lnTo>
                    <a:pt x="426" y="140"/>
                  </a:lnTo>
                  <a:lnTo>
                    <a:pt x="436" y="136"/>
                  </a:lnTo>
                  <a:lnTo>
                    <a:pt x="448" y="130"/>
                  </a:lnTo>
                  <a:lnTo>
                    <a:pt x="456" y="124"/>
                  </a:lnTo>
                  <a:lnTo>
                    <a:pt x="464" y="114"/>
                  </a:lnTo>
                  <a:lnTo>
                    <a:pt x="470" y="106"/>
                  </a:lnTo>
                  <a:lnTo>
                    <a:pt x="474" y="94"/>
                  </a:lnTo>
                  <a:lnTo>
                    <a:pt x="478" y="84"/>
                  </a:lnTo>
                  <a:lnTo>
                    <a:pt x="478" y="72"/>
                  </a:lnTo>
                  <a:close/>
                </a:path>
              </a:pathLst>
            </a:custGeom>
            <a:solidFill>
              <a:schemeClr val="bg1"/>
            </a:solidFill>
            <a:ln>
              <a:noFill/>
            </a:ln>
            <a:extLst/>
          </p:spPr>
          <p:txBody>
            <a:bodyPr/>
            <a:lstStyle/>
            <a:p>
              <a:pPr fontAlgn="base">
                <a:spcBef>
                  <a:spcPct val="0"/>
                </a:spcBef>
                <a:spcAft>
                  <a:spcPct val="0"/>
                </a:spcAft>
              </a:pPr>
              <a:endParaRPr lang="zh-CN" altLang="en-US" sz="1400">
                <a:solidFill>
                  <a:schemeClr val="bg1"/>
                </a:solidFill>
              </a:endParaRPr>
            </a:p>
          </p:txBody>
        </p:sp>
        <p:grpSp>
          <p:nvGrpSpPr>
            <p:cNvPr id="46" name="组合 122"/>
            <p:cNvGrpSpPr>
              <a:grpSpLocks/>
            </p:cNvGrpSpPr>
            <p:nvPr/>
          </p:nvGrpSpPr>
          <p:grpSpPr bwMode="auto">
            <a:xfrm>
              <a:off x="1314140" y="1689038"/>
              <a:ext cx="157582" cy="159179"/>
              <a:chOff x="3889445" y="3006104"/>
              <a:chExt cx="286695" cy="291908"/>
            </a:xfrm>
            <a:solidFill>
              <a:schemeClr val="bg1"/>
            </a:solidFill>
          </p:grpSpPr>
          <p:sp>
            <p:nvSpPr>
              <p:cNvPr id="47" name="Rectangle 12"/>
              <p:cNvSpPr>
                <a:spLocks noChangeArrowheads="1"/>
              </p:cNvSpPr>
              <p:nvPr/>
            </p:nvSpPr>
            <p:spPr bwMode="auto">
              <a:xfrm>
                <a:off x="3889445" y="3006104"/>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endParaRPr lang="zh-CN" altLang="en-US" sz="1400">
                  <a:solidFill>
                    <a:schemeClr val="bg1"/>
                  </a:solidFill>
                </a:endParaRPr>
              </a:p>
            </p:txBody>
          </p:sp>
          <p:sp>
            <p:nvSpPr>
              <p:cNvPr id="49" name="Rectangle 14"/>
              <p:cNvSpPr>
                <a:spLocks noChangeArrowheads="1"/>
              </p:cNvSpPr>
              <p:nvPr/>
            </p:nvSpPr>
            <p:spPr bwMode="auto">
              <a:xfrm>
                <a:off x="3889445" y="3171171"/>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endParaRPr lang="zh-CN" altLang="en-US" sz="1400">
                  <a:solidFill>
                    <a:schemeClr val="bg1"/>
                  </a:solidFill>
                </a:endParaRPr>
              </a:p>
            </p:txBody>
          </p:sp>
          <p:sp>
            <p:nvSpPr>
              <p:cNvPr id="50" name="Rectangle 15"/>
              <p:cNvSpPr>
                <a:spLocks noChangeArrowheads="1"/>
              </p:cNvSpPr>
              <p:nvPr/>
            </p:nvSpPr>
            <p:spPr bwMode="auto">
              <a:xfrm>
                <a:off x="4049299" y="3171171"/>
                <a:ext cx="126841"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endParaRPr lang="zh-CN" altLang="en-US" sz="1400">
                  <a:solidFill>
                    <a:schemeClr val="bg1"/>
                  </a:solidFill>
                </a:endParaRPr>
              </a:p>
            </p:txBody>
          </p:sp>
        </p:grpSp>
        <p:sp>
          <p:nvSpPr>
            <p:cNvPr id="52" name="Freeform 11"/>
            <p:cNvSpPr>
              <a:spLocks/>
            </p:cNvSpPr>
            <p:nvPr/>
          </p:nvSpPr>
          <p:spPr bwMode="auto">
            <a:xfrm>
              <a:off x="5710273" y="3094444"/>
              <a:ext cx="179836" cy="178483"/>
            </a:xfrm>
            <a:custGeom>
              <a:avLst/>
              <a:gdLst>
                <a:gd name="T0" fmla="*/ 2147483647 w 216"/>
                <a:gd name="T1" fmla="*/ 0 h 216"/>
                <a:gd name="T2" fmla="*/ 2147483647 w 216"/>
                <a:gd name="T3" fmla="*/ 0 h 216"/>
                <a:gd name="T4" fmla="*/ 2147483647 w 216"/>
                <a:gd name="T5" fmla="*/ 2147483647 h 216"/>
                <a:gd name="T6" fmla="*/ 2147483647 w 216"/>
                <a:gd name="T7" fmla="*/ 2147483647 h 216"/>
                <a:gd name="T8" fmla="*/ 2147483647 w 216"/>
                <a:gd name="T9" fmla="*/ 2147483647 h 216"/>
                <a:gd name="T10" fmla="*/ 2147483647 w 216"/>
                <a:gd name="T11" fmla="*/ 2147483647 h 216"/>
                <a:gd name="T12" fmla="*/ 2147483647 w 216"/>
                <a:gd name="T13" fmla="*/ 2147483647 h 216"/>
                <a:gd name="T14" fmla="*/ 2147483647 w 216"/>
                <a:gd name="T15" fmla="*/ 2147483647 h 216"/>
                <a:gd name="T16" fmla="*/ 2147483647 w 216"/>
                <a:gd name="T17" fmla="*/ 2147483647 h 216"/>
                <a:gd name="T18" fmla="*/ 0 w 216"/>
                <a:gd name="T19" fmla="*/ 2147483647 h 216"/>
                <a:gd name="T20" fmla="*/ 0 w 216"/>
                <a:gd name="T21" fmla="*/ 2147483647 h 216"/>
                <a:gd name="T22" fmla="*/ 0 w 216"/>
                <a:gd name="T23" fmla="*/ 2147483647 h 216"/>
                <a:gd name="T24" fmla="*/ 2147483647 w 216"/>
                <a:gd name="T25" fmla="*/ 2147483647 h 216"/>
                <a:gd name="T26" fmla="*/ 2147483647 w 216"/>
                <a:gd name="T27" fmla="*/ 2147483647 h 216"/>
                <a:gd name="T28" fmla="*/ 2147483647 w 216"/>
                <a:gd name="T29" fmla="*/ 2147483647 h 216"/>
                <a:gd name="T30" fmla="*/ 2147483647 w 216"/>
                <a:gd name="T31" fmla="*/ 2147483647 h 216"/>
                <a:gd name="T32" fmla="*/ 2147483647 w 216"/>
                <a:gd name="T33" fmla="*/ 2147483647 h 216"/>
                <a:gd name="T34" fmla="*/ 2147483647 w 216"/>
                <a:gd name="T35" fmla="*/ 2147483647 h 216"/>
                <a:gd name="T36" fmla="*/ 2147483647 w 216"/>
                <a:gd name="T37" fmla="*/ 2147483647 h 216"/>
                <a:gd name="T38" fmla="*/ 2147483647 w 216"/>
                <a:gd name="T39" fmla="*/ 2147483647 h 216"/>
                <a:gd name="T40" fmla="*/ 2147483647 w 216"/>
                <a:gd name="T41" fmla="*/ 2147483647 h 216"/>
                <a:gd name="T42" fmla="*/ 2147483647 w 216"/>
                <a:gd name="T43" fmla="*/ 2147483647 h 216"/>
                <a:gd name="T44" fmla="*/ 2147483647 w 216"/>
                <a:gd name="T45" fmla="*/ 2147483647 h 216"/>
                <a:gd name="T46" fmla="*/ 2147483647 w 216"/>
                <a:gd name="T47" fmla="*/ 2147483647 h 216"/>
                <a:gd name="T48" fmla="*/ 2147483647 w 216"/>
                <a:gd name="T49" fmla="*/ 2147483647 h 216"/>
                <a:gd name="T50" fmla="*/ 2147483647 w 216"/>
                <a:gd name="T51" fmla="*/ 2147483647 h 216"/>
                <a:gd name="T52" fmla="*/ 2147483647 w 216"/>
                <a:gd name="T53" fmla="*/ 2147483647 h 216"/>
                <a:gd name="T54" fmla="*/ 2147483647 w 216"/>
                <a:gd name="T55" fmla="*/ 2147483647 h 216"/>
                <a:gd name="T56" fmla="*/ 2147483647 w 216"/>
                <a:gd name="T57" fmla="*/ 2147483647 h 216"/>
                <a:gd name="T58" fmla="*/ 2147483647 w 216"/>
                <a:gd name="T59" fmla="*/ 2147483647 h 216"/>
                <a:gd name="T60" fmla="*/ 2147483647 w 216"/>
                <a:gd name="T61" fmla="*/ 0 h 2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 h="216">
                  <a:moveTo>
                    <a:pt x="100" y="0"/>
                  </a:moveTo>
                  <a:lnTo>
                    <a:pt x="100" y="0"/>
                  </a:lnTo>
                  <a:lnTo>
                    <a:pt x="80" y="2"/>
                  </a:lnTo>
                  <a:lnTo>
                    <a:pt x="62" y="10"/>
                  </a:lnTo>
                  <a:lnTo>
                    <a:pt x="46" y="18"/>
                  </a:lnTo>
                  <a:lnTo>
                    <a:pt x="30" y="32"/>
                  </a:lnTo>
                  <a:lnTo>
                    <a:pt x="16" y="48"/>
                  </a:lnTo>
                  <a:lnTo>
                    <a:pt x="6" y="68"/>
                  </a:lnTo>
                  <a:lnTo>
                    <a:pt x="0" y="88"/>
                  </a:lnTo>
                  <a:lnTo>
                    <a:pt x="0" y="108"/>
                  </a:lnTo>
                  <a:lnTo>
                    <a:pt x="0" y="128"/>
                  </a:lnTo>
                  <a:lnTo>
                    <a:pt x="6" y="148"/>
                  </a:lnTo>
                  <a:lnTo>
                    <a:pt x="16" y="168"/>
                  </a:lnTo>
                  <a:lnTo>
                    <a:pt x="30" y="184"/>
                  </a:lnTo>
                  <a:lnTo>
                    <a:pt x="48" y="198"/>
                  </a:lnTo>
                  <a:lnTo>
                    <a:pt x="66" y="208"/>
                  </a:lnTo>
                  <a:lnTo>
                    <a:pt x="86" y="214"/>
                  </a:lnTo>
                  <a:lnTo>
                    <a:pt x="108" y="216"/>
                  </a:lnTo>
                  <a:lnTo>
                    <a:pt x="128" y="214"/>
                  </a:lnTo>
                  <a:lnTo>
                    <a:pt x="148" y="208"/>
                  </a:lnTo>
                  <a:lnTo>
                    <a:pt x="168" y="198"/>
                  </a:lnTo>
                  <a:lnTo>
                    <a:pt x="184" y="184"/>
                  </a:lnTo>
                  <a:lnTo>
                    <a:pt x="198" y="170"/>
                  </a:lnTo>
                  <a:lnTo>
                    <a:pt x="206" y="152"/>
                  </a:lnTo>
                  <a:lnTo>
                    <a:pt x="212" y="134"/>
                  </a:lnTo>
                  <a:lnTo>
                    <a:pt x="216" y="116"/>
                  </a:lnTo>
                  <a:lnTo>
                    <a:pt x="100" y="116"/>
                  </a:lnTo>
                  <a:lnTo>
                    <a:pt x="1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1400">
                <a:solidFill>
                  <a:schemeClr val="bg1"/>
                </a:solidFill>
              </a:endParaRPr>
            </a:p>
          </p:txBody>
        </p:sp>
        <p:grpSp>
          <p:nvGrpSpPr>
            <p:cNvPr id="54" name="组合 13322"/>
            <p:cNvGrpSpPr>
              <a:grpSpLocks/>
            </p:cNvGrpSpPr>
            <p:nvPr/>
          </p:nvGrpSpPr>
          <p:grpSpPr bwMode="auto">
            <a:xfrm>
              <a:off x="1346095" y="3047820"/>
              <a:ext cx="191704" cy="204776"/>
              <a:chOff x="1946500" y="2659080"/>
              <a:chExt cx="249236" cy="264850"/>
            </a:xfrm>
            <a:solidFill>
              <a:schemeClr val="bg1"/>
            </a:solidFill>
          </p:grpSpPr>
          <p:sp>
            <p:nvSpPr>
              <p:cNvPr id="55" name="Rectangle 13"/>
              <p:cNvSpPr>
                <a:spLocks noChangeArrowheads="1"/>
              </p:cNvSpPr>
              <p:nvPr/>
            </p:nvSpPr>
            <p:spPr bwMode="auto">
              <a:xfrm>
                <a:off x="1946500" y="2712050"/>
                <a:ext cx="40474" cy="21188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endParaRPr lang="zh-CN" altLang="en-US" sz="1400">
                  <a:solidFill>
                    <a:schemeClr val="bg1"/>
                  </a:solidFill>
                </a:endParaRPr>
              </a:p>
            </p:txBody>
          </p:sp>
          <p:sp>
            <p:nvSpPr>
              <p:cNvPr id="57" name="Rectangle 15"/>
              <p:cNvSpPr>
                <a:spLocks noChangeArrowheads="1"/>
              </p:cNvSpPr>
              <p:nvPr/>
            </p:nvSpPr>
            <p:spPr bwMode="auto">
              <a:xfrm>
                <a:off x="2084964" y="2659080"/>
                <a:ext cx="42604" cy="2648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endParaRPr lang="zh-CN" altLang="en-US" sz="1400">
                  <a:solidFill>
                    <a:schemeClr val="bg1"/>
                  </a:solidFill>
                </a:endParaRPr>
              </a:p>
            </p:txBody>
          </p:sp>
          <p:sp>
            <p:nvSpPr>
              <p:cNvPr id="58" name="Rectangle 16"/>
              <p:cNvSpPr>
                <a:spLocks noChangeArrowheads="1"/>
              </p:cNvSpPr>
              <p:nvPr/>
            </p:nvSpPr>
            <p:spPr bwMode="auto">
              <a:xfrm>
                <a:off x="2155262" y="2790702"/>
                <a:ext cx="40474" cy="13322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endParaRPr lang="zh-CN" altLang="en-US" sz="1400">
                  <a:solidFill>
                    <a:schemeClr val="bg1"/>
                  </a:solidFill>
                </a:endParaRPr>
              </a:p>
            </p:txBody>
          </p:sp>
        </p:grpSp>
        <p:sp>
          <p:nvSpPr>
            <p:cNvPr id="59" name="任意多边形 58"/>
            <p:cNvSpPr/>
            <p:nvPr/>
          </p:nvSpPr>
          <p:spPr>
            <a:xfrm>
              <a:off x="4783701" y="1928093"/>
              <a:ext cx="2503774" cy="563495"/>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400">
                <a:solidFill>
                  <a:schemeClr val="bg1"/>
                </a:solidFill>
              </a:endParaRPr>
            </a:p>
          </p:txBody>
        </p:sp>
        <p:sp>
          <p:nvSpPr>
            <p:cNvPr id="60" name="任意多边形 59"/>
            <p:cNvSpPr/>
            <p:nvPr/>
          </p:nvSpPr>
          <p:spPr>
            <a:xfrm>
              <a:off x="4824366" y="3315045"/>
              <a:ext cx="2481990" cy="567852"/>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400">
                <a:solidFill>
                  <a:schemeClr val="bg1"/>
                </a:solidFill>
              </a:endParaRPr>
            </a:p>
          </p:txBody>
        </p:sp>
        <p:sp>
          <p:nvSpPr>
            <p:cNvPr id="61" name="Oval 54"/>
            <p:cNvSpPr>
              <a:spLocks noChangeArrowheads="1"/>
            </p:cNvSpPr>
            <p:nvPr/>
          </p:nvSpPr>
          <p:spPr bwMode="auto">
            <a:xfrm>
              <a:off x="3726423" y="2449470"/>
              <a:ext cx="75520" cy="75520"/>
            </a:xfrm>
            <a:prstGeom prst="ellipse">
              <a:avLst/>
            </a:prstGeom>
            <a:ln>
              <a:no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400">
                <a:solidFill>
                  <a:schemeClr val="bg1"/>
                </a:solidFill>
              </a:endParaRPr>
            </a:p>
          </p:txBody>
        </p:sp>
        <p:sp>
          <p:nvSpPr>
            <p:cNvPr id="62" name="Oval 54"/>
            <p:cNvSpPr>
              <a:spLocks noChangeArrowheads="1"/>
            </p:cNvSpPr>
            <p:nvPr/>
          </p:nvSpPr>
          <p:spPr bwMode="auto">
            <a:xfrm>
              <a:off x="4740132" y="2455279"/>
              <a:ext cx="75520" cy="75520"/>
            </a:xfrm>
            <a:prstGeom prst="ellipse">
              <a:avLst/>
            </a:prstGeom>
            <a:ln>
              <a:no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400">
                <a:solidFill>
                  <a:schemeClr val="bg1"/>
                </a:solidFill>
              </a:endParaRPr>
            </a:p>
          </p:txBody>
        </p:sp>
        <p:sp>
          <p:nvSpPr>
            <p:cNvPr id="63" name="Oval 54"/>
            <p:cNvSpPr>
              <a:spLocks noChangeArrowheads="1"/>
            </p:cNvSpPr>
            <p:nvPr/>
          </p:nvSpPr>
          <p:spPr bwMode="auto">
            <a:xfrm>
              <a:off x="4783701" y="3845136"/>
              <a:ext cx="75520" cy="75520"/>
            </a:xfrm>
            <a:prstGeom prst="ellipse">
              <a:avLst/>
            </a:prstGeom>
            <a:ln>
              <a:no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400">
                <a:solidFill>
                  <a:schemeClr val="bg1"/>
                </a:solidFill>
              </a:endParaRPr>
            </a:p>
          </p:txBody>
        </p:sp>
        <p:sp>
          <p:nvSpPr>
            <p:cNvPr id="64" name="Oval 54"/>
            <p:cNvSpPr>
              <a:spLocks noChangeArrowheads="1"/>
            </p:cNvSpPr>
            <p:nvPr/>
          </p:nvSpPr>
          <p:spPr bwMode="auto">
            <a:xfrm>
              <a:off x="3466461" y="3845136"/>
              <a:ext cx="75520" cy="75520"/>
            </a:xfrm>
            <a:prstGeom prst="ellipse">
              <a:avLst/>
            </a:prstGeom>
            <a:ln>
              <a:no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400">
                <a:solidFill>
                  <a:schemeClr val="bg1"/>
                </a:solidFill>
              </a:endParaRPr>
            </a:p>
          </p:txBody>
        </p:sp>
      </p:grpSp>
    </p:spTree>
    <p:extLst>
      <p:ext uri="{BB962C8B-B14F-4D97-AF65-F5344CB8AC3E}">
        <p14:creationId xmlns:p14="http://schemas.microsoft.com/office/powerpoint/2010/main" val="2955679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16"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pic>
        <p:nvPicPr>
          <p:cNvPr id="18" name="图片 1"/>
          <p:cNvPicPr>
            <a:picLocks noChangeAspect="1" noChangeArrowheads="1"/>
          </p:cNvPicPr>
          <p:nvPr/>
        </p:nvPicPr>
        <p:blipFill rotWithShape="1">
          <a:blip r:embed="rId2">
            <a:extLst>
              <a:ext uri="{28A0092B-C50C-407E-A947-70E740481C1C}">
                <a14:useLocalDpi xmlns:a14="http://schemas.microsoft.com/office/drawing/2010/main" val="0"/>
              </a:ext>
            </a:extLst>
          </a:blip>
          <a:srcRect t="35483" b="17936"/>
          <a:stretch/>
        </p:blipFill>
        <p:spPr bwMode="auto">
          <a:xfrm>
            <a:off x="0" y="948844"/>
            <a:ext cx="9144000" cy="2555620"/>
          </a:xfrm>
          <a:prstGeom prst="rect">
            <a:avLst/>
          </a:prstGeom>
          <a:gradFill rotWithShape="1">
            <a:gsLst>
              <a:gs pos="0">
                <a:srgbClr val="6B13D3"/>
              </a:gs>
              <a:gs pos="34999">
                <a:srgbClr val="6B13D3"/>
              </a:gs>
              <a:gs pos="87999">
                <a:srgbClr val="2D83D8"/>
              </a:gs>
              <a:gs pos="100000">
                <a:srgbClr val="2D83D8"/>
              </a:gs>
            </a:gsLst>
            <a:lin ang="18000000" scaled="1"/>
          </a:gradFill>
          <a:ln>
            <a:noFill/>
          </a:ln>
          <a:extLst>
            <a:ext uri="{91240B29-F687-4F45-9708-019B960494DF}">
              <a14:hiddenLine xmlns:a14="http://schemas.microsoft.com/office/drawing/2010/main" w="9525" cmpd="sng">
                <a:solidFill>
                  <a:srgbClr val="000000"/>
                </a:solidFill>
                <a:bevel/>
                <a:headEnd/>
                <a:tailEnd/>
              </a14:hiddenLine>
            </a:ext>
          </a:extLst>
        </p:spPr>
      </p:pic>
      <p:sp>
        <p:nvSpPr>
          <p:cNvPr id="19" name="矩形 2"/>
          <p:cNvSpPr>
            <a:spLocks noChangeArrowheads="1"/>
          </p:cNvSpPr>
          <p:nvPr/>
        </p:nvSpPr>
        <p:spPr bwMode="auto">
          <a:xfrm>
            <a:off x="747564" y="3651870"/>
            <a:ext cx="1131094" cy="1170384"/>
          </a:xfrm>
          <a:prstGeom prst="rect">
            <a:avLst/>
          </a:prstGeom>
          <a:solidFill>
            <a:schemeClr val="bg1"/>
          </a:solidFill>
          <a:ln w="12700" cap="flat" cmpd="sng">
            <a:solidFill>
              <a:schemeClr val="bg1"/>
            </a:solidFill>
            <a:bevel/>
            <a:headEnd/>
            <a:tailEnd/>
          </a:ln>
          <a:extLst/>
        </p:spPr>
        <p:txBody>
          <a:bodyPr lIns="68580" tIns="34290" rIns="68580" bIns="34290" anchor="ctr"/>
          <a:lstStyle/>
          <a:p>
            <a:pPr algn="ctr"/>
            <a:r>
              <a:rPr lang="zh-CN" altLang="en-US" sz="6600" b="1" dirty="0">
                <a:solidFill>
                  <a:schemeClr val="tx1">
                    <a:lumMod val="75000"/>
                    <a:lumOff val="25000"/>
                  </a:schemeClr>
                </a:solidFill>
                <a:latin typeface="微软雅黑" pitchFamily="34" charset="-122"/>
                <a:ea typeface="微软雅黑" pitchFamily="34" charset="-122"/>
                <a:sym typeface="微软雅黑" pitchFamily="34" charset="-122"/>
              </a:rPr>
              <a:t>谢</a:t>
            </a:r>
          </a:p>
        </p:txBody>
      </p:sp>
      <p:sp>
        <p:nvSpPr>
          <p:cNvPr id="20" name="矩形 3"/>
          <p:cNvSpPr>
            <a:spLocks noChangeArrowheads="1"/>
          </p:cNvSpPr>
          <p:nvPr/>
        </p:nvSpPr>
        <p:spPr bwMode="auto">
          <a:xfrm>
            <a:off x="2114401" y="3939902"/>
            <a:ext cx="6346031" cy="720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1500" dirty="0">
                <a:solidFill>
                  <a:schemeClr val="bg1"/>
                </a:solidFill>
                <a:latin typeface="微软雅黑" pitchFamily="34" charset="-122"/>
                <a:ea typeface="微软雅黑" pitchFamily="34" charset="-122"/>
                <a:sym typeface="微软雅黑" pitchFamily="34" charset="-122"/>
              </a:rPr>
              <a:t>希望在未来的工作中，各位领导、同事继续给予帮助、指导，我将继续始终如一地在公司规章制度内做好各项工作，做更加完美的工作者。</a:t>
            </a:r>
          </a:p>
        </p:txBody>
      </p:sp>
    </p:spTree>
    <p:extLst>
      <p:ext uri="{BB962C8B-B14F-4D97-AF65-F5344CB8AC3E}">
        <p14:creationId xmlns:p14="http://schemas.microsoft.com/office/powerpoint/2010/main" val="26396848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9842" y="2371166"/>
            <a:ext cx="7884319" cy="974002"/>
          </a:xfrm>
        </p:spPr>
        <p:txBody>
          <a:bodyPr>
            <a:normAutofit/>
          </a:bodyPr>
          <a:lstStyle/>
          <a:p>
            <a:r>
              <a:rPr lang="zh-CN" altLang="en-US" sz="5400" b="1" dirty="0" smtClean="0">
                <a:latin typeface="+mn-lt"/>
                <a:ea typeface="+mn-ea"/>
                <a:cs typeface="+mn-ea"/>
                <a:sym typeface="+mn-lt"/>
              </a:rPr>
              <a:t>非常感谢您的聆听</a:t>
            </a:r>
            <a:endParaRPr lang="zh-CN" altLang="en-US" sz="5400" b="1" dirty="0">
              <a:latin typeface="+mn-lt"/>
              <a:ea typeface="+mn-ea"/>
              <a:cs typeface="+mn-ea"/>
              <a:sym typeface="+mn-lt"/>
            </a:endParaRPr>
          </a:p>
        </p:txBody>
      </p:sp>
      <p:sp>
        <p:nvSpPr>
          <p:cNvPr id="3" name="副标题 2"/>
          <p:cNvSpPr>
            <a:spLocks noGrp="1"/>
          </p:cNvSpPr>
          <p:nvPr>
            <p:ph type="subTitle" idx="1"/>
          </p:nvPr>
        </p:nvSpPr>
        <p:spPr>
          <a:xfrm>
            <a:off x="629841" y="4083918"/>
            <a:ext cx="7884318" cy="855114"/>
          </a:xfrm>
        </p:spPr>
        <p:txBody>
          <a:bodyPr/>
          <a:lstStyle/>
          <a:p>
            <a:r>
              <a:rPr lang="zh-CN" altLang="en-US" dirty="0">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a:t>
            </a:r>
          </a:p>
        </p:txBody>
      </p:sp>
      <p:sp>
        <p:nvSpPr>
          <p:cNvPr id="7" name="椭圆 6"/>
          <p:cNvSpPr>
            <a:spLocks noChangeAspect="1"/>
          </p:cNvSpPr>
          <p:nvPr/>
        </p:nvSpPr>
        <p:spPr>
          <a:xfrm>
            <a:off x="4031999" y="1104113"/>
            <a:ext cx="1080000" cy="1080000"/>
          </a:xfrm>
          <a:prstGeom prst="ellipse">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cs typeface="+mn-ea"/>
              <a:sym typeface="+mn-lt"/>
            </a:endParaRPr>
          </a:p>
        </p:txBody>
      </p:sp>
      <p:sp>
        <p:nvSpPr>
          <p:cNvPr id="4" name="矩形 3"/>
          <p:cNvSpPr/>
          <p:nvPr/>
        </p:nvSpPr>
        <p:spPr>
          <a:xfrm>
            <a:off x="4061121" y="1419622"/>
            <a:ext cx="1021755" cy="461665"/>
          </a:xfrm>
          <a:prstGeom prst="rect">
            <a:avLst/>
          </a:prstGeom>
        </p:spPr>
        <p:txBody>
          <a:bodyPr wrap="none">
            <a:spAutoFit/>
          </a:bodyPr>
          <a:lstStyle/>
          <a:p>
            <a:pPr algn="ctr"/>
            <a:r>
              <a:rPr lang="en-US" altLang="zh-CN" sz="2400" b="1" dirty="0" smtClean="0">
                <a:solidFill>
                  <a:prstClr val="white"/>
                </a:solidFill>
                <a:cs typeface="+mn-ea"/>
                <a:sym typeface="+mn-lt"/>
              </a:rPr>
              <a:t>LOGO</a:t>
            </a:r>
            <a:endParaRPr lang="zh-CN" altLang="en-US" sz="2400" b="1" dirty="0">
              <a:solidFill>
                <a:prstClr val="white"/>
              </a:solidFill>
              <a:cs typeface="+mn-ea"/>
              <a:sym typeface="+mn-lt"/>
            </a:endParaRPr>
          </a:p>
        </p:txBody>
      </p:sp>
    </p:spTree>
    <p:extLst>
      <p:ext uri="{BB962C8B-B14F-4D97-AF65-F5344CB8AC3E}">
        <p14:creationId xmlns:p14="http://schemas.microsoft.com/office/powerpoint/2010/main" val="1440931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6"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8" name="直接连接符 2"/>
          <p:cNvSpPr>
            <a:spLocks noChangeShapeType="1"/>
          </p:cNvSpPr>
          <p:nvPr/>
        </p:nvSpPr>
        <p:spPr bwMode="auto">
          <a:xfrm>
            <a:off x="1690688" y="2080767"/>
            <a:ext cx="5666185" cy="1"/>
          </a:xfrm>
          <a:prstGeom prst="line">
            <a:avLst/>
          </a:prstGeom>
          <a:noFill/>
          <a:ln w="635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直接箭头连接符 3"/>
          <p:cNvSpPr>
            <a:spLocks noChangeShapeType="1"/>
          </p:cNvSpPr>
          <p:nvPr/>
        </p:nvSpPr>
        <p:spPr bwMode="auto">
          <a:xfrm>
            <a:off x="1690688" y="2080767"/>
            <a:ext cx="1" cy="608781"/>
          </a:xfrm>
          <a:prstGeom prst="straightConnector1">
            <a:avLst/>
          </a:prstGeom>
          <a:noFill/>
          <a:ln w="6350" cap="flat" cmpd="sng">
            <a:solidFill>
              <a:schemeClr val="bg1"/>
            </a:solidFill>
            <a:bevel/>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 name="直接箭头连接符 4"/>
          <p:cNvSpPr>
            <a:spLocks noChangeShapeType="1"/>
          </p:cNvSpPr>
          <p:nvPr/>
        </p:nvSpPr>
        <p:spPr bwMode="auto">
          <a:xfrm>
            <a:off x="3598762" y="2080767"/>
            <a:ext cx="1" cy="608781"/>
          </a:xfrm>
          <a:prstGeom prst="straightConnector1">
            <a:avLst/>
          </a:prstGeom>
          <a:noFill/>
          <a:ln w="6350" cap="flat" cmpd="sng">
            <a:solidFill>
              <a:schemeClr val="bg1"/>
            </a:solidFill>
            <a:bevel/>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 name="直接箭头连接符 5"/>
          <p:cNvSpPr>
            <a:spLocks noChangeShapeType="1"/>
          </p:cNvSpPr>
          <p:nvPr/>
        </p:nvSpPr>
        <p:spPr bwMode="auto">
          <a:xfrm>
            <a:off x="5583366" y="2080767"/>
            <a:ext cx="1" cy="608781"/>
          </a:xfrm>
          <a:prstGeom prst="straightConnector1">
            <a:avLst/>
          </a:prstGeom>
          <a:noFill/>
          <a:ln w="6350" cap="flat" cmpd="sng">
            <a:solidFill>
              <a:schemeClr val="bg1"/>
            </a:solidFill>
            <a:bevel/>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 name="直接箭头连接符 6"/>
          <p:cNvSpPr>
            <a:spLocks noChangeShapeType="1"/>
          </p:cNvSpPr>
          <p:nvPr/>
        </p:nvSpPr>
        <p:spPr bwMode="auto">
          <a:xfrm>
            <a:off x="7355082" y="2080767"/>
            <a:ext cx="1" cy="608781"/>
          </a:xfrm>
          <a:prstGeom prst="straightConnector1">
            <a:avLst/>
          </a:prstGeom>
          <a:noFill/>
          <a:ln w="6350" cap="flat" cmpd="sng">
            <a:solidFill>
              <a:schemeClr val="bg1"/>
            </a:solidFill>
            <a:bevel/>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
          <p:cNvSpPr>
            <a:spLocks noChangeShapeType="1"/>
          </p:cNvSpPr>
          <p:nvPr/>
        </p:nvSpPr>
        <p:spPr bwMode="auto">
          <a:xfrm flipH="1">
            <a:off x="4583897" y="1607270"/>
            <a:ext cx="1" cy="473497"/>
          </a:xfrm>
          <a:prstGeom prst="line">
            <a:avLst/>
          </a:prstGeom>
          <a:noFill/>
          <a:ln w="635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Box 29"/>
          <p:cNvSpPr>
            <a:spLocks noChangeArrowheads="1"/>
          </p:cNvSpPr>
          <p:nvPr/>
        </p:nvSpPr>
        <p:spPr bwMode="auto">
          <a:xfrm>
            <a:off x="683419" y="3287241"/>
            <a:ext cx="1893094"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100">
                <a:solidFill>
                  <a:schemeClr val="bg1"/>
                </a:solidFill>
                <a:latin typeface="微软雅黑" pitchFamily="34" charset="-122"/>
                <a:ea typeface="微软雅黑" pitchFamily="34" charset="-122"/>
                <a:sym typeface="微软雅黑" pitchFamily="34" charset="-122"/>
              </a:rPr>
              <a:t>点击添加文字说明</a:t>
            </a:r>
          </a:p>
          <a:p>
            <a:pPr algn="ctr">
              <a:lnSpc>
                <a:spcPct val="150000"/>
              </a:lnSpc>
            </a:pPr>
            <a:r>
              <a:rPr lang="zh-CN" altLang="en-US" sz="1100">
                <a:solidFill>
                  <a:schemeClr val="bg1"/>
                </a:solidFill>
                <a:latin typeface="微软雅黑" pitchFamily="34" charset="-122"/>
                <a:ea typeface="微软雅黑" pitchFamily="34" charset="-122"/>
                <a:sym typeface="微软雅黑" pitchFamily="34" charset="-122"/>
              </a:rPr>
              <a:t>点击添加文字说明</a:t>
            </a:r>
            <a:endParaRPr lang="zh-CN" altLang="en-US">
              <a:solidFill>
                <a:schemeClr val="bg1"/>
              </a:solidFill>
            </a:endParaRPr>
          </a:p>
        </p:txBody>
      </p:sp>
      <p:sp>
        <p:nvSpPr>
          <p:cNvPr id="15" name="TextBox 30"/>
          <p:cNvSpPr>
            <a:spLocks noChangeArrowheads="1"/>
          </p:cNvSpPr>
          <p:nvPr/>
        </p:nvSpPr>
        <p:spPr bwMode="auto">
          <a:xfrm>
            <a:off x="2576513" y="3287241"/>
            <a:ext cx="1894285"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100">
                <a:solidFill>
                  <a:schemeClr val="bg1"/>
                </a:solidFill>
                <a:latin typeface="微软雅黑" pitchFamily="34" charset="-122"/>
                <a:ea typeface="微软雅黑" pitchFamily="34" charset="-122"/>
                <a:sym typeface="微软雅黑" pitchFamily="34" charset="-122"/>
              </a:rPr>
              <a:t>点击添加文字说明</a:t>
            </a:r>
          </a:p>
          <a:p>
            <a:pPr algn="ctr">
              <a:lnSpc>
                <a:spcPct val="150000"/>
              </a:lnSpc>
            </a:pPr>
            <a:r>
              <a:rPr lang="zh-CN" altLang="en-US" sz="1100">
                <a:solidFill>
                  <a:schemeClr val="bg1"/>
                </a:solidFill>
                <a:latin typeface="微软雅黑" pitchFamily="34" charset="-122"/>
                <a:ea typeface="微软雅黑" pitchFamily="34" charset="-122"/>
                <a:sym typeface="微软雅黑" pitchFamily="34" charset="-122"/>
              </a:rPr>
              <a:t>点击添加文字说明</a:t>
            </a:r>
            <a:endParaRPr lang="zh-CN" altLang="en-US">
              <a:solidFill>
                <a:schemeClr val="bg1"/>
              </a:solidFill>
            </a:endParaRPr>
          </a:p>
        </p:txBody>
      </p:sp>
      <p:sp>
        <p:nvSpPr>
          <p:cNvPr id="16" name="TextBox 31"/>
          <p:cNvSpPr>
            <a:spLocks noChangeArrowheads="1"/>
          </p:cNvSpPr>
          <p:nvPr/>
        </p:nvSpPr>
        <p:spPr bwMode="auto">
          <a:xfrm>
            <a:off x="4538663" y="3287241"/>
            <a:ext cx="1893094"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100">
                <a:solidFill>
                  <a:schemeClr val="bg1"/>
                </a:solidFill>
                <a:latin typeface="微软雅黑" pitchFamily="34" charset="-122"/>
                <a:ea typeface="微软雅黑" pitchFamily="34" charset="-122"/>
                <a:sym typeface="微软雅黑" pitchFamily="34" charset="-122"/>
              </a:rPr>
              <a:t>点击添加文字说明</a:t>
            </a:r>
          </a:p>
          <a:p>
            <a:pPr algn="ctr">
              <a:lnSpc>
                <a:spcPct val="150000"/>
              </a:lnSpc>
            </a:pPr>
            <a:r>
              <a:rPr lang="zh-CN" altLang="en-US" sz="1100">
                <a:solidFill>
                  <a:schemeClr val="bg1"/>
                </a:solidFill>
                <a:latin typeface="微软雅黑" pitchFamily="34" charset="-122"/>
                <a:ea typeface="微软雅黑" pitchFamily="34" charset="-122"/>
                <a:sym typeface="微软雅黑" pitchFamily="34" charset="-122"/>
              </a:rPr>
              <a:t>点击添加文字说明</a:t>
            </a:r>
            <a:endParaRPr lang="zh-CN" altLang="en-US">
              <a:solidFill>
                <a:schemeClr val="bg1"/>
              </a:solidFill>
            </a:endParaRPr>
          </a:p>
        </p:txBody>
      </p:sp>
      <p:sp>
        <p:nvSpPr>
          <p:cNvPr id="17" name="TextBox 32"/>
          <p:cNvSpPr>
            <a:spLocks noChangeArrowheads="1"/>
          </p:cNvSpPr>
          <p:nvPr/>
        </p:nvSpPr>
        <p:spPr bwMode="auto">
          <a:xfrm>
            <a:off x="6567488" y="3287241"/>
            <a:ext cx="1893094"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ctr">
              <a:lnSpc>
                <a:spcPct val="150000"/>
              </a:lnSpc>
            </a:pPr>
            <a:r>
              <a:rPr lang="zh-CN" altLang="en-US" sz="1100">
                <a:solidFill>
                  <a:schemeClr val="bg1"/>
                </a:solidFill>
                <a:latin typeface="微软雅黑" pitchFamily="34" charset="-122"/>
                <a:ea typeface="微软雅黑" pitchFamily="34" charset="-122"/>
                <a:sym typeface="微软雅黑" pitchFamily="34" charset="-122"/>
              </a:rPr>
              <a:t>点击添加文字说明</a:t>
            </a:r>
          </a:p>
          <a:p>
            <a:pPr algn="ctr">
              <a:lnSpc>
                <a:spcPct val="150000"/>
              </a:lnSpc>
            </a:pPr>
            <a:r>
              <a:rPr lang="zh-CN" altLang="en-US" sz="1100">
                <a:solidFill>
                  <a:schemeClr val="bg1"/>
                </a:solidFill>
                <a:latin typeface="微软雅黑" pitchFamily="34" charset="-122"/>
                <a:ea typeface="微软雅黑" pitchFamily="34" charset="-122"/>
                <a:sym typeface="微软雅黑" pitchFamily="34" charset="-122"/>
              </a:rPr>
              <a:t>点击添加文字说明</a:t>
            </a:r>
            <a:endParaRPr lang="zh-CN" altLang="en-US">
              <a:solidFill>
                <a:schemeClr val="bg1"/>
              </a:solidFill>
            </a:endParaRPr>
          </a:p>
        </p:txBody>
      </p:sp>
      <p:sp>
        <p:nvSpPr>
          <p:cNvPr id="19" name="TextBox 34"/>
          <p:cNvSpPr>
            <a:spLocks noChangeArrowheads="1"/>
          </p:cNvSpPr>
          <p:nvPr/>
        </p:nvSpPr>
        <p:spPr bwMode="auto">
          <a:xfrm>
            <a:off x="1690687" y="4204022"/>
            <a:ext cx="6124575" cy="29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1100">
                <a:solidFill>
                  <a:schemeClr val="bg1"/>
                </a:solidFill>
                <a:latin typeface="微软雅黑" pitchFamily="34" charset="-122"/>
                <a:ea typeface="微软雅黑" pitchFamily="34" charset="-122"/>
                <a:sym typeface="微软雅黑" pitchFamily="34" charset="-122"/>
              </a:rPr>
              <a:t>这里输入简单的文字概述里输入简单文字概述输入简单的文字概述里输入输入里</a:t>
            </a:r>
            <a:endParaRPr lang="en-US" sz="1100">
              <a:solidFill>
                <a:schemeClr val="bg1"/>
              </a:solidFill>
              <a:latin typeface="微软雅黑" pitchFamily="34" charset="-122"/>
              <a:ea typeface="微软雅黑" pitchFamily="34" charset="-122"/>
              <a:sym typeface="微软雅黑" pitchFamily="34" charset="-122"/>
            </a:endParaRPr>
          </a:p>
        </p:txBody>
      </p:sp>
      <p:sp>
        <p:nvSpPr>
          <p:cNvPr id="21" name="矩形 15"/>
          <p:cNvSpPr>
            <a:spLocks noChangeArrowheads="1"/>
          </p:cNvSpPr>
          <p:nvPr/>
        </p:nvSpPr>
        <p:spPr bwMode="auto">
          <a:xfrm>
            <a:off x="3482579" y="1065535"/>
            <a:ext cx="2178844" cy="541735"/>
          </a:xfrm>
          <a:prstGeom prst="rect">
            <a:avLst/>
          </a:prstGeom>
          <a:solidFill>
            <a:schemeClr val="bg1"/>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TextBox 35"/>
          <p:cNvSpPr>
            <a:spLocks noChangeArrowheads="1"/>
          </p:cNvSpPr>
          <p:nvPr/>
        </p:nvSpPr>
        <p:spPr bwMode="auto">
          <a:xfrm>
            <a:off x="3893436" y="1186165"/>
            <a:ext cx="13388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500" b="1" dirty="0">
                <a:solidFill>
                  <a:schemeClr val="tx1">
                    <a:lumMod val="75000"/>
                    <a:lumOff val="25000"/>
                  </a:schemeClr>
                </a:solidFill>
                <a:latin typeface="微软雅黑" pitchFamily="34" charset="-122"/>
                <a:ea typeface="微软雅黑" pitchFamily="34" charset="-122"/>
                <a:sym typeface="微软雅黑" pitchFamily="34" charset="-122"/>
              </a:rPr>
              <a:t>此处输入标题</a:t>
            </a:r>
          </a:p>
        </p:txBody>
      </p:sp>
      <p:sp>
        <p:nvSpPr>
          <p:cNvPr id="24" name="矩形 18"/>
          <p:cNvSpPr>
            <a:spLocks noChangeArrowheads="1"/>
          </p:cNvSpPr>
          <p:nvPr/>
        </p:nvSpPr>
        <p:spPr bwMode="auto">
          <a:xfrm>
            <a:off x="751285" y="2689547"/>
            <a:ext cx="1788319" cy="540544"/>
          </a:xfrm>
          <a:prstGeom prst="rect">
            <a:avLst/>
          </a:prstGeom>
          <a:solidFill>
            <a:schemeClr val="bg1"/>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5" name="TextBox 36"/>
          <p:cNvSpPr>
            <a:spLocks noChangeArrowheads="1"/>
          </p:cNvSpPr>
          <p:nvPr/>
        </p:nvSpPr>
        <p:spPr bwMode="auto">
          <a:xfrm>
            <a:off x="860614" y="2821443"/>
            <a:ext cx="1569661" cy="369332"/>
          </a:xfrm>
          <a:prstGeom prst="rect">
            <a:avLst/>
          </a:prstGeom>
          <a:noFill/>
          <a:ln>
            <a:noFill/>
          </a:ln>
          <a:extLst/>
        </p:spPr>
        <p:txBody>
          <a:bodyPr wrap="none">
            <a:spAutoFit/>
          </a:bodyPr>
          <a:lstStyle/>
          <a:p>
            <a:pPr algn="ctr"/>
            <a:r>
              <a:rPr lang="zh-CN" altLang="en-US">
                <a:solidFill>
                  <a:schemeClr val="tx1">
                    <a:lumMod val="75000"/>
                    <a:lumOff val="25000"/>
                  </a:schemeClr>
                </a:solidFill>
                <a:latin typeface="微软雅黑" pitchFamily="34" charset="-122"/>
                <a:ea typeface="微软雅黑" pitchFamily="34" charset="-122"/>
                <a:sym typeface="微软雅黑" pitchFamily="34" charset="-122"/>
              </a:rPr>
              <a:t>此处输入标题</a:t>
            </a:r>
          </a:p>
        </p:txBody>
      </p:sp>
      <p:sp>
        <p:nvSpPr>
          <p:cNvPr id="27" name="矩形 21"/>
          <p:cNvSpPr>
            <a:spLocks noChangeArrowheads="1"/>
          </p:cNvSpPr>
          <p:nvPr/>
        </p:nvSpPr>
        <p:spPr bwMode="auto">
          <a:xfrm>
            <a:off x="2682479" y="2689547"/>
            <a:ext cx="1788319" cy="540544"/>
          </a:xfrm>
          <a:prstGeom prst="rect">
            <a:avLst/>
          </a:prstGeom>
          <a:solidFill>
            <a:schemeClr val="bg1"/>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TextBox 37"/>
          <p:cNvSpPr>
            <a:spLocks noChangeArrowheads="1"/>
          </p:cNvSpPr>
          <p:nvPr/>
        </p:nvSpPr>
        <p:spPr bwMode="auto">
          <a:xfrm>
            <a:off x="2791808" y="2821443"/>
            <a:ext cx="1569661" cy="369332"/>
          </a:xfrm>
          <a:prstGeom prst="rect">
            <a:avLst/>
          </a:prstGeom>
          <a:noFill/>
          <a:ln>
            <a:noFill/>
          </a:ln>
          <a:extLst/>
        </p:spPr>
        <p:txBody>
          <a:bodyPr wrap="none">
            <a:spAutoFit/>
          </a:bodyPr>
          <a:lstStyle/>
          <a:p>
            <a:pPr algn="ctr"/>
            <a:r>
              <a:rPr lang="zh-CN" altLang="en-US">
                <a:solidFill>
                  <a:schemeClr val="tx1">
                    <a:lumMod val="75000"/>
                    <a:lumOff val="25000"/>
                  </a:schemeClr>
                </a:solidFill>
                <a:latin typeface="微软雅黑" pitchFamily="34" charset="-122"/>
                <a:ea typeface="微软雅黑" pitchFamily="34" charset="-122"/>
                <a:sym typeface="微软雅黑" pitchFamily="34" charset="-122"/>
              </a:rPr>
              <a:t>此处输入标题</a:t>
            </a:r>
          </a:p>
        </p:txBody>
      </p:sp>
      <p:sp>
        <p:nvSpPr>
          <p:cNvPr id="30" name="矩形 24"/>
          <p:cNvSpPr>
            <a:spLocks noChangeArrowheads="1"/>
          </p:cNvSpPr>
          <p:nvPr/>
        </p:nvSpPr>
        <p:spPr bwMode="auto">
          <a:xfrm>
            <a:off x="4643438" y="2689547"/>
            <a:ext cx="1788319" cy="540544"/>
          </a:xfrm>
          <a:prstGeom prst="rect">
            <a:avLst/>
          </a:prstGeom>
          <a:solidFill>
            <a:schemeClr val="bg1"/>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1" name="TextBox 38"/>
          <p:cNvSpPr>
            <a:spLocks noChangeArrowheads="1"/>
          </p:cNvSpPr>
          <p:nvPr/>
        </p:nvSpPr>
        <p:spPr bwMode="auto">
          <a:xfrm>
            <a:off x="4752767" y="2821443"/>
            <a:ext cx="1569661" cy="369332"/>
          </a:xfrm>
          <a:prstGeom prst="rect">
            <a:avLst/>
          </a:prstGeom>
          <a:noFill/>
          <a:ln>
            <a:noFill/>
          </a:ln>
          <a:extLst/>
        </p:spPr>
        <p:txBody>
          <a:bodyPr wrap="none">
            <a:spAutoFit/>
          </a:bodyPr>
          <a:lstStyle/>
          <a:p>
            <a:pPr algn="ctr"/>
            <a:r>
              <a:rPr lang="zh-CN" altLang="en-US" dirty="0">
                <a:solidFill>
                  <a:schemeClr val="tx1">
                    <a:lumMod val="75000"/>
                    <a:lumOff val="25000"/>
                  </a:schemeClr>
                </a:solidFill>
                <a:latin typeface="微软雅黑" pitchFamily="34" charset="-122"/>
                <a:ea typeface="微软雅黑" pitchFamily="34" charset="-122"/>
                <a:sym typeface="微软雅黑" pitchFamily="34" charset="-122"/>
              </a:rPr>
              <a:t>此处输入标题</a:t>
            </a:r>
          </a:p>
        </p:txBody>
      </p:sp>
      <p:sp>
        <p:nvSpPr>
          <p:cNvPr id="33" name="矩形 27"/>
          <p:cNvSpPr>
            <a:spLocks noChangeArrowheads="1"/>
          </p:cNvSpPr>
          <p:nvPr/>
        </p:nvSpPr>
        <p:spPr bwMode="auto">
          <a:xfrm>
            <a:off x="6604398" y="2689547"/>
            <a:ext cx="1788319" cy="540544"/>
          </a:xfrm>
          <a:prstGeom prst="rect">
            <a:avLst/>
          </a:prstGeom>
          <a:solidFill>
            <a:schemeClr val="bg1"/>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TextBox 39"/>
          <p:cNvSpPr>
            <a:spLocks noChangeArrowheads="1"/>
          </p:cNvSpPr>
          <p:nvPr/>
        </p:nvSpPr>
        <p:spPr bwMode="auto">
          <a:xfrm>
            <a:off x="6713727" y="2821443"/>
            <a:ext cx="1569661" cy="369332"/>
          </a:xfrm>
          <a:prstGeom prst="rect">
            <a:avLst/>
          </a:prstGeom>
          <a:noFill/>
          <a:ln>
            <a:noFill/>
          </a:ln>
          <a:extLst/>
        </p:spPr>
        <p:txBody>
          <a:bodyPr wrap="none">
            <a:spAutoFit/>
          </a:bodyPr>
          <a:lstStyle/>
          <a:p>
            <a:pPr algn="ctr"/>
            <a:r>
              <a:rPr lang="zh-CN" altLang="en-US">
                <a:solidFill>
                  <a:schemeClr val="tx1">
                    <a:lumMod val="75000"/>
                    <a:lumOff val="25000"/>
                  </a:schemeClr>
                </a:solidFill>
                <a:latin typeface="微软雅黑" pitchFamily="34" charset="-122"/>
                <a:ea typeface="微软雅黑" pitchFamily="34" charset="-122"/>
                <a:sym typeface="微软雅黑" pitchFamily="34" charset="-122"/>
              </a:rPr>
              <a:t>此处输入标题</a:t>
            </a:r>
          </a:p>
        </p:txBody>
      </p:sp>
      <p:sp>
        <p:nvSpPr>
          <p:cNvPr id="26" name="Freeform 157"/>
          <p:cNvSpPr>
            <a:spLocks/>
          </p:cNvSpPr>
          <p:nvPr/>
        </p:nvSpPr>
        <p:spPr bwMode="auto">
          <a:xfrm>
            <a:off x="1255412" y="4194934"/>
            <a:ext cx="350495" cy="311461"/>
          </a:xfrm>
          <a:custGeom>
            <a:avLst/>
            <a:gdLst>
              <a:gd name="T0" fmla="*/ 64 w 182"/>
              <a:gd name="T1" fmla="*/ 9 h 162"/>
              <a:gd name="T2" fmla="*/ 63 w 182"/>
              <a:gd name="T3" fmla="*/ 3 h 162"/>
              <a:gd name="T4" fmla="*/ 69 w 182"/>
              <a:gd name="T5" fmla="*/ 1 h 162"/>
              <a:gd name="T6" fmla="*/ 179 w 182"/>
              <a:gd name="T7" fmla="*/ 65 h 162"/>
              <a:gd name="T8" fmla="*/ 182 w 182"/>
              <a:gd name="T9" fmla="*/ 68 h 162"/>
              <a:gd name="T10" fmla="*/ 181 w 182"/>
              <a:gd name="T11" fmla="*/ 72 h 162"/>
              <a:gd name="T12" fmla="*/ 131 w 182"/>
              <a:gd name="T13" fmla="*/ 159 h 162"/>
              <a:gd name="T14" fmla="*/ 128 w 182"/>
              <a:gd name="T15" fmla="*/ 161 h 162"/>
              <a:gd name="T16" fmla="*/ 124 w 182"/>
              <a:gd name="T17" fmla="*/ 160 h 162"/>
              <a:gd name="T18" fmla="*/ 3 w 182"/>
              <a:gd name="T19" fmla="*/ 90 h 162"/>
              <a:gd name="T20" fmla="*/ 0 w 182"/>
              <a:gd name="T21" fmla="*/ 87 h 162"/>
              <a:gd name="T22" fmla="*/ 1 w 182"/>
              <a:gd name="T23" fmla="*/ 83 h 162"/>
              <a:gd name="T24" fmla="*/ 45 w 182"/>
              <a:gd name="T25" fmla="*/ 9 h 162"/>
              <a:gd name="T26" fmla="*/ 49 w 182"/>
              <a:gd name="T27" fmla="*/ 5 h 162"/>
              <a:gd name="T28" fmla="*/ 53 w 182"/>
              <a:gd name="T29" fmla="*/ 8 h 162"/>
              <a:gd name="T30" fmla="*/ 85 w 182"/>
              <a:gd name="T31" fmla="*/ 74 h 162"/>
              <a:gd name="T32" fmla="*/ 155 w 182"/>
              <a:gd name="T33" fmla="*/ 70 h 162"/>
              <a:gd name="T34" fmla="*/ 159 w 182"/>
              <a:gd name="T35" fmla="*/ 74 h 162"/>
              <a:gd name="T36" fmla="*/ 155 w 182"/>
              <a:gd name="T37" fmla="*/ 79 h 162"/>
              <a:gd name="T38" fmla="*/ 83 w 182"/>
              <a:gd name="T39" fmla="*/ 83 h 162"/>
              <a:gd name="T40" fmla="*/ 80 w 182"/>
              <a:gd name="T41" fmla="*/ 83 h 162"/>
              <a:gd name="T42" fmla="*/ 78 w 182"/>
              <a:gd name="T43" fmla="*/ 80 h 162"/>
              <a:gd name="T44" fmla="*/ 49 w 182"/>
              <a:gd name="T45" fmla="*/ 19 h 162"/>
              <a:gd name="T46" fmla="*/ 11 w 182"/>
              <a:gd name="T47" fmla="*/ 85 h 162"/>
              <a:gd name="T48" fmla="*/ 125 w 182"/>
              <a:gd name="T49" fmla="*/ 151 h 162"/>
              <a:gd name="T50" fmla="*/ 172 w 182"/>
              <a:gd name="T51" fmla="*/ 71 h 162"/>
              <a:gd name="T52" fmla="*/ 64 w 182"/>
              <a:gd name="T53" fmla="*/ 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 h="162">
                <a:moveTo>
                  <a:pt x="64" y="9"/>
                </a:moveTo>
                <a:cubicBezTo>
                  <a:pt x="62" y="8"/>
                  <a:pt x="61" y="5"/>
                  <a:pt x="63" y="3"/>
                </a:cubicBezTo>
                <a:cubicBezTo>
                  <a:pt x="64" y="1"/>
                  <a:pt x="67" y="0"/>
                  <a:pt x="69" y="1"/>
                </a:cubicBezTo>
                <a:cubicBezTo>
                  <a:pt x="179" y="65"/>
                  <a:pt x="179" y="65"/>
                  <a:pt x="179" y="65"/>
                </a:cubicBezTo>
                <a:cubicBezTo>
                  <a:pt x="180" y="66"/>
                  <a:pt x="181" y="66"/>
                  <a:pt x="182" y="68"/>
                </a:cubicBezTo>
                <a:cubicBezTo>
                  <a:pt x="182" y="70"/>
                  <a:pt x="182" y="71"/>
                  <a:pt x="181" y="72"/>
                </a:cubicBezTo>
                <a:cubicBezTo>
                  <a:pt x="131" y="159"/>
                  <a:pt x="131" y="159"/>
                  <a:pt x="131" y="159"/>
                </a:cubicBezTo>
                <a:cubicBezTo>
                  <a:pt x="130" y="160"/>
                  <a:pt x="130" y="161"/>
                  <a:pt x="128" y="161"/>
                </a:cubicBezTo>
                <a:cubicBezTo>
                  <a:pt x="126" y="162"/>
                  <a:pt x="125" y="161"/>
                  <a:pt x="124" y="160"/>
                </a:cubicBezTo>
                <a:cubicBezTo>
                  <a:pt x="3" y="90"/>
                  <a:pt x="3" y="90"/>
                  <a:pt x="3" y="90"/>
                </a:cubicBezTo>
                <a:cubicBezTo>
                  <a:pt x="2" y="90"/>
                  <a:pt x="1" y="89"/>
                  <a:pt x="0" y="87"/>
                </a:cubicBezTo>
                <a:cubicBezTo>
                  <a:pt x="0" y="86"/>
                  <a:pt x="1" y="85"/>
                  <a:pt x="1" y="83"/>
                </a:cubicBezTo>
                <a:cubicBezTo>
                  <a:pt x="45" y="9"/>
                  <a:pt x="45" y="9"/>
                  <a:pt x="45" y="9"/>
                </a:cubicBezTo>
                <a:cubicBezTo>
                  <a:pt x="46" y="7"/>
                  <a:pt x="47" y="5"/>
                  <a:pt x="49" y="5"/>
                </a:cubicBezTo>
                <a:cubicBezTo>
                  <a:pt x="51" y="6"/>
                  <a:pt x="52" y="7"/>
                  <a:pt x="53" y="8"/>
                </a:cubicBezTo>
                <a:cubicBezTo>
                  <a:pt x="85" y="74"/>
                  <a:pt x="85" y="74"/>
                  <a:pt x="85" y="74"/>
                </a:cubicBezTo>
                <a:cubicBezTo>
                  <a:pt x="155" y="70"/>
                  <a:pt x="155" y="70"/>
                  <a:pt x="155" y="70"/>
                </a:cubicBezTo>
                <a:cubicBezTo>
                  <a:pt x="157" y="70"/>
                  <a:pt x="159" y="72"/>
                  <a:pt x="159" y="74"/>
                </a:cubicBezTo>
                <a:cubicBezTo>
                  <a:pt x="159" y="76"/>
                  <a:pt x="158" y="78"/>
                  <a:pt x="155" y="79"/>
                </a:cubicBezTo>
                <a:cubicBezTo>
                  <a:pt x="83" y="83"/>
                  <a:pt x="83" y="83"/>
                  <a:pt x="83" y="83"/>
                </a:cubicBezTo>
                <a:cubicBezTo>
                  <a:pt x="82" y="83"/>
                  <a:pt x="81" y="83"/>
                  <a:pt x="80" y="83"/>
                </a:cubicBezTo>
                <a:cubicBezTo>
                  <a:pt x="79" y="82"/>
                  <a:pt x="78" y="81"/>
                  <a:pt x="78" y="80"/>
                </a:cubicBezTo>
                <a:cubicBezTo>
                  <a:pt x="49" y="19"/>
                  <a:pt x="49" y="19"/>
                  <a:pt x="49" y="19"/>
                </a:cubicBezTo>
                <a:cubicBezTo>
                  <a:pt x="11" y="85"/>
                  <a:pt x="11" y="85"/>
                  <a:pt x="11" y="85"/>
                </a:cubicBezTo>
                <a:cubicBezTo>
                  <a:pt x="125" y="151"/>
                  <a:pt x="125" y="151"/>
                  <a:pt x="125" y="151"/>
                </a:cubicBezTo>
                <a:cubicBezTo>
                  <a:pt x="172" y="71"/>
                  <a:pt x="172" y="71"/>
                  <a:pt x="172" y="71"/>
                </a:cubicBezTo>
                <a:cubicBezTo>
                  <a:pt x="64" y="9"/>
                  <a:pt x="64" y="9"/>
                  <a:pt x="64"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Tree>
    <p:extLst>
      <p:ext uri="{BB962C8B-B14F-4D97-AF65-F5344CB8AC3E}">
        <p14:creationId xmlns:p14="http://schemas.microsoft.com/office/powerpoint/2010/main" val="1148088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19"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lvl1pPr defTabSz="685800">
              <a:lnSpc>
                <a:spcPct val="90000"/>
              </a:lnSpc>
              <a:spcBef>
                <a:spcPct val="0"/>
              </a:spcBef>
              <a:buNone/>
              <a:defRPr sz="3200" b="1">
                <a:cs typeface="+mn-ea"/>
              </a:defRPr>
            </a:lvl1pPr>
          </a:lstStyle>
          <a:p>
            <a:r>
              <a:rPr lang="zh-CN" altLang="en-US" dirty="0">
                <a:sym typeface="+mn-lt"/>
              </a:rPr>
              <a:t>单击此处添加标题</a:t>
            </a:r>
          </a:p>
        </p:txBody>
      </p:sp>
      <p:sp>
        <p:nvSpPr>
          <p:cNvPr id="56" name="矩形 2"/>
          <p:cNvSpPr>
            <a:spLocks noChangeArrowheads="1"/>
          </p:cNvSpPr>
          <p:nvPr/>
        </p:nvSpPr>
        <p:spPr bwMode="auto">
          <a:xfrm>
            <a:off x="681038" y="3532853"/>
            <a:ext cx="1750219" cy="1092348"/>
          </a:xfrm>
          <a:prstGeom prst="rect">
            <a:avLst/>
          </a:prstGeom>
          <a:solidFill>
            <a:schemeClr val="tx1">
              <a:lumMod val="75000"/>
            </a:schemeClr>
          </a:solidFill>
          <a:ln w="12700" cap="flat" cmpd="sng">
            <a:noFill/>
            <a:bevel/>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57" name="矩形 3"/>
          <p:cNvSpPr>
            <a:spLocks noChangeArrowheads="1"/>
          </p:cNvSpPr>
          <p:nvPr/>
        </p:nvSpPr>
        <p:spPr bwMode="auto">
          <a:xfrm>
            <a:off x="681038" y="3481010"/>
            <a:ext cx="1750219" cy="51843"/>
          </a:xfrm>
          <a:prstGeom prst="rect">
            <a:avLst/>
          </a:pr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58" name="TextBox 4"/>
          <p:cNvSpPr>
            <a:spLocks noChangeArrowheads="1"/>
          </p:cNvSpPr>
          <p:nvPr/>
        </p:nvSpPr>
        <p:spPr bwMode="auto">
          <a:xfrm>
            <a:off x="785812" y="3671673"/>
            <a:ext cx="1539479" cy="80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点击添加文字说明</a:t>
            </a:r>
          </a:p>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点击添加文字说明</a:t>
            </a:r>
            <a:endParaRPr lang="en-US" sz="1100" dirty="0">
              <a:solidFill>
                <a:schemeClr val="bg1"/>
              </a:solidFill>
              <a:latin typeface="Franklin Gothic Book" pitchFamily="34" charset="0"/>
              <a:ea typeface="微软雅黑" pitchFamily="34" charset="-122"/>
              <a:sym typeface="Franklin Gothic Book" pitchFamily="34" charset="0"/>
            </a:endParaRPr>
          </a:p>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a:t>
            </a:r>
            <a:r>
              <a:rPr lang="zh-CN" altLang="en-US" sz="1100" dirty="0" smtClean="0">
                <a:solidFill>
                  <a:schemeClr val="bg1"/>
                </a:solidFill>
                <a:latin typeface="Franklin Gothic Book" pitchFamily="34" charset="0"/>
                <a:ea typeface="微软雅黑" pitchFamily="34" charset="-122"/>
                <a:sym typeface="Franklin Gothic Book" pitchFamily="34" charset="0"/>
              </a:rPr>
              <a:t>说明</a:t>
            </a:r>
            <a:endParaRPr lang="en-US" sz="1100" dirty="0">
              <a:solidFill>
                <a:schemeClr val="bg1"/>
              </a:solidFill>
              <a:latin typeface="Franklin Gothic Book" pitchFamily="34" charset="0"/>
              <a:ea typeface="微软雅黑" pitchFamily="34" charset="-122"/>
              <a:sym typeface="Franklin Gothic Book" pitchFamily="34" charset="0"/>
            </a:endParaRPr>
          </a:p>
        </p:txBody>
      </p:sp>
      <p:pic>
        <p:nvPicPr>
          <p:cNvPr id="59" name="图片 5"/>
          <p:cNvPicPr>
            <a:picLocks noChangeAspect="1" noChangeArrowheads="1"/>
          </p:cNvPicPr>
          <p:nvPr/>
        </p:nvPicPr>
        <p:blipFill>
          <a:blip r:embed="rId2" cstate="print">
            <a:extLst>
              <a:ext uri="{28A0092B-C50C-407E-A947-70E740481C1C}">
                <a14:useLocalDpi xmlns:a14="http://schemas.microsoft.com/office/drawing/2010/main" val="0"/>
              </a:ext>
            </a:extLst>
          </a:blip>
          <a:srcRect l="24986" r="24986"/>
          <a:stretch>
            <a:fillRect/>
          </a:stretch>
        </p:blipFill>
        <p:spPr bwMode="auto">
          <a:xfrm>
            <a:off x="681038" y="1134288"/>
            <a:ext cx="1750219"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6"/>
          <p:cNvPicPr>
            <a:picLocks noChangeAspect="1" noChangeArrowheads="1"/>
          </p:cNvPicPr>
          <p:nvPr/>
        </p:nvPicPr>
        <p:blipFill>
          <a:blip r:embed="rId3">
            <a:extLst>
              <a:ext uri="{28A0092B-C50C-407E-A947-70E740481C1C}">
                <a14:useLocalDpi xmlns:a14="http://schemas.microsoft.com/office/drawing/2010/main" val="0"/>
              </a:ext>
            </a:extLst>
          </a:blip>
          <a:srcRect l="27377" r="17122"/>
          <a:stretch>
            <a:fillRect/>
          </a:stretch>
        </p:blipFill>
        <p:spPr bwMode="auto">
          <a:xfrm>
            <a:off x="2772966" y="1134288"/>
            <a:ext cx="1750219"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图片 7"/>
          <p:cNvPicPr>
            <a:picLocks noChangeAspect="1" noChangeArrowheads="1"/>
          </p:cNvPicPr>
          <p:nvPr/>
        </p:nvPicPr>
        <p:blipFill>
          <a:blip r:embed="rId4">
            <a:extLst>
              <a:ext uri="{28A0092B-C50C-407E-A947-70E740481C1C}">
                <a14:useLocalDpi xmlns:a14="http://schemas.microsoft.com/office/drawing/2010/main" val="0"/>
              </a:ext>
            </a:extLst>
          </a:blip>
          <a:srcRect l="40791" r="7457"/>
          <a:stretch>
            <a:fillRect/>
          </a:stretch>
        </p:blipFill>
        <p:spPr bwMode="auto">
          <a:xfrm>
            <a:off x="4869657" y="1134288"/>
            <a:ext cx="1750219"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图片 8"/>
          <p:cNvPicPr>
            <a:picLocks noChangeAspect="1" noChangeArrowheads="1"/>
          </p:cNvPicPr>
          <p:nvPr/>
        </p:nvPicPr>
        <p:blipFill>
          <a:blip r:embed="rId5">
            <a:extLst>
              <a:ext uri="{28A0092B-C50C-407E-A947-70E740481C1C}">
                <a14:useLocalDpi xmlns:a14="http://schemas.microsoft.com/office/drawing/2010/main" val="0"/>
              </a:ext>
            </a:extLst>
          </a:blip>
          <a:srcRect l="51797" r="1282" b="6233"/>
          <a:stretch>
            <a:fillRect/>
          </a:stretch>
        </p:blipFill>
        <p:spPr bwMode="auto">
          <a:xfrm>
            <a:off x="6944916" y="1134288"/>
            <a:ext cx="1751409"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矩形 10"/>
          <p:cNvSpPr>
            <a:spLocks noChangeArrowheads="1"/>
          </p:cNvSpPr>
          <p:nvPr/>
        </p:nvSpPr>
        <p:spPr bwMode="auto">
          <a:xfrm>
            <a:off x="2772966" y="3532853"/>
            <a:ext cx="1750219" cy="1092348"/>
          </a:xfrm>
          <a:prstGeom prst="rect">
            <a:avLst/>
          </a:prstGeom>
          <a:solidFill>
            <a:schemeClr val="tx1">
              <a:lumMod val="75000"/>
            </a:schemeClr>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5" name="矩形 11"/>
          <p:cNvSpPr>
            <a:spLocks noChangeArrowheads="1"/>
          </p:cNvSpPr>
          <p:nvPr/>
        </p:nvSpPr>
        <p:spPr bwMode="auto">
          <a:xfrm>
            <a:off x="2772966" y="3481010"/>
            <a:ext cx="1750219" cy="51843"/>
          </a:xfrm>
          <a:prstGeom prst="rect">
            <a:avLst/>
          </a:pr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6" name="TextBox 4"/>
          <p:cNvSpPr>
            <a:spLocks noChangeArrowheads="1"/>
          </p:cNvSpPr>
          <p:nvPr/>
        </p:nvSpPr>
        <p:spPr bwMode="auto">
          <a:xfrm>
            <a:off x="2878931" y="3671673"/>
            <a:ext cx="1538288" cy="80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点击添加文字说明</a:t>
            </a:r>
          </a:p>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点击添加文字说明</a:t>
            </a:r>
            <a:endParaRPr lang="en-US" sz="1100" dirty="0">
              <a:solidFill>
                <a:schemeClr val="bg1"/>
              </a:solidFill>
              <a:latin typeface="Franklin Gothic Book" pitchFamily="34" charset="0"/>
              <a:ea typeface="微软雅黑" pitchFamily="34" charset="-122"/>
              <a:sym typeface="Franklin Gothic Book" pitchFamily="34" charset="0"/>
            </a:endParaRPr>
          </a:p>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a:t>
            </a:r>
            <a:r>
              <a:rPr lang="zh-CN" altLang="en-US" sz="1100" dirty="0" smtClean="0">
                <a:solidFill>
                  <a:schemeClr val="bg1"/>
                </a:solidFill>
                <a:latin typeface="Franklin Gothic Book" pitchFamily="34" charset="0"/>
                <a:ea typeface="微软雅黑" pitchFamily="34" charset="-122"/>
                <a:sym typeface="Franklin Gothic Book" pitchFamily="34" charset="0"/>
              </a:rPr>
              <a:t>说明</a:t>
            </a:r>
            <a:endParaRPr lang="en-US" sz="1100" dirty="0">
              <a:solidFill>
                <a:schemeClr val="bg1"/>
              </a:solidFill>
              <a:latin typeface="Franklin Gothic Book" pitchFamily="34" charset="0"/>
              <a:ea typeface="微软雅黑" pitchFamily="34" charset="-122"/>
              <a:sym typeface="Franklin Gothic Book" pitchFamily="34" charset="0"/>
            </a:endParaRPr>
          </a:p>
        </p:txBody>
      </p:sp>
      <p:sp>
        <p:nvSpPr>
          <p:cNvPr id="68" name="矩形 14"/>
          <p:cNvSpPr>
            <a:spLocks noChangeArrowheads="1"/>
          </p:cNvSpPr>
          <p:nvPr/>
        </p:nvSpPr>
        <p:spPr bwMode="auto">
          <a:xfrm>
            <a:off x="4869657" y="3532853"/>
            <a:ext cx="1750219" cy="1092348"/>
          </a:xfrm>
          <a:prstGeom prst="rect">
            <a:avLst/>
          </a:prstGeom>
          <a:solidFill>
            <a:schemeClr val="tx1">
              <a:lumMod val="75000"/>
            </a:schemeClr>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9" name="矩形 15"/>
          <p:cNvSpPr>
            <a:spLocks noChangeArrowheads="1"/>
          </p:cNvSpPr>
          <p:nvPr/>
        </p:nvSpPr>
        <p:spPr bwMode="auto">
          <a:xfrm>
            <a:off x="4869657" y="3481010"/>
            <a:ext cx="1750219" cy="51843"/>
          </a:xfrm>
          <a:prstGeom prst="rect">
            <a:avLst/>
          </a:pr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70" name="TextBox 4"/>
          <p:cNvSpPr>
            <a:spLocks noChangeArrowheads="1"/>
          </p:cNvSpPr>
          <p:nvPr/>
        </p:nvSpPr>
        <p:spPr bwMode="auto">
          <a:xfrm>
            <a:off x="4974431" y="3671673"/>
            <a:ext cx="1539479" cy="80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点击添加文字说明</a:t>
            </a:r>
          </a:p>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点击添加文字说明</a:t>
            </a:r>
            <a:endParaRPr lang="en-US" sz="1100" dirty="0">
              <a:solidFill>
                <a:schemeClr val="bg1"/>
              </a:solidFill>
              <a:latin typeface="Franklin Gothic Book" pitchFamily="34" charset="0"/>
              <a:ea typeface="微软雅黑" pitchFamily="34" charset="-122"/>
              <a:sym typeface="Franklin Gothic Book" pitchFamily="34" charset="0"/>
            </a:endParaRPr>
          </a:p>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a:t>
            </a:r>
            <a:r>
              <a:rPr lang="zh-CN" altLang="en-US" sz="1100" dirty="0" smtClean="0">
                <a:solidFill>
                  <a:schemeClr val="bg1"/>
                </a:solidFill>
                <a:latin typeface="Franklin Gothic Book" pitchFamily="34" charset="0"/>
                <a:ea typeface="微软雅黑" pitchFamily="34" charset="-122"/>
                <a:sym typeface="Franklin Gothic Book" pitchFamily="34" charset="0"/>
              </a:rPr>
              <a:t>说明</a:t>
            </a:r>
            <a:endParaRPr lang="en-US" sz="1100" dirty="0">
              <a:solidFill>
                <a:schemeClr val="bg1"/>
              </a:solidFill>
              <a:latin typeface="Franklin Gothic Book" pitchFamily="34" charset="0"/>
              <a:ea typeface="微软雅黑" pitchFamily="34" charset="-122"/>
              <a:sym typeface="Franklin Gothic Book" pitchFamily="34" charset="0"/>
            </a:endParaRPr>
          </a:p>
        </p:txBody>
      </p:sp>
      <p:sp>
        <p:nvSpPr>
          <p:cNvPr id="72" name="矩形 18"/>
          <p:cNvSpPr>
            <a:spLocks noChangeArrowheads="1"/>
          </p:cNvSpPr>
          <p:nvPr/>
        </p:nvSpPr>
        <p:spPr bwMode="auto">
          <a:xfrm>
            <a:off x="6944916" y="3532853"/>
            <a:ext cx="1751409" cy="1092348"/>
          </a:xfrm>
          <a:prstGeom prst="rect">
            <a:avLst/>
          </a:prstGeom>
          <a:solidFill>
            <a:schemeClr val="tx1">
              <a:lumMod val="75000"/>
            </a:schemeClr>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73" name="矩形 19"/>
          <p:cNvSpPr>
            <a:spLocks noChangeArrowheads="1"/>
          </p:cNvSpPr>
          <p:nvPr/>
        </p:nvSpPr>
        <p:spPr bwMode="auto">
          <a:xfrm>
            <a:off x="6944916" y="3481010"/>
            <a:ext cx="1751409" cy="51843"/>
          </a:xfrm>
          <a:prstGeom prst="rect">
            <a:avLst/>
          </a:prstGeom>
          <a:solidFill>
            <a:srgbClr val="F4F4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74" name="TextBox 4"/>
          <p:cNvSpPr>
            <a:spLocks noChangeArrowheads="1"/>
          </p:cNvSpPr>
          <p:nvPr/>
        </p:nvSpPr>
        <p:spPr bwMode="auto">
          <a:xfrm>
            <a:off x="7050881" y="3671673"/>
            <a:ext cx="1538288" cy="80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68580" tIns="34290" rIns="68580" bIns="34290">
            <a:spAutoFit/>
          </a:bodyPr>
          <a:lstStyle/>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点击添加文字说明</a:t>
            </a:r>
          </a:p>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点击添加文字说明</a:t>
            </a:r>
            <a:endParaRPr lang="en-US" sz="1100" dirty="0">
              <a:solidFill>
                <a:schemeClr val="bg1"/>
              </a:solidFill>
              <a:latin typeface="Franklin Gothic Book" pitchFamily="34" charset="0"/>
              <a:ea typeface="微软雅黑" pitchFamily="34" charset="-122"/>
              <a:sym typeface="Franklin Gothic Book" pitchFamily="34" charset="0"/>
            </a:endParaRPr>
          </a:p>
          <a:p>
            <a:pPr algn="ctr">
              <a:lnSpc>
                <a:spcPct val="150000"/>
              </a:lnSpc>
            </a:pPr>
            <a:r>
              <a:rPr lang="zh-CN" altLang="en-US" sz="1100" dirty="0">
                <a:solidFill>
                  <a:schemeClr val="bg1"/>
                </a:solidFill>
                <a:latin typeface="Franklin Gothic Book" pitchFamily="34" charset="0"/>
                <a:ea typeface="微软雅黑" pitchFamily="34" charset="-122"/>
                <a:sym typeface="Franklin Gothic Book" pitchFamily="34" charset="0"/>
              </a:rPr>
              <a:t>点击添加文字</a:t>
            </a:r>
            <a:r>
              <a:rPr lang="zh-CN" altLang="en-US" sz="1100" dirty="0" smtClean="0">
                <a:solidFill>
                  <a:schemeClr val="bg1"/>
                </a:solidFill>
                <a:latin typeface="Franklin Gothic Book" pitchFamily="34" charset="0"/>
                <a:ea typeface="微软雅黑" pitchFamily="34" charset="-122"/>
                <a:sym typeface="Franklin Gothic Book" pitchFamily="34" charset="0"/>
              </a:rPr>
              <a:t>说明</a:t>
            </a:r>
            <a:endParaRPr lang="en-US" sz="1100" dirty="0">
              <a:solidFill>
                <a:schemeClr val="bg1"/>
              </a:solidFill>
              <a:latin typeface="Franklin Gothic Book" pitchFamily="34" charset="0"/>
              <a:ea typeface="微软雅黑" pitchFamily="34" charset="-122"/>
              <a:sym typeface="Franklin Gothic Book" pitchFamily="34" charset="0"/>
            </a:endParaRPr>
          </a:p>
        </p:txBody>
      </p:sp>
    </p:spTree>
    <p:extLst>
      <p:ext uri="{BB962C8B-B14F-4D97-AF65-F5344CB8AC3E}">
        <p14:creationId xmlns:p14="http://schemas.microsoft.com/office/powerpoint/2010/main" val="1345118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6" name="圆角矩形 5"/>
          <p:cNvSpPr>
            <a:spLocks noChangeAspect="1"/>
          </p:cNvSpPr>
          <p:nvPr/>
        </p:nvSpPr>
        <p:spPr>
          <a:xfrm>
            <a:off x="5006789" y="1617068"/>
            <a:ext cx="405000" cy="405000"/>
          </a:xfrm>
          <a:prstGeom prst="roundRect">
            <a:avLst>
              <a:gd name="adj" fmla="val 3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cs typeface="+mn-ea"/>
              <a:sym typeface="+mn-lt"/>
            </a:endParaRPr>
          </a:p>
        </p:txBody>
      </p:sp>
      <p:sp>
        <p:nvSpPr>
          <p:cNvPr id="7" name="圆角矩形 6"/>
          <p:cNvSpPr>
            <a:spLocks noChangeAspect="1"/>
          </p:cNvSpPr>
          <p:nvPr/>
        </p:nvSpPr>
        <p:spPr>
          <a:xfrm>
            <a:off x="5006789" y="2358898"/>
            <a:ext cx="405000" cy="405000"/>
          </a:xfrm>
          <a:prstGeom prst="roundRect">
            <a:avLst>
              <a:gd name="adj" fmla="val 3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cs typeface="+mn-ea"/>
              <a:sym typeface="+mn-lt"/>
            </a:endParaRPr>
          </a:p>
        </p:txBody>
      </p:sp>
      <p:sp>
        <p:nvSpPr>
          <p:cNvPr id="8" name="圆角矩形 7"/>
          <p:cNvSpPr>
            <a:spLocks noChangeAspect="1"/>
          </p:cNvSpPr>
          <p:nvPr/>
        </p:nvSpPr>
        <p:spPr>
          <a:xfrm>
            <a:off x="5006789" y="3153457"/>
            <a:ext cx="405000" cy="405000"/>
          </a:xfrm>
          <a:prstGeom prst="roundRect">
            <a:avLst>
              <a:gd name="adj" fmla="val 3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cs typeface="+mn-ea"/>
              <a:sym typeface="+mn-lt"/>
            </a:endParaRPr>
          </a:p>
        </p:txBody>
      </p:sp>
      <p:sp>
        <p:nvSpPr>
          <p:cNvPr id="9" name="圆角矩形 8"/>
          <p:cNvSpPr>
            <a:spLocks noChangeAspect="1"/>
          </p:cNvSpPr>
          <p:nvPr/>
        </p:nvSpPr>
        <p:spPr>
          <a:xfrm>
            <a:off x="5006789" y="3895378"/>
            <a:ext cx="405000" cy="405000"/>
          </a:xfrm>
          <a:prstGeom prst="roundRect">
            <a:avLst>
              <a:gd name="adj" fmla="val 3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cs typeface="+mn-ea"/>
              <a:sym typeface="+mn-lt"/>
            </a:endParaRPr>
          </a:p>
        </p:txBody>
      </p:sp>
      <p:sp>
        <p:nvSpPr>
          <p:cNvPr id="10" name="文本框 9"/>
          <p:cNvSpPr txBox="1"/>
          <p:nvPr/>
        </p:nvSpPr>
        <p:spPr>
          <a:xfrm>
            <a:off x="5513294" y="1617069"/>
            <a:ext cx="3155576" cy="683070"/>
          </a:xfrm>
          <a:prstGeom prst="rect">
            <a:avLst/>
          </a:prstGeom>
          <a:noFill/>
        </p:spPr>
        <p:txBody>
          <a:bodyPr wrap="square" lIns="68579" tIns="34289" rIns="68579" bIns="34289" rtlCol="0">
            <a:spAutoFit/>
          </a:bodyPr>
          <a:lstStyle/>
          <a:p>
            <a:pPr defTabSz="685783">
              <a:lnSpc>
                <a:spcPct val="125000"/>
              </a:lnSpc>
              <a:spcAft>
                <a:spcPts val="600"/>
              </a:spcAft>
            </a:pPr>
            <a:r>
              <a:rPr lang="zh-CN" altLang="en-US" sz="1100" dirty="0">
                <a:solidFill>
                  <a:prstClr val="white"/>
                </a:solidFill>
                <a:cs typeface="+mn-ea"/>
                <a:sym typeface="+mn-lt"/>
              </a:rPr>
              <a:t>单击此处添加文本单击此处添加文本单击此处添加文本单击此处添加文本单击此处添加文本单击此处添加文本</a:t>
            </a:r>
          </a:p>
        </p:txBody>
      </p:sp>
      <p:sp>
        <p:nvSpPr>
          <p:cNvPr id="11" name="文本框 10"/>
          <p:cNvSpPr txBox="1"/>
          <p:nvPr/>
        </p:nvSpPr>
        <p:spPr>
          <a:xfrm>
            <a:off x="5513294" y="2358899"/>
            <a:ext cx="3155576" cy="683070"/>
          </a:xfrm>
          <a:prstGeom prst="rect">
            <a:avLst/>
          </a:prstGeom>
          <a:noFill/>
        </p:spPr>
        <p:txBody>
          <a:bodyPr wrap="square" lIns="68579" tIns="34289" rIns="68579" bIns="34289" rtlCol="0">
            <a:spAutoFit/>
          </a:bodyPr>
          <a:lstStyle/>
          <a:p>
            <a:pPr defTabSz="685783">
              <a:lnSpc>
                <a:spcPct val="125000"/>
              </a:lnSpc>
              <a:spcAft>
                <a:spcPts val="600"/>
              </a:spcAft>
            </a:pPr>
            <a:r>
              <a:rPr lang="zh-CN" altLang="en-US" sz="1100" dirty="0">
                <a:solidFill>
                  <a:prstClr val="white"/>
                </a:solidFill>
                <a:cs typeface="+mn-ea"/>
                <a:sym typeface="+mn-lt"/>
              </a:rPr>
              <a:t>单击此处添加文本单击此处添加文本单击此处添加文本单击此处添加文本单击此处添加文本单击此处添加文本</a:t>
            </a:r>
          </a:p>
        </p:txBody>
      </p:sp>
      <p:sp>
        <p:nvSpPr>
          <p:cNvPr id="12" name="文本框 11"/>
          <p:cNvSpPr txBox="1"/>
          <p:nvPr/>
        </p:nvSpPr>
        <p:spPr>
          <a:xfrm>
            <a:off x="5513294" y="3153458"/>
            <a:ext cx="3155576" cy="683070"/>
          </a:xfrm>
          <a:prstGeom prst="rect">
            <a:avLst/>
          </a:prstGeom>
          <a:noFill/>
        </p:spPr>
        <p:txBody>
          <a:bodyPr wrap="square" lIns="68579" tIns="34289" rIns="68579" bIns="34289" rtlCol="0">
            <a:spAutoFit/>
          </a:bodyPr>
          <a:lstStyle/>
          <a:p>
            <a:pPr defTabSz="685783">
              <a:lnSpc>
                <a:spcPct val="125000"/>
              </a:lnSpc>
              <a:spcAft>
                <a:spcPts val="600"/>
              </a:spcAft>
            </a:pPr>
            <a:r>
              <a:rPr lang="zh-CN" altLang="en-US" sz="1100" dirty="0">
                <a:solidFill>
                  <a:prstClr val="white"/>
                </a:solidFill>
                <a:cs typeface="+mn-ea"/>
                <a:sym typeface="+mn-lt"/>
              </a:rPr>
              <a:t>单击此处添加文本单击此处添加文本单击此处添加文本单击此处添加文本单击此处添加文本单击此处添加文本</a:t>
            </a:r>
          </a:p>
        </p:txBody>
      </p:sp>
      <p:sp>
        <p:nvSpPr>
          <p:cNvPr id="13" name="文本框 12"/>
          <p:cNvSpPr txBox="1"/>
          <p:nvPr/>
        </p:nvSpPr>
        <p:spPr>
          <a:xfrm>
            <a:off x="5513294" y="3895379"/>
            <a:ext cx="3155576" cy="683070"/>
          </a:xfrm>
          <a:prstGeom prst="rect">
            <a:avLst/>
          </a:prstGeom>
          <a:noFill/>
        </p:spPr>
        <p:txBody>
          <a:bodyPr wrap="square" lIns="68579" tIns="34289" rIns="68579" bIns="34289" rtlCol="0">
            <a:spAutoFit/>
          </a:bodyPr>
          <a:lstStyle/>
          <a:p>
            <a:pPr defTabSz="685783">
              <a:lnSpc>
                <a:spcPct val="125000"/>
              </a:lnSpc>
              <a:spcAft>
                <a:spcPts val="600"/>
              </a:spcAft>
            </a:pPr>
            <a:r>
              <a:rPr lang="zh-CN" altLang="en-US" sz="1100" dirty="0">
                <a:solidFill>
                  <a:prstClr val="white"/>
                </a:solidFill>
                <a:cs typeface="+mn-ea"/>
                <a:sym typeface="+mn-lt"/>
              </a:rPr>
              <a:t>单击此处添加文本单击此处添加文本单击此处添加文本单击此处添加文本单击此处添加文本单击此处添加文本</a:t>
            </a:r>
          </a:p>
        </p:txBody>
      </p:sp>
      <p:sp>
        <p:nvSpPr>
          <p:cNvPr id="18"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lvl1pPr defTabSz="685800">
              <a:lnSpc>
                <a:spcPct val="90000"/>
              </a:lnSpc>
              <a:spcBef>
                <a:spcPct val="0"/>
              </a:spcBef>
              <a:buNone/>
              <a:defRPr sz="3200" b="1">
                <a:cs typeface="+mn-ea"/>
              </a:defRPr>
            </a:lvl1pPr>
          </a:lstStyle>
          <a:p>
            <a:r>
              <a:rPr lang="zh-CN" altLang="en-US" dirty="0">
                <a:solidFill>
                  <a:schemeClr val="bg1"/>
                </a:solidFill>
                <a:sym typeface="+mn-lt"/>
              </a:rPr>
              <a:t>单击此处添加标题</a:t>
            </a:r>
          </a:p>
        </p:txBody>
      </p:sp>
      <p:grpSp>
        <p:nvGrpSpPr>
          <p:cNvPr id="37" name="组合 1"/>
          <p:cNvGrpSpPr>
            <a:grpSpLocks/>
          </p:cNvGrpSpPr>
          <p:nvPr/>
        </p:nvGrpSpPr>
        <p:grpSpPr bwMode="auto">
          <a:xfrm>
            <a:off x="893068" y="3878213"/>
            <a:ext cx="398860" cy="406003"/>
            <a:chOff x="0" y="0"/>
            <a:chExt cx="1719263" cy="1752600"/>
          </a:xfrm>
        </p:grpSpPr>
        <p:sp>
          <p:nvSpPr>
            <p:cNvPr id="38" name="Freeform 14"/>
            <p:cNvSpPr>
              <a:spLocks noEditPoints="1" noChangeArrowheads="1"/>
            </p:cNvSpPr>
            <p:nvPr/>
          </p:nvSpPr>
          <p:spPr bwMode="auto">
            <a:xfrm>
              <a:off x="587375" y="433388"/>
              <a:ext cx="547688" cy="550862"/>
            </a:xfrm>
            <a:custGeom>
              <a:avLst/>
              <a:gdLst>
                <a:gd name="T0" fmla="*/ 2147483646 w 145"/>
                <a:gd name="T1" fmla="*/ 1281214459 h 146"/>
                <a:gd name="T2" fmla="*/ 2147483646 w 145"/>
                <a:gd name="T3" fmla="*/ 2147483646 h 146"/>
                <a:gd name="T4" fmla="*/ 2147483646 w 145"/>
                <a:gd name="T5" fmla="*/ 2147483646 h 146"/>
                <a:gd name="T6" fmla="*/ 2147483646 w 145"/>
                <a:gd name="T7" fmla="*/ 2147483646 h 146"/>
                <a:gd name="T8" fmla="*/ 2147483646 w 145"/>
                <a:gd name="T9" fmla="*/ 2147483646 h 146"/>
                <a:gd name="T10" fmla="*/ 2147483646 w 145"/>
                <a:gd name="T11" fmla="*/ 2147483646 h 146"/>
                <a:gd name="T12" fmla="*/ 2147483646 w 145"/>
                <a:gd name="T13" fmla="*/ 1010737444 h 146"/>
                <a:gd name="T14" fmla="*/ 2147483646 w 145"/>
                <a:gd name="T15" fmla="*/ 569429068 h 146"/>
                <a:gd name="T16" fmla="*/ 1226957098 w 145"/>
                <a:gd name="T17" fmla="*/ 1110386871 h 146"/>
                <a:gd name="T18" fmla="*/ 684813967 w 145"/>
                <a:gd name="T19" fmla="*/ 2147483646 h 146"/>
                <a:gd name="T20" fmla="*/ 1184154336 w 145"/>
                <a:gd name="T21" fmla="*/ 2147483646 h 146"/>
                <a:gd name="T22" fmla="*/ 2147483646 w 145"/>
                <a:gd name="T23" fmla="*/ 2147483646 h 146"/>
                <a:gd name="T24" fmla="*/ 2147483646 w 145"/>
                <a:gd name="T25" fmla="*/ 2147483646 h 146"/>
                <a:gd name="T26" fmla="*/ 2147483646 w 145"/>
                <a:gd name="T27" fmla="*/ 2147483646 h 146"/>
                <a:gd name="T28" fmla="*/ 2147483646 w 145"/>
                <a:gd name="T29" fmla="*/ 2147483646 h 146"/>
                <a:gd name="T30" fmla="*/ 713346623 w 145"/>
                <a:gd name="T31" fmla="*/ 2147483646 h 146"/>
                <a:gd name="T32" fmla="*/ 0 w 145"/>
                <a:gd name="T33" fmla="*/ 2147483646 h 146"/>
                <a:gd name="T34" fmla="*/ 741879279 w 145"/>
                <a:gd name="T35" fmla="*/ 711785392 h 146"/>
                <a:gd name="T36" fmla="*/ 2147483646 w 145"/>
                <a:gd name="T37" fmla="*/ 0 h 146"/>
                <a:gd name="T38" fmla="*/ 2147483646 w 145"/>
                <a:gd name="T39" fmla="*/ 640607230 h 146"/>
                <a:gd name="T40" fmla="*/ 2147483646 w 145"/>
                <a:gd name="T41" fmla="*/ 2135359948 h 146"/>
                <a:gd name="T42" fmla="*/ 2147483646 w 145"/>
                <a:gd name="T43" fmla="*/ 2147483646 h 146"/>
                <a:gd name="T44" fmla="*/ 2147483646 w 145"/>
                <a:gd name="T45" fmla="*/ 2147483646 h 146"/>
                <a:gd name="T46" fmla="*/ 2147483646 w 145"/>
                <a:gd name="T47" fmla="*/ 2147483646 h 146"/>
                <a:gd name="T48" fmla="*/ 2147483646 w 145"/>
                <a:gd name="T49" fmla="*/ 2147483646 h 146"/>
                <a:gd name="T50" fmla="*/ 1597896737 w 145"/>
                <a:gd name="T51" fmla="*/ 2147483646 h 146"/>
                <a:gd name="T52" fmla="*/ 1284022410 w 145"/>
                <a:gd name="T53" fmla="*/ 2147483646 h 146"/>
                <a:gd name="T54" fmla="*/ 1626429393 w 145"/>
                <a:gd name="T55" fmla="*/ 1622873409 h 146"/>
                <a:gd name="T56" fmla="*/ 2147483646 w 145"/>
                <a:gd name="T57" fmla="*/ 1252743195 h 146"/>
                <a:gd name="T58" fmla="*/ 2147483646 w 145"/>
                <a:gd name="T59" fmla="*/ 1452045821 h 146"/>
                <a:gd name="T60" fmla="*/ 2147483646 w 145"/>
                <a:gd name="T61" fmla="*/ 1281214459 h 146"/>
                <a:gd name="T62" fmla="*/ 2147483646 w 145"/>
                <a:gd name="T63" fmla="*/ 1281214459 h 146"/>
                <a:gd name="T64" fmla="*/ 2147483646 w 145"/>
                <a:gd name="T65" fmla="*/ 2147483646 h 146"/>
                <a:gd name="T66" fmla="*/ 2147483646 w 145"/>
                <a:gd name="T67" fmla="*/ 2147483646 h 146"/>
                <a:gd name="T68" fmla="*/ 2147483646 w 145"/>
                <a:gd name="T69" fmla="*/ 2147483646 h 146"/>
                <a:gd name="T70" fmla="*/ 2147483646 w 145"/>
                <a:gd name="T71" fmla="*/ 2035710521 h 146"/>
                <a:gd name="T72" fmla="*/ 2147483646 w 145"/>
                <a:gd name="T73" fmla="*/ 1893354197 h 146"/>
                <a:gd name="T74" fmla="*/ 2111503435 w 145"/>
                <a:gd name="T75" fmla="*/ 2092653050 h 146"/>
                <a:gd name="T76" fmla="*/ 1968836377 w 145"/>
                <a:gd name="T77" fmla="*/ 2147483646 h 146"/>
                <a:gd name="T78" fmla="*/ 2068704451 w 145"/>
                <a:gd name="T79" fmla="*/ 2147483646 h 146"/>
                <a:gd name="T80" fmla="*/ 2147483646 w 145"/>
                <a:gd name="T81" fmla="*/ 2147483646 h 1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5"/>
                <a:gd name="T124" fmla="*/ 0 h 146"/>
                <a:gd name="T125" fmla="*/ 145 w 145"/>
                <a:gd name="T126" fmla="*/ 146 h 1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5" h="146">
                  <a:moveTo>
                    <a:pt x="108" y="38"/>
                  </a:moveTo>
                  <a:cubicBezTo>
                    <a:pt x="102" y="84"/>
                    <a:pt x="102" y="84"/>
                    <a:pt x="102" y="84"/>
                  </a:cubicBezTo>
                  <a:cubicBezTo>
                    <a:pt x="102" y="87"/>
                    <a:pt x="102" y="89"/>
                    <a:pt x="102" y="92"/>
                  </a:cubicBezTo>
                  <a:cubicBezTo>
                    <a:pt x="102" y="94"/>
                    <a:pt x="103" y="96"/>
                    <a:pt x="106" y="96"/>
                  </a:cubicBezTo>
                  <a:cubicBezTo>
                    <a:pt x="110" y="96"/>
                    <a:pt x="115" y="93"/>
                    <a:pt x="120" y="87"/>
                  </a:cubicBezTo>
                  <a:cubicBezTo>
                    <a:pt x="124" y="81"/>
                    <a:pt x="126" y="73"/>
                    <a:pt x="126" y="64"/>
                  </a:cubicBezTo>
                  <a:cubicBezTo>
                    <a:pt x="126" y="50"/>
                    <a:pt x="121" y="39"/>
                    <a:pt x="112" y="30"/>
                  </a:cubicBezTo>
                  <a:cubicBezTo>
                    <a:pt x="102" y="21"/>
                    <a:pt x="90" y="17"/>
                    <a:pt x="75" y="17"/>
                  </a:cubicBezTo>
                  <a:cubicBezTo>
                    <a:pt x="60" y="17"/>
                    <a:pt x="47" y="22"/>
                    <a:pt x="36" y="33"/>
                  </a:cubicBezTo>
                  <a:cubicBezTo>
                    <a:pt x="26" y="44"/>
                    <a:pt x="20" y="57"/>
                    <a:pt x="20" y="73"/>
                  </a:cubicBezTo>
                  <a:cubicBezTo>
                    <a:pt x="20" y="88"/>
                    <a:pt x="25" y="101"/>
                    <a:pt x="35" y="112"/>
                  </a:cubicBezTo>
                  <a:cubicBezTo>
                    <a:pt x="45" y="123"/>
                    <a:pt x="59" y="129"/>
                    <a:pt x="77" y="129"/>
                  </a:cubicBezTo>
                  <a:cubicBezTo>
                    <a:pt x="91" y="129"/>
                    <a:pt x="106" y="125"/>
                    <a:pt x="121" y="117"/>
                  </a:cubicBezTo>
                  <a:cubicBezTo>
                    <a:pt x="127" y="134"/>
                    <a:pt x="127" y="134"/>
                    <a:pt x="127" y="134"/>
                  </a:cubicBezTo>
                  <a:cubicBezTo>
                    <a:pt x="111" y="142"/>
                    <a:pt x="94" y="146"/>
                    <a:pt x="77" y="146"/>
                  </a:cubicBezTo>
                  <a:cubicBezTo>
                    <a:pt x="54" y="146"/>
                    <a:pt x="35" y="139"/>
                    <a:pt x="21" y="125"/>
                  </a:cubicBezTo>
                  <a:cubicBezTo>
                    <a:pt x="7" y="110"/>
                    <a:pt x="0" y="93"/>
                    <a:pt x="0" y="73"/>
                  </a:cubicBezTo>
                  <a:cubicBezTo>
                    <a:pt x="0" y="53"/>
                    <a:pt x="7" y="35"/>
                    <a:pt x="22" y="21"/>
                  </a:cubicBezTo>
                  <a:cubicBezTo>
                    <a:pt x="37" y="7"/>
                    <a:pt x="54" y="0"/>
                    <a:pt x="75" y="0"/>
                  </a:cubicBezTo>
                  <a:cubicBezTo>
                    <a:pt x="95" y="0"/>
                    <a:pt x="112" y="6"/>
                    <a:pt x="125" y="19"/>
                  </a:cubicBezTo>
                  <a:cubicBezTo>
                    <a:pt x="138" y="31"/>
                    <a:pt x="145" y="46"/>
                    <a:pt x="145" y="63"/>
                  </a:cubicBezTo>
                  <a:cubicBezTo>
                    <a:pt x="145" y="77"/>
                    <a:pt x="141" y="89"/>
                    <a:pt x="133" y="98"/>
                  </a:cubicBezTo>
                  <a:cubicBezTo>
                    <a:pt x="125" y="108"/>
                    <a:pt x="115" y="113"/>
                    <a:pt x="104" y="113"/>
                  </a:cubicBezTo>
                  <a:cubicBezTo>
                    <a:pt x="96" y="113"/>
                    <a:pt x="90" y="110"/>
                    <a:pt x="86" y="104"/>
                  </a:cubicBezTo>
                  <a:cubicBezTo>
                    <a:pt x="81" y="110"/>
                    <a:pt x="75" y="113"/>
                    <a:pt x="68" y="113"/>
                  </a:cubicBezTo>
                  <a:cubicBezTo>
                    <a:pt x="60" y="113"/>
                    <a:pt x="53" y="110"/>
                    <a:pt x="47" y="103"/>
                  </a:cubicBezTo>
                  <a:cubicBezTo>
                    <a:pt x="41" y="96"/>
                    <a:pt x="38" y="87"/>
                    <a:pt x="38" y="76"/>
                  </a:cubicBezTo>
                  <a:cubicBezTo>
                    <a:pt x="38" y="64"/>
                    <a:pt x="41" y="55"/>
                    <a:pt x="48" y="48"/>
                  </a:cubicBezTo>
                  <a:cubicBezTo>
                    <a:pt x="54" y="40"/>
                    <a:pt x="62" y="37"/>
                    <a:pt x="71" y="37"/>
                  </a:cubicBezTo>
                  <a:cubicBezTo>
                    <a:pt x="77" y="37"/>
                    <a:pt x="83" y="39"/>
                    <a:pt x="87" y="43"/>
                  </a:cubicBezTo>
                  <a:cubicBezTo>
                    <a:pt x="89" y="38"/>
                    <a:pt x="89" y="38"/>
                    <a:pt x="89" y="38"/>
                  </a:cubicBezTo>
                  <a:lnTo>
                    <a:pt x="108" y="38"/>
                  </a:lnTo>
                  <a:close/>
                  <a:moveTo>
                    <a:pt x="69" y="94"/>
                  </a:moveTo>
                  <a:cubicBezTo>
                    <a:pt x="74" y="94"/>
                    <a:pt x="78" y="92"/>
                    <a:pt x="81" y="87"/>
                  </a:cubicBezTo>
                  <a:cubicBezTo>
                    <a:pt x="84" y="83"/>
                    <a:pt x="86" y="77"/>
                    <a:pt x="86" y="72"/>
                  </a:cubicBezTo>
                  <a:cubicBezTo>
                    <a:pt x="86" y="67"/>
                    <a:pt x="85" y="63"/>
                    <a:pt x="82" y="60"/>
                  </a:cubicBezTo>
                  <a:cubicBezTo>
                    <a:pt x="79" y="57"/>
                    <a:pt x="76" y="56"/>
                    <a:pt x="73" y="56"/>
                  </a:cubicBezTo>
                  <a:cubicBezTo>
                    <a:pt x="68" y="56"/>
                    <a:pt x="65" y="58"/>
                    <a:pt x="62" y="62"/>
                  </a:cubicBezTo>
                  <a:cubicBezTo>
                    <a:pt x="60" y="65"/>
                    <a:pt x="58" y="70"/>
                    <a:pt x="58" y="77"/>
                  </a:cubicBezTo>
                  <a:cubicBezTo>
                    <a:pt x="58" y="82"/>
                    <a:pt x="59" y="86"/>
                    <a:pt x="61" y="89"/>
                  </a:cubicBezTo>
                  <a:cubicBezTo>
                    <a:pt x="63" y="92"/>
                    <a:pt x="66" y="94"/>
                    <a:pt x="69" y="94"/>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9" name="Freeform 15"/>
            <p:cNvSpPr>
              <a:spLocks noChangeArrowheads="1"/>
            </p:cNvSpPr>
            <p:nvPr/>
          </p:nvSpPr>
          <p:spPr bwMode="auto">
            <a:xfrm>
              <a:off x="52388" y="565150"/>
              <a:ext cx="98425" cy="142875"/>
            </a:xfrm>
            <a:custGeom>
              <a:avLst/>
              <a:gdLst>
                <a:gd name="T0" fmla="*/ 0 w 26"/>
                <a:gd name="T1" fmla="*/ 664421388 h 38"/>
                <a:gd name="T2" fmla="*/ 888497617 w 26"/>
                <a:gd name="T3" fmla="*/ 1272294355 h 38"/>
                <a:gd name="T4" fmla="*/ 888497617 w 26"/>
                <a:gd name="T5" fmla="*/ 0 h 38"/>
                <a:gd name="T6" fmla="*/ 0 w 26"/>
                <a:gd name="T7" fmla="*/ 664421388 h 38"/>
                <a:gd name="T8" fmla="*/ 0 60000 65536"/>
                <a:gd name="T9" fmla="*/ 0 60000 65536"/>
                <a:gd name="T10" fmla="*/ 0 60000 65536"/>
                <a:gd name="T11" fmla="*/ 0 60000 65536"/>
                <a:gd name="T12" fmla="*/ 0 w 26"/>
                <a:gd name="T13" fmla="*/ 0 h 38"/>
                <a:gd name="T14" fmla="*/ 26 w 26"/>
                <a:gd name="T15" fmla="*/ 38 h 38"/>
              </a:gdLst>
              <a:ahLst/>
              <a:cxnLst>
                <a:cxn ang="T8">
                  <a:pos x="T0" y="T1"/>
                </a:cxn>
                <a:cxn ang="T9">
                  <a:pos x="T2" y="T3"/>
                </a:cxn>
                <a:cxn ang="T10">
                  <a:pos x="T4" y="T5"/>
                </a:cxn>
                <a:cxn ang="T11">
                  <a:pos x="T6" y="T7"/>
                </a:cxn>
              </a:cxnLst>
              <a:rect l="T12" t="T13" r="T14" b="T15"/>
              <a:pathLst>
                <a:path w="26" h="38">
                  <a:moveTo>
                    <a:pt x="0" y="20"/>
                  </a:moveTo>
                  <a:cubicBezTo>
                    <a:pt x="6" y="29"/>
                    <a:pt x="15" y="36"/>
                    <a:pt x="26" y="38"/>
                  </a:cubicBezTo>
                  <a:cubicBezTo>
                    <a:pt x="26" y="0"/>
                    <a:pt x="26" y="0"/>
                    <a:pt x="26" y="0"/>
                  </a:cubicBezTo>
                  <a:lnTo>
                    <a:pt x="0" y="2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0" name="Freeform 16"/>
            <p:cNvSpPr>
              <a:spLocks noChangeArrowheads="1"/>
            </p:cNvSpPr>
            <p:nvPr/>
          </p:nvSpPr>
          <p:spPr bwMode="auto">
            <a:xfrm>
              <a:off x="693738" y="0"/>
              <a:ext cx="334963" cy="115887"/>
            </a:xfrm>
            <a:custGeom>
              <a:avLst/>
              <a:gdLst>
                <a:gd name="T0" fmla="*/ 2011415179 w 89"/>
                <a:gd name="T1" fmla="*/ 223598359 h 31"/>
                <a:gd name="T2" fmla="*/ 977376870 w 89"/>
                <a:gd name="T3" fmla="*/ 223598359 h 31"/>
                <a:gd name="T4" fmla="*/ 0 w 89"/>
                <a:gd name="T5" fmla="*/ 1020160738 h 31"/>
                <a:gd name="T6" fmla="*/ 2147483646 w 89"/>
                <a:gd name="T7" fmla="*/ 1020160738 h 31"/>
                <a:gd name="T8" fmla="*/ 2011415179 w 89"/>
                <a:gd name="T9" fmla="*/ 223598359 h 31"/>
                <a:gd name="T10" fmla="*/ 0 60000 65536"/>
                <a:gd name="T11" fmla="*/ 0 60000 65536"/>
                <a:gd name="T12" fmla="*/ 0 60000 65536"/>
                <a:gd name="T13" fmla="*/ 0 60000 65536"/>
                <a:gd name="T14" fmla="*/ 0 60000 65536"/>
                <a:gd name="T15" fmla="*/ 0 w 89"/>
                <a:gd name="T16" fmla="*/ 0 h 31"/>
                <a:gd name="T17" fmla="*/ 89 w 89"/>
                <a:gd name="T18" fmla="*/ 31 h 31"/>
              </a:gdLst>
              <a:ahLst/>
              <a:cxnLst>
                <a:cxn ang="T10">
                  <a:pos x="T0" y="T1"/>
                </a:cxn>
                <a:cxn ang="T11">
                  <a:pos x="T2" y="T3"/>
                </a:cxn>
                <a:cxn ang="T12">
                  <a:pos x="T4" y="T5"/>
                </a:cxn>
                <a:cxn ang="T13">
                  <a:pos x="T6" y="T7"/>
                </a:cxn>
                <a:cxn ang="T14">
                  <a:pos x="T8" y="T9"/>
                </a:cxn>
              </a:cxnLst>
              <a:rect l="T15" t="T16" r="T17" b="T18"/>
              <a:pathLst>
                <a:path w="89" h="31">
                  <a:moveTo>
                    <a:pt x="60" y="7"/>
                  </a:moveTo>
                  <a:cubicBezTo>
                    <a:pt x="52" y="0"/>
                    <a:pt x="37" y="0"/>
                    <a:pt x="29" y="7"/>
                  </a:cubicBezTo>
                  <a:cubicBezTo>
                    <a:pt x="0" y="31"/>
                    <a:pt x="0" y="31"/>
                    <a:pt x="0" y="31"/>
                  </a:cubicBezTo>
                  <a:cubicBezTo>
                    <a:pt x="89" y="31"/>
                    <a:pt x="89" y="31"/>
                    <a:pt x="89" y="31"/>
                  </a:cubicBezTo>
                  <a:lnTo>
                    <a:pt x="60" y="7"/>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1" name="Freeform 17"/>
            <p:cNvSpPr>
              <a:spLocks noChangeArrowheads="1"/>
            </p:cNvSpPr>
            <p:nvPr/>
          </p:nvSpPr>
          <p:spPr bwMode="auto">
            <a:xfrm>
              <a:off x="1573213" y="565150"/>
              <a:ext cx="96838" cy="142875"/>
            </a:xfrm>
            <a:custGeom>
              <a:avLst/>
              <a:gdLst>
                <a:gd name="T0" fmla="*/ 846203965 w 26"/>
                <a:gd name="T1" fmla="*/ 664421388 h 38"/>
                <a:gd name="T2" fmla="*/ 0 w 26"/>
                <a:gd name="T3" fmla="*/ 0 h 38"/>
                <a:gd name="T4" fmla="*/ 0 w 26"/>
                <a:gd name="T5" fmla="*/ 1272294355 h 38"/>
                <a:gd name="T6" fmla="*/ 846203965 w 26"/>
                <a:gd name="T7" fmla="*/ 664421388 h 38"/>
                <a:gd name="T8" fmla="*/ 0 60000 65536"/>
                <a:gd name="T9" fmla="*/ 0 60000 65536"/>
                <a:gd name="T10" fmla="*/ 0 60000 65536"/>
                <a:gd name="T11" fmla="*/ 0 60000 65536"/>
                <a:gd name="T12" fmla="*/ 0 w 26"/>
                <a:gd name="T13" fmla="*/ 0 h 38"/>
                <a:gd name="T14" fmla="*/ 26 w 26"/>
                <a:gd name="T15" fmla="*/ 38 h 38"/>
              </a:gdLst>
              <a:ahLst/>
              <a:cxnLst>
                <a:cxn ang="T8">
                  <a:pos x="T0" y="T1"/>
                </a:cxn>
                <a:cxn ang="T9">
                  <a:pos x="T2" y="T3"/>
                </a:cxn>
                <a:cxn ang="T10">
                  <a:pos x="T4" y="T5"/>
                </a:cxn>
                <a:cxn ang="T11">
                  <a:pos x="T6" y="T7"/>
                </a:cxn>
              </a:cxnLst>
              <a:rect l="T12" t="T13" r="T14" b="T15"/>
              <a:pathLst>
                <a:path w="26" h="38">
                  <a:moveTo>
                    <a:pt x="26" y="20"/>
                  </a:moveTo>
                  <a:cubicBezTo>
                    <a:pt x="0" y="0"/>
                    <a:pt x="0" y="0"/>
                    <a:pt x="0" y="0"/>
                  </a:cubicBezTo>
                  <a:cubicBezTo>
                    <a:pt x="0" y="38"/>
                    <a:pt x="0" y="38"/>
                    <a:pt x="0" y="38"/>
                  </a:cubicBezTo>
                  <a:cubicBezTo>
                    <a:pt x="11" y="36"/>
                    <a:pt x="20" y="29"/>
                    <a:pt x="26" y="2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2" name="Freeform 18"/>
            <p:cNvSpPr>
              <a:spLocks noChangeArrowheads="1"/>
            </p:cNvSpPr>
            <p:nvPr/>
          </p:nvSpPr>
          <p:spPr bwMode="auto">
            <a:xfrm>
              <a:off x="150813" y="115888"/>
              <a:ext cx="1422400" cy="1176337"/>
            </a:xfrm>
            <a:custGeom>
              <a:avLst/>
              <a:gdLst>
                <a:gd name="T0" fmla="*/ 711754623 w 377"/>
                <a:gd name="T1" fmla="*/ 2147483646 h 312"/>
                <a:gd name="T2" fmla="*/ 711754623 w 377"/>
                <a:gd name="T3" fmla="*/ 1691614079 h 312"/>
                <a:gd name="T4" fmla="*/ 1010692545 w 377"/>
                <a:gd name="T5" fmla="*/ 1009282065 h 312"/>
                <a:gd name="T6" fmla="*/ 1765153125 w 377"/>
                <a:gd name="T7" fmla="*/ 710763929 h 312"/>
                <a:gd name="T8" fmla="*/ 2147483646 w 377"/>
                <a:gd name="T9" fmla="*/ 710763929 h 312"/>
                <a:gd name="T10" fmla="*/ 2147483646 w 377"/>
                <a:gd name="T11" fmla="*/ 1009282065 h 312"/>
                <a:gd name="T12" fmla="*/ 2147483646 w 377"/>
                <a:gd name="T13" fmla="*/ 1691614079 h 312"/>
                <a:gd name="T14" fmla="*/ 2147483646 w 377"/>
                <a:gd name="T15" fmla="*/ 2147483646 h 312"/>
                <a:gd name="T16" fmla="*/ 2147483646 w 377"/>
                <a:gd name="T17" fmla="*/ 2147483646 h 312"/>
                <a:gd name="T18" fmla="*/ 2147483646 w 377"/>
                <a:gd name="T19" fmla="*/ 1691614079 h 312"/>
                <a:gd name="T20" fmla="*/ 2147483646 w 377"/>
                <a:gd name="T21" fmla="*/ 0 h 312"/>
                <a:gd name="T22" fmla="*/ 1765153125 w 377"/>
                <a:gd name="T23" fmla="*/ 0 h 312"/>
                <a:gd name="T24" fmla="*/ 0 w 377"/>
                <a:gd name="T25" fmla="*/ 1691614079 h 312"/>
                <a:gd name="T26" fmla="*/ 0 w 377"/>
                <a:gd name="T27" fmla="*/ 2147483646 h 312"/>
                <a:gd name="T28" fmla="*/ 711754623 w 377"/>
                <a:gd name="T29" fmla="*/ 2147483646 h 3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7"/>
                <a:gd name="T46" fmla="*/ 0 h 312"/>
                <a:gd name="T47" fmla="*/ 377 w 377"/>
                <a:gd name="T48" fmla="*/ 312 h 3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7" h="312">
                  <a:moveTo>
                    <a:pt x="21" y="312"/>
                  </a:moveTo>
                  <a:cubicBezTo>
                    <a:pt x="21" y="50"/>
                    <a:pt x="21" y="50"/>
                    <a:pt x="21" y="50"/>
                  </a:cubicBezTo>
                  <a:cubicBezTo>
                    <a:pt x="21" y="42"/>
                    <a:pt x="24" y="35"/>
                    <a:pt x="30" y="30"/>
                  </a:cubicBezTo>
                  <a:cubicBezTo>
                    <a:pt x="35" y="24"/>
                    <a:pt x="43" y="21"/>
                    <a:pt x="52" y="21"/>
                  </a:cubicBezTo>
                  <a:cubicBezTo>
                    <a:pt x="325" y="21"/>
                    <a:pt x="325" y="21"/>
                    <a:pt x="325" y="21"/>
                  </a:cubicBezTo>
                  <a:cubicBezTo>
                    <a:pt x="334" y="21"/>
                    <a:pt x="342" y="24"/>
                    <a:pt x="347" y="30"/>
                  </a:cubicBezTo>
                  <a:cubicBezTo>
                    <a:pt x="353" y="35"/>
                    <a:pt x="356" y="42"/>
                    <a:pt x="356" y="50"/>
                  </a:cubicBezTo>
                  <a:cubicBezTo>
                    <a:pt x="356" y="312"/>
                    <a:pt x="356" y="312"/>
                    <a:pt x="356" y="312"/>
                  </a:cubicBezTo>
                  <a:cubicBezTo>
                    <a:pt x="377" y="312"/>
                    <a:pt x="377" y="312"/>
                    <a:pt x="377" y="312"/>
                  </a:cubicBezTo>
                  <a:cubicBezTo>
                    <a:pt x="377" y="50"/>
                    <a:pt x="377" y="50"/>
                    <a:pt x="377" y="50"/>
                  </a:cubicBezTo>
                  <a:cubicBezTo>
                    <a:pt x="377" y="22"/>
                    <a:pt x="353" y="0"/>
                    <a:pt x="325" y="0"/>
                  </a:cubicBezTo>
                  <a:cubicBezTo>
                    <a:pt x="52" y="0"/>
                    <a:pt x="52" y="0"/>
                    <a:pt x="52" y="0"/>
                  </a:cubicBezTo>
                  <a:cubicBezTo>
                    <a:pt x="24" y="0"/>
                    <a:pt x="0" y="22"/>
                    <a:pt x="0" y="50"/>
                  </a:cubicBezTo>
                  <a:cubicBezTo>
                    <a:pt x="0" y="312"/>
                    <a:pt x="0" y="312"/>
                    <a:pt x="0" y="312"/>
                  </a:cubicBezTo>
                  <a:lnTo>
                    <a:pt x="21" y="312"/>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43" name="Freeform 19"/>
            <p:cNvSpPr>
              <a:spLocks noEditPoints="1" noChangeArrowheads="1"/>
            </p:cNvSpPr>
            <p:nvPr/>
          </p:nvSpPr>
          <p:spPr bwMode="auto">
            <a:xfrm>
              <a:off x="0" y="693738"/>
              <a:ext cx="1719263" cy="1058862"/>
            </a:xfrm>
            <a:custGeom>
              <a:avLst/>
              <a:gdLst>
                <a:gd name="T0" fmla="*/ 2147483646 w 456"/>
                <a:gd name="T1" fmla="*/ 0 h 281"/>
                <a:gd name="T2" fmla="*/ 2147483646 w 456"/>
                <a:gd name="T3" fmla="*/ 2147483646 h 281"/>
                <a:gd name="T4" fmla="*/ 2147483646 w 456"/>
                <a:gd name="T5" fmla="*/ 2147483646 h 281"/>
                <a:gd name="T6" fmla="*/ 241658250 w 456"/>
                <a:gd name="T7" fmla="*/ 0 h 281"/>
                <a:gd name="T8" fmla="*/ 0 w 456"/>
                <a:gd name="T9" fmla="*/ 738362183 h 281"/>
                <a:gd name="T10" fmla="*/ 0 w 456"/>
                <a:gd name="T11" fmla="*/ 2147483646 h 281"/>
                <a:gd name="T12" fmla="*/ 1449957040 w 456"/>
                <a:gd name="T13" fmla="*/ 2147483646 h 281"/>
                <a:gd name="T14" fmla="*/ 2147483646 w 456"/>
                <a:gd name="T15" fmla="*/ 2147483646 h 281"/>
                <a:gd name="T16" fmla="*/ 2147483646 w 456"/>
                <a:gd name="T17" fmla="*/ 2147483646 h 281"/>
                <a:gd name="T18" fmla="*/ 2147483646 w 456"/>
                <a:gd name="T19" fmla="*/ 738362183 h 281"/>
                <a:gd name="T20" fmla="*/ 2147483646 w 456"/>
                <a:gd name="T21" fmla="*/ 0 h 281"/>
                <a:gd name="T22" fmla="*/ 2147483646 w 456"/>
                <a:gd name="T23" fmla="*/ 2147483646 h 281"/>
                <a:gd name="T24" fmla="*/ 1521034992 w 456"/>
                <a:gd name="T25" fmla="*/ 2147483646 h 281"/>
                <a:gd name="T26" fmla="*/ 1108788904 w 456"/>
                <a:gd name="T27" fmla="*/ 2147483646 h 281"/>
                <a:gd name="T28" fmla="*/ 1222512873 w 456"/>
                <a:gd name="T29" fmla="*/ 2147483646 h 281"/>
                <a:gd name="T30" fmla="*/ 2147483646 w 456"/>
                <a:gd name="T31" fmla="*/ 2147483646 h 281"/>
                <a:gd name="T32" fmla="*/ 2147483646 w 456"/>
                <a:gd name="T33" fmla="*/ 2147483646 h 281"/>
                <a:gd name="T34" fmla="*/ 2147483646 w 456"/>
                <a:gd name="T35" fmla="*/ 2147483646 h 281"/>
                <a:gd name="T36" fmla="*/ 2147483646 w 456"/>
                <a:gd name="T37" fmla="*/ 2147483646 h 281"/>
                <a:gd name="T38" fmla="*/ 2147483646 w 456"/>
                <a:gd name="T39" fmla="*/ 2147483646 h 281"/>
                <a:gd name="T40" fmla="*/ 2147483646 w 456"/>
                <a:gd name="T41" fmla="*/ 2147483646 h 281"/>
                <a:gd name="T42" fmla="*/ 2147483646 w 456"/>
                <a:gd name="T43" fmla="*/ 2147483646 h 281"/>
                <a:gd name="T44" fmla="*/ 2147483646 w 456"/>
                <a:gd name="T45" fmla="*/ 2147483646 h 281"/>
                <a:gd name="T46" fmla="*/ 2147483646 w 456"/>
                <a:gd name="T47" fmla="*/ 2147483646 h 281"/>
                <a:gd name="T48" fmla="*/ 2147483646 w 456"/>
                <a:gd name="T49" fmla="*/ 2147483646 h 2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6"/>
                <a:gd name="T76" fmla="*/ 0 h 281"/>
                <a:gd name="T77" fmla="*/ 456 w 456"/>
                <a:gd name="T78" fmla="*/ 281 h 28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6" h="281">
                  <a:moveTo>
                    <a:pt x="450" y="0"/>
                  </a:moveTo>
                  <a:cubicBezTo>
                    <a:pt x="245" y="169"/>
                    <a:pt x="245" y="169"/>
                    <a:pt x="245" y="169"/>
                  </a:cubicBezTo>
                  <a:cubicBezTo>
                    <a:pt x="236" y="176"/>
                    <a:pt x="221" y="176"/>
                    <a:pt x="212" y="169"/>
                  </a:cubicBezTo>
                  <a:cubicBezTo>
                    <a:pt x="7" y="0"/>
                    <a:pt x="7" y="0"/>
                    <a:pt x="7" y="0"/>
                  </a:cubicBezTo>
                  <a:cubicBezTo>
                    <a:pt x="3" y="7"/>
                    <a:pt x="0" y="14"/>
                    <a:pt x="0" y="22"/>
                  </a:cubicBezTo>
                  <a:cubicBezTo>
                    <a:pt x="0" y="239"/>
                    <a:pt x="0" y="239"/>
                    <a:pt x="0" y="239"/>
                  </a:cubicBezTo>
                  <a:cubicBezTo>
                    <a:pt x="0" y="262"/>
                    <a:pt x="19" y="281"/>
                    <a:pt x="43" y="281"/>
                  </a:cubicBezTo>
                  <a:cubicBezTo>
                    <a:pt x="414" y="281"/>
                    <a:pt x="414" y="281"/>
                    <a:pt x="414" y="281"/>
                  </a:cubicBezTo>
                  <a:cubicBezTo>
                    <a:pt x="437" y="281"/>
                    <a:pt x="456" y="262"/>
                    <a:pt x="456" y="239"/>
                  </a:cubicBezTo>
                  <a:cubicBezTo>
                    <a:pt x="456" y="22"/>
                    <a:pt x="456" y="22"/>
                    <a:pt x="456" y="22"/>
                  </a:cubicBezTo>
                  <a:cubicBezTo>
                    <a:pt x="456" y="14"/>
                    <a:pt x="454" y="7"/>
                    <a:pt x="450" y="0"/>
                  </a:cubicBezTo>
                  <a:close/>
                  <a:moveTo>
                    <a:pt x="151" y="182"/>
                  </a:moveTo>
                  <a:cubicBezTo>
                    <a:pt x="45" y="248"/>
                    <a:pt x="45" y="248"/>
                    <a:pt x="45" y="248"/>
                  </a:cubicBezTo>
                  <a:cubicBezTo>
                    <a:pt x="41" y="250"/>
                    <a:pt x="35" y="249"/>
                    <a:pt x="33" y="245"/>
                  </a:cubicBezTo>
                  <a:cubicBezTo>
                    <a:pt x="30" y="241"/>
                    <a:pt x="31" y="235"/>
                    <a:pt x="36" y="233"/>
                  </a:cubicBezTo>
                  <a:cubicBezTo>
                    <a:pt x="142" y="167"/>
                    <a:pt x="142" y="167"/>
                    <a:pt x="142" y="167"/>
                  </a:cubicBezTo>
                  <a:cubicBezTo>
                    <a:pt x="146" y="165"/>
                    <a:pt x="151" y="166"/>
                    <a:pt x="154" y="170"/>
                  </a:cubicBezTo>
                  <a:cubicBezTo>
                    <a:pt x="156" y="174"/>
                    <a:pt x="155" y="180"/>
                    <a:pt x="151" y="182"/>
                  </a:cubicBezTo>
                  <a:close/>
                  <a:moveTo>
                    <a:pt x="424" y="245"/>
                  </a:moveTo>
                  <a:cubicBezTo>
                    <a:pt x="422" y="249"/>
                    <a:pt x="416" y="250"/>
                    <a:pt x="412" y="248"/>
                  </a:cubicBezTo>
                  <a:cubicBezTo>
                    <a:pt x="306" y="182"/>
                    <a:pt x="306" y="182"/>
                    <a:pt x="306" y="182"/>
                  </a:cubicBezTo>
                  <a:cubicBezTo>
                    <a:pt x="302" y="180"/>
                    <a:pt x="301" y="174"/>
                    <a:pt x="303" y="170"/>
                  </a:cubicBezTo>
                  <a:cubicBezTo>
                    <a:pt x="306" y="166"/>
                    <a:pt x="311" y="165"/>
                    <a:pt x="315" y="167"/>
                  </a:cubicBezTo>
                  <a:cubicBezTo>
                    <a:pt x="421" y="233"/>
                    <a:pt x="421" y="233"/>
                    <a:pt x="421" y="233"/>
                  </a:cubicBezTo>
                  <a:cubicBezTo>
                    <a:pt x="426" y="235"/>
                    <a:pt x="427" y="241"/>
                    <a:pt x="424" y="245"/>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itchFamily="34" charset="0"/>
                <a:sym typeface="宋体" pitchFamily="2" charset="-122"/>
              </a:endParaRPr>
            </a:p>
          </p:txBody>
        </p:sp>
      </p:grpSp>
      <p:sp>
        <p:nvSpPr>
          <p:cNvPr id="44" name="圆角矩形 26"/>
          <p:cNvSpPr>
            <a:spLocks noChangeArrowheads="1"/>
          </p:cNvSpPr>
          <p:nvPr/>
        </p:nvSpPr>
        <p:spPr bwMode="auto">
          <a:xfrm>
            <a:off x="1693167" y="1567209"/>
            <a:ext cx="3103960" cy="434579"/>
          </a:xfrm>
          <a:prstGeom prst="roundRect">
            <a:avLst>
              <a:gd name="adj" fmla="val 12907"/>
            </a:avLst>
          </a:prstGeom>
          <a:solidFill>
            <a:schemeClr val="bg1">
              <a:alpha val="59999"/>
            </a:schemeClr>
          </a:solidFill>
          <a:ln>
            <a:noFill/>
          </a:ln>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45" name="圆角矩形 27"/>
          <p:cNvSpPr>
            <a:spLocks noChangeArrowheads="1"/>
          </p:cNvSpPr>
          <p:nvPr/>
        </p:nvSpPr>
        <p:spPr bwMode="auto">
          <a:xfrm>
            <a:off x="1693168" y="2330401"/>
            <a:ext cx="3102769" cy="434578"/>
          </a:xfrm>
          <a:prstGeom prst="roundRect">
            <a:avLst>
              <a:gd name="adj" fmla="val 16667"/>
            </a:avLst>
          </a:prstGeom>
          <a:solidFill>
            <a:schemeClr val="bg1">
              <a:alpha val="59999"/>
            </a:schemeClr>
          </a:solidFill>
          <a:ln>
            <a:noFill/>
          </a:ln>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46" name="圆角矩形 28"/>
          <p:cNvSpPr>
            <a:spLocks noChangeArrowheads="1"/>
          </p:cNvSpPr>
          <p:nvPr/>
        </p:nvSpPr>
        <p:spPr bwMode="auto">
          <a:xfrm>
            <a:off x="1693167" y="3138834"/>
            <a:ext cx="3103960" cy="434579"/>
          </a:xfrm>
          <a:prstGeom prst="roundRect">
            <a:avLst>
              <a:gd name="adj" fmla="val 16667"/>
            </a:avLst>
          </a:prstGeom>
          <a:solidFill>
            <a:schemeClr val="bg1">
              <a:alpha val="59999"/>
            </a:schemeClr>
          </a:solidFill>
          <a:ln>
            <a:noFill/>
          </a:ln>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47" name="圆角矩形 29"/>
          <p:cNvSpPr>
            <a:spLocks noChangeArrowheads="1"/>
          </p:cNvSpPr>
          <p:nvPr/>
        </p:nvSpPr>
        <p:spPr bwMode="auto">
          <a:xfrm>
            <a:off x="1693168" y="3878213"/>
            <a:ext cx="3102769" cy="434578"/>
          </a:xfrm>
          <a:prstGeom prst="roundRect">
            <a:avLst>
              <a:gd name="adj" fmla="val 16667"/>
            </a:avLst>
          </a:prstGeom>
          <a:solidFill>
            <a:schemeClr val="bg1">
              <a:alpha val="59999"/>
            </a:schemeClr>
          </a:solidFill>
          <a:ln>
            <a:noFill/>
          </a:ln>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48" name="圆角矩形 34"/>
          <p:cNvSpPr>
            <a:spLocks noChangeArrowheads="1"/>
          </p:cNvSpPr>
          <p:nvPr/>
        </p:nvSpPr>
        <p:spPr bwMode="auto">
          <a:xfrm>
            <a:off x="1693167" y="1567209"/>
            <a:ext cx="2705100" cy="434579"/>
          </a:xfrm>
          <a:prstGeom prst="roundRect">
            <a:avLst>
              <a:gd name="adj" fmla="val 16667"/>
            </a:avLst>
          </a:prstGeom>
          <a:solidFill>
            <a:schemeClr val="bg1">
              <a:lumMod val="75000"/>
            </a:schemeClr>
          </a:solidFill>
          <a:ln>
            <a:noFill/>
          </a:ln>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49" name="文本框 35"/>
          <p:cNvSpPr>
            <a:spLocks noChangeArrowheads="1"/>
          </p:cNvSpPr>
          <p:nvPr/>
        </p:nvSpPr>
        <p:spPr bwMode="auto">
          <a:xfrm>
            <a:off x="3563889" y="1669603"/>
            <a:ext cx="80342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dirty="0">
                <a:solidFill>
                  <a:schemeClr val="bg1"/>
                </a:solidFill>
                <a:latin typeface="微软雅黑" pitchFamily="34" charset="-122"/>
                <a:ea typeface="微软雅黑" pitchFamily="34" charset="-122"/>
                <a:sym typeface="微软雅黑" pitchFamily="34" charset="-122"/>
              </a:rPr>
              <a:t>95%</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50" name="圆角矩形 36"/>
          <p:cNvSpPr>
            <a:spLocks noChangeArrowheads="1"/>
          </p:cNvSpPr>
          <p:nvPr/>
        </p:nvSpPr>
        <p:spPr bwMode="auto">
          <a:xfrm>
            <a:off x="1693168" y="2328020"/>
            <a:ext cx="1980010" cy="434578"/>
          </a:xfrm>
          <a:prstGeom prst="roundRect">
            <a:avLst>
              <a:gd name="adj" fmla="val 16667"/>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51" name="文本框 37"/>
          <p:cNvSpPr>
            <a:spLocks noChangeArrowheads="1"/>
          </p:cNvSpPr>
          <p:nvPr/>
        </p:nvSpPr>
        <p:spPr bwMode="auto">
          <a:xfrm>
            <a:off x="2683173" y="2431603"/>
            <a:ext cx="99000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dirty="0">
                <a:solidFill>
                  <a:srgbClr val="000000"/>
                </a:solidFill>
                <a:latin typeface="微软雅黑" pitchFamily="34" charset="-122"/>
                <a:ea typeface="微软雅黑" pitchFamily="34" charset="-122"/>
                <a:sym typeface="微软雅黑" pitchFamily="34" charset="-122"/>
              </a:rPr>
              <a:t>75%</a:t>
            </a:r>
            <a:endParaRPr lang="zh-CN" altLang="en-US" dirty="0">
              <a:solidFill>
                <a:srgbClr val="000000"/>
              </a:solidFill>
              <a:latin typeface="微软雅黑" pitchFamily="34" charset="-122"/>
              <a:ea typeface="微软雅黑" pitchFamily="34" charset="-122"/>
              <a:sym typeface="微软雅黑" pitchFamily="34" charset="-122"/>
            </a:endParaRPr>
          </a:p>
        </p:txBody>
      </p:sp>
      <p:sp>
        <p:nvSpPr>
          <p:cNvPr id="52" name="圆角矩形 38"/>
          <p:cNvSpPr>
            <a:spLocks noChangeArrowheads="1"/>
          </p:cNvSpPr>
          <p:nvPr/>
        </p:nvSpPr>
        <p:spPr bwMode="auto">
          <a:xfrm>
            <a:off x="1693168" y="3144788"/>
            <a:ext cx="1545431" cy="434578"/>
          </a:xfrm>
          <a:prstGeom prst="roundRect">
            <a:avLst>
              <a:gd name="adj" fmla="val 16667"/>
            </a:avLst>
          </a:prstGeom>
          <a:solidFill>
            <a:schemeClr val="tx1">
              <a:lumMod val="75000"/>
              <a:lumOff val="25000"/>
            </a:schemeClr>
          </a:solidFill>
          <a:ln>
            <a:noFill/>
          </a:ln>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53" name="文本框 39"/>
          <p:cNvSpPr>
            <a:spLocks noChangeArrowheads="1"/>
          </p:cNvSpPr>
          <p:nvPr/>
        </p:nvSpPr>
        <p:spPr bwMode="auto">
          <a:xfrm>
            <a:off x="2339790" y="3248372"/>
            <a:ext cx="89880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dirty="0">
                <a:solidFill>
                  <a:schemeClr val="bg1"/>
                </a:solidFill>
                <a:latin typeface="微软雅黑" pitchFamily="34" charset="-122"/>
                <a:ea typeface="微软雅黑" pitchFamily="34" charset="-122"/>
                <a:sym typeface="微软雅黑" pitchFamily="34" charset="-122"/>
              </a:rPr>
              <a:t>55%</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54" name="圆角矩形 40"/>
          <p:cNvSpPr>
            <a:spLocks noChangeArrowheads="1"/>
          </p:cNvSpPr>
          <p:nvPr/>
        </p:nvSpPr>
        <p:spPr bwMode="auto">
          <a:xfrm>
            <a:off x="1693167" y="3882976"/>
            <a:ext cx="1066800" cy="434578"/>
          </a:xfrm>
          <a:prstGeom prst="roundRect">
            <a:avLst>
              <a:gd name="adj" fmla="val 16667"/>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lIns="68580" tIns="34290" rIns="68580" bIns="34290" anchor="ctr"/>
          <a:lstStyle/>
          <a:p>
            <a:pPr algn="ctr"/>
            <a:endParaRPr lang="zh-CN" altLang="zh-CN">
              <a:solidFill>
                <a:srgbClr val="FFFFFF"/>
              </a:solidFill>
              <a:latin typeface="宋体" pitchFamily="2" charset="-122"/>
              <a:sym typeface="宋体" pitchFamily="2" charset="-122"/>
            </a:endParaRPr>
          </a:p>
        </p:txBody>
      </p:sp>
      <p:sp>
        <p:nvSpPr>
          <p:cNvPr id="55" name="文本框 41"/>
          <p:cNvSpPr>
            <a:spLocks noChangeArrowheads="1"/>
          </p:cNvSpPr>
          <p:nvPr/>
        </p:nvSpPr>
        <p:spPr bwMode="auto">
          <a:xfrm>
            <a:off x="1907705" y="3978226"/>
            <a:ext cx="86417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a:r>
              <a:rPr lang="en-US" dirty="0">
                <a:solidFill>
                  <a:srgbClr val="000000"/>
                </a:solidFill>
                <a:latin typeface="微软雅黑" pitchFamily="34" charset="-122"/>
                <a:ea typeface="微软雅黑" pitchFamily="34" charset="-122"/>
                <a:sym typeface="微软雅黑" pitchFamily="34" charset="-122"/>
              </a:rPr>
              <a:t>25%</a:t>
            </a:r>
            <a:endParaRPr lang="zh-CN" altLang="en-US" dirty="0">
              <a:solidFill>
                <a:srgbClr val="000000"/>
              </a:solidFill>
              <a:latin typeface="微软雅黑" pitchFamily="34" charset="-122"/>
              <a:ea typeface="微软雅黑" pitchFamily="34" charset="-122"/>
              <a:sym typeface="微软雅黑" pitchFamily="34" charset="-122"/>
            </a:endParaRPr>
          </a:p>
        </p:txBody>
      </p:sp>
      <p:grpSp>
        <p:nvGrpSpPr>
          <p:cNvPr id="56" name="组合 55"/>
          <p:cNvGrpSpPr/>
          <p:nvPr/>
        </p:nvGrpSpPr>
        <p:grpSpPr>
          <a:xfrm>
            <a:off x="956021" y="1518466"/>
            <a:ext cx="412785" cy="460505"/>
            <a:chOff x="4835130" y="4177905"/>
            <a:chExt cx="503634" cy="679847"/>
          </a:xfrm>
        </p:grpSpPr>
        <p:sp>
          <p:nvSpPr>
            <p:cNvPr id="57" name="Freeform 151"/>
            <p:cNvSpPr>
              <a:spLocks/>
            </p:cNvSpPr>
            <p:nvPr/>
          </p:nvSpPr>
          <p:spPr bwMode="auto">
            <a:xfrm>
              <a:off x="5167314" y="4544618"/>
              <a:ext cx="25004" cy="47625"/>
            </a:xfrm>
            <a:custGeom>
              <a:avLst/>
              <a:gdLst>
                <a:gd name="T0" fmla="*/ 7 w 9"/>
                <a:gd name="T1" fmla="*/ 0 h 17"/>
                <a:gd name="T2" fmla="*/ 0 w 9"/>
                <a:gd name="T3" fmla="*/ 7 h 17"/>
                <a:gd name="T4" fmla="*/ 0 w 9"/>
                <a:gd name="T5" fmla="*/ 17 h 17"/>
                <a:gd name="T6" fmla="*/ 9 w 9"/>
                <a:gd name="T7" fmla="*/ 17 h 17"/>
                <a:gd name="T8" fmla="*/ 9 w 9"/>
                <a:gd name="T9" fmla="*/ 0 h 17"/>
                <a:gd name="T10" fmla="*/ 7 w 9"/>
                <a:gd name="T11" fmla="*/ 0 h 17"/>
              </a:gdLst>
              <a:ahLst/>
              <a:cxnLst>
                <a:cxn ang="0">
                  <a:pos x="T0" y="T1"/>
                </a:cxn>
                <a:cxn ang="0">
                  <a:pos x="T2" y="T3"/>
                </a:cxn>
                <a:cxn ang="0">
                  <a:pos x="T4" y="T5"/>
                </a:cxn>
                <a:cxn ang="0">
                  <a:pos x="T6" y="T7"/>
                </a:cxn>
                <a:cxn ang="0">
                  <a:pos x="T8" y="T9"/>
                </a:cxn>
                <a:cxn ang="0">
                  <a:pos x="T10" y="T11"/>
                </a:cxn>
              </a:cxnLst>
              <a:rect l="0" t="0" r="r" b="b"/>
              <a:pathLst>
                <a:path w="9" h="17">
                  <a:moveTo>
                    <a:pt x="7" y="0"/>
                  </a:moveTo>
                  <a:cubicBezTo>
                    <a:pt x="3" y="0"/>
                    <a:pt x="0" y="3"/>
                    <a:pt x="0" y="7"/>
                  </a:cubicBezTo>
                  <a:cubicBezTo>
                    <a:pt x="0" y="17"/>
                    <a:pt x="0" y="17"/>
                    <a:pt x="0" y="17"/>
                  </a:cubicBezTo>
                  <a:cubicBezTo>
                    <a:pt x="9" y="17"/>
                    <a:pt x="9" y="17"/>
                    <a:pt x="9" y="17"/>
                  </a:cubicBezTo>
                  <a:cubicBezTo>
                    <a:pt x="9" y="0"/>
                    <a:pt x="9" y="0"/>
                    <a:pt x="9" y="0"/>
                  </a:cubicBezTo>
                  <a:cubicBezTo>
                    <a:pt x="9" y="0"/>
                    <a:pt x="8" y="0"/>
                    <a:pt x="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8" name="Freeform 152"/>
            <p:cNvSpPr>
              <a:spLocks noEditPoints="1"/>
            </p:cNvSpPr>
            <p:nvPr/>
          </p:nvSpPr>
          <p:spPr bwMode="auto">
            <a:xfrm>
              <a:off x="4835130" y="4177905"/>
              <a:ext cx="357188" cy="634603"/>
            </a:xfrm>
            <a:custGeom>
              <a:avLst/>
              <a:gdLst>
                <a:gd name="T0" fmla="*/ 60 w 127"/>
                <a:gd name="T1" fmla="*/ 193 h 225"/>
                <a:gd name="T2" fmla="*/ 62 w 127"/>
                <a:gd name="T3" fmla="*/ 188 h 225"/>
                <a:gd name="T4" fmla="*/ 21 w 127"/>
                <a:gd name="T5" fmla="*/ 188 h 225"/>
                <a:gd name="T6" fmla="*/ 13 w 127"/>
                <a:gd name="T7" fmla="*/ 180 h 225"/>
                <a:gd name="T8" fmla="*/ 13 w 127"/>
                <a:gd name="T9" fmla="*/ 35 h 225"/>
                <a:gd name="T10" fmla="*/ 21 w 127"/>
                <a:gd name="T11" fmla="*/ 27 h 225"/>
                <a:gd name="T12" fmla="*/ 107 w 127"/>
                <a:gd name="T13" fmla="*/ 27 h 225"/>
                <a:gd name="T14" fmla="*/ 115 w 127"/>
                <a:gd name="T15" fmla="*/ 35 h 225"/>
                <a:gd name="T16" fmla="*/ 115 w 127"/>
                <a:gd name="T17" fmla="*/ 90 h 225"/>
                <a:gd name="T18" fmla="*/ 125 w 127"/>
                <a:gd name="T19" fmla="*/ 89 h 225"/>
                <a:gd name="T20" fmla="*/ 127 w 127"/>
                <a:gd name="T21" fmla="*/ 89 h 225"/>
                <a:gd name="T22" fmla="*/ 127 w 127"/>
                <a:gd name="T23" fmla="*/ 23 h 225"/>
                <a:gd name="T24" fmla="*/ 104 w 127"/>
                <a:gd name="T25" fmla="*/ 0 h 225"/>
                <a:gd name="T26" fmla="*/ 23 w 127"/>
                <a:gd name="T27" fmla="*/ 0 h 225"/>
                <a:gd name="T28" fmla="*/ 0 w 127"/>
                <a:gd name="T29" fmla="*/ 23 h 225"/>
                <a:gd name="T30" fmla="*/ 0 w 127"/>
                <a:gd name="T31" fmla="*/ 202 h 225"/>
                <a:gd name="T32" fmla="*/ 23 w 127"/>
                <a:gd name="T33" fmla="*/ 225 h 225"/>
                <a:gd name="T34" fmla="*/ 60 w 127"/>
                <a:gd name="T35" fmla="*/ 225 h 225"/>
                <a:gd name="T36" fmla="*/ 61 w 127"/>
                <a:gd name="T37" fmla="*/ 219 h 225"/>
                <a:gd name="T38" fmla="*/ 51 w 127"/>
                <a:gd name="T39" fmla="*/ 206 h 225"/>
                <a:gd name="T40" fmla="*/ 60 w 127"/>
                <a:gd name="T41" fmla="*/ 193 h 225"/>
                <a:gd name="T42" fmla="*/ 47 w 127"/>
                <a:gd name="T43" fmla="*/ 7 h 225"/>
                <a:gd name="T44" fmla="*/ 81 w 127"/>
                <a:gd name="T45" fmla="*/ 7 h 225"/>
                <a:gd name="T46" fmla="*/ 87 w 127"/>
                <a:gd name="T47" fmla="*/ 13 h 225"/>
                <a:gd name="T48" fmla="*/ 81 w 127"/>
                <a:gd name="T49" fmla="*/ 19 h 225"/>
                <a:gd name="T50" fmla="*/ 47 w 127"/>
                <a:gd name="T51" fmla="*/ 19 h 225"/>
                <a:gd name="T52" fmla="*/ 41 w 127"/>
                <a:gd name="T53" fmla="*/ 13 h 225"/>
                <a:gd name="T54" fmla="*/ 47 w 127"/>
                <a:gd name="T55" fmla="*/ 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225">
                  <a:moveTo>
                    <a:pt x="60" y="193"/>
                  </a:moveTo>
                  <a:cubicBezTo>
                    <a:pt x="61" y="191"/>
                    <a:pt x="61" y="190"/>
                    <a:pt x="62" y="188"/>
                  </a:cubicBezTo>
                  <a:cubicBezTo>
                    <a:pt x="21" y="188"/>
                    <a:pt x="21" y="188"/>
                    <a:pt x="21" y="188"/>
                  </a:cubicBezTo>
                  <a:cubicBezTo>
                    <a:pt x="16" y="188"/>
                    <a:pt x="13" y="184"/>
                    <a:pt x="13" y="180"/>
                  </a:cubicBezTo>
                  <a:cubicBezTo>
                    <a:pt x="13" y="35"/>
                    <a:pt x="13" y="35"/>
                    <a:pt x="13" y="35"/>
                  </a:cubicBezTo>
                  <a:cubicBezTo>
                    <a:pt x="13" y="31"/>
                    <a:pt x="16" y="27"/>
                    <a:pt x="21" y="27"/>
                  </a:cubicBezTo>
                  <a:cubicBezTo>
                    <a:pt x="107" y="27"/>
                    <a:pt x="107" y="27"/>
                    <a:pt x="107" y="27"/>
                  </a:cubicBezTo>
                  <a:cubicBezTo>
                    <a:pt x="111" y="27"/>
                    <a:pt x="115" y="31"/>
                    <a:pt x="115" y="35"/>
                  </a:cubicBezTo>
                  <a:cubicBezTo>
                    <a:pt x="115" y="90"/>
                    <a:pt x="115" y="90"/>
                    <a:pt x="115" y="90"/>
                  </a:cubicBezTo>
                  <a:cubicBezTo>
                    <a:pt x="118" y="90"/>
                    <a:pt x="122" y="89"/>
                    <a:pt x="125" y="89"/>
                  </a:cubicBezTo>
                  <a:cubicBezTo>
                    <a:pt x="126" y="89"/>
                    <a:pt x="127" y="89"/>
                    <a:pt x="127" y="89"/>
                  </a:cubicBezTo>
                  <a:cubicBezTo>
                    <a:pt x="127" y="23"/>
                    <a:pt x="127" y="23"/>
                    <a:pt x="127" y="23"/>
                  </a:cubicBezTo>
                  <a:cubicBezTo>
                    <a:pt x="127" y="10"/>
                    <a:pt x="117" y="0"/>
                    <a:pt x="104" y="0"/>
                  </a:cubicBezTo>
                  <a:cubicBezTo>
                    <a:pt x="23" y="0"/>
                    <a:pt x="23" y="0"/>
                    <a:pt x="23" y="0"/>
                  </a:cubicBezTo>
                  <a:cubicBezTo>
                    <a:pt x="11" y="0"/>
                    <a:pt x="0" y="10"/>
                    <a:pt x="0" y="23"/>
                  </a:cubicBezTo>
                  <a:cubicBezTo>
                    <a:pt x="0" y="202"/>
                    <a:pt x="0" y="202"/>
                    <a:pt x="0" y="202"/>
                  </a:cubicBezTo>
                  <a:cubicBezTo>
                    <a:pt x="0" y="214"/>
                    <a:pt x="11" y="225"/>
                    <a:pt x="23" y="225"/>
                  </a:cubicBezTo>
                  <a:cubicBezTo>
                    <a:pt x="60" y="225"/>
                    <a:pt x="60" y="225"/>
                    <a:pt x="60" y="225"/>
                  </a:cubicBezTo>
                  <a:cubicBezTo>
                    <a:pt x="60" y="222"/>
                    <a:pt x="60" y="220"/>
                    <a:pt x="61" y="219"/>
                  </a:cubicBezTo>
                  <a:cubicBezTo>
                    <a:pt x="55" y="217"/>
                    <a:pt x="51" y="212"/>
                    <a:pt x="51" y="206"/>
                  </a:cubicBezTo>
                  <a:cubicBezTo>
                    <a:pt x="51" y="200"/>
                    <a:pt x="55" y="195"/>
                    <a:pt x="60" y="193"/>
                  </a:cubicBezTo>
                  <a:close/>
                  <a:moveTo>
                    <a:pt x="47" y="7"/>
                  </a:moveTo>
                  <a:cubicBezTo>
                    <a:pt x="81" y="7"/>
                    <a:pt x="81" y="7"/>
                    <a:pt x="81" y="7"/>
                  </a:cubicBezTo>
                  <a:cubicBezTo>
                    <a:pt x="84" y="7"/>
                    <a:pt x="87" y="9"/>
                    <a:pt x="87" y="13"/>
                  </a:cubicBezTo>
                  <a:cubicBezTo>
                    <a:pt x="87" y="16"/>
                    <a:pt x="84" y="19"/>
                    <a:pt x="81" y="19"/>
                  </a:cubicBezTo>
                  <a:cubicBezTo>
                    <a:pt x="47" y="19"/>
                    <a:pt x="47" y="19"/>
                    <a:pt x="47" y="19"/>
                  </a:cubicBezTo>
                  <a:cubicBezTo>
                    <a:pt x="44" y="19"/>
                    <a:pt x="41" y="16"/>
                    <a:pt x="41" y="13"/>
                  </a:cubicBezTo>
                  <a:cubicBezTo>
                    <a:pt x="41" y="9"/>
                    <a:pt x="44" y="7"/>
                    <a:pt x="47"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9" name="Freeform 153"/>
            <p:cNvSpPr>
              <a:spLocks/>
            </p:cNvSpPr>
            <p:nvPr/>
          </p:nvSpPr>
          <p:spPr bwMode="auto">
            <a:xfrm>
              <a:off x="5080398" y="4457702"/>
              <a:ext cx="216694" cy="148828"/>
            </a:xfrm>
            <a:custGeom>
              <a:avLst/>
              <a:gdLst>
                <a:gd name="T0" fmla="*/ 0 w 77"/>
                <a:gd name="T1" fmla="*/ 38 h 53"/>
                <a:gd name="T2" fmla="*/ 0 w 77"/>
                <a:gd name="T3" fmla="*/ 53 h 53"/>
                <a:gd name="T4" fmla="*/ 21 w 77"/>
                <a:gd name="T5" fmla="*/ 53 h 53"/>
                <a:gd name="T6" fmla="*/ 21 w 77"/>
                <a:gd name="T7" fmla="*/ 38 h 53"/>
                <a:gd name="T8" fmla="*/ 38 w 77"/>
                <a:gd name="T9" fmla="*/ 21 h 53"/>
                <a:gd name="T10" fmla="*/ 56 w 77"/>
                <a:gd name="T11" fmla="*/ 38 h 53"/>
                <a:gd name="T12" fmla="*/ 56 w 77"/>
                <a:gd name="T13" fmla="*/ 53 h 53"/>
                <a:gd name="T14" fmla="*/ 77 w 77"/>
                <a:gd name="T15" fmla="*/ 53 h 53"/>
                <a:gd name="T16" fmla="*/ 77 w 77"/>
                <a:gd name="T17" fmla="*/ 38 h 53"/>
                <a:gd name="T18" fmla="*/ 38 w 77"/>
                <a:gd name="T19" fmla="*/ 0 h 53"/>
                <a:gd name="T20" fmla="*/ 0 w 77"/>
                <a:gd name="T21"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0" y="38"/>
                  </a:moveTo>
                  <a:cubicBezTo>
                    <a:pt x="0" y="53"/>
                    <a:pt x="0" y="53"/>
                    <a:pt x="0" y="53"/>
                  </a:cubicBezTo>
                  <a:cubicBezTo>
                    <a:pt x="21" y="53"/>
                    <a:pt x="21" y="53"/>
                    <a:pt x="21" y="53"/>
                  </a:cubicBezTo>
                  <a:cubicBezTo>
                    <a:pt x="21" y="38"/>
                    <a:pt x="21" y="38"/>
                    <a:pt x="21" y="38"/>
                  </a:cubicBezTo>
                  <a:cubicBezTo>
                    <a:pt x="21" y="29"/>
                    <a:pt x="29" y="21"/>
                    <a:pt x="38" y="21"/>
                  </a:cubicBezTo>
                  <a:cubicBezTo>
                    <a:pt x="48" y="21"/>
                    <a:pt x="56" y="29"/>
                    <a:pt x="56" y="38"/>
                  </a:cubicBezTo>
                  <a:cubicBezTo>
                    <a:pt x="56" y="53"/>
                    <a:pt x="56" y="53"/>
                    <a:pt x="56" y="53"/>
                  </a:cubicBezTo>
                  <a:cubicBezTo>
                    <a:pt x="77" y="53"/>
                    <a:pt x="77" y="53"/>
                    <a:pt x="77" y="53"/>
                  </a:cubicBezTo>
                  <a:cubicBezTo>
                    <a:pt x="77" y="38"/>
                    <a:pt x="77" y="38"/>
                    <a:pt x="77" y="38"/>
                  </a:cubicBezTo>
                  <a:cubicBezTo>
                    <a:pt x="77" y="17"/>
                    <a:pt x="60" y="0"/>
                    <a:pt x="38" y="0"/>
                  </a:cubicBezTo>
                  <a:cubicBezTo>
                    <a:pt x="17" y="0"/>
                    <a:pt x="0" y="17"/>
                    <a:pt x="0" y="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60" name="Freeform 154"/>
            <p:cNvSpPr>
              <a:spLocks/>
            </p:cNvSpPr>
            <p:nvPr/>
          </p:nvSpPr>
          <p:spPr bwMode="auto">
            <a:xfrm>
              <a:off x="5029201" y="4620818"/>
              <a:ext cx="309563" cy="72628"/>
            </a:xfrm>
            <a:custGeom>
              <a:avLst/>
              <a:gdLst>
                <a:gd name="T0" fmla="*/ 0 w 110"/>
                <a:gd name="T1" fmla="*/ 13 h 26"/>
                <a:gd name="T2" fmla="*/ 14 w 110"/>
                <a:gd name="T3" fmla="*/ 26 h 26"/>
                <a:gd name="T4" fmla="*/ 24 w 110"/>
                <a:gd name="T5" fmla="*/ 26 h 26"/>
                <a:gd name="T6" fmla="*/ 55 w 110"/>
                <a:gd name="T7" fmla="*/ 7 h 26"/>
                <a:gd name="T8" fmla="*/ 86 w 110"/>
                <a:gd name="T9" fmla="*/ 26 h 26"/>
                <a:gd name="T10" fmla="*/ 96 w 110"/>
                <a:gd name="T11" fmla="*/ 26 h 26"/>
                <a:gd name="T12" fmla="*/ 110 w 110"/>
                <a:gd name="T13" fmla="*/ 13 h 26"/>
                <a:gd name="T14" fmla="*/ 96 w 110"/>
                <a:gd name="T15" fmla="*/ 0 h 26"/>
                <a:gd name="T16" fmla="*/ 14 w 110"/>
                <a:gd name="T17" fmla="*/ 0 h 26"/>
                <a:gd name="T18" fmla="*/ 0 w 110"/>
                <a:gd name="T1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26">
                  <a:moveTo>
                    <a:pt x="0" y="13"/>
                  </a:moveTo>
                  <a:cubicBezTo>
                    <a:pt x="0" y="20"/>
                    <a:pt x="6" y="26"/>
                    <a:pt x="14" y="26"/>
                  </a:cubicBezTo>
                  <a:cubicBezTo>
                    <a:pt x="24" y="26"/>
                    <a:pt x="24" y="26"/>
                    <a:pt x="24" y="26"/>
                  </a:cubicBezTo>
                  <a:cubicBezTo>
                    <a:pt x="29" y="15"/>
                    <a:pt x="41" y="7"/>
                    <a:pt x="55" y="7"/>
                  </a:cubicBezTo>
                  <a:cubicBezTo>
                    <a:pt x="69" y="7"/>
                    <a:pt x="80" y="15"/>
                    <a:pt x="86" y="26"/>
                  </a:cubicBezTo>
                  <a:cubicBezTo>
                    <a:pt x="96" y="26"/>
                    <a:pt x="96" y="26"/>
                    <a:pt x="96" y="26"/>
                  </a:cubicBezTo>
                  <a:cubicBezTo>
                    <a:pt x="104" y="26"/>
                    <a:pt x="110" y="20"/>
                    <a:pt x="110" y="13"/>
                  </a:cubicBezTo>
                  <a:cubicBezTo>
                    <a:pt x="110" y="6"/>
                    <a:pt x="104" y="0"/>
                    <a:pt x="96" y="0"/>
                  </a:cubicBezTo>
                  <a:cubicBezTo>
                    <a:pt x="14" y="0"/>
                    <a:pt x="14" y="0"/>
                    <a:pt x="14" y="0"/>
                  </a:cubicBezTo>
                  <a:cubicBezTo>
                    <a:pt x="6" y="0"/>
                    <a:pt x="0" y="6"/>
                    <a:pt x="0"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61" name="Freeform 155"/>
            <p:cNvSpPr>
              <a:spLocks/>
            </p:cNvSpPr>
            <p:nvPr/>
          </p:nvSpPr>
          <p:spPr bwMode="auto">
            <a:xfrm>
              <a:off x="5029201" y="4702970"/>
              <a:ext cx="64294" cy="72628"/>
            </a:xfrm>
            <a:custGeom>
              <a:avLst/>
              <a:gdLst>
                <a:gd name="T0" fmla="*/ 14 w 23"/>
                <a:gd name="T1" fmla="*/ 0 h 26"/>
                <a:gd name="T2" fmla="*/ 0 w 23"/>
                <a:gd name="T3" fmla="*/ 13 h 26"/>
                <a:gd name="T4" fmla="*/ 14 w 23"/>
                <a:gd name="T5" fmla="*/ 26 h 26"/>
                <a:gd name="T6" fmla="*/ 23 w 23"/>
                <a:gd name="T7" fmla="*/ 26 h 26"/>
                <a:gd name="T8" fmla="*/ 20 w 23"/>
                <a:gd name="T9" fmla="*/ 13 h 26"/>
                <a:gd name="T10" fmla="*/ 23 w 23"/>
                <a:gd name="T11" fmla="*/ 0 h 26"/>
                <a:gd name="T12" fmla="*/ 14 w 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3" h="26">
                  <a:moveTo>
                    <a:pt x="14" y="0"/>
                  </a:moveTo>
                  <a:cubicBezTo>
                    <a:pt x="6" y="0"/>
                    <a:pt x="0" y="5"/>
                    <a:pt x="0" y="13"/>
                  </a:cubicBezTo>
                  <a:cubicBezTo>
                    <a:pt x="0" y="20"/>
                    <a:pt x="6" y="26"/>
                    <a:pt x="14" y="26"/>
                  </a:cubicBezTo>
                  <a:cubicBezTo>
                    <a:pt x="23" y="26"/>
                    <a:pt x="23" y="26"/>
                    <a:pt x="23" y="26"/>
                  </a:cubicBezTo>
                  <a:cubicBezTo>
                    <a:pt x="21" y="22"/>
                    <a:pt x="20" y="17"/>
                    <a:pt x="20" y="13"/>
                  </a:cubicBezTo>
                  <a:cubicBezTo>
                    <a:pt x="20" y="8"/>
                    <a:pt x="21" y="4"/>
                    <a:pt x="23" y="0"/>
                  </a:cubicBezTo>
                  <a:lnTo>
                    <a:pt x="1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62" name="Freeform 156"/>
            <p:cNvSpPr>
              <a:spLocks/>
            </p:cNvSpPr>
            <p:nvPr/>
          </p:nvSpPr>
          <p:spPr bwMode="auto">
            <a:xfrm>
              <a:off x="5274470" y="4702970"/>
              <a:ext cx="64294" cy="72628"/>
            </a:xfrm>
            <a:custGeom>
              <a:avLst/>
              <a:gdLst>
                <a:gd name="T0" fmla="*/ 9 w 23"/>
                <a:gd name="T1" fmla="*/ 0 h 26"/>
                <a:gd name="T2" fmla="*/ 0 w 23"/>
                <a:gd name="T3" fmla="*/ 0 h 26"/>
                <a:gd name="T4" fmla="*/ 3 w 23"/>
                <a:gd name="T5" fmla="*/ 13 h 26"/>
                <a:gd name="T6" fmla="*/ 0 w 23"/>
                <a:gd name="T7" fmla="*/ 26 h 26"/>
                <a:gd name="T8" fmla="*/ 9 w 23"/>
                <a:gd name="T9" fmla="*/ 26 h 26"/>
                <a:gd name="T10" fmla="*/ 23 w 23"/>
                <a:gd name="T11" fmla="*/ 13 h 26"/>
                <a:gd name="T12" fmla="*/ 9 w 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3" h="26">
                  <a:moveTo>
                    <a:pt x="9" y="0"/>
                  </a:moveTo>
                  <a:cubicBezTo>
                    <a:pt x="0" y="0"/>
                    <a:pt x="0" y="0"/>
                    <a:pt x="0" y="0"/>
                  </a:cubicBezTo>
                  <a:cubicBezTo>
                    <a:pt x="2" y="4"/>
                    <a:pt x="3" y="8"/>
                    <a:pt x="3" y="13"/>
                  </a:cubicBezTo>
                  <a:cubicBezTo>
                    <a:pt x="3" y="17"/>
                    <a:pt x="2" y="22"/>
                    <a:pt x="0" y="26"/>
                  </a:cubicBezTo>
                  <a:cubicBezTo>
                    <a:pt x="9" y="26"/>
                    <a:pt x="9" y="26"/>
                    <a:pt x="9" y="26"/>
                  </a:cubicBezTo>
                  <a:cubicBezTo>
                    <a:pt x="17" y="26"/>
                    <a:pt x="23" y="20"/>
                    <a:pt x="23" y="13"/>
                  </a:cubicBezTo>
                  <a:cubicBezTo>
                    <a:pt x="23" y="5"/>
                    <a:pt x="17" y="0"/>
                    <a:pt x="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63" name="Freeform 157"/>
            <p:cNvSpPr>
              <a:spLocks/>
            </p:cNvSpPr>
            <p:nvPr/>
          </p:nvSpPr>
          <p:spPr bwMode="auto">
            <a:xfrm>
              <a:off x="5029201" y="4781552"/>
              <a:ext cx="309563" cy="76200"/>
            </a:xfrm>
            <a:custGeom>
              <a:avLst/>
              <a:gdLst>
                <a:gd name="T0" fmla="*/ 96 w 110"/>
                <a:gd name="T1" fmla="*/ 0 h 27"/>
                <a:gd name="T2" fmla="*/ 86 w 110"/>
                <a:gd name="T3" fmla="*/ 0 h 27"/>
                <a:gd name="T4" fmla="*/ 55 w 110"/>
                <a:gd name="T5" fmla="*/ 20 h 27"/>
                <a:gd name="T6" fmla="*/ 24 w 110"/>
                <a:gd name="T7" fmla="*/ 0 h 27"/>
                <a:gd name="T8" fmla="*/ 14 w 110"/>
                <a:gd name="T9" fmla="*/ 0 h 27"/>
                <a:gd name="T10" fmla="*/ 0 w 110"/>
                <a:gd name="T11" fmla="*/ 14 h 27"/>
                <a:gd name="T12" fmla="*/ 14 w 110"/>
                <a:gd name="T13" fmla="*/ 27 h 27"/>
                <a:gd name="T14" fmla="*/ 96 w 110"/>
                <a:gd name="T15" fmla="*/ 27 h 27"/>
                <a:gd name="T16" fmla="*/ 110 w 110"/>
                <a:gd name="T17" fmla="*/ 14 h 27"/>
                <a:gd name="T18" fmla="*/ 96 w 11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27">
                  <a:moveTo>
                    <a:pt x="96" y="0"/>
                  </a:moveTo>
                  <a:cubicBezTo>
                    <a:pt x="86" y="0"/>
                    <a:pt x="86" y="0"/>
                    <a:pt x="86" y="0"/>
                  </a:cubicBezTo>
                  <a:cubicBezTo>
                    <a:pt x="80" y="12"/>
                    <a:pt x="69" y="20"/>
                    <a:pt x="55" y="20"/>
                  </a:cubicBezTo>
                  <a:cubicBezTo>
                    <a:pt x="41" y="20"/>
                    <a:pt x="29" y="12"/>
                    <a:pt x="24" y="0"/>
                  </a:cubicBezTo>
                  <a:cubicBezTo>
                    <a:pt x="14" y="0"/>
                    <a:pt x="14" y="0"/>
                    <a:pt x="14" y="0"/>
                  </a:cubicBezTo>
                  <a:cubicBezTo>
                    <a:pt x="6" y="0"/>
                    <a:pt x="0" y="6"/>
                    <a:pt x="0" y="14"/>
                  </a:cubicBezTo>
                  <a:cubicBezTo>
                    <a:pt x="0" y="21"/>
                    <a:pt x="6" y="27"/>
                    <a:pt x="14" y="27"/>
                  </a:cubicBezTo>
                  <a:cubicBezTo>
                    <a:pt x="96" y="27"/>
                    <a:pt x="96" y="27"/>
                    <a:pt x="96" y="27"/>
                  </a:cubicBezTo>
                  <a:cubicBezTo>
                    <a:pt x="104" y="27"/>
                    <a:pt x="110" y="21"/>
                    <a:pt x="110" y="14"/>
                  </a:cubicBezTo>
                  <a:cubicBezTo>
                    <a:pt x="110" y="6"/>
                    <a:pt x="104" y="0"/>
                    <a:pt x="9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64" name="Freeform 158"/>
            <p:cNvSpPr>
              <a:spLocks noEditPoints="1"/>
            </p:cNvSpPr>
            <p:nvPr/>
          </p:nvSpPr>
          <p:spPr bwMode="auto">
            <a:xfrm>
              <a:off x="5103020" y="4657727"/>
              <a:ext cx="163116" cy="163116"/>
            </a:xfrm>
            <a:custGeom>
              <a:avLst/>
              <a:gdLst>
                <a:gd name="T0" fmla="*/ 29 w 58"/>
                <a:gd name="T1" fmla="*/ 0 h 58"/>
                <a:gd name="T2" fmla="*/ 0 w 58"/>
                <a:gd name="T3" fmla="*/ 29 h 58"/>
                <a:gd name="T4" fmla="*/ 29 w 58"/>
                <a:gd name="T5" fmla="*/ 58 h 58"/>
                <a:gd name="T6" fmla="*/ 58 w 58"/>
                <a:gd name="T7" fmla="*/ 29 h 58"/>
                <a:gd name="T8" fmla="*/ 29 w 58"/>
                <a:gd name="T9" fmla="*/ 0 h 58"/>
                <a:gd name="T10" fmla="*/ 26 w 58"/>
                <a:gd name="T11" fmla="*/ 7 h 58"/>
                <a:gd name="T12" fmla="*/ 29 w 58"/>
                <a:gd name="T13" fmla="*/ 4 h 58"/>
                <a:gd name="T14" fmla="*/ 32 w 58"/>
                <a:gd name="T15" fmla="*/ 7 h 58"/>
                <a:gd name="T16" fmla="*/ 32 w 58"/>
                <a:gd name="T17" fmla="*/ 13 h 58"/>
                <a:gd name="T18" fmla="*/ 29 w 58"/>
                <a:gd name="T19" fmla="*/ 16 h 58"/>
                <a:gd name="T20" fmla="*/ 26 w 58"/>
                <a:gd name="T21" fmla="*/ 13 h 58"/>
                <a:gd name="T22" fmla="*/ 26 w 58"/>
                <a:gd name="T23" fmla="*/ 7 h 58"/>
                <a:gd name="T24" fmla="*/ 32 w 58"/>
                <a:gd name="T25" fmla="*/ 52 h 58"/>
                <a:gd name="T26" fmla="*/ 29 w 58"/>
                <a:gd name="T27" fmla="*/ 55 h 58"/>
                <a:gd name="T28" fmla="*/ 26 w 58"/>
                <a:gd name="T29" fmla="*/ 52 h 58"/>
                <a:gd name="T30" fmla="*/ 26 w 58"/>
                <a:gd name="T31" fmla="*/ 46 h 58"/>
                <a:gd name="T32" fmla="*/ 29 w 58"/>
                <a:gd name="T33" fmla="*/ 43 h 58"/>
                <a:gd name="T34" fmla="*/ 32 w 58"/>
                <a:gd name="T35" fmla="*/ 46 h 58"/>
                <a:gd name="T36" fmla="*/ 32 w 58"/>
                <a:gd name="T37" fmla="*/ 52 h 58"/>
                <a:gd name="T38" fmla="*/ 55 w 58"/>
                <a:gd name="T39" fmla="*/ 29 h 58"/>
                <a:gd name="T40" fmla="*/ 52 w 58"/>
                <a:gd name="T41" fmla="*/ 33 h 58"/>
                <a:gd name="T42" fmla="*/ 38 w 58"/>
                <a:gd name="T43" fmla="*/ 33 h 58"/>
                <a:gd name="T44" fmla="*/ 29 w 58"/>
                <a:gd name="T45" fmla="*/ 39 h 58"/>
                <a:gd name="T46" fmla="*/ 19 w 58"/>
                <a:gd name="T47" fmla="*/ 33 h 58"/>
                <a:gd name="T48" fmla="*/ 6 w 58"/>
                <a:gd name="T49" fmla="*/ 33 h 58"/>
                <a:gd name="T50" fmla="*/ 3 w 58"/>
                <a:gd name="T51" fmla="*/ 29 h 58"/>
                <a:gd name="T52" fmla="*/ 6 w 58"/>
                <a:gd name="T53" fmla="*/ 26 h 58"/>
                <a:gd name="T54" fmla="*/ 19 w 58"/>
                <a:gd name="T55" fmla="*/ 26 h 58"/>
                <a:gd name="T56" fmla="*/ 29 w 58"/>
                <a:gd name="T57" fmla="*/ 19 h 58"/>
                <a:gd name="T58" fmla="*/ 39 w 58"/>
                <a:gd name="T59" fmla="*/ 26 h 58"/>
                <a:gd name="T60" fmla="*/ 52 w 58"/>
                <a:gd name="T61" fmla="*/ 26 h 58"/>
                <a:gd name="T62" fmla="*/ 55 w 58"/>
                <a:gd name="T6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8">
                  <a:moveTo>
                    <a:pt x="29" y="0"/>
                  </a:moveTo>
                  <a:cubicBezTo>
                    <a:pt x="13" y="0"/>
                    <a:pt x="0" y="13"/>
                    <a:pt x="0" y="29"/>
                  </a:cubicBezTo>
                  <a:cubicBezTo>
                    <a:pt x="0" y="45"/>
                    <a:pt x="13" y="58"/>
                    <a:pt x="29" y="58"/>
                  </a:cubicBezTo>
                  <a:cubicBezTo>
                    <a:pt x="45" y="58"/>
                    <a:pt x="58" y="45"/>
                    <a:pt x="58" y="29"/>
                  </a:cubicBezTo>
                  <a:cubicBezTo>
                    <a:pt x="58" y="13"/>
                    <a:pt x="45" y="0"/>
                    <a:pt x="29" y="0"/>
                  </a:cubicBezTo>
                  <a:close/>
                  <a:moveTo>
                    <a:pt x="26" y="7"/>
                  </a:moveTo>
                  <a:cubicBezTo>
                    <a:pt x="26" y="5"/>
                    <a:pt x="27" y="4"/>
                    <a:pt x="29" y="4"/>
                  </a:cubicBezTo>
                  <a:cubicBezTo>
                    <a:pt x="31" y="4"/>
                    <a:pt x="32" y="5"/>
                    <a:pt x="32" y="7"/>
                  </a:cubicBezTo>
                  <a:cubicBezTo>
                    <a:pt x="32" y="13"/>
                    <a:pt x="32" y="13"/>
                    <a:pt x="32" y="13"/>
                  </a:cubicBezTo>
                  <a:cubicBezTo>
                    <a:pt x="32" y="15"/>
                    <a:pt x="31" y="16"/>
                    <a:pt x="29" y="16"/>
                  </a:cubicBezTo>
                  <a:cubicBezTo>
                    <a:pt x="27" y="16"/>
                    <a:pt x="26" y="15"/>
                    <a:pt x="26" y="13"/>
                  </a:cubicBezTo>
                  <a:lnTo>
                    <a:pt x="26" y="7"/>
                  </a:lnTo>
                  <a:close/>
                  <a:moveTo>
                    <a:pt x="32" y="52"/>
                  </a:moveTo>
                  <a:cubicBezTo>
                    <a:pt x="32" y="54"/>
                    <a:pt x="31" y="55"/>
                    <a:pt x="29" y="55"/>
                  </a:cubicBezTo>
                  <a:cubicBezTo>
                    <a:pt x="27" y="55"/>
                    <a:pt x="26" y="54"/>
                    <a:pt x="26" y="52"/>
                  </a:cubicBezTo>
                  <a:cubicBezTo>
                    <a:pt x="26" y="46"/>
                    <a:pt x="26" y="46"/>
                    <a:pt x="26" y="46"/>
                  </a:cubicBezTo>
                  <a:cubicBezTo>
                    <a:pt x="26" y="44"/>
                    <a:pt x="27" y="43"/>
                    <a:pt x="29" y="43"/>
                  </a:cubicBezTo>
                  <a:cubicBezTo>
                    <a:pt x="31" y="43"/>
                    <a:pt x="32" y="44"/>
                    <a:pt x="32" y="46"/>
                  </a:cubicBezTo>
                  <a:lnTo>
                    <a:pt x="32" y="52"/>
                  </a:lnTo>
                  <a:close/>
                  <a:moveTo>
                    <a:pt x="55" y="29"/>
                  </a:moveTo>
                  <a:cubicBezTo>
                    <a:pt x="55" y="31"/>
                    <a:pt x="53" y="33"/>
                    <a:pt x="52" y="33"/>
                  </a:cubicBezTo>
                  <a:cubicBezTo>
                    <a:pt x="38" y="33"/>
                    <a:pt x="38" y="33"/>
                    <a:pt x="38" y="33"/>
                  </a:cubicBezTo>
                  <a:cubicBezTo>
                    <a:pt x="37" y="36"/>
                    <a:pt x="33" y="39"/>
                    <a:pt x="29" y="39"/>
                  </a:cubicBezTo>
                  <a:cubicBezTo>
                    <a:pt x="25" y="39"/>
                    <a:pt x="21" y="36"/>
                    <a:pt x="19" y="33"/>
                  </a:cubicBezTo>
                  <a:cubicBezTo>
                    <a:pt x="6" y="33"/>
                    <a:pt x="6" y="33"/>
                    <a:pt x="6" y="33"/>
                  </a:cubicBezTo>
                  <a:cubicBezTo>
                    <a:pt x="5" y="33"/>
                    <a:pt x="3" y="31"/>
                    <a:pt x="3" y="29"/>
                  </a:cubicBezTo>
                  <a:cubicBezTo>
                    <a:pt x="3" y="28"/>
                    <a:pt x="5" y="26"/>
                    <a:pt x="6" y="26"/>
                  </a:cubicBezTo>
                  <a:cubicBezTo>
                    <a:pt x="19" y="26"/>
                    <a:pt x="19" y="26"/>
                    <a:pt x="19" y="26"/>
                  </a:cubicBezTo>
                  <a:cubicBezTo>
                    <a:pt x="20" y="22"/>
                    <a:pt x="24" y="19"/>
                    <a:pt x="29" y="19"/>
                  </a:cubicBezTo>
                  <a:cubicBezTo>
                    <a:pt x="34" y="19"/>
                    <a:pt x="38" y="22"/>
                    <a:pt x="39" y="26"/>
                  </a:cubicBezTo>
                  <a:cubicBezTo>
                    <a:pt x="52" y="26"/>
                    <a:pt x="52" y="26"/>
                    <a:pt x="52" y="26"/>
                  </a:cubicBezTo>
                  <a:cubicBezTo>
                    <a:pt x="53" y="26"/>
                    <a:pt x="55" y="28"/>
                    <a:pt x="55" y="2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grpSp>
      <p:grpSp>
        <p:nvGrpSpPr>
          <p:cNvPr id="65" name="组合 64"/>
          <p:cNvGrpSpPr/>
          <p:nvPr/>
        </p:nvGrpSpPr>
        <p:grpSpPr>
          <a:xfrm>
            <a:off x="913946" y="2293457"/>
            <a:ext cx="416845" cy="398319"/>
            <a:chOff x="3771901" y="390526"/>
            <a:chExt cx="589359" cy="563166"/>
          </a:xfrm>
        </p:grpSpPr>
        <p:sp>
          <p:nvSpPr>
            <p:cNvPr id="66" name="Freeform 18"/>
            <p:cNvSpPr>
              <a:spLocks/>
            </p:cNvSpPr>
            <p:nvPr/>
          </p:nvSpPr>
          <p:spPr bwMode="auto">
            <a:xfrm>
              <a:off x="3771901" y="547689"/>
              <a:ext cx="195263" cy="350044"/>
            </a:xfrm>
            <a:custGeom>
              <a:avLst/>
              <a:gdLst>
                <a:gd name="T0" fmla="*/ 60 w 69"/>
                <a:gd name="T1" fmla="*/ 33 h 124"/>
                <a:gd name="T2" fmla="*/ 69 w 69"/>
                <a:gd name="T3" fmla="*/ 1 h 124"/>
                <a:gd name="T4" fmla="*/ 67 w 69"/>
                <a:gd name="T5" fmla="*/ 0 h 124"/>
                <a:gd name="T6" fmla="*/ 33 w 69"/>
                <a:gd name="T7" fmla="*/ 0 h 124"/>
                <a:gd name="T8" fmla="*/ 22 w 69"/>
                <a:gd name="T9" fmla="*/ 8 h 124"/>
                <a:gd name="T10" fmla="*/ 12 w 69"/>
                <a:gd name="T11" fmla="*/ 16 h 124"/>
                <a:gd name="T12" fmla="*/ 11 w 69"/>
                <a:gd name="T13" fmla="*/ 16 h 124"/>
                <a:gd name="T14" fmla="*/ 0 w 69"/>
                <a:gd name="T15" fmla="*/ 29 h 124"/>
                <a:gd name="T16" fmla="*/ 8 w 69"/>
                <a:gd name="T17" fmla="*/ 124 h 124"/>
                <a:gd name="T18" fmla="*/ 38 w 69"/>
                <a:gd name="T19" fmla="*/ 49 h 124"/>
                <a:gd name="T20" fmla="*/ 60 w 69"/>
                <a:gd name="T21" fmla="*/ 3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24">
                  <a:moveTo>
                    <a:pt x="60" y="33"/>
                  </a:moveTo>
                  <a:cubicBezTo>
                    <a:pt x="69" y="1"/>
                    <a:pt x="69" y="1"/>
                    <a:pt x="69" y="1"/>
                  </a:cubicBezTo>
                  <a:cubicBezTo>
                    <a:pt x="69" y="1"/>
                    <a:pt x="68" y="0"/>
                    <a:pt x="67" y="0"/>
                  </a:cubicBezTo>
                  <a:cubicBezTo>
                    <a:pt x="33" y="0"/>
                    <a:pt x="33" y="0"/>
                    <a:pt x="33" y="0"/>
                  </a:cubicBezTo>
                  <a:cubicBezTo>
                    <a:pt x="27" y="0"/>
                    <a:pt x="22" y="4"/>
                    <a:pt x="22" y="8"/>
                  </a:cubicBezTo>
                  <a:cubicBezTo>
                    <a:pt x="23" y="13"/>
                    <a:pt x="18" y="16"/>
                    <a:pt x="12" y="16"/>
                  </a:cubicBezTo>
                  <a:cubicBezTo>
                    <a:pt x="11" y="16"/>
                    <a:pt x="11" y="16"/>
                    <a:pt x="11" y="16"/>
                  </a:cubicBezTo>
                  <a:cubicBezTo>
                    <a:pt x="5" y="16"/>
                    <a:pt x="0" y="22"/>
                    <a:pt x="0" y="29"/>
                  </a:cubicBezTo>
                  <a:cubicBezTo>
                    <a:pt x="8" y="124"/>
                    <a:pt x="8" y="124"/>
                    <a:pt x="8" y="124"/>
                  </a:cubicBezTo>
                  <a:cubicBezTo>
                    <a:pt x="38" y="49"/>
                    <a:pt x="38" y="49"/>
                    <a:pt x="38" y="49"/>
                  </a:cubicBezTo>
                  <a:cubicBezTo>
                    <a:pt x="41" y="40"/>
                    <a:pt x="51" y="34"/>
                    <a:pt x="60"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67" name="Freeform 19"/>
            <p:cNvSpPr>
              <a:spLocks/>
            </p:cNvSpPr>
            <p:nvPr/>
          </p:nvSpPr>
          <p:spPr bwMode="auto">
            <a:xfrm>
              <a:off x="3800476" y="663179"/>
              <a:ext cx="560784" cy="290513"/>
            </a:xfrm>
            <a:custGeom>
              <a:avLst/>
              <a:gdLst>
                <a:gd name="T0" fmla="*/ 189 w 199"/>
                <a:gd name="T1" fmla="*/ 0 h 103"/>
                <a:gd name="T2" fmla="*/ 51 w 199"/>
                <a:gd name="T3" fmla="*/ 0 h 103"/>
                <a:gd name="T4" fmla="*/ 35 w 199"/>
                <a:gd name="T5" fmla="*/ 11 h 103"/>
                <a:gd name="T6" fmla="*/ 2 w 199"/>
                <a:gd name="T7" fmla="*/ 93 h 103"/>
                <a:gd name="T8" fmla="*/ 10 w 199"/>
                <a:gd name="T9" fmla="*/ 103 h 103"/>
                <a:gd name="T10" fmla="*/ 148 w 199"/>
                <a:gd name="T11" fmla="*/ 103 h 103"/>
                <a:gd name="T12" fmla="*/ 163 w 199"/>
                <a:gd name="T13" fmla="*/ 92 h 103"/>
                <a:gd name="T14" fmla="*/ 196 w 199"/>
                <a:gd name="T15" fmla="*/ 10 h 103"/>
                <a:gd name="T16" fmla="*/ 189 w 199"/>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103">
                  <a:moveTo>
                    <a:pt x="189" y="0"/>
                  </a:moveTo>
                  <a:cubicBezTo>
                    <a:pt x="51" y="0"/>
                    <a:pt x="51" y="0"/>
                    <a:pt x="51" y="0"/>
                  </a:cubicBezTo>
                  <a:cubicBezTo>
                    <a:pt x="45" y="0"/>
                    <a:pt x="38" y="5"/>
                    <a:pt x="35" y="11"/>
                  </a:cubicBezTo>
                  <a:cubicBezTo>
                    <a:pt x="2" y="93"/>
                    <a:pt x="2" y="93"/>
                    <a:pt x="2" y="93"/>
                  </a:cubicBezTo>
                  <a:cubicBezTo>
                    <a:pt x="0" y="99"/>
                    <a:pt x="3" y="103"/>
                    <a:pt x="10" y="103"/>
                  </a:cubicBezTo>
                  <a:cubicBezTo>
                    <a:pt x="148" y="103"/>
                    <a:pt x="148" y="103"/>
                    <a:pt x="148" y="103"/>
                  </a:cubicBezTo>
                  <a:cubicBezTo>
                    <a:pt x="154" y="103"/>
                    <a:pt x="161" y="98"/>
                    <a:pt x="163" y="92"/>
                  </a:cubicBezTo>
                  <a:cubicBezTo>
                    <a:pt x="196" y="10"/>
                    <a:pt x="196" y="10"/>
                    <a:pt x="196" y="10"/>
                  </a:cubicBezTo>
                  <a:cubicBezTo>
                    <a:pt x="199" y="5"/>
                    <a:pt x="195" y="0"/>
                    <a:pt x="18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68" name="Freeform 20"/>
            <p:cNvSpPr>
              <a:spLocks/>
            </p:cNvSpPr>
            <p:nvPr/>
          </p:nvSpPr>
          <p:spPr bwMode="auto">
            <a:xfrm>
              <a:off x="3963591" y="390526"/>
              <a:ext cx="395288" cy="250031"/>
            </a:xfrm>
            <a:custGeom>
              <a:avLst/>
              <a:gdLst>
                <a:gd name="T0" fmla="*/ 12 w 140"/>
                <a:gd name="T1" fmla="*/ 89 h 89"/>
                <a:gd name="T2" fmla="*/ 31 w 140"/>
                <a:gd name="T3" fmla="*/ 24 h 89"/>
                <a:gd name="T4" fmla="*/ 46 w 140"/>
                <a:gd name="T5" fmla="*/ 12 h 89"/>
                <a:gd name="T6" fmla="*/ 91 w 140"/>
                <a:gd name="T7" fmla="*/ 12 h 89"/>
                <a:gd name="T8" fmla="*/ 97 w 140"/>
                <a:gd name="T9" fmla="*/ 20 h 89"/>
                <a:gd name="T10" fmla="*/ 91 w 140"/>
                <a:gd name="T11" fmla="*/ 42 h 89"/>
                <a:gd name="T12" fmla="*/ 99 w 140"/>
                <a:gd name="T13" fmla="*/ 53 h 89"/>
                <a:gd name="T14" fmla="*/ 121 w 140"/>
                <a:gd name="T15" fmla="*/ 53 h 89"/>
                <a:gd name="T16" fmla="*/ 126 w 140"/>
                <a:gd name="T17" fmla="*/ 61 h 89"/>
                <a:gd name="T18" fmla="*/ 118 w 140"/>
                <a:gd name="T19" fmla="*/ 89 h 89"/>
                <a:gd name="T20" fmla="*/ 130 w 140"/>
                <a:gd name="T21" fmla="*/ 89 h 89"/>
                <a:gd name="T22" fmla="*/ 138 w 140"/>
                <a:gd name="T23" fmla="*/ 62 h 89"/>
                <a:gd name="T24" fmla="*/ 135 w 140"/>
                <a:gd name="T25" fmla="*/ 40 h 89"/>
                <a:gd name="T26" fmla="*/ 111 w 140"/>
                <a:gd name="T27" fmla="*/ 6 h 89"/>
                <a:gd name="T28" fmla="*/ 97 w 140"/>
                <a:gd name="T29" fmla="*/ 0 h 89"/>
                <a:gd name="T30" fmla="*/ 40 w 140"/>
                <a:gd name="T31" fmla="*/ 0 h 89"/>
                <a:gd name="T32" fmla="*/ 22 w 140"/>
                <a:gd name="T33" fmla="*/ 13 h 89"/>
                <a:gd name="T34" fmla="*/ 0 w 140"/>
                <a:gd name="T35" fmla="*/ 89 h 89"/>
                <a:gd name="T36" fmla="*/ 12 w 140"/>
                <a:gd name="T3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89">
                  <a:moveTo>
                    <a:pt x="12" y="89"/>
                  </a:moveTo>
                  <a:cubicBezTo>
                    <a:pt x="31" y="24"/>
                    <a:pt x="31" y="24"/>
                    <a:pt x="31" y="24"/>
                  </a:cubicBezTo>
                  <a:cubicBezTo>
                    <a:pt x="33" y="17"/>
                    <a:pt x="40" y="12"/>
                    <a:pt x="46" y="12"/>
                  </a:cubicBezTo>
                  <a:cubicBezTo>
                    <a:pt x="91" y="12"/>
                    <a:pt x="91" y="12"/>
                    <a:pt x="91" y="12"/>
                  </a:cubicBezTo>
                  <a:cubicBezTo>
                    <a:pt x="96" y="12"/>
                    <a:pt x="98" y="16"/>
                    <a:pt x="97" y="20"/>
                  </a:cubicBezTo>
                  <a:cubicBezTo>
                    <a:pt x="91" y="42"/>
                    <a:pt x="91" y="42"/>
                    <a:pt x="91" y="42"/>
                  </a:cubicBezTo>
                  <a:cubicBezTo>
                    <a:pt x="89" y="48"/>
                    <a:pt x="93" y="53"/>
                    <a:pt x="99" y="53"/>
                  </a:cubicBezTo>
                  <a:cubicBezTo>
                    <a:pt x="121" y="53"/>
                    <a:pt x="121" y="53"/>
                    <a:pt x="121" y="53"/>
                  </a:cubicBezTo>
                  <a:cubicBezTo>
                    <a:pt x="125" y="53"/>
                    <a:pt x="127" y="57"/>
                    <a:pt x="126" y="61"/>
                  </a:cubicBezTo>
                  <a:cubicBezTo>
                    <a:pt x="118" y="89"/>
                    <a:pt x="118" y="89"/>
                    <a:pt x="118" y="89"/>
                  </a:cubicBezTo>
                  <a:cubicBezTo>
                    <a:pt x="130" y="89"/>
                    <a:pt x="130" y="89"/>
                    <a:pt x="130" y="89"/>
                  </a:cubicBezTo>
                  <a:cubicBezTo>
                    <a:pt x="138" y="62"/>
                    <a:pt x="138" y="62"/>
                    <a:pt x="138" y="62"/>
                  </a:cubicBezTo>
                  <a:cubicBezTo>
                    <a:pt x="140" y="55"/>
                    <a:pt x="139" y="46"/>
                    <a:pt x="135" y="40"/>
                  </a:cubicBezTo>
                  <a:cubicBezTo>
                    <a:pt x="111" y="6"/>
                    <a:pt x="111" y="6"/>
                    <a:pt x="111" y="6"/>
                  </a:cubicBezTo>
                  <a:cubicBezTo>
                    <a:pt x="108" y="3"/>
                    <a:pt x="103" y="0"/>
                    <a:pt x="97" y="0"/>
                  </a:cubicBezTo>
                  <a:cubicBezTo>
                    <a:pt x="40" y="0"/>
                    <a:pt x="40" y="0"/>
                    <a:pt x="40" y="0"/>
                  </a:cubicBezTo>
                  <a:cubicBezTo>
                    <a:pt x="32" y="0"/>
                    <a:pt x="24" y="6"/>
                    <a:pt x="22" y="13"/>
                  </a:cubicBezTo>
                  <a:cubicBezTo>
                    <a:pt x="0" y="89"/>
                    <a:pt x="0" y="89"/>
                    <a:pt x="0" y="89"/>
                  </a:cubicBezTo>
                  <a:lnTo>
                    <a:pt x="12"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69" name="Freeform 21"/>
            <p:cNvSpPr>
              <a:spLocks/>
            </p:cNvSpPr>
            <p:nvPr/>
          </p:nvSpPr>
          <p:spPr bwMode="auto">
            <a:xfrm>
              <a:off x="4070747" y="508398"/>
              <a:ext cx="127397" cy="33338"/>
            </a:xfrm>
            <a:custGeom>
              <a:avLst/>
              <a:gdLst>
                <a:gd name="T0" fmla="*/ 40 w 45"/>
                <a:gd name="T1" fmla="*/ 12 h 12"/>
                <a:gd name="T2" fmla="*/ 44 w 45"/>
                <a:gd name="T3" fmla="*/ 6 h 12"/>
                <a:gd name="T4" fmla="*/ 43 w 45"/>
                <a:gd name="T5" fmla="*/ 0 h 12"/>
                <a:gd name="T6" fmla="*/ 6 w 45"/>
                <a:gd name="T7" fmla="*/ 0 h 12"/>
                <a:gd name="T8" fmla="*/ 1 w 45"/>
                <a:gd name="T9" fmla="*/ 6 h 12"/>
                <a:gd name="T10" fmla="*/ 2 w 45"/>
                <a:gd name="T11" fmla="*/ 12 h 12"/>
                <a:gd name="T12" fmla="*/ 40 w 4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5" h="12">
                  <a:moveTo>
                    <a:pt x="40" y="12"/>
                  </a:moveTo>
                  <a:cubicBezTo>
                    <a:pt x="41" y="12"/>
                    <a:pt x="43" y="9"/>
                    <a:pt x="44" y="6"/>
                  </a:cubicBezTo>
                  <a:cubicBezTo>
                    <a:pt x="45" y="2"/>
                    <a:pt x="44" y="0"/>
                    <a:pt x="43" y="0"/>
                  </a:cubicBezTo>
                  <a:cubicBezTo>
                    <a:pt x="6" y="0"/>
                    <a:pt x="6" y="0"/>
                    <a:pt x="6" y="0"/>
                  </a:cubicBezTo>
                  <a:cubicBezTo>
                    <a:pt x="4" y="0"/>
                    <a:pt x="2" y="2"/>
                    <a:pt x="1" y="6"/>
                  </a:cubicBezTo>
                  <a:cubicBezTo>
                    <a:pt x="0" y="9"/>
                    <a:pt x="1" y="12"/>
                    <a:pt x="2" y="12"/>
                  </a:cubicBezTo>
                  <a:lnTo>
                    <a:pt x="40"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70" name="Freeform 22"/>
            <p:cNvSpPr>
              <a:spLocks/>
            </p:cNvSpPr>
            <p:nvPr/>
          </p:nvSpPr>
          <p:spPr bwMode="auto">
            <a:xfrm>
              <a:off x="4045744" y="595314"/>
              <a:ext cx="220266" cy="34528"/>
            </a:xfrm>
            <a:custGeom>
              <a:avLst/>
              <a:gdLst>
                <a:gd name="T0" fmla="*/ 1 w 78"/>
                <a:gd name="T1" fmla="*/ 6 h 12"/>
                <a:gd name="T2" fmla="*/ 4 w 78"/>
                <a:gd name="T3" fmla="*/ 12 h 12"/>
                <a:gd name="T4" fmla="*/ 71 w 78"/>
                <a:gd name="T5" fmla="*/ 12 h 12"/>
                <a:gd name="T6" fmla="*/ 77 w 78"/>
                <a:gd name="T7" fmla="*/ 6 h 12"/>
                <a:gd name="T8" fmla="*/ 74 w 78"/>
                <a:gd name="T9" fmla="*/ 0 h 12"/>
                <a:gd name="T10" fmla="*/ 8 w 78"/>
                <a:gd name="T11" fmla="*/ 0 h 12"/>
                <a:gd name="T12" fmla="*/ 1 w 78"/>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78" h="12">
                  <a:moveTo>
                    <a:pt x="1" y="6"/>
                  </a:moveTo>
                  <a:cubicBezTo>
                    <a:pt x="0" y="9"/>
                    <a:pt x="2" y="12"/>
                    <a:pt x="4" y="12"/>
                  </a:cubicBezTo>
                  <a:cubicBezTo>
                    <a:pt x="71" y="12"/>
                    <a:pt x="71" y="12"/>
                    <a:pt x="71" y="12"/>
                  </a:cubicBezTo>
                  <a:cubicBezTo>
                    <a:pt x="73" y="12"/>
                    <a:pt x="76" y="9"/>
                    <a:pt x="77" y="6"/>
                  </a:cubicBezTo>
                  <a:cubicBezTo>
                    <a:pt x="78" y="3"/>
                    <a:pt x="77" y="0"/>
                    <a:pt x="74" y="0"/>
                  </a:cubicBezTo>
                  <a:cubicBezTo>
                    <a:pt x="8" y="0"/>
                    <a:pt x="8" y="0"/>
                    <a:pt x="8" y="0"/>
                  </a:cubicBezTo>
                  <a:cubicBezTo>
                    <a:pt x="5" y="0"/>
                    <a:pt x="2" y="3"/>
                    <a:pt x="1"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grpSp>
      <p:grpSp>
        <p:nvGrpSpPr>
          <p:cNvPr id="71" name="组合 70"/>
          <p:cNvGrpSpPr/>
          <p:nvPr/>
        </p:nvGrpSpPr>
        <p:grpSpPr>
          <a:xfrm>
            <a:off x="872164" y="3233075"/>
            <a:ext cx="525172" cy="335161"/>
            <a:chOff x="4692934" y="2447927"/>
            <a:chExt cx="816769" cy="473869"/>
          </a:xfrm>
        </p:grpSpPr>
        <p:sp>
          <p:nvSpPr>
            <p:cNvPr id="72" name="Freeform 106"/>
            <p:cNvSpPr>
              <a:spLocks/>
            </p:cNvSpPr>
            <p:nvPr/>
          </p:nvSpPr>
          <p:spPr bwMode="auto">
            <a:xfrm>
              <a:off x="4692934" y="2490789"/>
              <a:ext cx="129778" cy="204788"/>
            </a:xfrm>
            <a:custGeom>
              <a:avLst/>
              <a:gdLst>
                <a:gd name="T0" fmla="*/ 46 w 46"/>
                <a:gd name="T1" fmla="*/ 7 h 73"/>
                <a:gd name="T2" fmla="*/ 26 w 46"/>
                <a:gd name="T3" fmla="*/ 0 h 73"/>
                <a:gd name="T4" fmla="*/ 8 w 46"/>
                <a:gd name="T5" fmla="*/ 28 h 73"/>
                <a:gd name="T6" fmla="*/ 2 w 46"/>
                <a:gd name="T7" fmla="*/ 68 h 73"/>
                <a:gd name="T8" fmla="*/ 31 w 46"/>
                <a:gd name="T9" fmla="*/ 73 h 73"/>
                <a:gd name="T10" fmla="*/ 35 w 46"/>
                <a:gd name="T11" fmla="*/ 32 h 73"/>
                <a:gd name="T12" fmla="*/ 46 w 46"/>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46" h="73">
                  <a:moveTo>
                    <a:pt x="46" y="7"/>
                  </a:moveTo>
                  <a:cubicBezTo>
                    <a:pt x="26" y="0"/>
                    <a:pt x="26" y="0"/>
                    <a:pt x="26" y="0"/>
                  </a:cubicBezTo>
                  <a:cubicBezTo>
                    <a:pt x="20" y="6"/>
                    <a:pt x="11" y="17"/>
                    <a:pt x="8" y="28"/>
                  </a:cubicBezTo>
                  <a:cubicBezTo>
                    <a:pt x="6" y="35"/>
                    <a:pt x="0" y="53"/>
                    <a:pt x="2" y="68"/>
                  </a:cubicBezTo>
                  <a:cubicBezTo>
                    <a:pt x="31" y="73"/>
                    <a:pt x="31" y="73"/>
                    <a:pt x="31" y="73"/>
                  </a:cubicBezTo>
                  <a:cubicBezTo>
                    <a:pt x="28" y="59"/>
                    <a:pt x="33" y="40"/>
                    <a:pt x="35" y="32"/>
                  </a:cubicBezTo>
                  <a:cubicBezTo>
                    <a:pt x="38" y="22"/>
                    <a:pt x="42" y="14"/>
                    <a:pt x="46"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73" name="Freeform 107"/>
            <p:cNvSpPr>
              <a:spLocks/>
            </p:cNvSpPr>
            <p:nvPr/>
          </p:nvSpPr>
          <p:spPr bwMode="auto">
            <a:xfrm>
              <a:off x="5379925" y="2487217"/>
              <a:ext cx="129778" cy="203597"/>
            </a:xfrm>
            <a:custGeom>
              <a:avLst/>
              <a:gdLst>
                <a:gd name="T0" fmla="*/ 20 w 46"/>
                <a:gd name="T1" fmla="*/ 0 h 72"/>
                <a:gd name="T2" fmla="*/ 0 w 46"/>
                <a:gd name="T3" fmla="*/ 7 h 72"/>
                <a:gd name="T4" fmla="*/ 11 w 46"/>
                <a:gd name="T5" fmla="*/ 32 h 72"/>
                <a:gd name="T6" fmla="*/ 15 w 46"/>
                <a:gd name="T7" fmla="*/ 72 h 72"/>
                <a:gd name="T8" fmla="*/ 44 w 46"/>
                <a:gd name="T9" fmla="*/ 68 h 72"/>
                <a:gd name="T10" fmla="*/ 38 w 46"/>
                <a:gd name="T11" fmla="*/ 27 h 72"/>
                <a:gd name="T12" fmla="*/ 20 w 46"/>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46" h="72">
                  <a:moveTo>
                    <a:pt x="20" y="0"/>
                  </a:moveTo>
                  <a:cubicBezTo>
                    <a:pt x="0" y="7"/>
                    <a:pt x="0" y="7"/>
                    <a:pt x="0" y="7"/>
                  </a:cubicBezTo>
                  <a:cubicBezTo>
                    <a:pt x="4" y="13"/>
                    <a:pt x="8" y="21"/>
                    <a:pt x="11" y="32"/>
                  </a:cubicBezTo>
                  <a:cubicBezTo>
                    <a:pt x="13" y="39"/>
                    <a:pt x="18" y="58"/>
                    <a:pt x="15" y="72"/>
                  </a:cubicBezTo>
                  <a:cubicBezTo>
                    <a:pt x="44" y="68"/>
                    <a:pt x="44" y="68"/>
                    <a:pt x="44" y="68"/>
                  </a:cubicBezTo>
                  <a:cubicBezTo>
                    <a:pt x="46" y="53"/>
                    <a:pt x="40" y="35"/>
                    <a:pt x="38" y="27"/>
                  </a:cubicBezTo>
                  <a:cubicBezTo>
                    <a:pt x="35" y="16"/>
                    <a:pt x="26" y="6"/>
                    <a:pt x="2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74" name="Freeform 108"/>
            <p:cNvSpPr>
              <a:spLocks/>
            </p:cNvSpPr>
            <p:nvPr/>
          </p:nvSpPr>
          <p:spPr bwMode="auto">
            <a:xfrm>
              <a:off x="5016784" y="2453880"/>
              <a:ext cx="377428" cy="270272"/>
            </a:xfrm>
            <a:custGeom>
              <a:avLst/>
              <a:gdLst>
                <a:gd name="T0" fmla="*/ 134 w 134"/>
                <a:gd name="T1" fmla="*/ 85 h 96"/>
                <a:gd name="T2" fmla="*/ 132 w 134"/>
                <a:gd name="T3" fmla="*/ 66 h 96"/>
                <a:gd name="T4" fmla="*/ 127 w 134"/>
                <a:gd name="T5" fmla="*/ 47 h 96"/>
                <a:gd name="T6" fmla="*/ 127 w 134"/>
                <a:gd name="T7" fmla="*/ 45 h 96"/>
                <a:gd name="T8" fmla="*/ 118 w 134"/>
                <a:gd name="T9" fmla="*/ 26 h 96"/>
                <a:gd name="T10" fmla="*/ 102 w 134"/>
                <a:gd name="T11" fmla="*/ 15 h 96"/>
                <a:gd name="T12" fmla="*/ 87 w 134"/>
                <a:gd name="T13" fmla="*/ 11 h 96"/>
                <a:gd name="T14" fmla="*/ 76 w 134"/>
                <a:gd name="T15" fmla="*/ 7 h 96"/>
                <a:gd name="T16" fmla="*/ 65 w 134"/>
                <a:gd name="T17" fmla="*/ 1 h 96"/>
                <a:gd name="T18" fmla="*/ 49 w 134"/>
                <a:gd name="T19" fmla="*/ 1 h 96"/>
                <a:gd name="T20" fmla="*/ 32 w 134"/>
                <a:gd name="T21" fmla="*/ 8 h 96"/>
                <a:gd name="T22" fmla="*/ 20 w 134"/>
                <a:gd name="T23" fmla="*/ 12 h 96"/>
                <a:gd name="T24" fmla="*/ 9 w 134"/>
                <a:gd name="T25" fmla="*/ 16 h 96"/>
                <a:gd name="T26" fmla="*/ 4 w 134"/>
                <a:gd name="T27" fmla="*/ 22 h 96"/>
                <a:gd name="T28" fmla="*/ 3 w 134"/>
                <a:gd name="T29" fmla="*/ 30 h 96"/>
                <a:gd name="T30" fmla="*/ 2 w 134"/>
                <a:gd name="T31" fmla="*/ 41 h 96"/>
                <a:gd name="T32" fmla="*/ 0 w 134"/>
                <a:gd name="T33" fmla="*/ 55 h 96"/>
                <a:gd name="T34" fmla="*/ 0 w 134"/>
                <a:gd name="T35" fmla="*/ 68 h 96"/>
                <a:gd name="T36" fmla="*/ 9 w 134"/>
                <a:gd name="T37" fmla="*/ 73 h 96"/>
                <a:gd name="T38" fmla="*/ 23 w 134"/>
                <a:gd name="T39" fmla="*/ 66 h 96"/>
                <a:gd name="T40" fmla="*/ 32 w 134"/>
                <a:gd name="T41" fmla="*/ 53 h 96"/>
                <a:gd name="T42" fmla="*/ 34 w 134"/>
                <a:gd name="T43" fmla="*/ 43 h 96"/>
                <a:gd name="T44" fmla="*/ 40 w 134"/>
                <a:gd name="T45" fmla="*/ 39 h 96"/>
                <a:gd name="T46" fmla="*/ 49 w 134"/>
                <a:gd name="T47" fmla="*/ 36 h 96"/>
                <a:gd name="T48" fmla="*/ 53 w 134"/>
                <a:gd name="T49" fmla="*/ 38 h 96"/>
                <a:gd name="T50" fmla="*/ 64 w 134"/>
                <a:gd name="T51" fmla="*/ 49 h 96"/>
                <a:gd name="T52" fmla="*/ 125 w 134"/>
                <a:gd name="T53" fmla="*/ 90 h 96"/>
                <a:gd name="T54" fmla="*/ 134 w 134"/>
                <a:gd name="T55" fmla="*/ 96 h 96"/>
                <a:gd name="T56" fmla="*/ 134 w 134"/>
                <a:gd name="T57"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4" h="96">
                  <a:moveTo>
                    <a:pt x="134" y="85"/>
                  </a:moveTo>
                  <a:cubicBezTo>
                    <a:pt x="134" y="78"/>
                    <a:pt x="133" y="70"/>
                    <a:pt x="132" y="66"/>
                  </a:cubicBezTo>
                  <a:cubicBezTo>
                    <a:pt x="131" y="61"/>
                    <a:pt x="128" y="53"/>
                    <a:pt x="127" y="47"/>
                  </a:cubicBezTo>
                  <a:cubicBezTo>
                    <a:pt x="127" y="45"/>
                    <a:pt x="127" y="45"/>
                    <a:pt x="127" y="45"/>
                  </a:cubicBezTo>
                  <a:cubicBezTo>
                    <a:pt x="125" y="39"/>
                    <a:pt x="121" y="30"/>
                    <a:pt x="118" y="26"/>
                  </a:cubicBezTo>
                  <a:cubicBezTo>
                    <a:pt x="114" y="21"/>
                    <a:pt x="107" y="16"/>
                    <a:pt x="102" y="15"/>
                  </a:cubicBezTo>
                  <a:cubicBezTo>
                    <a:pt x="97" y="14"/>
                    <a:pt x="90" y="13"/>
                    <a:pt x="87" y="11"/>
                  </a:cubicBezTo>
                  <a:cubicBezTo>
                    <a:pt x="84" y="10"/>
                    <a:pt x="79" y="8"/>
                    <a:pt x="76" y="7"/>
                  </a:cubicBezTo>
                  <a:cubicBezTo>
                    <a:pt x="73" y="6"/>
                    <a:pt x="68" y="3"/>
                    <a:pt x="65" y="1"/>
                  </a:cubicBezTo>
                  <a:cubicBezTo>
                    <a:pt x="62" y="0"/>
                    <a:pt x="55" y="0"/>
                    <a:pt x="49" y="1"/>
                  </a:cubicBezTo>
                  <a:cubicBezTo>
                    <a:pt x="43" y="3"/>
                    <a:pt x="35" y="6"/>
                    <a:pt x="32" y="8"/>
                  </a:cubicBezTo>
                  <a:cubicBezTo>
                    <a:pt x="28" y="9"/>
                    <a:pt x="23" y="11"/>
                    <a:pt x="20" y="12"/>
                  </a:cubicBezTo>
                  <a:cubicBezTo>
                    <a:pt x="17" y="13"/>
                    <a:pt x="12" y="15"/>
                    <a:pt x="9" y="16"/>
                  </a:cubicBezTo>
                  <a:cubicBezTo>
                    <a:pt x="7" y="18"/>
                    <a:pt x="4" y="20"/>
                    <a:pt x="4" y="22"/>
                  </a:cubicBezTo>
                  <a:cubicBezTo>
                    <a:pt x="3" y="24"/>
                    <a:pt x="3" y="27"/>
                    <a:pt x="3" y="30"/>
                  </a:cubicBezTo>
                  <a:cubicBezTo>
                    <a:pt x="3" y="32"/>
                    <a:pt x="2" y="37"/>
                    <a:pt x="2" y="41"/>
                  </a:cubicBezTo>
                  <a:cubicBezTo>
                    <a:pt x="1" y="46"/>
                    <a:pt x="1" y="52"/>
                    <a:pt x="0" y="55"/>
                  </a:cubicBezTo>
                  <a:cubicBezTo>
                    <a:pt x="0" y="59"/>
                    <a:pt x="0" y="65"/>
                    <a:pt x="0" y="68"/>
                  </a:cubicBezTo>
                  <a:cubicBezTo>
                    <a:pt x="1" y="72"/>
                    <a:pt x="5" y="74"/>
                    <a:pt x="9" y="73"/>
                  </a:cubicBezTo>
                  <a:cubicBezTo>
                    <a:pt x="13" y="73"/>
                    <a:pt x="19" y="70"/>
                    <a:pt x="23" y="66"/>
                  </a:cubicBezTo>
                  <a:cubicBezTo>
                    <a:pt x="26" y="63"/>
                    <a:pt x="30" y="57"/>
                    <a:pt x="32" y="53"/>
                  </a:cubicBezTo>
                  <a:cubicBezTo>
                    <a:pt x="33" y="49"/>
                    <a:pt x="34" y="44"/>
                    <a:pt x="34" y="43"/>
                  </a:cubicBezTo>
                  <a:cubicBezTo>
                    <a:pt x="34" y="42"/>
                    <a:pt x="37" y="40"/>
                    <a:pt x="40" y="39"/>
                  </a:cubicBezTo>
                  <a:cubicBezTo>
                    <a:pt x="43" y="38"/>
                    <a:pt x="47" y="36"/>
                    <a:pt x="49" y="36"/>
                  </a:cubicBezTo>
                  <a:cubicBezTo>
                    <a:pt x="51" y="35"/>
                    <a:pt x="52" y="36"/>
                    <a:pt x="53" y="38"/>
                  </a:cubicBezTo>
                  <a:cubicBezTo>
                    <a:pt x="54" y="41"/>
                    <a:pt x="59" y="45"/>
                    <a:pt x="64" y="49"/>
                  </a:cubicBezTo>
                  <a:cubicBezTo>
                    <a:pt x="125" y="90"/>
                    <a:pt x="125" y="90"/>
                    <a:pt x="125" y="90"/>
                  </a:cubicBezTo>
                  <a:cubicBezTo>
                    <a:pt x="130" y="93"/>
                    <a:pt x="134" y="96"/>
                    <a:pt x="134" y="96"/>
                  </a:cubicBezTo>
                  <a:cubicBezTo>
                    <a:pt x="134" y="96"/>
                    <a:pt x="134" y="91"/>
                    <a:pt x="134" y="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75" name="Freeform 109"/>
            <p:cNvSpPr>
              <a:spLocks/>
            </p:cNvSpPr>
            <p:nvPr/>
          </p:nvSpPr>
          <p:spPr bwMode="auto">
            <a:xfrm>
              <a:off x="4808425" y="2447927"/>
              <a:ext cx="577453" cy="473869"/>
            </a:xfrm>
            <a:custGeom>
              <a:avLst/>
              <a:gdLst>
                <a:gd name="T0" fmla="*/ 116 w 205"/>
                <a:gd name="T1" fmla="*/ 166 h 168"/>
                <a:gd name="T2" fmla="*/ 133 w 205"/>
                <a:gd name="T3" fmla="*/ 163 h 168"/>
                <a:gd name="T4" fmla="*/ 137 w 205"/>
                <a:gd name="T5" fmla="*/ 158 h 168"/>
                <a:gd name="T6" fmla="*/ 151 w 205"/>
                <a:gd name="T7" fmla="*/ 155 h 168"/>
                <a:gd name="T8" fmla="*/ 157 w 205"/>
                <a:gd name="T9" fmla="*/ 146 h 168"/>
                <a:gd name="T10" fmla="*/ 170 w 205"/>
                <a:gd name="T11" fmla="*/ 144 h 168"/>
                <a:gd name="T12" fmla="*/ 179 w 205"/>
                <a:gd name="T13" fmla="*/ 132 h 168"/>
                <a:gd name="T14" fmla="*/ 184 w 205"/>
                <a:gd name="T15" fmla="*/ 124 h 168"/>
                <a:gd name="T16" fmla="*/ 198 w 205"/>
                <a:gd name="T17" fmla="*/ 124 h 168"/>
                <a:gd name="T18" fmla="*/ 205 w 205"/>
                <a:gd name="T19" fmla="*/ 113 h 168"/>
                <a:gd name="T20" fmla="*/ 197 w 205"/>
                <a:gd name="T21" fmla="*/ 98 h 168"/>
                <a:gd name="T22" fmla="*/ 173 w 205"/>
                <a:gd name="T23" fmla="*/ 81 h 168"/>
                <a:gd name="T24" fmla="*/ 143 w 205"/>
                <a:gd name="T25" fmla="*/ 60 h 168"/>
                <a:gd name="T26" fmla="*/ 117 w 205"/>
                <a:gd name="T27" fmla="*/ 45 h 168"/>
                <a:gd name="T28" fmla="*/ 105 w 205"/>
                <a:gd name="T29" fmla="*/ 65 h 168"/>
                <a:gd name="T30" fmla="*/ 94 w 205"/>
                <a:gd name="T31" fmla="*/ 76 h 168"/>
                <a:gd name="T32" fmla="*/ 74 w 205"/>
                <a:gd name="T33" fmla="*/ 80 h 168"/>
                <a:gd name="T34" fmla="*/ 69 w 205"/>
                <a:gd name="T35" fmla="*/ 64 h 168"/>
                <a:gd name="T36" fmla="*/ 71 w 205"/>
                <a:gd name="T37" fmla="*/ 37 h 168"/>
                <a:gd name="T38" fmla="*/ 75 w 205"/>
                <a:gd name="T39" fmla="*/ 17 h 168"/>
                <a:gd name="T40" fmla="*/ 85 w 205"/>
                <a:gd name="T41" fmla="*/ 10 h 168"/>
                <a:gd name="T42" fmla="*/ 94 w 205"/>
                <a:gd name="T43" fmla="*/ 6 h 168"/>
                <a:gd name="T44" fmla="*/ 78 w 205"/>
                <a:gd name="T45" fmla="*/ 1 h 168"/>
                <a:gd name="T46" fmla="*/ 68 w 205"/>
                <a:gd name="T47" fmla="*/ 4 h 168"/>
                <a:gd name="T48" fmla="*/ 47 w 205"/>
                <a:gd name="T49" fmla="*/ 13 h 168"/>
                <a:gd name="T50" fmla="*/ 17 w 205"/>
                <a:gd name="T51" fmla="*/ 28 h 168"/>
                <a:gd name="T52" fmla="*/ 8 w 205"/>
                <a:gd name="T53" fmla="*/ 49 h 168"/>
                <a:gd name="T54" fmla="*/ 0 w 205"/>
                <a:gd name="T55" fmla="*/ 87 h 168"/>
                <a:gd name="T56" fmla="*/ 2 w 205"/>
                <a:gd name="T57" fmla="*/ 100 h 168"/>
                <a:gd name="T58" fmla="*/ 12 w 205"/>
                <a:gd name="T59" fmla="*/ 99 h 168"/>
                <a:gd name="T60" fmla="*/ 25 w 205"/>
                <a:gd name="T61" fmla="*/ 106 h 168"/>
                <a:gd name="T62" fmla="*/ 30 w 205"/>
                <a:gd name="T63" fmla="*/ 115 h 168"/>
                <a:gd name="T64" fmla="*/ 41 w 205"/>
                <a:gd name="T65" fmla="*/ 117 h 168"/>
                <a:gd name="T66" fmla="*/ 51 w 205"/>
                <a:gd name="T67" fmla="*/ 122 h 168"/>
                <a:gd name="T68" fmla="*/ 58 w 205"/>
                <a:gd name="T69" fmla="*/ 129 h 168"/>
                <a:gd name="T70" fmla="*/ 71 w 205"/>
                <a:gd name="T71" fmla="*/ 130 h 168"/>
                <a:gd name="T72" fmla="*/ 78 w 205"/>
                <a:gd name="T73" fmla="*/ 140 h 168"/>
                <a:gd name="T74" fmla="*/ 82 w 205"/>
                <a:gd name="T75" fmla="*/ 145 h 168"/>
                <a:gd name="T76" fmla="*/ 95 w 205"/>
                <a:gd name="T77" fmla="*/ 145 h 168"/>
                <a:gd name="T78" fmla="*/ 104 w 205"/>
                <a:gd name="T79" fmla="*/ 154 h 168"/>
                <a:gd name="T80" fmla="*/ 109 w 205"/>
                <a:gd name="T81" fmla="*/ 1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5" h="168">
                  <a:moveTo>
                    <a:pt x="109" y="163"/>
                  </a:moveTo>
                  <a:cubicBezTo>
                    <a:pt x="109" y="164"/>
                    <a:pt x="112" y="166"/>
                    <a:pt x="116" y="166"/>
                  </a:cubicBezTo>
                  <a:cubicBezTo>
                    <a:pt x="120" y="167"/>
                    <a:pt x="125" y="168"/>
                    <a:pt x="127" y="167"/>
                  </a:cubicBezTo>
                  <a:cubicBezTo>
                    <a:pt x="129" y="166"/>
                    <a:pt x="132" y="165"/>
                    <a:pt x="133" y="163"/>
                  </a:cubicBezTo>
                  <a:cubicBezTo>
                    <a:pt x="133" y="162"/>
                    <a:pt x="134" y="160"/>
                    <a:pt x="134" y="159"/>
                  </a:cubicBezTo>
                  <a:cubicBezTo>
                    <a:pt x="134" y="158"/>
                    <a:pt x="135" y="158"/>
                    <a:pt x="137" y="158"/>
                  </a:cubicBezTo>
                  <a:cubicBezTo>
                    <a:pt x="139" y="158"/>
                    <a:pt x="142" y="158"/>
                    <a:pt x="144" y="158"/>
                  </a:cubicBezTo>
                  <a:cubicBezTo>
                    <a:pt x="146" y="158"/>
                    <a:pt x="149" y="156"/>
                    <a:pt x="151" y="155"/>
                  </a:cubicBezTo>
                  <a:cubicBezTo>
                    <a:pt x="153" y="154"/>
                    <a:pt x="155" y="152"/>
                    <a:pt x="156" y="151"/>
                  </a:cubicBezTo>
                  <a:cubicBezTo>
                    <a:pt x="157" y="149"/>
                    <a:pt x="157" y="147"/>
                    <a:pt x="157" y="146"/>
                  </a:cubicBezTo>
                  <a:cubicBezTo>
                    <a:pt x="157" y="144"/>
                    <a:pt x="159" y="143"/>
                    <a:pt x="162" y="144"/>
                  </a:cubicBezTo>
                  <a:cubicBezTo>
                    <a:pt x="164" y="145"/>
                    <a:pt x="168" y="145"/>
                    <a:pt x="170" y="144"/>
                  </a:cubicBezTo>
                  <a:cubicBezTo>
                    <a:pt x="173" y="142"/>
                    <a:pt x="175" y="140"/>
                    <a:pt x="177" y="139"/>
                  </a:cubicBezTo>
                  <a:cubicBezTo>
                    <a:pt x="178" y="137"/>
                    <a:pt x="179" y="134"/>
                    <a:pt x="179" y="132"/>
                  </a:cubicBezTo>
                  <a:cubicBezTo>
                    <a:pt x="180" y="130"/>
                    <a:pt x="180" y="127"/>
                    <a:pt x="180" y="126"/>
                  </a:cubicBezTo>
                  <a:cubicBezTo>
                    <a:pt x="180" y="124"/>
                    <a:pt x="182" y="124"/>
                    <a:pt x="184" y="124"/>
                  </a:cubicBezTo>
                  <a:cubicBezTo>
                    <a:pt x="186" y="125"/>
                    <a:pt x="189" y="126"/>
                    <a:pt x="191" y="126"/>
                  </a:cubicBezTo>
                  <a:cubicBezTo>
                    <a:pt x="193" y="126"/>
                    <a:pt x="197" y="125"/>
                    <a:pt x="198" y="124"/>
                  </a:cubicBezTo>
                  <a:cubicBezTo>
                    <a:pt x="200" y="123"/>
                    <a:pt x="202" y="121"/>
                    <a:pt x="203" y="120"/>
                  </a:cubicBezTo>
                  <a:cubicBezTo>
                    <a:pt x="204" y="118"/>
                    <a:pt x="205" y="115"/>
                    <a:pt x="205" y="113"/>
                  </a:cubicBezTo>
                  <a:cubicBezTo>
                    <a:pt x="205" y="111"/>
                    <a:pt x="205" y="108"/>
                    <a:pt x="205" y="106"/>
                  </a:cubicBezTo>
                  <a:cubicBezTo>
                    <a:pt x="205" y="105"/>
                    <a:pt x="201" y="101"/>
                    <a:pt x="197" y="98"/>
                  </a:cubicBezTo>
                  <a:cubicBezTo>
                    <a:pt x="192" y="94"/>
                    <a:pt x="185" y="89"/>
                    <a:pt x="180" y="85"/>
                  </a:cubicBezTo>
                  <a:cubicBezTo>
                    <a:pt x="173" y="81"/>
                    <a:pt x="173" y="81"/>
                    <a:pt x="173" y="81"/>
                  </a:cubicBezTo>
                  <a:cubicBezTo>
                    <a:pt x="168" y="77"/>
                    <a:pt x="160" y="71"/>
                    <a:pt x="155" y="68"/>
                  </a:cubicBezTo>
                  <a:cubicBezTo>
                    <a:pt x="143" y="60"/>
                    <a:pt x="143" y="60"/>
                    <a:pt x="143" y="60"/>
                  </a:cubicBezTo>
                  <a:cubicBezTo>
                    <a:pt x="138" y="57"/>
                    <a:pt x="131" y="51"/>
                    <a:pt x="127" y="49"/>
                  </a:cubicBezTo>
                  <a:cubicBezTo>
                    <a:pt x="123" y="46"/>
                    <a:pt x="119" y="44"/>
                    <a:pt x="117" y="45"/>
                  </a:cubicBezTo>
                  <a:cubicBezTo>
                    <a:pt x="116" y="46"/>
                    <a:pt x="113" y="50"/>
                    <a:pt x="111" y="54"/>
                  </a:cubicBezTo>
                  <a:cubicBezTo>
                    <a:pt x="109" y="59"/>
                    <a:pt x="107" y="63"/>
                    <a:pt x="105" y="65"/>
                  </a:cubicBezTo>
                  <a:cubicBezTo>
                    <a:pt x="104" y="67"/>
                    <a:pt x="102" y="69"/>
                    <a:pt x="102" y="71"/>
                  </a:cubicBezTo>
                  <a:cubicBezTo>
                    <a:pt x="101" y="72"/>
                    <a:pt x="97" y="75"/>
                    <a:pt x="94" y="76"/>
                  </a:cubicBezTo>
                  <a:cubicBezTo>
                    <a:pt x="91" y="78"/>
                    <a:pt x="85" y="80"/>
                    <a:pt x="83" y="80"/>
                  </a:cubicBezTo>
                  <a:cubicBezTo>
                    <a:pt x="80" y="81"/>
                    <a:pt x="76" y="81"/>
                    <a:pt x="74" y="80"/>
                  </a:cubicBezTo>
                  <a:cubicBezTo>
                    <a:pt x="73" y="79"/>
                    <a:pt x="71" y="76"/>
                    <a:pt x="71" y="73"/>
                  </a:cubicBezTo>
                  <a:cubicBezTo>
                    <a:pt x="70" y="70"/>
                    <a:pt x="70" y="66"/>
                    <a:pt x="69" y="64"/>
                  </a:cubicBezTo>
                  <a:cubicBezTo>
                    <a:pt x="68" y="62"/>
                    <a:pt x="68" y="57"/>
                    <a:pt x="69" y="53"/>
                  </a:cubicBezTo>
                  <a:cubicBezTo>
                    <a:pt x="70" y="48"/>
                    <a:pt x="71" y="41"/>
                    <a:pt x="71" y="37"/>
                  </a:cubicBezTo>
                  <a:cubicBezTo>
                    <a:pt x="71" y="32"/>
                    <a:pt x="72" y="26"/>
                    <a:pt x="73" y="24"/>
                  </a:cubicBezTo>
                  <a:cubicBezTo>
                    <a:pt x="73" y="21"/>
                    <a:pt x="74" y="18"/>
                    <a:pt x="75" y="17"/>
                  </a:cubicBezTo>
                  <a:cubicBezTo>
                    <a:pt x="76" y="17"/>
                    <a:pt x="77" y="15"/>
                    <a:pt x="78" y="14"/>
                  </a:cubicBezTo>
                  <a:cubicBezTo>
                    <a:pt x="79" y="13"/>
                    <a:pt x="82" y="11"/>
                    <a:pt x="85" y="10"/>
                  </a:cubicBezTo>
                  <a:cubicBezTo>
                    <a:pt x="88" y="9"/>
                    <a:pt x="91" y="8"/>
                    <a:pt x="93" y="8"/>
                  </a:cubicBezTo>
                  <a:cubicBezTo>
                    <a:pt x="94" y="7"/>
                    <a:pt x="95" y="7"/>
                    <a:pt x="94" y="6"/>
                  </a:cubicBezTo>
                  <a:cubicBezTo>
                    <a:pt x="93" y="6"/>
                    <a:pt x="89" y="5"/>
                    <a:pt x="86" y="4"/>
                  </a:cubicBezTo>
                  <a:cubicBezTo>
                    <a:pt x="83" y="2"/>
                    <a:pt x="79" y="1"/>
                    <a:pt x="78" y="1"/>
                  </a:cubicBezTo>
                  <a:cubicBezTo>
                    <a:pt x="76" y="0"/>
                    <a:pt x="75" y="0"/>
                    <a:pt x="74" y="1"/>
                  </a:cubicBezTo>
                  <a:cubicBezTo>
                    <a:pt x="73" y="1"/>
                    <a:pt x="71" y="3"/>
                    <a:pt x="68" y="4"/>
                  </a:cubicBezTo>
                  <a:cubicBezTo>
                    <a:pt x="66" y="6"/>
                    <a:pt x="62" y="8"/>
                    <a:pt x="58" y="9"/>
                  </a:cubicBezTo>
                  <a:cubicBezTo>
                    <a:pt x="55" y="10"/>
                    <a:pt x="50" y="12"/>
                    <a:pt x="47" y="13"/>
                  </a:cubicBezTo>
                  <a:cubicBezTo>
                    <a:pt x="44" y="15"/>
                    <a:pt x="38" y="16"/>
                    <a:pt x="32" y="17"/>
                  </a:cubicBezTo>
                  <a:cubicBezTo>
                    <a:pt x="27" y="18"/>
                    <a:pt x="20" y="23"/>
                    <a:pt x="17" y="28"/>
                  </a:cubicBezTo>
                  <a:cubicBezTo>
                    <a:pt x="13" y="32"/>
                    <a:pt x="10" y="41"/>
                    <a:pt x="8" y="47"/>
                  </a:cubicBezTo>
                  <a:cubicBezTo>
                    <a:pt x="8" y="49"/>
                    <a:pt x="8" y="49"/>
                    <a:pt x="8" y="49"/>
                  </a:cubicBezTo>
                  <a:cubicBezTo>
                    <a:pt x="6" y="55"/>
                    <a:pt x="4" y="63"/>
                    <a:pt x="3" y="68"/>
                  </a:cubicBezTo>
                  <a:cubicBezTo>
                    <a:pt x="1" y="72"/>
                    <a:pt x="0" y="80"/>
                    <a:pt x="0" y="87"/>
                  </a:cubicBezTo>
                  <a:cubicBezTo>
                    <a:pt x="0" y="93"/>
                    <a:pt x="0" y="98"/>
                    <a:pt x="1" y="99"/>
                  </a:cubicBezTo>
                  <a:cubicBezTo>
                    <a:pt x="1" y="100"/>
                    <a:pt x="1" y="101"/>
                    <a:pt x="2" y="100"/>
                  </a:cubicBezTo>
                  <a:cubicBezTo>
                    <a:pt x="2" y="100"/>
                    <a:pt x="4" y="99"/>
                    <a:pt x="5" y="99"/>
                  </a:cubicBezTo>
                  <a:cubicBezTo>
                    <a:pt x="7" y="99"/>
                    <a:pt x="9" y="99"/>
                    <a:pt x="12" y="99"/>
                  </a:cubicBezTo>
                  <a:cubicBezTo>
                    <a:pt x="14" y="100"/>
                    <a:pt x="17" y="101"/>
                    <a:pt x="18" y="102"/>
                  </a:cubicBezTo>
                  <a:cubicBezTo>
                    <a:pt x="20" y="103"/>
                    <a:pt x="23" y="105"/>
                    <a:pt x="25" y="106"/>
                  </a:cubicBezTo>
                  <a:cubicBezTo>
                    <a:pt x="26" y="107"/>
                    <a:pt x="28" y="109"/>
                    <a:pt x="29" y="110"/>
                  </a:cubicBezTo>
                  <a:cubicBezTo>
                    <a:pt x="29" y="112"/>
                    <a:pt x="30" y="114"/>
                    <a:pt x="30" y="115"/>
                  </a:cubicBezTo>
                  <a:cubicBezTo>
                    <a:pt x="30" y="116"/>
                    <a:pt x="32" y="117"/>
                    <a:pt x="35" y="117"/>
                  </a:cubicBezTo>
                  <a:cubicBezTo>
                    <a:pt x="37" y="117"/>
                    <a:pt x="40" y="117"/>
                    <a:pt x="41" y="117"/>
                  </a:cubicBezTo>
                  <a:cubicBezTo>
                    <a:pt x="43" y="117"/>
                    <a:pt x="45" y="117"/>
                    <a:pt x="47" y="118"/>
                  </a:cubicBezTo>
                  <a:cubicBezTo>
                    <a:pt x="48" y="119"/>
                    <a:pt x="50" y="121"/>
                    <a:pt x="51" y="122"/>
                  </a:cubicBezTo>
                  <a:cubicBezTo>
                    <a:pt x="52" y="123"/>
                    <a:pt x="53" y="125"/>
                    <a:pt x="54" y="127"/>
                  </a:cubicBezTo>
                  <a:cubicBezTo>
                    <a:pt x="54" y="129"/>
                    <a:pt x="56" y="130"/>
                    <a:pt x="58" y="129"/>
                  </a:cubicBezTo>
                  <a:cubicBezTo>
                    <a:pt x="60" y="128"/>
                    <a:pt x="63" y="128"/>
                    <a:pt x="65" y="128"/>
                  </a:cubicBezTo>
                  <a:cubicBezTo>
                    <a:pt x="67" y="128"/>
                    <a:pt x="70" y="129"/>
                    <a:pt x="71" y="130"/>
                  </a:cubicBezTo>
                  <a:cubicBezTo>
                    <a:pt x="72" y="131"/>
                    <a:pt x="74" y="133"/>
                    <a:pt x="75" y="134"/>
                  </a:cubicBezTo>
                  <a:cubicBezTo>
                    <a:pt x="77" y="136"/>
                    <a:pt x="78" y="138"/>
                    <a:pt x="78" y="140"/>
                  </a:cubicBezTo>
                  <a:cubicBezTo>
                    <a:pt x="79" y="141"/>
                    <a:pt x="79" y="144"/>
                    <a:pt x="79" y="145"/>
                  </a:cubicBezTo>
                  <a:cubicBezTo>
                    <a:pt x="80" y="146"/>
                    <a:pt x="81" y="146"/>
                    <a:pt x="82" y="145"/>
                  </a:cubicBezTo>
                  <a:cubicBezTo>
                    <a:pt x="83" y="144"/>
                    <a:pt x="86" y="143"/>
                    <a:pt x="89" y="143"/>
                  </a:cubicBezTo>
                  <a:cubicBezTo>
                    <a:pt x="91" y="144"/>
                    <a:pt x="94" y="145"/>
                    <a:pt x="95" y="145"/>
                  </a:cubicBezTo>
                  <a:cubicBezTo>
                    <a:pt x="96" y="146"/>
                    <a:pt x="98" y="148"/>
                    <a:pt x="99" y="149"/>
                  </a:cubicBezTo>
                  <a:cubicBezTo>
                    <a:pt x="100" y="150"/>
                    <a:pt x="102" y="152"/>
                    <a:pt x="104" y="154"/>
                  </a:cubicBezTo>
                  <a:cubicBezTo>
                    <a:pt x="105" y="155"/>
                    <a:pt x="107" y="157"/>
                    <a:pt x="107" y="158"/>
                  </a:cubicBezTo>
                  <a:cubicBezTo>
                    <a:pt x="108" y="159"/>
                    <a:pt x="108" y="161"/>
                    <a:pt x="109" y="1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76" name="Freeform 110"/>
            <p:cNvSpPr>
              <a:spLocks/>
            </p:cNvSpPr>
            <p:nvPr/>
          </p:nvSpPr>
          <p:spPr bwMode="auto">
            <a:xfrm>
              <a:off x="4816759" y="2744392"/>
              <a:ext cx="286941" cy="177403"/>
            </a:xfrm>
            <a:custGeom>
              <a:avLst/>
              <a:gdLst>
                <a:gd name="T0" fmla="*/ 101 w 102"/>
                <a:gd name="T1" fmla="*/ 57 h 63"/>
                <a:gd name="T2" fmla="*/ 99 w 102"/>
                <a:gd name="T3" fmla="*/ 54 h 63"/>
                <a:gd name="T4" fmla="*/ 94 w 102"/>
                <a:gd name="T5" fmla="*/ 49 h 63"/>
                <a:gd name="T6" fmla="*/ 90 w 102"/>
                <a:gd name="T7" fmla="*/ 46 h 63"/>
                <a:gd name="T8" fmla="*/ 84 w 102"/>
                <a:gd name="T9" fmla="*/ 45 h 63"/>
                <a:gd name="T10" fmla="*/ 78 w 102"/>
                <a:gd name="T11" fmla="*/ 47 h 63"/>
                <a:gd name="T12" fmla="*/ 73 w 102"/>
                <a:gd name="T13" fmla="*/ 45 h 63"/>
                <a:gd name="T14" fmla="*/ 72 w 102"/>
                <a:gd name="T15" fmla="*/ 40 h 63"/>
                <a:gd name="T16" fmla="*/ 70 w 102"/>
                <a:gd name="T17" fmla="*/ 35 h 63"/>
                <a:gd name="T18" fmla="*/ 66 w 102"/>
                <a:gd name="T19" fmla="*/ 31 h 63"/>
                <a:gd name="T20" fmla="*/ 60 w 102"/>
                <a:gd name="T21" fmla="*/ 29 h 63"/>
                <a:gd name="T22" fmla="*/ 53 w 102"/>
                <a:gd name="T23" fmla="*/ 30 h 63"/>
                <a:gd name="T24" fmla="*/ 48 w 102"/>
                <a:gd name="T25" fmla="*/ 28 h 63"/>
                <a:gd name="T26" fmla="*/ 46 w 102"/>
                <a:gd name="T27" fmla="*/ 22 h 63"/>
                <a:gd name="T28" fmla="*/ 42 w 102"/>
                <a:gd name="T29" fmla="*/ 19 h 63"/>
                <a:gd name="T30" fmla="*/ 36 w 102"/>
                <a:gd name="T31" fmla="*/ 17 h 63"/>
                <a:gd name="T32" fmla="*/ 28 w 102"/>
                <a:gd name="T33" fmla="*/ 18 h 63"/>
                <a:gd name="T34" fmla="*/ 23 w 102"/>
                <a:gd name="T35" fmla="*/ 16 h 63"/>
                <a:gd name="T36" fmla="*/ 22 w 102"/>
                <a:gd name="T37" fmla="*/ 11 h 63"/>
                <a:gd name="T38" fmla="*/ 20 w 102"/>
                <a:gd name="T39" fmla="*/ 6 h 63"/>
                <a:gd name="T40" fmla="*/ 15 w 102"/>
                <a:gd name="T41" fmla="*/ 3 h 63"/>
                <a:gd name="T42" fmla="*/ 8 w 102"/>
                <a:gd name="T43" fmla="*/ 0 h 63"/>
                <a:gd name="T44" fmla="*/ 2 w 102"/>
                <a:gd name="T45" fmla="*/ 0 h 63"/>
                <a:gd name="T46" fmla="*/ 0 w 102"/>
                <a:gd name="T47" fmla="*/ 2 h 63"/>
                <a:gd name="T48" fmla="*/ 0 w 102"/>
                <a:gd name="T49" fmla="*/ 8 h 63"/>
                <a:gd name="T50" fmla="*/ 3 w 102"/>
                <a:gd name="T51" fmla="*/ 15 h 63"/>
                <a:gd name="T52" fmla="*/ 7 w 102"/>
                <a:gd name="T53" fmla="*/ 19 h 63"/>
                <a:gd name="T54" fmla="*/ 14 w 102"/>
                <a:gd name="T55" fmla="*/ 21 h 63"/>
                <a:gd name="T56" fmla="*/ 22 w 102"/>
                <a:gd name="T57" fmla="*/ 19 h 63"/>
                <a:gd name="T58" fmla="*/ 26 w 102"/>
                <a:gd name="T59" fmla="*/ 21 h 63"/>
                <a:gd name="T60" fmla="*/ 26 w 102"/>
                <a:gd name="T61" fmla="*/ 27 h 63"/>
                <a:gd name="T62" fmla="*/ 29 w 102"/>
                <a:gd name="T63" fmla="*/ 34 h 63"/>
                <a:gd name="T64" fmla="*/ 35 w 102"/>
                <a:gd name="T65" fmla="*/ 39 h 63"/>
                <a:gd name="T66" fmla="*/ 44 w 102"/>
                <a:gd name="T67" fmla="*/ 39 h 63"/>
                <a:gd name="T68" fmla="*/ 48 w 102"/>
                <a:gd name="T69" fmla="*/ 41 h 63"/>
                <a:gd name="T70" fmla="*/ 50 w 102"/>
                <a:gd name="T71" fmla="*/ 46 h 63"/>
                <a:gd name="T72" fmla="*/ 55 w 102"/>
                <a:gd name="T73" fmla="*/ 50 h 63"/>
                <a:gd name="T74" fmla="*/ 62 w 102"/>
                <a:gd name="T75" fmla="*/ 53 h 63"/>
                <a:gd name="T76" fmla="*/ 68 w 102"/>
                <a:gd name="T77" fmla="*/ 53 h 63"/>
                <a:gd name="T78" fmla="*/ 71 w 102"/>
                <a:gd name="T79" fmla="*/ 54 h 63"/>
                <a:gd name="T80" fmla="*/ 73 w 102"/>
                <a:gd name="T81" fmla="*/ 58 h 63"/>
                <a:gd name="T82" fmla="*/ 79 w 102"/>
                <a:gd name="T83" fmla="*/ 62 h 63"/>
                <a:gd name="T84" fmla="*/ 90 w 102"/>
                <a:gd name="T85" fmla="*/ 61 h 63"/>
                <a:gd name="T86" fmla="*/ 100 w 102"/>
                <a:gd name="T87" fmla="*/ 59 h 63"/>
                <a:gd name="T88" fmla="*/ 101 w 102"/>
                <a:gd name="T89" fmla="*/ 5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63">
                  <a:moveTo>
                    <a:pt x="101" y="57"/>
                  </a:moveTo>
                  <a:cubicBezTo>
                    <a:pt x="101" y="57"/>
                    <a:pt x="100" y="55"/>
                    <a:pt x="99" y="54"/>
                  </a:cubicBezTo>
                  <a:cubicBezTo>
                    <a:pt x="97" y="52"/>
                    <a:pt x="95" y="50"/>
                    <a:pt x="94" y="49"/>
                  </a:cubicBezTo>
                  <a:cubicBezTo>
                    <a:pt x="93" y="48"/>
                    <a:pt x="91" y="47"/>
                    <a:pt x="90" y="46"/>
                  </a:cubicBezTo>
                  <a:cubicBezTo>
                    <a:pt x="88" y="46"/>
                    <a:pt x="86" y="45"/>
                    <a:pt x="84" y="45"/>
                  </a:cubicBezTo>
                  <a:cubicBezTo>
                    <a:pt x="83" y="45"/>
                    <a:pt x="80" y="46"/>
                    <a:pt x="78" y="47"/>
                  </a:cubicBezTo>
                  <a:cubicBezTo>
                    <a:pt x="76" y="48"/>
                    <a:pt x="74" y="47"/>
                    <a:pt x="73" y="45"/>
                  </a:cubicBezTo>
                  <a:cubicBezTo>
                    <a:pt x="73" y="44"/>
                    <a:pt x="73" y="41"/>
                    <a:pt x="72" y="40"/>
                  </a:cubicBezTo>
                  <a:cubicBezTo>
                    <a:pt x="72" y="38"/>
                    <a:pt x="71" y="36"/>
                    <a:pt x="70" y="35"/>
                  </a:cubicBezTo>
                  <a:cubicBezTo>
                    <a:pt x="69" y="33"/>
                    <a:pt x="67" y="31"/>
                    <a:pt x="66" y="31"/>
                  </a:cubicBezTo>
                  <a:cubicBezTo>
                    <a:pt x="65" y="30"/>
                    <a:pt x="62" y="29"/>
                    <a:pt x="60" y="29"/>
                  </a:cubicBezTo>
                  <a:cubicBezTo>
                    <a:pt x="58" y="29"/>
                    <a:pt x="55" y="29"/>
                    <a:pt x="53" y="30"/>
                  </a:cubicBezTo>
                  <a:cubicBezTo>
                    <a:pt x="51" y="31"/>
                    <a:pt x="49" y="30"/>
                    <a:pt x="48" y="28"/>
                  </a:cubicBezTo>
                  <a:cubicBezTo>
                    <a:pt x="47" y="26"/>
                    <a:pt x="46" y="24"/>
                    <a:pt x="46" y="22"/>
                  </a:cubicBezTo>
                  <a:cubicBezTo>
                    <a:pt x="45" y="21"/>
                    <a:pt x="44" y="20"/>
                    <a:pt x="42" y="19"/>
                  </a:cubicBezTo>
                  <a:cubicBezTo>
                    <a:pt x="41" y="18"/>
                    <a:pt x="38" y="17"/>
                    <a:pt x="36" y="17"/>
                  </a:cubicBezTo>
                  <a:cubicBezTo>
                    <a:pt x="34" y="17"/>
                    <a:pt x="31" y="17"/>
                    <a:pt x="28" y="18"/>
                  </a:cubicBezTo>
                  <a:cubicBezTo>
                    <a:pt x="26" y="18"/>
                    <a:pt x="24" y="17"/>
                    <a:pt x="23" y="16"/>
                  </a:cubicBezTo>
                  <a:cubicBezTo>
                    <a:pt x="23" y="15"/>
                    <a:pt x="22" y="12"/>
                    <a:pt x="22" y="11"/>
                  </a:cubicBezTo>
                  <a:cubicBezTo>
                    <a:pt x="22" y="9"/>
                    <a:pt x="21" y="7"/>
                    <a:pt x="20" y="6"/>
                  </a:cubicBezTo>
                  <a:cubicBezTo>
                    <a:pt x="19" y="6"/>
                    <a:pt x="17" y="4"/>
                    <a:pt x="15" y="3"/>
                  </a:cubicBezTo>
                  <a:cubicBezTo>
                    <a:pt x="13" y="2"/>
                    <a:pt x="10" y="1"/>
                    <a:pt x="8" y="0"/>
                  </a:cubicBezTo>
                  <a:cubicBezTo>
                    <a:pt x="6" y="0"/>
                    <a:pt x="4" y="0"/>
                    <a:pt x="2" y="0"/>
                  </a:cubicBezTo>
                  <a:cubicBezTo>
                    <a:pt x="1" y="0"/>
                    <a:pt x="0" y="1"/>
                    <a:pt x="0" y="2"/>
                  </a:cubicBezTo>
                  <a:cubicBezTo>
                    <a:pt x="0" y="3"/>
                    <a:pt x="0" y="6"/>
                    <a:pt x="0" y="8"/>
                  </a:cubicBezTo>
                  <a:cubicBezTo>
                    <a:pt x="1" y="10"/>
                    <a:pt x="2" y="13"/>
                    <a:pt x="3" y="15"/>
                  </a:cubicBezTo>
                  <a:cubicBezTo>
                    <a:pt x="3" y="16"/>
                    <a:pt x="6" y="18"/>
                    <a:pt x="7" y="19"/>
                  </a:cubicBezTo>
                  <a:cubicBezTo>
                    <a:pt x="9" y="20"/>
                    <a:pt x="12" y="21"/>
                    <a:pt x="14" y="21"/>
                  </a:cubicBezTo>
                  <a:cubicBezTo>
                    <a:pt x="16" y="21"/>
                    <a:pt x="19" y="20"/>
                    <a:pt x="22" y="19"/>
                  </a:cubicBezTo>
                  <a:cubicBezTo>
                    <a:pt x="24" y="19"/>
                    <a:pt x="26" y="19"/>
                    <a:pt x="26" y="21"/>
                  </a:cubicBezTo>
                  <a:cubicBezTo>
                    <a:pt x="26" y="22"/>
                    <a:pt x="26" y="25"/>
                    <a:pt x="26" y="27"/>
                  </a:cubicBezTo>
                  <a:cubicBezTo>
                    <a:pt x="26" y="29"/>
                    <a:pt x="28" y="32"/>
                    <a:pt x="29" y="34"/>
                  </a:cubicBezTo>
                  <a:cubicBezTo>
                    <a:pt x="30" y="35"/>
                    <a:pt x="33" y="37"/>
                    <a:pt x="35" y="39"/>
                  </a:cubicBezTo>
                  <a:cubicBezTo>
                    <a:pt x="37" y="40"/>
                    <a:pt x="41" y="40"/>
                    <a:pt x="44" y="39"/>
                  </a:cubicBezTo>
                  <a:cubicBezTo>
                    <a:pt x="46" y="38"/>
                    <a:pt x="48" y="39"/>
                    <a:pt x="48" y="41"/>
                  </a:cubicBezTo>
                  <a:cubicBezTo>
                    <a:pt x="48" y="42"/>
                    <a:pt x="49" y="44"/>
                    <a:pt x="50" y="46"/>
                  </a:cubicBezTo>
                  <a:cubicBezTo>
                    <a:pt x="51" y="47"/>
                    <a:pt x="53" y="49"/>
                    <a:pt x="55" y="50"/>
                  </a:cubicBezTo>
                  <a:cubicBezTo>
                    <a:pt x="56" y="51"/>
                    <a:pt x="59" y="53"/>
                    <a:pt x="62" y="53"/>
                  </a:cubicBezTo>
                  <a:cubicBezTo>
                    <a:pt x="64" y="53"/>
                    <a:pt x="67" y="53"/>
                    <a:pt x="68" y="53"/>
                  </a:cubicBezTo>
                  <a:cubicBezTo>
                    <a:pt x="70" y="53"/>
                    <a:pt x="71" y="53"/>
                    <a:pt x="71" y="54"/>
                  </a:cubicBezTo>
                  <a:cubicBezTo>
                    <a:pt x="71" y="55"/>
                    <a:pt x="72" y="57"/>
                    <a:pt x="73" y="58"/>
                  </a:cubicBezTo>
                  <a:cubicBezTo>
                    <a:pt x="74" y="60"/>
                    <a:pt x="76" y="61"/>
                    <a:pt x="79" y="62"/>
                  </a:cubicBezTo>
                  <a:cubicBezTo>
                    <a:pt x="81" y="63"/>
                    <a:pt x="86" y="62"/>
                    <a:pt x="90" y="61"/>
                  </a:cubicBezTo>
                  <a:cubicBezTo>
                    <a:pt x="95" y="60"/>
                    <a:pt x="99" y="59"/>
                    <a:pt x="100" y="59"/>
                  </a:cubicBezTo>
                  <a:cubicBezTo>
                    <a:pt x="101" y="58"/>
                    <a:pt x="102" y="57"/>
                    <a:pt x="101" y="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grpSp>
    </p:spTree>
    <p:extLst>
      <p:ext uri="{BB962C8B-B14F-4D97-AF65-F5344CB8AC3E}">
        <p14:creationId xmlns:p14="http://schemas.microsoft.com/office/powerpoint/2010/main" val="23531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31"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55" name="TextBox 15"/>
          <p:cNvSpPr>
            <a:spLocks noChangeArrowheads="1"/>
          </p:cNvSpPr>
          <p:nvPr/>
        </p:nvSpPr>
        <p:spPr bwMode="auto">
          <a:xfrm>
            <a:off x="755576" y="2810035"/>
            <a:ext cx="2931917" cy="159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1100" dirty="0">
                <a:solidFill>
                  <a:schemeClr val="bg1"/>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sp>
        <p:nvSpPr>
          <p:cNvPr id="56" name="矩形 12"/>
          <p:cNvSpPr>
            <a:spLocks noChangeArrowheads="1"/>
          </p:cNvSpPr>
          <p:nvPr/>
        </p:nvSpPr>
        <p:spPr bwMode="auto">
          <a:xfrm>
            <a:off x="755576" y="2083568"/>
            <a:ext cx="290848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sz="2400" b="1" dirty="0">
                <a:solidFill>
                  <a:schemeClr val="bg1"/>
                </a:solidFill>
                <a:latin typeface="微软雅黑" pitchFamily="34" charset="-122"/>
                <a:ea typeface="微软雅黑" pitchFamily="34" charset="-122"/>
                <a:sym typeface="微软雅黑" pitchFamily="34" charset="-122"/>
              </a:rPr>
              <a:t>这里输入简单的</a:t>
            </a:r>
            <a:r>
              <a:rPr lang="zh-CN" altLang="en-US" sz="2400" b="1" dirty="0" smtClean="0">
                <a:solidFill>
                  <a:schemeClr val="bg1"/>
                </a:solidFill>
                <a:latin typeface="微软雅黑" pitchFamily="34" charset="-122"/>
                <a:ea typeface="微软雅黑" pitchFamily="34" charset="-122"/>
                <a:sym typeface="微软雅黑" pitchFamily="34" charset="-122"/>
              </a:rPr>
              <a:t>文字</a:t>
            </a:r>
            <a:endParaRPr lang="zh-CN" altLang="en-US" sz="2400" b="1" dirty="0">
              <a:solidFill>
                <a:srgbClr val="000000"/>
              </a:solidFill>
              <a:latin typeface="Calibri" pitchFamily="34" charset="0"/>
              <a:sym typeface="宋体" pitchFamily="2" charset="-122"/>
            </a:endParaRPr>
          </a:p>
        </p:txBody>
      </p:sp>
      <p:grpSp>
        <p:nvGrpSpPr>
          <p:cNvPr id="4" name="组合 3"/>
          <p:cNvGrpSpPr/>
          <p:nvPr/>
        </p:nvGrpSpPr>
        <p:grpSpPr>
          <a:xfrm>
            <a:off x="4473520" y="2289301"/>
            <a:ext cx="3019427" cy="588962"/>
            <a:chOff x="4127644" y="1676843"/>
            <a:chExt cx="3019427" cy="588962"/>
          </a:xfrm>
        </p:grpSpPr>
        <p:sp>
          <p:nvSpPr>
            <p:cNvPr id="75" name="Oval 9"/>
            <p:cNvSpPr>
              <a:spLocks noChangeArrowheads="1"/>
            </p:cNvSpPr>
            <p:nvPr/>
          </p:nvSpPr>
          <p:spPr bwMode="auto">
            <a:xfrm>
              <a:off x="4186383" y="1676843"/>
              <a:ext cx="117475" cy="111125"/>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76" name="Freeform 10"/>
            <p:cNvSpPr>
              <a:spLocks/>
            </p:cNvSpPr>
            <p:nvPr/>
          </p:nvSpPr>
          <p:spPr bwMode="auto">
            <a:xfrm>
              <a:off x="4127644" y="1800667"/>
              <a:ext cx="236538" cy="4651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8 h 79"/>
                <a:gd name="T18" fmla="*/ 7 w 40"/>
                <a:gd name="T19" fmla="*/ 35 h 79"/>
                <a:gd name="T20" fmla="*/ 7 w 40"/>
                <a:gd name="T21" fmla="*/ 21 h 79"/>
                <a:gd name="T22" fmla="*/ 7 w 40"/>
                <a:gd name="T23" fmla="*/ 13 h 79"/>
                <a:gd name="T24" fmla="*/ 9 w 40"/>
                <a:gd name="T25" fmla="*/ 13 h 79"/>
                <a:gd name="T26" fmla="*/ 9 w 40"/>
                <a:gd name="T27" fmla="*/ 22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2 h 79"/>
                <a:gd name="T54" fmla="*/ 31 w 40"/>
                <a:gd name="T55" fmla="*/ 13 h 79"/>
                <a:gd name="T56" fmla="*/ 33 w 40"/>
                <a:gd name="T57" fmla="*/ 13 h 79"/>
                <a:gd name="T58" fmla="*/ 33 w 40"/>
                <a:gd name="T59" fmla="*/ 21 h 79"/>
                <a:gd name="T60" fmla="*/ 33 w 40"/>
                <a:gd name="T61" fmla="*/ 35 h 79"/>
                <a:gd name="T62" fmla="*/ 37 w 40"/>
                <a:gd name="T63" fmla="*/ 38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1" y="38"/>
                    <a:pt x="4" y="38"/>
                  </a:cubicBezTo>
                  <a:cubicBezTo>
                    <a:pt x="6"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0" y="37"/>
                    <a:pt x="40" y="35"/>
                  </a:cubicBezTo>
                  <a:cubicBezTo>
                    <a:pt x="40" y="12"/>
                    <a:pt x="40" y="12"/>
                    <a:pt x="40" y="12"/>
                  </a:cubicBezTo>
                  <a:cubicBezTo>
                    <a:pt x="40" y="12"/>
                    <a:pt x="40" y="12"/>
                    <a:pt x="40"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77" name="Oval 11"/>
            <p:cNvSpPr>
              <a:spLocks noChangeArrowheads="1"/>
            </p:cNvSpPr>
            <p:nvPr/>
          </p:nvSpPr>
          <p:spPr bwMode="auto">
            <a:xfrm>
              <a:off x="4499120" y="1676843"/>
              <a:ext cx="112713" cy="111125"/>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78" name="Freeform 12"/>
            <p:cNvSpPr>
              <a:spLocks/>
            </p:cNvSpPr>
            <p:nvPr/>
          </p:nvSpPr>
          <p:spPr bwMode="auto">
            <a:xfrm>
              <a:off x="4434033" y="1800667"/>
              <a:ext cx="241300" cy="465138"/>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8 h 79"/>
                <a:gd name="T18" fmla="*/ 8 w 41"/>
                <a:gd name="T19" fmla="*/ 35 h 79"/>
                <a:gd name="T20" fmla="*/ 8 w 41"/>
                <a:gd name="T21" fmla="*/ 21 h 79"/>
                <a:gd name="T22" fmla="*/ 8 w 41"/>
                <a:gd name="T23" fmla="*/ 13 h 79"/>
                <a:gd name="T24" fmla="*/ 9 w 41"/>
                <a:gd name="T25" fmla="*/ 13 h 79"/>
                <a:gd name="T26" fmla="*/ 9 w 41"/>
                <a:gd name="T27" fmla="*/ 22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2 h 79"/>
                <a:gd name="T54" fmla="*/ 31 w 41"/>
                <a:gd name="T55" fmla="*/ 13 h 79"/>
                <a:gd name="T56" fmla="*/ 33 w 41"/>
                <a:gd name="T57" fmla="*/ 13 h 79"/>
                <a:gd name="T58" fmla="*/ 33 w 41"/>
                <a:gd name="T59" fmla="*/ 21 h 79"/>
                <a:gd name="T60" fmla="*/ 33 w 41"/>
                <a:gd name="T61" fmla="*/ 35 h 79"/>
                <a:gd name="T62" fmla="*/ 37 w 41"/>
                <a:gd name="T63" fmla="*/ 38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7" y="0"/>
                    <a:pt x="17" y="0"/>
                    <a:pt x="17" y="0"/>
                  </a:cubicBezTo>
                  <a:cubicBezTo>
                    <a:pt x="12" y="0"/>
                    <a:pt x="12" y="0"/>
                    <a:pt x="12" y="0"/>
                  </a:cubicBezTo>
                  <a:cubicBezTo>
                    <a:pt x="5" y="0"/>
                    <a:pt x="0" y="5"/>
                    <a:pt x="0" y="12"/>
                  </a:cubicBezTo>
                  <a:cubicBezTo>
                    <a:pt x="0" y="12"/>
                    <a:pt x="0" y="12"/>
                    <a:pt x="0" y="12"/>
                  </a:cubicBezTo>
                  <a:cubicBezTo>
                    <a:pt x="0" y="35"/>
                    <a:pt x="0" y="35"/>
                    <a:pt x="0" y="35"/>
                  </a:cubicBezTo>
                  <a:cubicBezTo>
                    <a:pt x="0" y="37"/>
                    <a:pt x="2" y="38"/>
                    <a:pt x="4" y="38"/>
                  </a:cubicBezTo>
                  <a:cubicBezTo>
                    <a:pt x="6" y="38"/>
                    <a:pt x="8" y="37"/>
                    <a:pt x="8" y="35"/>
                  </a:cubicBezTo>
                  <a:cubicBezTo>
                    <a:pt x="8" y="21"/>
                    <a:pt x="8" y="21"/>
                    <a:pt x="8" y="21"/>
                  </a:cubicBezTo>
                  <a:cubicBezTo>
                    <a:pt x="8" y="13"/>
                    <a:pt x="8" y="13"/>
                    <a:pt x="8"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2"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4"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1" y="37"/>
                    <a:pt x="41" y="35"/>
                  </a:cubicBezTo>
                  <a:cubicBezTo>
                    <a:pt x="41" y="12"/>
                    <a:pt x="41" y="12"/>
                    <a:pt x="41" y="12"/>
                  </a:cubicBezTo>
                  <a:cubicBezTo>
                    <a:pt x="41" y="12"/>
                    <a:pt x="41" y="12"/>
                    <a:pt x="41"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79" name="Oval 13"/>
            <p:cNvSpPr>
              <a:spLocks noChangeArrowheads="1"/>
            </p:cNvSpPr>
            <p:nvPr/>
          </p:nvSpPr>
          <p:spPr bwMode="auto">
            <a:xfrm>
              <a:off x="4805508" y="1676843"/>
              <a:ext cx="112713" cy="111125"/>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80" name="Freeform 14"/>
            <p:cNvSpPr>
              <a:spLocks/>
            </p:cNvSpPr>
            <p:nvPr/>
          </p:nvSpPr>
          <p:spPr bwMode="auto">
            <a:xfrm>
              <a:off x="4746769" y="1800667"/>
              <a:ext cx="236538" cy="465138"/>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8 h 79"/>
                <a:gd name="T18" fmla="*/ 7 w 40"/>
                <a:gd name="T19" fmla="*/ 35 h 79"/>
                <a:gd name="T20" fmla="*/ 7 w 40"/>
                <a:gd name="T21" fmla="*/ 21 h 79"/>
                <a:gd name="T22" fmla="*/ 7 w 40"/>
                <a:gd name="T23" fmla="*/ 13 h 79"/>
                <a:gd name="T24" fmla="*/ 9 w 40"/>
                <a:gd name="T25" fmla="*/ 13 h 79"/>
                <a:gd name="T26" fmla="*/ 9 w 40"/>
                <a:gd name="T27" fmla="*/ 22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2 h 79"/>
                <a:gd name="T54" fmla="*/ 31 w 40"/>
                <a:gd name="T55" fmla="*/ 13 h 79"/>
                <a:gd name="T56" fmla="*/ 33 w 40"/>
                <a:gd name="T57" fmla="*/ 13 h 79"/>
                <a:gd name="T58" fmla="*/ 33 w 40"/>
                <a:gd name="T59" fmla="*/ 21 h 79"/>
                <a:gd name="T60" fmla="*/ 33 w 40"/>
                <a:gd name="T61" fmla="*/ 35 h 79"/>
                <a:gd name="T62" fmla="*/ 36 w 40"/>
                <a:gd name="T63" fmla="*/ 38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8"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8"/>
                    <a:pt x="3" y="38"/>
                  </a:cubicBezTo>
                  <a:cubicBezTo>
                    <a:pt x="5"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4" y="38"/>
                    <a:pt x="36" y="38"/>
                  </a:cubicBezTo>
                  <a:cubicBezTo>
                    <a:pt x="38" y="38"/>
                    <a:pt x="40" y="37"/>
                    <a:pt x="40" y="35"/>
                  </a:cubicBezTo>
                  <a:cubicBezTo>
                    <a:pt x="40" y="12"/>
                    <a:pt x="40" y="12"/>
                    <a:pt x="40" y="12"/>
                  </a:cubicBezTo>
                  <a:cubicBezTo>
                    <a:pt x="40" y="12"/>
                    <a:pt x="40" y="12"/>
                    <a:pt x="40"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81" name="Oval 15"/>
            <p:cNvSpPr>
              <a:spLocks noChangeArrowheads="1"/>
            </p:cNvSpPr>
            <p:nvPr/>
          </p:nvSpPr>
          <p:spPr bwMode="auto">
            <a:xfrm>
              <a:off x="5118245" y="1676843"/>
              <a:ext cx="112713" cy="111125"/>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82" name="Freeform 16"/>
            <p:cNvSpPr>
              <a:spLocks/>
            </p:cNvSpPr>
            <p:nvPr/>
          </p:nvSpPr>
          <p:spPr bwMode="auto">
            <a:xfrm>
              <a:off x="5053157" y="1800667"/>
              <a:ext cx="236538" cy="465138"/>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8 h 79"/>
                <a:gd name="T18" fmla="*/ 7 w 40"/>
                <a:gd name="T19" fmla="*/ 35 h 79"/>
                <a:gd name="T20" fmla="*/ 7 w 40"/>
                <a:gd name="T21" fmla="*/ 21 h 79"/>
                <a:gd name="T22" fmla="*/ 7 w 40"/>
                <a:gd name="T23" fmla="*/ 13 h 79"/>
                <a:gd name="T24" fmla="*/ 9 w 40"/>
                <a:gd name="T25" fmla="*/ 13 h 79"/>
                <a:gd name="T26" fmla="*/ 9 w 40"/>
                <a:gd name="T27" fmla="*/ 22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2 h 79"/>
                <a:gd name="T54" fmla="*/ 31 w 40"/>
                <a:gd name="T55" fmla="*/ 13 h 79"/>
                <a:gd name="T56" fmla="*/ 33 w 40"/>
                <a:gd name="T57" fmla="*/ 13 h 79"/>
                <a:gd name="T58" fmla="*/ 33 w 40"/>
                <a:gd name="T59" fmla="*/ 21 h 79"/>
                <a:gd name="T60" fmla="*/ 33 w 40"/>
                <a:gd name="T61" fmla="*/ 35 h 79"/>
                <a:gd name="T62" fmla="*/ 37 w 40"/>
                <a:gd name="T63" fmla="*/ 38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2" y="38"/>
                    <a:pt x="4" y="38"/>
                  </a:cubicBezTo>
                  <a:cubicBezTo>
                    <a:pt x="6"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0" y="37"/>
                    <a:pt x="40" y="35"/>
                  </a:cubicBezTo>
                  <a:cubicBezTo>
                    <a:pt x="40" y="12"/>
                    <a:pt x="40" y="12"/>
                    <a:pt x="40" y="12"/>
                  </a:cubicBezTo>
                  <a:cubicBezTo>
                    <a:pt x="40" y="12"/>
                    <a:pt x="40" y="12"/>
                    <a:pt x="40"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83" name="Oval 17"/>
            <p:cNvSpPr>
              <a:spLocks noChangeArrowheads="1"/>
            </p:cNvSpPr>
            <p:nvPr/>
          </p:nvSpPr>
          <p:spPr bwMode="auto">
            <a:xfrm>
              <a:off x="5424633" y="1676843"/>
              <a:ext cx="112713" cy="111125"/>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84" name="Freeform 18"/>
            <p:cNvSpPr>
              <a:spLocks/>
            </p:cNvSpPr>
            <p:nvPr/>
          </p:nvSpPr>
          <p:spPr bwMode="auto">
            <a:xfrm>
              <a:off x="5359544" y="1800667"/>
              <a:ext cx="242888" cy="465138"/>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8 h 79"/>
                <a:gd name="T18" fmla="*/ 8 w 41"/>
                <a:gd name="T19" fmla="*/ 35 h 79"/>
                <a:gd name="T20" fmla="*/ 8 w 41"/>
                <a:gd name="T21" fmla="*/ 21 h 79"/>
                <a:gd name="T22" fmla="*/ 8 w 41"/>
                <a:gd name="T23" fmla="*/ 13 h 79"/>
                <a:gd name="T24" fmla="*/ 10 w 41"/>
                <a:gd name="T25" fmla="*/ 13 h 79"/>
                <a:gd name="T26" fmla="*/ 10 w 41"/>
                <a:gd name="T27" fmla="*/ 22 h 79"/>
                <a:gd name="T28" fmla="*/ 10 w 41"/>
                <a:gd name="T29" fmla="*/ 36 h 79"/>
                <a:gd name="T30" fmla="*/ 10 w 41"/>
                <a:gd name="T31" fmla="*/ 38 h 79"/>
                <a:gd name="T32" fmla="*/ 10 w 41"/>
                <a:gd name="T33" fmla="*/ 74 h 79"/>
                <a:gd name="T34" fmla="*/ 15 w 41"/>
                <a:gd name="T35" fmla="*/ 79 h 79"/>
                <a:gd name="T36" fmla="*/ 20 w 41"/>
                <a:gd name="T37" fmla="*/ 74 h 79"/>
                <a:gd name="T38" fmla="*/ 20 w 41"/>
                <a:gd name="T39" fmla="*/ 38 h 79"/>
                <a:gd name="T40" fmla="*/ 22 w 41"/>
                <a:gd name="T41" fmla="*/ 38 h 79"/>
                <a:gd name="T42" fmla="*/ 22 w 41"/>
                <a:gd name="T43" fmla="*/ 74 h 79"/>
                <a:gd name="T44" fmla="*/ 27 w 41"/>
                <a:gd name="T45" fmla="*/ 79 h 79"/>
                <a:gd name="T46" fmla="*/ 32 w 41"/>
                <a:gd name="T47" fmla="*/ 74 h 79"/>
                <a:gd name="T48" fmla="*/ 32 w 41"/>
                <a:gd name="T49" fmla="*/ 38 h 79"/>
                <a:gd name="T50" fmla="*/ 32 w 41"/>
                <a:gd name="T51" fmla="*/ 36 h 79"/>
                <a:gd name="T52" fmla="*/ 32 w 41"/>
                <a:gd name="T53" fmla="*/ 22 h 79"/>
                <a:gd name="T54" fmla="*/ 32 w 41"/>
                <a:gd name="T55" fmla="*/ 13 h 79"/>
                <a:gd name="T56" fmla="*/ 33 w 41"/>
                <a:gd name="T57" fmla="*/ 13 h 79"/>
                <a:gd name="T58" fmla="*/ 33 w 41"/>
                <a:gd name="T59" fmla="*/ 21 h 79"/>
                <a:gd name="T60" fmla="*/ 33 w 41"/>
                <a:gd name="T61" fmla="*/ 35 h 79"/>
                <a:gd name="T62" fmla="*/ 37 w 41"/>
                <a:gd name="T63" fmla="*/ 38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6" y="0"/>
                    <a:pt x="29" y="0"/>
                  </a:cubicBezTo>
                  <a:cubicBezTo>
                    <a:pt x="17" y="0"/>
                    <a:pt x="17" y="0"/>
                    <a:pt x="17" y="0"/>
                  </a:cubicBezTo>
                  <a:cubicBezTo>
                    <a:pt x="17" y="0"/>
                    <a:pt x="17" y="0"/>
                    <a:pt x="17" y="0"/>
                  </a:cubicBezTo>
                  <a:cubicBezTo>
                    <a:pt x="12" y="0"/>
                    <a:pt x="12" y="0"/>
                    <a:pt x="12" y="0"/>
                  </a:cubicBezTo>
                  <a:cubicBezTo>
                    <a:pt x="6" y="0"/>
                    <a:pt x="0" y="5"/>
                    <a:pt x="0" y="12"/>
                  </a:cubicBezTo>
                  <a:cubicBezTo>
                    <a:pt x="0" y="12"/>
                    <a:pt x="0" y="12"/>
                    <a:pt x="0" y="12"/>
                  </a:cubicBezTo>
                  <a:cubicBezTo>
                    <a:pt x="0" y="35"/>
                    <a:pt x="0" y="35"/>
                    <a:pt x="0" y="35"/>
                  </a:cubicBezTo>
                  <a:cubicBezTo>
                    <a:pt x="0" y="37"/>
                    <a:pt x="2" y="38"/>
                    <a:pt x="4" y="38"/>
                  </a:cubicBezTo>
                  <a:cubicBezTo>
                    <a:pt x="6" y="38"/>
                    <a:pt x="8" y="37"/>
                    <a:pt x="8" y="35"/>
                  </a:cubicBezTo>
                  <a:cubicBezTo>
                    <a:pt x="8" y="21"/>
                    <a:pt x="8" y="21"/>
                    <a:pt x="8" y="21"/>
                  </a:cubicBezTo>
                  <a:cubicBezTo>
                    <a:pt x="8" y="13"/>
                    <a:pt x="8" y="13"/>
                    <a:pt x="8" y="13"/>
                  </a:cubicBezTo>
                  <a:cubicBezTo>
                    <a:pt x="10" y="13"/>
                    <a:pt x="10" y="13"/>
                    <a:pt x="10" y="13"/>
                  </a:cubicBezTo>
                  <a:cubicBezTo>
                    <a:pt x="10" y="22"/>
                    <a:pt x="10" y="22"/>
                    <a:pt x="10" y="22"/>
                  </a:cubicBezTo>
                  <a:cubicBezTo>
                    <a:pt x="10" y="36"/>
                    <a:pt x="10" y="36"/>
                    <a:pt x="10" y="36"/>
                  </a:cubicBezTo>
                  <a:cubicBezTo>
                    <a:pt x="10" y="38"/>
                    <a:pt x="10" y="38"/>
                    <a:pt x="10" y="38"/>
                  </a:cubicBezTo>
                  <a:cubicBezTo>
                    <a:pt x="10" y="74"/>
                    <a:pt x="10" y="74"/>
                    <a:pt x="10" y="74"/>
                  </a:cubicBezTo>
                  <a:cubicBezTo>
                    <a:pt x="10" y="77"/>
                    <a:pt x="12" y="79"/>
                    <a:pt x="15" y="79"/>
                  </a:cubicBezTo>
                  <a:cubicBezTo>
                    <a:pt x="17" y="79"/>
                    <a:pt x="20" y="77"/>
                    <a:pt x="20" y="74"/>
                  </a:cubicBezTo>
                  <a:cubicBezTo>
                    <a:pt x="20" y="38"/>
                    <a:pt x="20" y="38"/>
                    <a:pt x="20" y="38"/>
                  </a:cubicBezTo>
                  <a:cubicBezTo>
                    <a:pt x="22" y="38"/>
                    <a:pt x="22" y="38"/>
                    <a:pt x="22" y="38"/>
                  </a:cubicBezTo>
                  <a:cubicBezTo>
                    <a:pt x="22" y="74"/>
                    <a:pt x="22" y="74"/>
                    <a:pt x="22" y="74"/>
                  </a:cubicBezTo>
                  <a:cubicBezTo>
                    <a:pt x="22" y="77"/>
                    <a:pt x="24" y="79"/>
                    <a:pt x="27" y="79"/>
                  </a:cubicBezTo>
                  <a:cubicBezTo>
                    <a:pt x="29" y="79"/>
                    <a:pt x="32" y="77"/>
                    <a:pt x="32" y="74"/>
                  </a:cubicBezTo>
                  <a:cubicBezTo>
                    <a:pt x="32" y="38"/>
                    <a:pt x="32" y="38"/>
                    <a:pt x="32" y="38"/>
                  </a:cubicBezTo>
                  <a:cubicBezTo>
                    <a:pt x="32" y="36"/>
                    <a:pt x="32" y="36"/>
                    <a:pt x="32" y="36"/>
                  </a:cubicBezTo>
                  <a:cubicBezTo>
                    <a:pt x="32" y="22"/>
                    <a:pt x="32" y="22"/>
                    <a:pt x="32" y="22"/>
                  </a:cubicBezTo>
                  <a:cubicBezTo>
                    <a:pt x="32" y="13"/>
                    <a:pt x="32" y="13"/>
                    <a:pt x="32"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1" y="37"/>
                    <a:pt x="41" y="35"/>
                  </a:cubicBezTo>
                  <a:cubicBezTo>
                    <a:pt x="41" y="12"/>
                    <a:pt x="41" y="12"/>
                    <a:pt x="41" y="12"/>
                  </a:cubicBezTo>
                  <a:cubicBezTo>
                    <a:pt x="41" y="12"/>
                    <a:pt x="41" y="12"/>
                    <a:pt x="41"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85" name="Oval 19"/>
            <p:cNvSpPr>
              <a:spLocks noChangeArrowheads="1"/>
            </p:cNvSpPr>
            <p:nvPr/>
          </p:nvSpPr>
          <p:spPr bwMode="auto">
            <a:xfrm>
              <a:off x="5731020" y="1676843"/>
              <a:ext cx="119063" cy="111125"/>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86" name="Freeform 20"/>
            <p:cNvSpPr>
              <a:spLocks/>
            </p:cNvSpPr>
            <p:nvPr/>
          </p:nvSpPr>
          <p:spPr bwMode="auto">
            <a:xfrm>
              <a:off x="5672282" y="1800667"/>
              <a:ext cx="236538" cy="465138"/>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8 h 79"/>
                <a:gd name="T18" fmla="*/ 7 w 40"/>
                <a:gd name="T19" fmla="*/ 35 h 79"/>
                <a:gd name="T20" fmla="*/ 7 w 40"/>
                <a:gd name="T21" fmla="*/ 21 h 79"/>
                <a:gd name="T22" fmla="*/ 7 w 40"/>
                <a:gd name="T23" fmla="*/ 13 h 79"/>
                <a:gd name="T24" fmla="*/ 9 w 40"/>
                <a:gd name="T25" fmla="*/ 13 h 79"/>
                <a:gd name="T26" fmla="*/ 9 w 40"/>
                <a:gd name="T27" fmla="*/ 22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2 h 79"/>
                <a:gd name="T54" fmla="*/ 31 w 40"/>
                <a:gd name="T55" fmla="*/ 13 h 79"/>
                <a:gd name="T56" fmla="*/ 33 w 40"/>
                <a:gd name="T57" fmla="*/ 13 h 79"/>
                <a:gd name="T58" fmla="*/ 33 w 40"/>
                <a:gd name="T59" fmla="*/ 21 h 79"/>
                <a:gd name="T60" fmla="*/ 33 w 40"/>
                <a:gd name="T61" fmla="*/ 35 h 79"/>
                <a:gd name="T62" fmla="*/ 36 w 40"/>
                <a:gd name="T63" fmla="*/ 38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8"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8"/>
                    <a:pt x="3" y="38"/>
                  </a:cubicBezTo>
                  <a:cubicBezTo>
                    <a:pt x="5"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4" y="38"/>
                    <a:pt x="36" y="38"/>
                  </a:cubicBezTo>
                  <a:cubicBezTo>
                    <a:pt x="39" y="38"/>
                    <a:pt x="40" y="37"/>
                    <a:pt x="40" y="35"/>
                  </a:cubicBezTo>
                  <a:cubicBezTo>
                    <a:pt x="40" y="12"/>
                    <a:pt x="40" y="12"/>
                    <a:pt x="40" y="12"/>
                  </a:cubicBezTo>
                  <a:cubicBezTo>
                    <a:pt x="40" y="12"/>
                    <a:pt x="40" y="12"/>
                    <a:pt x="40"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87" name="Oval 21"/>
            <p:cNvSpPr>
              <a:spLocks noChangeArrowheads="1"/>
            </p:cNvSpPr>
            <p:nvPr/>
          </p:nvSpPr>
          <p:spPr bwMode="auto">
            <a:xfrm>
              <a:off x="6043758" y="1676843"/>
              <a:ext cx="112713" cy="111125"/>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88" name="Freeform 22"/>
            <p:cNvSpPr>
              <a:spLocks/>
            </p:cNvSpPr>
            <p:nvPr/>
          </p:nvSpPr>
          <p:spPr bwMode="auto">
            <a:xfrm>
              <a:off x="5978669" y="1800667"/>
              <a:ext cx="242888" cy="465138"/>
            </a:xfrm>
            <a:custGeom>
              <a:avLst/>
              <a:gdLst>
                <a:gd name="T0" fmla="*/ 41 w 41"/>
                <a:gd name="T1" fmla="*/ 12 h 79"/>
                <a:gd name="T2" fmla="*/ 29 w 41"/>
                <a:gd name="T3" fmla="*/ 0 h 79"/>
                <a:gd name="T4" fmla="*/ 17 w 41"/>
                <a:gd name="T5" fmla="*/ 0 h 79"/>
                <a:gd name="T6" fmla="*/ 16 w 41"/>
                <a:gd name="T7" fmla="*/ 0 h 79"/>
                <a:gd name="T8" fmla="*/ 12 w 41"/>
                <a:gd name="T9" fmla="*/ 0 h 79"/>
                <a:gd name="T10" fmla="*/ 0 w 41"/>
                <a:gd name="T11" fmla="*/ 12 h 79"/>
                <a:gd name="T12" fmla="*/ 0 w 41"/>
                <a:gd name="T13" fmla="*/ 12 h 79"/>
                <a:gd name="T14" fmla="*/ 0 w 41"/>
                <a:gd name="T15" fmla="*/ 35 h 79"/>
                <a:gd name="T16" fmla="*/ 4 w 41"/>
                <a:gd name="T17" fmla="*/ 38 h 79"/>
                <a:gd name="T18" fmla="*/ 7 w 41"/>
                <a:gd name="T19" fmla="*/ 35 h 79"/>
                <a:gd name="T20" fmla="*/ 7 w 41"/>
                <a:gd name="T21" fmla="*/ 21 h 79"/>
                <a:gd name="T22" fmla="*/ 7 w 41"/>
                <a:gd name="T23" fmla="*/ 13 h 79"/>
                <a:gd name="T24" fmla="*/ 9 w 41"/>
                <a:gd name="T25" fmla="*/ 13 h 79"/>
                <a:gd name="T26" fmla="*/ 9 w 41"/>
                <a:gd name="T27" fmla="*/ 22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2 h 79"/>
                <a:gd name="T54" fmla="*/ 31 w 41"/>
                <a:gd name="T55" fmla="*/ 13 h 79"/>
                <a:gd name="T56" fmla="*/ 33 w 41"/>
                <a:gd name="T57" fmla="*/ 13 h 79"/>
                <a:gd name="T58" fmla="*/ 33 w 41"/>
                <a:gd name="T59" fmla="*/ 21 h 79"/>
                <a:gd name="T60" fmla="*/ 33 w 41"/>
                <a:gd name="T61" fmla="*/ 35 h 79"/>
                <a:gd name="T62" fmla="*/ 37 w 41"/>
                <a:gd name="T63" fmla="*/ 38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2" y="38"/>
                    <a:pt x="4" y="38"/>
                  </a:cubicBezTo>
                  <a:cubicBezTo>
                    <a:pt x="6"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2"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1" y="37"/>
                    <a:pt x="41" y="35"/>
                  </a:cubicBezTo>
                  <a:cubicBezTo>
                    <a:pt x="41" y="12"/>
                    <a:pt x="41" y="12"/>
                    <a:pt x="41" y="12"/>
                  </a:cubicBezTo>
                  <a:cubicBezTo>
                    <a:pt x="41" y="12"/>
                    <a:pt x="41" y="12"/>
                    <a:pt x="41"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89" name="Oval 23"/>
            <p:cNvSpPr>
              <a:spLocks noChangeArrowheads="1"/>
            </p:cNvSpPr>
            <p:nvPr/>
          </p:nvSpPr>
          <p:spPr bwMode="auto">
            <a:xfrm>
              <a:off x="6350145" y="1676843"/>
              <a:ext cx="112713" cy="111125"/>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90" name="Freeform 24"/>
            <p:cNvSpPr>
              <a:spLocks/>
            </p:cNvSpPr>
            <p:nvPr/>
          </p:nvSpPr>
          <p:spPr bwMode="auto">
            <a:xfrm>
              <a:off x="6285058" y="1800667"/>
              <a:ext cx="242888" cy="465138"/>
            </a:xfrm>
            <a:custGeom>
              <a:avLst/>
              <a:gdLst>
                <a:gd name="T0" fmla="*/ 41 w 41"/>
                <a:gd name="T1" fmla="*/ 12 h 79"/>
                <a:gd name="T2" fmla="*/ 29 w 41"/>
                <a:gd name="T3" fmla="*/ 0 h 79"/>
                <a:gd name="T4" fmla="*/ 18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8 h 79"/>
                <a:gd name="T18" fmla="*/ 8 w 41"/>
                <a:gd name="T19" fmla="*/ 35 h 79"/>
                <a:gd name="T20" fmla="*/ 8 w 41"/>
                <a:gd name="T21" fmla="*/ 21 h 79"/>
                <a:gd name="T22" fmla="*/ 8 w 41"/>
                <a:gd name="T23" fmla="*/ 13 h 79"/>
                <a:gd name="T24" fmla="*/ 10 w 41"/>
                <a:gd name="T25" fmla="*/ 13 h 79"/>
                <a:gd name="T26" fmla="*/ 10 w 41"/>
                <a:gd name="T27" fmla="*/ 22 h 79"/>
                <a:gd name="T28" fmla="*/ 10 w 41"/>
                <a:gd name="T29" fmla="*/ 36 h 79"/>
                <a:gd name="T30" fmla="*/ 10 w 41"/>
                <a:gd name="T31" fmla="*/ 38 h 79"/>
                <a:gd name="T32" fmla="*/ 10 w 41"/>
                <a:gd name="T33" fmla="*/ 74 h 79"/>
                <a:gd name="T34" fmla="*/ 15 w 41"/>
                <a:gd name="T35" fmla="*/ 79 h 79"/>
                <a:gd name="T36" fmla="*/ 20 w 41"/>
                <a:gd name="T37" fmla="*/ 74 h 79"/>
                <a:gd name="T38" fmla="*/ 20 w 41"/>
                <a:gd name="T39" fmla="*/ 38 h 79"/>
                <a:gd name="T40" fmla="*/ 22 w 41"/>
                <a:gd name="T41" fmla="*/ 38 h 79"/>
                <a:gd name="T42" fmla="*/ 22 w 41"/>
                <a:gd name="T43" fmla="*/ 74 h 79"/>
                <a:gd name="T44" fmla="*/ 27 w 41"/>
                <a:gd name="T45" fmla="*/ 79 h 79"/>
                <a:gd name="T46" fmla="*/ 32 w 41"/>
                <a:gd name="T47" fmla="*/ 74 h 79"/>
                <a:gd name="T48" fmla="*/ 32 w 41"/>
                <a:gd name="T49" fmla="*/ 38 h 79"/>
                <a:gd name="T50" fmla="*/ 32 w 41"/>
                <a:gd name="T51" fmla="*/ 36 h 79"/>
                <a:gd name="T52" fmla="*/ 32 w 41"/>
                <a:gd name="T53" fmla="*/ 22 h 79"/>
                <a:gd name="T54" fmla="*/ 32 w 41"/>
                <a:gd name="T55" fmla="*/ 13 h 79"/>
                <a:gd name="T56" fmla="*/ 33 w 41"/>
                <a:gd name="T57" fmla="*/ 13 h 79"/>
                <a:gd name="T58" fmla="*/ 33 w 41"/>
                <a:gd name="T59" fmla="*/ 21 h 79"/>
                <a:gd name="T60" fmla="*/ 33 w 41"/>
                <a:gd name="T61" fmla="*/ 35 h 79"/>
                <a:gd name="T62" fmla="*/ 37 w 41"/>
                <a:gd name="T63" fmla="*/ 38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6" y="0"/>
                    <a:pt x="29" y="0"/>
                  </a:cubicBezTo>
                  <a:cubicBezTo>
                    <a:pt x="18" y="0"/>
                    <a:pt x="18" y="0"/>
                    <a:pt x="18" y="0"/>
                  </a:cubicBezTo>
                  <a:cubicBezTo>
                    <a:pt x="17" y="0"/>
                    <a:pt x="17" y="0"/>
                    <a:pt x="17" y="0"/>
                  </a:cubicBezTo>
                  <a:cubicBezTo>
                    <a:pt x="12" y="0"/>
                    <a:pt x="12" y="0"/>
                    <a:pt x="12" y="0"/>
                  </a:cubicBezTo>
                  <a:cubicBezTo>
                    <a:pt x="6" y="0"/>
                    <a:pt x="0" y="5"/>
                    <a:pt x="0" y="12"/>
                  </a:cubicBezTo>
                  <a:cubicBezTo>
                    <a:pt x="0" y="12"/>
                    <a:pt x="0" y="12"/>
                    <a:pt x="0" y="12"/>
                  </a:cubicBezTo>
                  <a:cubicBezTo>
                    <a:pt x="0" y="35"/>
                    <a:pt x="0" y="35"/>
                    <a:pt x="0" y="35"/>
                  </a:cubicBezTo>
                  <a:cubicBezTo>
                    <a:pt x="0" y="37"/>
                    <a:pt x="2" y="38"/>
                    <a:pt x="4" y="38"/>
                  </a:cubicBezTo>
                  <a:cubicBezTo>
                    <a:pt x="6" y="38"/>
                    <a:pt x="8" y="37"/>
                    <a:pt x="8" y="35"/>
                  </a:cubicBezTo>
                  <a:cubicBezTo>
                    <a:pt x="8" y="21"/>
                    <a:pt x="8" y="21"/>
                    <a:pt x="8" y="21"/>
                  </a:cubicBezTo>
                  <a:cubicBezTo>
                    <a:pt x="8" y="13"/>
                    <a:pt x="8" y="13"/>
                    <a:pt x="8" y="13"/>
                  </a:cubicBezTo>
                  <a:cubicBezTo>
                    <a:pt x="10" y="13"/>
                    <a:pt x="10" y="13"/>
                    <a:pt x="10" y="13"/>
                  </a:cubicBezTo>
                  <a:cubicBezTo>
                    <a:pt x="10" y="22"/>
                    <a:pt x="10" y="22"/>
                    <a:pt x="10" y="22"/>
                  </a:cubicBezTo>
                  <a:cubicBezTo>
                    <a:pt x="10" y="36"/>
                    <a:pt x="10" y="36"/>
                    <a:pt x="10" y="36"/>
                  </a:cubicBezTo>
                  <a:cubicBezTo>
                    <a:pt x="10" y="38"/>
                    <a:pt x="10" y="38"/>
                    <a:pt x="10" y="38"/>
                  </a:cubicBezTo>
                  <a:cubicBezTo>
                    <a:pt x="10" y="74"/>
                    <a:pt x="10" y="74"/>
                    <a:pt x="10" y="74"/>
                  </a:cubicBezTo>
                  <a:cubicBezTo>
                    <a:pt x="10" y="77"/>
                    <a:pt x="12" y="79"/>
                    <a:pt x="15" y="79"/>
                  </a:cubicBezTo>
                  <a:cubicBezTo>
                    <a:pt x="17" y="79"/>
                    <a:pt x="20" y="77"/>
                    <a:pt x="20" y="74"/>
                  </a:cubicBezTo>
                  <a:cubicBezTo>
                    <a:pt x="20" y="38"/>
                    <a:pt x="20" y="38"/>
                    <a:pt x="20" y="38"/>
                  </a:cubicBezTo>
                  <a:cubicBezTo>
                    <a:pt x="22" y="38"/>
                    <a:pt x="22" y="38"/>
                    <a:pt x="22" y="38"/>
                  </a:cubicBezTo>
                  <a:cubicBezTo>
                    <a:pt x="22" y="74"/>
                    <a:pt x="22" y="74"/>
                    <a:pt x="22" y="74"/>
                  </a:cubicBezTo>
                  <a:cubicBezTo>
                    <a:pt x="22" y="77"/>
                    <a:pt x="24" y="79"/>
                    <a:pt x="27" y="79"/>
                  </a:cubicBezTo>
                  <a:cubicBezTo>
                    <a:pt x="29" y="79"/>
                    <a:pt x="32" y="77"/>
                    <a:pt x="32" y="74"/>
                  </a:cubicBezTo>
                  <a:cubicBezTo>
                    <a:pt x="32" y="38"/>
                    <a:pt x="32" y="38"/>
                    <a:pt x="32" y="38"/>
                  </a:cubicBezTo>
                  <a:cubicBezTo>
                    <a:pt x="32" y="36"/>
                    <a:pt x="32" y="36"/>
                    <a:pt x="32" y="36"/>
                  </a:cubicBezTo>
                  <a:cubicBezTo>
                    <a:pt x="32" y="22"/>
                    <a:pt x="32" y="22"/>
                    <a:pt x="32" y="22"/>
                  </a:cubicBezTo>
                  <a:cubicBezTo>
                    <a:pt x="32" y="13"/>
                    <a:pt x="32" y="13"/>
                    <a:pt x="32"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1" y="37"/>
                    <a:pt x="41" y="35"/>
                  </a:cubicBezTo>
                  <a:cubicBezTo>
                    <a:pt x="41" y="12"/>
                    <a:pt x="41" y="12"/>
                    <a:pt x="41" y="12"/>
                  </a:cubicBezTo>
                  <a:cubicBezTo>
                    <a:pt x="41" y="12"/>
                    <a:pt x="41" y="12"/>
                    <a:pt x="41"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91" name="Oval 25"/>
            <p:cNvSpPr>
              <a:spLocks noChangeArrowheads="1"/>
            </p:cNvSpPr>
            <p:nvPr/>
          </p:nvSpPr>
          <p:spPr bwMode="auto">
            <a:xfrm>
              <a:off x="6656533" y="1676843"/>
              <a:ext cx="119063" cy="111125"/>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92" name="Freeform 26"/>
            <p:cNvSpPr>
              <a:spLocks/>
            </p:cNvSpPr>
            <p:nvPr/>
          </p:nvSpPr>
          <p:spPr bwMode="auto">
            <a:xfrm>
              <a:off x="6597794" y="1800667"/>
              <a:ext cx="236538" cy="465138"/>
            </a:xfrm>
            <a:custGeom>
              <a:avLst/>
              <a:gdLst>
                <a:gd name="T0" fmla="*/ 40 w 40"/>
                <a:gd name="T1" fmla="*/ 12 h 79"/>
                <a:gd name="T2" fmla="*/ 29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8 h 79"/>
                <a:gd name="T18" fmla="*/ 7 w 40"/>
                <a:gd name="T19" fmla="*/ 35 h 79"/>
                <a:gd name="T20" fmla="*/ 7 w 40"/>
                <a:gd name="T21" fmla="*/ 21 h 79"/>
                <a:gd name="T22" fmla="*/ 7 w 40"/>
                <a:gd name="T23" fmla="*/ 13 h 79"/>
                <a:gd name="T24" fmla="*/ 9 w 40"/>
                <a:gd name="T25" fmla="*/ 13 h 79"/>
                <a:gd name="T26" fmla="*/ 9 w 40"/>
                <a:gd name="T27" fmla="*/ 22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2 h 79"/>
                <a:gd name="T54" fmla="*/ 31 w 40"/>
                <a:gd name="T55" fmla="*/ 13 h 79"/>
                <a:gd name="T56" fmla="*/ 33 w 40"/>
                <a:gd name="T57" fmla="*/ 13 h 79"/>
                <a:gd name="T58" fmla="*/ 33 w 40"/>
                <a:gd name="T59" fmla="*/ 21 h 79"/>
                <a:gd name="T60" fmla="*/ 33 w 40"/>
                <a:gd name="T61" fmla="*/ 35 h 79"/>
                <a:gd name="T62" fmla="*/ 37 w 40"/>
                <a:gd name="T63" fmla="*/ 38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8"/>
                    <a:pt x="3" y="38"/>
                  </a:cubicBezTo>
                  <a:cubicBezTo>
                    <a:pt x="6"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0" y="37"/>
                    <a:pt x="40" y="35"/>
                  </a:cubicBezTo>
                  <a:cubicBezTo>
                    <a:pt x="40" y="12"/>
                    <a:pt x="40" y="12"/>
                    <a:pt x="40" y="12"/>
                  </a:cubicBezTo>
                  <a:cubicBezTo>
                    <a:pt x="40" y="12"/>
                    <a:pt x="40" y="12"/>
                    <a:pt x="40"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93" name="Oval 27"/>
            <p:cNvSpPr>
              <a:spLocks noChangeArrowheads="1"/>
            </p:cNvSpPr>
            <p:nvPr/>
          </p:nvSpPr>
          <p:spPr bwMode="auto">
            <a:xfrm>
              <a:off x="6969270" y="1676843"/>
              <a:ext cx="112713" cy="111125"/>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94" name="Freeform 28"/>
            <p:cNvSpPr>
              <a:spLocks/>
            </p:cNvSpPr>
            <p:nvPr/>
          </p:nvSpPr>
          <p:spPr bwMode="auto">
            <a:xfrm>
              <a:off x="6904183" y="1800667"/>
              <a:ext cx="242888" cy="465138"/>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8 h 79"/>
                <a:gd name="T18" fmla="*/ 8 w 41"/>
                <a:gd name="T19" fmla="*/ 35 h 79"/>
                <a:gd name="T20" fmla="*/ 8 w 41"/>
                <a:gd name="T21" fmla="*/ 21 h 79"/>
                <a:gd name="T22" fmla="*/ 8 w 41"/>
                <a:gd name="T23" fmla="*/ 13 h 79"/>
                <a:gd name="T24" fmla="*/ 9 w 41"/>
                <a:gd name="T25" fmla="*/ 13 h 79"/>
                <a:gd name="T26" fmla="*/ 9 w 41"/>
                <a:gd name="T27" fmla="*/ 22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2 h 79"/>
                <a:gd name="T54" fmla="*/ 31 w 41"/>
                <a:gd name="T55" fmla="*/ 13 h 79"/>
                <a:gd name="T56" fmla="*/ 33 w 41"/>
                <a:gd name="T57" fmla="*/ 13 h 79"/>
                <a:gd name="T58" fmla="*/ 33 w 41"/>
                <a:gd name="T59" fmla="*/ 21 h 79"/>
                <a:gd name="T60" fmla="*/ 33 w 41"/>
                <a:gd name="T61" fmla="*/ 35 h 79"/>
                <a:gd name="T62" fmla="*/ 37 w 41"/>
                <a:gd name="T63" fmla="*/ 38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7" y="0"/>
                    <a:pt x="17" y="0"/>
                    <a:pt x="17" y="0"/>
                  </a:cubicBezTo>
                  <a:cubicBezTo>
                    <a:pt x="12" y="0"/>
                    <a:pt x="12" y="0"/>
                    <a:pt x="12" y="0"/>
                  </a:cubicBezTo>
                  <a:cubicBezTo>
                    <a:pt x="5" y="0"/>
                    <a:pt x="0" y="5"/>
                    <a:pt x="0" y="12"/>
                  </a:cubicBezTo>
                  <a:cubicBezTo>
                    <a:pt x="0" y="12"/>
                    <a:pt x="0" y="12"/>
                    <a:pt x="0" y="12"/>
                  </a:cubicBezTo>
                  <a:cubicBezTo>
                    <a:pt x="0" y="35"/>
                    <a:pt x="0" y="35"/>
                    <a:pt x="0" y="35"/>
                  </a:cubicBezTo>
                  <a:cubicBezTo>
                    <a:pt x="0" y="37"/>
                    <a:pt x="2" y="38"/>
                    <a:pt x="4" y="38"/>
                  </a:cubicBezTo>
                  <a:cubicBezTo>
                    <a:pt x="6" y="38"/>
                    <a:pt x="8" y="37"/>
                    <a:pt x="8" y="35"/>
                  </a:cubicBezTo>
                  <a:cubicBezTo>
                    <a:pt x="8" y="21"/>
                    <a:pt x="8" y="21"/>
                    <a:pt x="8" y="21"/>
                  </a:cubicBezTo>
                  <a:cubicBezTo>
                    <a:pt x="8" y="13"/>
                    <a:pt x="8" y="13"/>
                    <a:pt x="8"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2"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4"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1" y="37"/>
                    <a:pt x="41" y="35"/>
                  </a:cubicBezTo>
                  <a:cubicBezTo>
                    <a:pt x="41" y="12"/>
                    <a:pt x="41" y="12"/>
                    <a:pt x="41" y="12"/>
                  </a:cubicBezTo>
                  <a:cubicBezTo>
                    <a:pt x="41" y="12"/>
                    <a:pt x="41" y="12"/>
                    <a:pt x="41"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grpSp>
      <p:grpSp>
        <p:nvGrpSpPr>
          <p:cNvPr id="175" name="组合 174"/>
          <p:cNvGrpSpPr/>
          <p:nvPr/>
        </p:nvGrpSpPr>
        <p:grpSpPr>
          <a:xfrm>
            <a:off x="4473511" y="1544839"/>
            <a:ext cx="3019436" cy="590550"/>
            <a:chOff x="4127635" y="1010093"/>
            <a:chExt cx="3019436" cy="590550"/>
          </a:xfrm>
        </p:grpSpPr>
        <p:sp>
          <p:nvSpPr>
            <p:cNvPr id="58" name="Oval 29"/>
            <p:cNvSpPr>
              <a:spLocks noChangeArrowheads="1"/>
            </p:cNvSpPr>
            <p:nvPr/>
          </p:nvSpPr>
          <p:spPr bwMode="auto">
            <a:xfrm>
              <a:off x="4186374" y="1010093"/>
              <a:ext cx="117475"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59" name="Freeform 30"/>
            <p:cNvSpPr>
              <a:spLocks/>
            </p:cNvSpPr>
            <p:nvPr/>
          </p:nvSpPr>
          <p:spPr bwMode="auto">
            <a:xfrm>
              <a:off x="4127635" y="1133918"/>
              <a:ext cx="236538" cy="466725"/>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60" name="Oval 31"/>
            <p:cNvSpPr>
              <a:spLocks noChangeArrowheads="1"/>
            </p:cNvSpPr>
            <p:nvPr/>
          </p:nvSpPr>
          <p:spPr bwMode="auto">
            <a:xfrm>
              <a:off x="4499111" y="1010093"/>
              <a:ext cx="11271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61" name="Freeform 32"/>
            <p:cNvSpPr>
              <a:spLocks/>
            </p:cNvSpPr>
            <p:nvPr/>
          </p:nvSpPr>
          <p:spPr bwMode="auto">
            <a:xfrm>
              <a:off x="4434024" y="1133918"/>
              <a:ext cx="241300" cy="466725"/>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9 w 41"/>
                <a:gd name="T25" fmla="*/ 14 h 79"/>
                <a:gd name="T26" fmla="*/ 9 w 41"/>
                <a:gd name="T27" fmla="*/ 22 h 79"/>
                <a:gd name="T28" fmla="*/ 9 w 41"/>
                <a:gd name="T29" fmla="*/ 37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7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6"/>
                    <a:pt x="35" y="0"/>
                    <a:pt x="29" y="0"/>
                  </a:cubicBezTo>
                  <a:cubicBezTo>
                    <a:pt x="17" y="0"/>
                    <a:pt x="17" y="0"/>
                    <a:pt x="17" y="0"/>
                  </a:cubicBezTo>
                  <a:cubicBezTo>
                    <a:pt x="17" y="0"/>
                    <a:pt x="17" y="0"/>
                    <a:pt x="17" y="0"/>
                  </a:cubicBezTo>
                  <a:cubicBezTo>
                    <a:pt x="12" y="0"/>
                    <a:pt x="12" y="0"/>
                    <a:pt x="12" y="0"/>
                  </a:cubicBezTo>
                  <a:cubicBezTo>
                    <a:pt x="5" y="0"/>
                    <a:pt x="0" y="6"/>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4"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62" name="Oval 33"/>
            <p:cNvSpPr>
              <a:spLocks noChangeArrowheads="1"/>
            </p:cNvSpPr>
            <p:nvPr/>
          </p:nvSpPr>
          <p:spPr bwMode="auto">
            <a:xfrm>
              <a:off x="4805499" y="1010093"/>
              <a:ext cx="11271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63" name="Freeform 34"/>
            <p:cNvSpPr>
              <a:spLocks/>
            </p:cNvSpPr>
            <p:nvPr/>
          </p:nvSpPr>
          <p:spPr bwMode="auto">
            <a:xfrm>
              <a:off x="4746760" y="1133918"/>
              <a:ext cx="236538" cy="466725"/>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6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8" y="0"/>
                  </a:cubicBezTo>
                  <a:cubicBezTo>
                    <a:pt x="17" y="0"/>
                    <a:pt x="17" y="0"/>
                    <a:pt x="17" y="0"/>
                  </a:cubicBezTo>
                  <a:cubicBezTo>
                    <a:pt x="16" y="0"/>
                    <a:pt x="16" y="0"/>
                    <a:pt x="16" y="0"/>
                  </a:cubicBezTo>
                  <a:cubicBezTo>
                    <a:pt x="11" y="0"/>
                    <a:pt x="11" y="0"/>
                    <a:pt x="11" y="0"/>
                  </a:cubicBezTo>
                  <a:cubicBezTo>
                    <a:pt x="5" y="0"/>
                    <a:pt x="0" y="6"/>
                    <a:pt x="0" y="12"/>
                  </a:cubicBezTo>
                  <a:cubicBezTo>
                    <a:pt x="0" y="12"/>
                    <a:pt x="0" y="12"/>
                    <a:pt x="0" y="12"/>
                  </a:cubicBezTo>
                  <a:cubicBezTo>
                    <a:pt x="0" y="35"/>
                    <a:pt x="0" y="35"/>
                    <a:pt x="0" y="35"/>
                  </a:cubicBezTo>
                  <a:cubicBezTo>
                    <a:pt x="0" y="37"/>
                    <a:pt x="1" y="39"/>
                    <a:pt x="3" y="39"/>
                  </a:cubicBezTo>
                  <a:cubicBezTo>
                    <a:pt x="5"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4" y="39"/>
                    <a:pt x="36" y="39"/>
                  </a:cubicBezTo>
                  <a:cubicBezTo>
                    <a:pt x="38" y="39"/>
                    <a:pt x="40" y="37"/>
                    <a:pt x="40" y="35"/>
                  </a:cubicBezTo>
                  <a:cubicBezTo>
                    <a:pt x="40" y="12"/>
                    <a:pt x="40" y="12"/>
                    <a:pt x="40" y="12"/>
                  </a:cubicBezTo>
                  <a:cubicBezTo>
                    <a:pt x="40" y="12"/>
                    <a:pt x="40" y="12"/>
                    <a:pt x="40"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64" name="Oval 35"/>
            <p:cNvSpPr>
              <a:spLocks noChangeArrowheads="1"/>
            </p:cNvSpPr>
            <p:nvPr/>
          </p:nvSpPr>
          <p:spPr bwMode="auto">
            <a:xfrm>
              <a:off x="5118236" y="1010093"/>
              <a:ext cx="11271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65" name="Freeform 36"/>
            <p:cNvSpPr>
              <a:spLocks/>
            </p:cNvSpPr>
            <p:nvPr/>
          </p:nvSpPr>
          <p:spPr bwMode="auto">
            <a:xfrm>
              <a:off x="5053148" y="1133918"/>
              <a:ext cx="236538" cy="466725"/>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2"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66" name="Oval 37"/>
            <p:cNvSpPr>
              <a:spLocks noChangeArrowheads="1"/>
            </p:cNvSpPr>
            <p:nvPr/>
          </p:nvSpPr>
          <p:spPr bwMode="auto">
            <a:xfrm>
              <a:off x="5424624" y="1010093"/>
              <a:ext cx="11271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67" name="Freeform 38"/>
            <p:cNvSpPr>
              <a:spLocks/>
            </p:cNvSpPr>
            <p:nvPr/>
          </p:nvSpPr>
          <p:spPr bwMode="auto">
            <a:xfrm>
              <a:off x="5359535" y="1133918"/>
              <a:ext cx="242888" cy="466725"/>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10 w 41"/>
                <a:gd name="T25" fmla="*/ 14 h 79"/>
                <a:gd name="T26" fmla="*/ 10 w 41"/>
                <a:gd name="T27" fmla="*/ 22 h 79"/>
                <a:gd name="T28" fmla="*/ 10 w 41"/>
                <a:gd name="T29" fmla="*/ 37 h 79"/>
                <a:gd name="T30" fmla="*/ 10 w 41"/>
                <a:gd name="T31" fmla="*/ 39 h 79"/>
                <a:gd name="T32" fmla="*/ 10 w 41"/>
                <a:gd name="T33" fmla="*/ 74 h 79"/>
                <a:gd name="T34" fmla="*/ 15 w 41"/>
                <a:gd name="T35" fmla="*/ 79 h 79"/>
                <a:gd name="T36" fmla="*/ 20 w 41"/>
                <a:gd name="T37" fmla="*/ 74 h 79"/>
                <a:gd name="T38" fmla="*/ 20 w 41"/>
                <a:gd name="T39" fmla="*/ 39 h 79"/>
                <a:gd name="T40" fmla="*/ 22 w 41"/>
                <a:gd name="T41" fmla="*/ 39 h 79"/>
                <a:gd name="T42" fmla="*/ 22 w 41"/>
                <a:gd name="T43" fmla="*/ 74 h 79"/>
                <a:gd name="T44" fmla="*/ 27 w 41"/>
                <a:gd name="T45" fmla="*/ 79 h 79"/>
                <a:gd name="T46" fmla="*/ 32 w 41"/>
                <a:gd name="T47" fmla="*/ 74 h 79"/>
                <a:gd name="T48" fmla="*/ 32 w 41"/>
                <a:gd name="T49" fmla="*/ 39 h 79"/>
                <a:gd name="T50" fmla="*/ 32 w 41"/>
                <a:gd name="T51" fmla="*/ 37 h 79"/>
                <a:gd name="T52" fmla="*/ 32 w 41"/>
                <a:gd name="T53" fmla="*/ 22 h 79"/>
                <a:gd name="T54" fmla="*/ 32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6"/>
                    <a:pt x="36" y="0"/>
                    <a:pt x="29" y="0"/>
                  </a:cubicBezTo>
                  <a:cubicBezTo>
                    <a:pt x="17" y="0"/>
                    <a:pt x="17" y="0"/>
                    <a:pt x="17" y="0"/>
                  </a:cubicBezTo>
                  <a:cubicBezTo>
                    <a:pt x="17" y="0"/>
                    <a:pt x="17" y="0"/>
                    <a:pt x="17" y="0"/>
                  </a:cubicBezTo>
                  <a:cubicBezTo>
                    <a:pt x="12" y="0"/>
                    <a:pt x="12" y="0"/>
                    <a:pt x="12" y="0"/>
                  </a:cubicBezTo>
                  <a:cubicBezTo>
                    <a:pt x="6" y="0"/>
                    <a:pt x="0" y="6"/>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10" y="14"/>
                    <a:pt x="10" y="14"/>
                    <a:pt x="10" y="14"/>
                  </a:cubicBezTo>
                  <a:cubicBezTo>
                    <a:pt x="10" y="22"/>
                    <a:pt x="10" y="22"/>
                    <a:pt x="10" y="22"/>
                  </a:cubicBezTo>
                  <a:cubicBezTo>
                    <a:pt x="10" y="37"/>
                    <a:pt x="10" y="37"/>
                    <a:pt x="10" y="37"/>
                  </a:cubicBezTo>
                  <a:cubicBezTo>
                    <a:pt x="10" y="39"/>
                    <a:pt x="10" y="39"/>
                    <a:pt x="10" y="39"/>
                  </a:cubicBezTo>
                  <a:cubicBezTo>
                    <a:pt x="10" y="74"/>
                    <a:pt x="10" y="74"/>
                    <a:pt x="10" y="74"/>
                  </a:cubicBezTo>
                  <a:cubicBezTo>
                    <a:pt x="10" y="77"/>
                    <a:pt x="12" y="79"/>
                    <a:pt x="15" y="79"/>
                  </a:cubicBezTo>
                  <a:cubicBezTo>
                    <a:pt x="17" y="79"/>
                    <a:pt x="20" y="77"/>
                    <a:pt x="20" y="74"/>
                  </a:cubicBezTo>
                  <a:cubicBezTo>
                    <a:pt x="20" y="39"/>
                    <a:pt x="20" y="39"/>
                    <a:pt x="20" y="39"/>
                  </a:cubicBezTo>
                  <a:cubicBezTo>
                    <a:pt x="22" y="39"/>
                    <a:pt x="22" y="39"/>
                    <a:pt x="22" y="39"/>
                  </a:cubicBezTo>
                  <a:cubicBezTo>
                    <a:pt x="22" y="74"/>
                    <a:pt x="22" y="74"/>
                    <a:pt x="22" y="74"/>
                  </a:cubicBezTo>
                  <a:cubicBezTo>
                    <a:pt x="22" y="77"/>
                    <a:pt x="24" y="79"/>
                    <a:pt x="27" y="79"/>
                  </a:cubicBezTo>
                  <a:cubicBezTo>
                    <a:pt x="29" y="79"/>
                    <a:pt x="32" y="77"/>
                    <a:pt x="32" y="74"/>
                  </a:cubicBezTo>
                  <a:cubicBezTo>
                    <a:pt x="32" y="39"/>
                    <a:pt x="32" y="39"/>
                    <a:pt x="32" y="39"/>
                  </a:cubicBezTo>
                  <a:cubicBezTo>
                    <a:pt x="32" y="37"/>
                    <a:pt x="32" y="37"/>
                    <a:pt x="32" y="37"/>
                  </a:cubicBezTo>
                  <a:cubicBezTo>
                    <a:pt x="32" y="22"/>
                    <a:pt x="32" y="22"/>
                    <a:pt x="32" y="22"/>
                  </a:cubicBezTo>
                  <a:cubicBezTo>
                    <a:pt x="32" y="14"/>
                    <a:pt x="32" y="14"/>
                    <a:pt x="32"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68" name="Oval 39"/>
            <p:cNvSpPr>
              <a:spLocks noChangeArrowheads="1"/>
            </p:cNvSpPr>
            <p:nvPr/>
          </p:nvSpPr>
          <p:spPr bwMode="auto">
            <a:xfrm>
              <a:off x="5731011" y="1010093"/>
              <a:ext cx="11906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69" name="Freeform 40"/>
            <p:cNvSpPr>
              <a:spLocks/>
            </p:cNvSpPr>
            <p:nvPr/>
          </p:nvSpPr>
          <p:spPr bwMode="auto">
            <a:xfrm>
              <a:off x="5672273" y="1133918"/>
              <a:ext cx="236538" cy="466725"/>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6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8" y="0"/>
                  </a:cubicBezTo>
                  <a:cubicBezTo>
                    <a:pt x="17" y="0"/>
                    <a:pt x="17" y="0"/>
                    <a:pt x="17" y="0"/>
                  </a:cubicBezTo>
                  <a:cubicBezTo>
                    <a:pt x="16" y="0"/>
                    <a:pt x="16" y="0"/>
                    <a:pt x="16" y="0"/>
                  </a:cubicBezTo>
                  <a:cubicBezTo>
                    <a:pt x="11" y="0"/>
                    <a:pt x="11" y="0"/>
                    <a:pt x="11" y="0"/>
                  </a:cubicBezTo>
                  <a:cubicBezTo>
                    <a:pt x="5" y="0"/>
                    <a:pt x="0" y="6"/>
                    <a:pt x="0" y="12"/>
                  </a:cubicBezTo>
                  <a:cubicBezTo>
                    <a:pt x="0" y="12"/>
                    <a:pt x="0" y="12"/>
                    <a:pt x="0" y="12"/>
                  </a:cubicBezTo>
                  <a:cubicBezTo>
                    <a:pt x="0" y="35"/>
                    <a:pt x="0" y="35"/>
                    <a:pt x="0" y="35"/>
                  </a:cubicBezTo>
                  <a:cubicBezTo>
                    <a:pt x="0" y="37"/>
                    <a:pt x="1" y="39"/>
                    <a:pt x="3" y="39"/>
                  </a:cubicBezTo>
                  <a:cubicBezTo>
                    <a:pt x="5"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4" y="39"/>
                    <a:pt x="36" y="39"/>
                  </a:cubicBezTo>
                  <a:cubicBezTo>
                    <a:pt x="39" y="39"/>
                    <a:pt x="40" y="37"/>
                    <a:pt x="40" y="35"/>
                  </a:cubicBezTo>
                  <a:cubicBezTo>
                    <a:pt x="40" y="12"/>
                    <a:pt x="40" y="12"/>
                    <a:pt x="40" y="12"/>
                  </a:cubicBezTo>
                  <a:cubicBezTo>
                    <a:pt x="40" y="12"/>
                    <a:pt x="40" y="12"/>
                    <a:pt x="40"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70" name="Oval 41"/>
            <p:cNvSpPr>
              <a:spLocks noChangeArrowheads="1"/>
            </p:cNvSpPr>
            <p:nvPr/>
          </p:nvSpPr>
          <p:spPr bwMode="auto">
            <a:xfrm>
              <a:off x="6043749" y="1010093"/>
              <a:ext cx="11271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71" name="Freeform 42"/>
            <p:cNvSpPr>
              <a:spLocks/>
            </p:cNvSpPr>
            <p:nvPr/>
          </p:nvSpPr>
          <p:spPr bwMode="auto">
            <a:xfrm>
              <a:off x="5978660" y="1133918"/>
              <a:ext cx="242888" cy="466725"/>
            </a:xfrm>
            <a:custGeom>
              <a:avLst/>
              <a:gdLst>
                <a:gd name="T0" fmla="*/ 41 w 41"/>
                <a:gd name="T1" fmla="*/ 12 h 79"/>
                <a:gd name="T2" fmla="*/ 29 w 41"/>
                <a:gd name="T3" fmla="*/ 0 h 79"/>
                <a:gd name="T4" fmla="*/ 17 w 41"/>
                <a:gd name="T5" fmla="*/ 0 h 79"/>
                <a:gd name="T6" fmla="*/ 16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7 w 41"/>
                <a:gd name="T19" fmla="*/ 35 h 79"/>
                <a:gd name="T20" fmla="*/ 7 w 41"/>
                <a:gd name="T21" fmla="*/ 21 h 79"/>
                <a:gd name="T22" fmla="*/ 7 w 41"/>
                <a:gd name="T23" fmla="*/ 14 h 79"/>
                <a:gd name="T24" fmla="*/ 9 w 41"/>
                <a:gd name="T25" fmla="*/ 14 h 79"/>
                <a:gd name="T26" fmla="*/ 9 w 41"/>
                <a:gd name="T27" fmla="*/ 22 h 79"/>
                <a:gd name="T28" fmla="*/ 9 w 41"/>
                <a:gd name="T29" fmla="*/ 37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7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2"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72" name="Oval 43"/>
            <p:cNvSpPr>
              <a:spLocks noChangeArrowheads="1"/>
            </p:cNvSpPr>
            <p:nvPr/>
          </p:nvSpPr>
          <p:spPr bwMode="auto">
            <a:xfrm>
              <a:off x="6350136" y="1010093"/>
              <a:ext cx="11271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73" name="Freeform 44"/>
            <p:cNvSpPr>
              <a:spLocks/>
            </p:cNvSpPr>
            <p:nvPr/>
          </p:nvSpPr>
          <p:spPr bwMode="auto">
            <a:xfrm>
              <a:off x="6285049" y="1133918"/>
              <a:ext cx="242888" cy="466725"/>
            </a:xfrm>
            <a:custGeom>
              <a:avLst/>
              <a:gdLst>
                <a:gd name="T0" fmla="*/ 41 w 41"/>
                <a:gd name="T1" fmla="*/ 12 h 79"/>
                <a:gd name="T2" fmla="*/ 29 w 41"/>
                <a:gd name="T3" fmla="*/ 0 h 79"/>
                <a:gd name="T4" fmla="*/ 18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10 w 41"/>
                <a:gd name="T25" fmla="*/ 14 h 79"/>
                <a:gd name="T26" fmla="*/ 10 w 41"/>
                <a:gd name="T27" fmla="*/ 22 h 79"/>
                <a:gd name="T28" fmla="*/ 10 w 41"/>
                <a:gd name="T29" fmla="*/ 37 h 79"/>
                <a:gd name="T30" fmla="*/ 10 w 41"/>
                <a:gd name="T31" fmla="*/ 39 h 79"/>
                <a:gd name="T32" fmla="*/ 10 w 41"/>
                <a:gd name="T33" fmla="*/ 74 h 79"/>
                <a:gd name="T34" fmla="*/ 15 w 41"/>
                <a:gd name="T35" fmla="*/ 79 h 79"/>
                <a:gd name="T36" fmla="*/ 20 w 41"/>
                <a:gd name="T37" fmla="*/ 74 h 79"/>
                <a:gd name="T38" fmla="*/ 20 w 41"/>
                <a:gd name="T39" fmla="*/ 39 h 79"/>
                <a:gd name="T40" fmla="*/ 22 w 41"/>
                <a:gd name="T41" fmla="*/ 39 h 79"/>
                <a:gd name="T42" fmla="*/ 22 w 41"/>
                <a:gd name="T43" fmla="*/ 74 h 79"/>
                <a:gd name="T44" fmla="*/ 27 w 41"/>
                <a:gd name="T45" fmla="*/ 79 h 79"/>
                <a:gd name="T46" fmla="*/ 32 w 41"/>
                <a:gd name="T47" fmla="*/ 74 h 79"/>
                <a:gd name="T48" fmla="*/ 32 w 41"/>
                <a:gd name="T49" fmla="*/ 39 h 79"/>
                <a:gd name="T50" fmla="*/ 32 w 41"/>
                <a:gd name="T51" fmla="*/ 37 h 79"/>
                <a:gd name="T52" fmla="*/ 32 w 41"/>
                <a:gd name="T53" fmla="*/ 22 h 79"/>
                <a:gd name="T54" fmla="*/ 32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6"/>
                    <a:pt x="36" y="0"/>
                    <a:pt x="29" y="0"/>
                  </a:cubicBezTo>
                  <a:cubicBezTo>
                    <a:pt x="18" y="0"/>
                    <a:pt x="18" y="0"/>
                    <a:pt x="18" y="0"/>
                  </a:cubicBezTo>
                  <a:cubicBezTo>
                    <a:pt x="17" y="0"/>
                    <a:pt x="17" y="0"/>
                    <a:pt x="17" y="0"/>
                  </a:cubicBezTo>
                  <a:cubicBezTo>
                    <a:pt x="12" y="0"/>
                    <a:pt x="12" y="0"/>
                    <a:pt x="12" y="0"/>
                  </a:cubicBezTo>
                  <a:cubicBezTo>
                    <a:pt x="6" y="0"/>
                    <a:pt x="0" y="6"/>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10" y="14"/>
                    <a:pt x="10" y="14"/>
                    <a:pt x="10" y="14"/>
                  </a:cubicBezTo>
                  <a:cubicBezTo>
                    <a:pt x="10" y="22"/>
                    <a:pt x="10" y="22"/>
                    <a:pt x="10" y="22"/>
                  </a:cubicBezTo>
                  <a:cubicBezTo>
                    <a:pt x="10" y="37"/>
                    <a:pt x="10" y="37"/>
                    <a:pt x="10" y="37"/>
                  </a:cubicBezTo>
                  <a:cubicBezTo>
                    <a:pt x="10" y="39"/>
                    <a:pt x="10" y="39"/>
                    <a:pt x="10" y="39"/>
                  </a:cubicBezTo>
                  <a:cubicBezTo>
                    <a:pt x="10" y="74"/>
                    <a:pt x="10" y="74"/>
                    <a:pt x="10" y="74"/>
                  </a:cubicBezTo>
                  <a:cubicBezTo>
                    <a:pt x="10" y="77"/>
                    <a:pt x="12" y="79"/>
                    <a:pt x="15" y="79"/>
                  </a:cubicBezTo>
                  <a:cubicBezTo>
                    <a:pt x="17" y="79"/>
                    <a:pt x="20" y="77"/>
                    <a:pt x="20" y="74"/>
                  </a:cubicBezTo>
                  <a:cubicBezTo>
                    <a:pt x="20" y="39"/>
                    <a:pt x="20" y="39"/>
                    <a:pt x="20" y="39"/>
                  </a:cubicBezTo>
                  <a:cubicBezTo>
                    <a:pt x="22" y="39"/>
                    <a:pt x="22" y="39"/>
                    <a:pt x="22" y="39"/>
                  </a:cubicBezTo>
                  <a:cubicBezTo>
                    <a:pt x="22" y="74"/>
                    <a:pt x="22" y="74"/>
                    <a:pt x="22" y="74"/>
                  </a:cubicBezTo>
                  <a:cubicBezTo>
                    <a:pt x="22" y="77"/>
                    <a:pt x="24" y="79"/>
                    <a:pt x="27" y="79"/>
                  </a:cubicBezTo>
                  <a:cubicBezTo>
                    <a:pt x="29" y="79"/>
                    <a:pt x="32" y="77"/>
                    <a:pt x="32" y="74"/>
                  </a:cubicBezTo>
                  <a:cubicBezTo>
                    <a:pt x="32" y="39"/>
                    <a:pt x="32" y="39"/>
                    <a:pt x="32" y="39"/>
                  </a:cubicBezTo>
                  <a:cubicBezTo>
                    <a:pt x="32" y="37"/>
                    <a:pt x="32" y="37"/>
                    <a:pt x="32" y="37"/>
                  </a:cubicBezTo>
                  <a:cubicBezTo>
                    <a:pt x="32" y="22"/>
                    <a:pt x="32" y="22"/>
                    <a:pt x="32" y="22"/>
                  </a:cubicBezTo>
                  <a:cubicBezTo>
                    <a:pt x="32" y="14"/>
                    <a:pt x="32" y="14"/>
                    <a:pt x="32"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95" name="Oval 45"/>
            <p:cNvSpPr>
              <a:spLocks noChangeArrowheads="1"/>
            </p:cNvSpPr>
            <p:nvPr/>
          </p:nvSpPr>
          <p:spPr bwMode="auto">
            <a:xfrm>
              <a:off x="6656533" y="1010093"/>
              <a:ext cx="11906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96" name="Freeform 46"/>
            <p:cNvSpPr>
              <a:spLocks/>
            </p:cNvSpPr>
            <p:nvPr/>
          </p:nvSpPr>
          <p:spPr bwMode="auto">
            <a:xfrm>
              <a:off x="6597794" y="1133918"/>
              <a:ext cx="236538" cy="466725"/>
            </a:xfrm>
            <a:custGeom>
              <a:avLst/>
              <a:gdLst>
                <a:gd name="T0" fmla="*/ 40 w 40"/>
                <a:gd name="T1" fmla="*/ 12 h 79"/>
                <a:gd name="T2" fmla="*/ 29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1" y="0"/>
                    <a:pt x="11" y="0"/>
                    <a:pt x="11" y="0"/>
                  </a:cubicBezTo>
                  <a:cubicBezTo>
                    <a:pt x="5" y="0"/>
                    <a:pt x="0" y="6"/>
                    <a:pt x="0" y="12"/>
                  </a:cubicBezTo>
                  <a:cubicBezTo>
                    <a:pt x="0" y="12"/>
                    <a:pt x="0" y="12"/>
                    <a:pt x="0" y="12"/>
                  </a:cubicBezTo>
                  <a:cubicBezTo>
                    <a:pt x="0" y="35"/>
                    <a:pt x="0" y="35"/>
                    <a:pt x="0" y="35"/>
                  </a:cubicBezTo>
                  <a:cubicBezTo>
                    <a:pt x="0" y="37"/>
                    <a:pt x="1" y="39"/>
                    <a:pt x="3"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97" name="Oval 47"/>
            <p:cNvSpPr>
              <a:spLocks noChangeArrowheads="1"/>
            </p:cNvSpPr>
            <p:nvPr/>
          </p:nvSpPr>
          <p:spPr bwMode="auto">
            <a:xfrm>
              <a:off x="6969270" y="1010093"/>
              <a:ext cx="11271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98" name="Freeform 48"/>
            <p:cNvSpPr>
              <a:spLocks/>
            </p:cNvSpPr>
            <p:nvPr/>
          </p:nvSpPr>
          <p:spPr bwMode="auto">
            <a:xfrm>
              <a:off x="6904183" y="1133918"/>
              <a:ext cx="242888" cy="466725"/>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9 w 41"/>
                <a:gd name="T25" fmla="*/ 14 h 79"/>
                <a:gd name="T26" fmla="*/ 9 w 41"/>
                <a:gd name="T27" fmla="*/ 22 h 79"/>
                <a:gd name="T28" fmla="*/ 9 w 41"/>
                <a:gd name="T29" fmla="*/ 37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7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6"/>
                    <a:pt x="35" y="0"/>
                    <a:pt x="29" y="0"/>
                  </a:cubicBezTo>
                  <a:cubicBezTo>
                    <a:pt x="17" y="0"/>
                    <a:pt x="17" y="0"/>
                    <a:pt x="17" y="0"/>
                  </a:cubicBezTo>
                  <a:cubicBezTo>
                    <a:pt x="17" y="0"/>
                    <a:pt x="17" y="0"/>
                    <a:pt x="17" y="0"/>
                  </a:cubicBezTo>
                  <a:cubicBezTo>
                    <a:pt x="12" y="0"/>
                    <a:pt x="12" y="0"/>
                    <a:pt x="12" y="0"/>
                  </a:cubicBezTo>
                  <a:cubicBezTo>
                    <a:pt x="5" y="0"/>
                    <a:pt x="0" y="6"/>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4"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grpSp>
      <p:grpSp>
        <p:nvGrpSpPr>
          <p:cNvPr id="3" name="组合 2"/>
          <p:cNvGrpSpPr/>
          <p:nvPr/>
        </p:nvGrpSpPr>
        <p:grpSpPr>
          <a:xfrm>
            <a:off x="4473520" y="3032175"/>
            <a:ext cx="3019427" cy="595313"/>
            <a:chOff x="4127644" y="2337242"/>
            <a:chExt cx="3019427" cy="595313"/>
          </a:xfrm>
        </p:grpSpPr>
        <p:sp>
          <p:nvSpPr>
            <p:cNvPr id="99" name="Oval 49"/>
            <p:cNvSpPr>
              <a:spLocks noChangeArrowheads="1"/>
            </p:cNvSpPr>
            <p:nvPr/>
          </p:nvSpPr>
          <p:spPr bwMode="auto">
            <a:xfrm>
              <a:off x="4186383" y="2337243"/>
              <a:ext cx="117475"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00" name="Freeform 50"/>
            <p:cNvSpPr>
              <a:spLocks/>
            </p:cNvSpPr>
            <p:nvPr/>
          </p:nvSpPr>
          <p:spPr bwMode="auto">
            <a:xfrm>
              <a:off x="4127644" y="2467417"/>
              <a:ext cx="236538" cy="465138"/>
            </a:xfrm>
            <a:custGeom>
              <a:avLst/>
              <a:gdLst>
                <a:gd name="T0" fmla="*/ 40 w 40"/>
                <a:gd name="T1" fmla="*/ 11 h 79"/>
                <a:gd name="T2" fmla="*/ 29 w 40"/>
                <a:gd name="T3" fmla="*/ 0 h 79"/>
                <a:gd name="T4" fmla="*/ 17 w 40"/>
                <a:gd name="T5" fmla="*/ 0 h 79"/>
                <a:gd name="T6" fmla="*/ 16 w 40"/>
                <a:gd name="T7" fmla="*/ 0 h 79"/>
                <a:gd name="T8" fmla="*/ 12 w 40"/>
                <a:gd name="T9" fmla="*/ 0 h 79"/>
                <a:gd name="T10" fmla="*/ 0 w 40"/>
                <a:gd name="T11" fmla="*/ 11 h 79"/>
                <a:gd name="T12" fmla="*/ 0 w 40"/>
                <a:gd name="T13" fmla="*/ 11 h 79"/>
                <a:gd name="T14" fmla="*/ 0 w 40"/>
                <a:gd name="T15" fmla="*/ 34 h 79"/>
                <a:gd name="T16" fmla="*/ 4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7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9" y="0"/>
                  </a:cubicBezTo>
                  <a:cubicBezTo>
                    <a:pt x="17" y="0"/>
                    <a:pt x="17" y="0"/>
                    <a:pt x="17" y="0"/>
                  </a:cubicBezTo>
                  <a:cubicBezTo>
                    <a:pt x="16" y="0"/>
                    <a:pt x="16" y="0"/>
                    <a:pt x="16" y="0"/>
                  </a:cubicBezTo>
                  <a:cubicBezTo>
                    <a:pt x="12" y="0"/>
                    <a:pt x="12" y="0"/>
                    <a:pt x="12" y="0"/>
                  </a:cubicBezTo>
                  <a:cubicBezTo>
                    <a:pt x="5" y="0"/>
                    <a:pt x="0" y="5"/>
                    <a:pt x="0" y="11"/>
                  </a:cubicBezTo>
                  <a:cubicBezTo>
                    <a:pt x="0" y="11"/>
                    <a:pt x="0" y="11"/>
                    <a:pt x="0" y="11"/>
                  </a:cubicBezTo>
                  <a:cubicBezTo>
                    <a:pt x="0" y="34"/>
                    <a:pt x="0" y="34"/>
                    <a:pt x="0" y="34"/>
                  </a:cubicBezTo>
                  <a:cubicBezTo>
                    <a:pt x="0" y="36"/>
                    <a:pt x="1" y="38"/>
                    <a:pt x="4"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1"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0" y="36"/>
                    <a:pt x="40" y="34"/>
                  </a:cubicBezTo>
                  <a:cubicBezTo>
                    <a:pt x="40" y="11"/>
                    <a:pt x="40" y="11"/>
                    <a:pt x="40" y="11"/>
                  </a:cubicBezTo>
                  <a:cubicBezTo>
                    <a:pt x="40" y="11"/>
                    <a:pt x="40" y="11"/>
                    <a:pt x="40" y="11"/>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01" name="Oval 51"/>
            <p:cNvSpPr>
              <a:spLocks noChangeArrowheads="1"/>
            </p:cNvSpPr>
            <p:nvPr/>
          </p:nvSpPr>
          <p:spPr bwMode="auto">
            <a:xfrm>
              <a:off x="4499120" y="2337243"/>
              <a:ext cx="11271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02" name="Freeform 52"/>
            <p:cNvSpPr>
              <a:spLocks/>
            </p:cNvSpPr>
            <p:nvPr/>
          </p:nvSpPr>
          <p:spPr bwMode="auto">
            <a:xfrm>
              <a:off x="4434033" y="2467417"/>
              <a:ext cx="241300" cy="465138"/>
            </a:xfrm>
            <a:custGeom>
              <a:avLst/>
              <a:gdLst>
                <a:gd name="T0" fmla="*/ 41 w 41"/>
                <a:gd name="T1" fmla="*/ 11 h 79"/>
                <a:gd name="T2" fmla="*/ 29 w 41"/>
                <a:gd name="T3" fmla="*/ 0 h 79"/>
                <a:gd name="T4" fmla="*/ 17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9 w 41"/>
                <a:gd name="T25" fmla="*/ 13 h 79"/>
                <a:gd name="T26" fmla="*/ 9 w 41"/>
                <a:gd name="T27" fmla="*/ 21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1 h 79"/>
                <a:gd name="T54" fmla="*/ 31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5" y="0"/>
                    <a:pt x="29" y="0"/>
                  </a:cubicBezTo>
                  <a:cubicBezTo>
                    <a:pt x="17" y="0"/>
                    <a:pt x="17" y="0"/>
                    <a:pt x="17" y="0"/>
                  </a:cubicBezTo>
                  <a:cubicBezTo>
                    <a:pt x="17" y="0"/>
                    <a:pt x="17" y="0"/>
                    <a:pt x="17"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2"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4"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03" name="Oval 53"/>
            <p:cNvSpPr>
              <a:spLocks noChangeArrowheads="1"/>
            </p:cNvSpPr>
            <p:nvPr/>
          </p:nvSpPr>
          <p:spPr bwMode="auto">
            <a:xfrm>
              <a:off x="4805508" y="2337243"/>
              <a:ext cx="11271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04" name="Freeform 54"/>
            <p:cNvSpPr>
              <a:spLocks/>
            </p:cNvSpPr>
            <p:nvPr/>
          </p:nvSpPr>
          <p:spPr bwMode="auto">
            <a:xfrm>
              <a:off x="4746769" y="2467417"/>
              <a:ext cx="236538" cy="465138"/>
            </a:xfrm>
            <a:custGeom>
              <a:avLst/>
              <a:gdLst>
                <a:gd name="T0" fmla="*/ 40 w 40"/>
                <a:gd name="T1" fmla="*/ 11 h 79"/>
                <a:gd name="T2" fmla="*/ 28 w 40"/>
                <a:gd name="T3" fmla="*/ 0 h 79"/>
                <a:gd name="T4" fmla="*/ 17 w 40"/>
                <a:gd name="T5" fmla="*/ 0 h 79"/>
                <a:gd name="T6" fmla="*/ 16 w 40"/>
                <a:gd name="T7" fmla="*/ 0 h 79"/>
                <a:gd name="T8" fmla="*/ 11 w 40"/>
                <a:gd name="T9" fmla="*/ 0 h 79"/>
                <a:gd name="T10" fmla="*/ 0 w 40"/>
                <a:gd name="T11" fmla="*/ 11 h 79"/>
                <a:gd name="T12" fmla="*/ 0 w 40"/>
                <a:gd name="T13" fmla="*/ 11 h 79"/>
                <a:gd name="T14" fmla="*/ 0 w 40"/>
                <a:gd name="T15" fmla="*/ 34 h 79"/>
                <a:gd name="T16" fmla="*/ 3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6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8" y="0"/>
                  </a:cubicBezTo>
                  <a:cubicBezTo>
                    <a:pt x="17" y="0"/>
                    <a:pt x="17" y="0"/>
                    <a:pt x="17" y="0"/>
                  </a:cubicBezTo>
                  <a:cubicBezTo>
                    <a:pt x="16" y="0"/>
                    <a:pt x="16" y="0"/>
                    <a:pt x="16" y="0"/>
                  </a:cubicBezTo>
                  <a:cubicBezTo>
                    <a:pt x="11" y="0"/>
                    <a:pt x="11" y="0"/>
                    <a:pt x="11" y="0"/>
                  </a:cubicBezTo>
                  <a:cubicBezTo>
                    <a:pt x="5" y="0"/>
                    <a:pt x="0" y="5"/>
                    <a:pt x="0" y="11"/>
                  </a:cubicBezTo>
                  <a:cubicBezTo>
                    <a:pt x="0" y="11"/>
                    <a:pt x="0" y="11"/>
                    <a:pt x="0" y="11"/>
                  </a:cubicBezTo>
                  <a:cubicBezTo>
                    <a:pt x="0" y="34"/>
                    <a:pt x="0" y="34"/>
                    <a:pt x="0" y="34"/>
                  </a:cubicBezTo>
                  <a:cubicBezTo>
                    <a:pt x="0" y="36"/>
                    <a:pt x="1" y="38"/>
                    <a:pt x="3" y="38"/>
                  </a:cubicBezTo>
                  <a:cubicBezTo>
                    <a:pt x="5"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1"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4" y="38"/>
                    <a:pt x="36" y="38"/>
                  </a:cubicBezTo>
                  <a:cubicBezTo>
                    <a:pt x="38" y="38"/>
                    <a:pt x="40" y="36"/>
                    <a:pt x="40" y="34"/>
                  </a:cubicBezTo>
                  <a:cubicBezTo>
                    <a:pt x="40" y="11"/>
                    <a:pt x="40" y="11"/>
                    <a:pt x="40" y="11"/>
                  </a:cubicBezTo>
                  <a:cubicBezTo>
                    <a:pt x="40" y="11"/>
                    <a:pt x="40" y="11"/>
                    <a:pt x="40" y="11"/>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05" name="Oval 55"/>
            <p:cNvSpPr>
              <a:spLocks noChangeArrowheads="1"/>
            </p:cNvSpPr>
            <p:nvPr/>
          </p:nvSpPr>
          <p:spPr bwMode="auto">
            <a:xfrm>
              <a:off x="5118245" y="2337243"/>
              <a:ext cx="11271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06" name="Freeform 56"/>
            <p:cNvSpPr>
              <a:spLocks/>
            </p:cNvSpPr>
            <p:nvPr/>
          </p:nvSpPr>
          <p:spPr bwMode="auto">
            <a:xfrm>
              <a:off x="5053157" y="2467417"/>
              <a:ext cx="236538" cy="465138"/>
            </a:xfrm>
            <a:custGeom>
              <a:avLst/>
              <a:gdLst>
                <a:gd name="T0" fmla="*/ 40 w 40"/>
                <a:gd name="T1" fmla="*/ 11 h 79"/>
                <a:gd name="T2" fmla="*/ 29 w 40"/>
                <a:gd name="T3" fmla="*/ 0 h 79"/>
                <a:gd name="T4" fmla="*/ 17 w 40"/>
                <a:gd name="T5" fmla="*/ 0 h 79"/>
                <a:gd name="T6" fmla="*/ 16 w 40"/>
                <a:gd name="T7" fmla="*/ 0 h 79"/>
                <a:gd name="T8" fmla="*/ 12 w 40"/>
                <a:gd name="T9" fmla="*/ 0 h 79"/>
                <a:gd name="T10" fmla="*/ 0 w 40"/>
                <a:gd name="T11" fmla="*/ 11 h 79"/>
                <a:gd name="T12" fmla="*/ 0 w 40"/>
                <a:gd name="T13" fmla="*/ 11 h 79"/>
                <a:gd name="T14" fmla="*/ 0 w 40"/>
                <a:gd name="T15" fmla="*/ 34 h 79"/>
                <a:gd name="T16" fmla="*/ 4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7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9" y="0"/>
                  </a:cubicBezTo>
                  <a:cubicBezTo>
                    <a:pt x="17" y="0"/>
                    <a:pt x="17" y="0"/>
                    <a:pt x="17" y="0"/>
                  </a:cubicBezTo>
                  <a:cubicBezTo>
                    <a:pt x="16" y="0"/>
                    <a:pt x="16" y="0"/>
                    <a:pt x="16"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1"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0" y="36"/>
                    <a:pt x="40" y="34"/>
                  </a:cubicBezTo>
                  <a:cubicBezTo>
                    <a:pt x="40" y="11"/>
                    <a:pt x="40" y="11"/>
                    <a:pt x="40" y="11"/>
                  </a:cubicBezTo>
                  <a:cubicBezTo>
                    <a:pt x="40" y="11"/>
                    <a:pt x="40" y="11"/>
                    <a:pt x="40" y="11"/>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07" name="Oval 57"/>
            <p:cNvSpPr>
              <a:spLocks noChangeArrowheads="1"/>
            </p:cNvSpPr>
            <p:nvPr/>
          </p:nvSpPr>
          <p:spPr bwMode="auto">
            <a:xfrm>
              <a:off x="5424633" y="2337243"/>
              <a:ext cx="11271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08" name="Freeform 58"/>
            <p:cNvSpPr>
              <a:spLocks/>
            </p:cNvSpPr>
            <p:nvPr/>
          </p:nvSpPr>
          <p:spPr bwMode="auto">
            <a:xfrm>
              <a:off x="5359544" y="2467417"/>
              <a:ext cx="242888" cy="465138"/>
            </a:xfrm>
            <a:custGeom>
              <a:avLst/>
              <a:gdLst>
                <a:gd name="T0" fmla="*/ 41 w 41"/>
                <a:gd name="T1" fmla="*/ 11 h 79"/>
                <a:gd name="T2" fmla="*/ 29 w 41"/>
                <a:gd name="T3" fmla="*/ 0 h 79"/>
                <a:gd name="T4" fmla="*/ 17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10 w 41"/>
                <a:gd name="T25" fmla="*/ 13 h 79"/>
                <a:gd name="T26" fmla="*/ 10 w 41"/>
                <a:gd name="T27" fmla="*/ 21 h 79"/>
                <a:gd name="T28" fmla="*/ 10 w 41"/>
                <a:gd name="T29" fmla="*/ 36 h 79"/>
                <a:gd name="T30" fmla="*/ 10 w 41"/>
                <a:gd name="T31" fmla="*/ 38 h 79"/>
                <a:gd name="T32" fmla="*/ 10 w 41"/>
                <a:gd name="T33" fmla="*/ 74 h 79"/>
                <a:gd name="T34" fmla="*/ 15 w 41"/>
                <a:gd name="T35" fmla="*/ 79 h 79"/>
                <a:gd name="T36" fmla="*/ 20 w 41"/>
                <a:gd name="T37" fmla="*/ 74 h 79"/>
                <a:gd name="T38" fmla="*/ 20 w 41"/>
                <a:gd name="T39" fmla="*/ 38 h 79"/>
                <a:gd name="T40" fmla="*/ 22 w 41"/>
                <a:gd name="T41" fmla="*/ 38 h 79"/>
                <a:gd name="T42" fmla="*/ 22 w 41"/>
                <a:gd name="T43" fmla="*/ 74 h 79"/>
                <a:gd name="T44" fmla="*/ 27 w 41"/>
                <a:gd name="T45" fmla="*/ 79 h 79"/>
                <a:gd name="T46" fmla="*/ 32 w 41"/>
                <a:gd name="T47" fmla="*/ 74 h 79"/>
                <a:gd name="T48" fmla="*/ 32 w 41"/>
                <a:gd name="T49" fmla="*/ 38 h 79"/>
                <a:gd name="T50" fmla="*/ 32 w 41"/>
                <a:gd name="T51" fmla="*/ 36 h 79"/>
                <a:gd name="T52" fmla="*/ 32 w 41"/>
                <a:gd name="T53" fmla="*/ 21 h 79"/>
                <a:gd name="T54" fmla="*/ 32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6" y="0"/>
                    <a:pt x="29" y="0"/>
                  </a:cubicBezTo>
                  <a:cubicBezTo>
                    <a:pt x="17" y="0"/>
                    <a:pt x="17" y="0"/>
                    <a:pt x="17" y="0"/>
                  </a:cubicBezTo>
                  <a:cubicBezTo>
                    <a:pt x="17" y="0"/>
                    <a:pt x="17" y="0"/>
                    <a:pt x="17" y="0"/>
                  </a:cubicBezTo>
                  <a:cubicBezTo>
                    <a:pt x="12" y="0"/>
                    <a:pt x="12" y="0"/>
                    <a:pt x="12" y="0"/>
                  </a:cubicBezTo>
                  <a:cubicBezTo>
                    <a:pt x="6"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10" y="13"/>
                    <a:pt x="10" y="13"/>
                    <a:pt x="10" y="13"/>
                  </a:cubicBezTo>
                  <a:cubicBezTo>
                    <a:pt x="10" y="21"/>
                    <a:pt x="10" y="21"/>
                    <a:pt x="10" y="21"/>
                  </a:cubicBezTo>
                  <a:cubicBezTo>
                    <a:pt x="10" y="36"/>
                    <a:pt x="10" y="36"/>
                    <a:pt x="10" y="36"/>
                  </a:cubicBezTo>
                  <a:cubicBezTo>
                    <a:pt x="10" y="38"/>
                    <a:pt x="10" y="38"/>
                    <a:pt x="10" y="38"/>
                  </a:cubicBezTo>
                  <a:cubicBezTo>
                    <a:pt x="10" y="74"/>
                    <a:pt x="10" y="74"/>
                    <a:pt x="10" y="74"/>
                  </a:cubicBezTo>
                  <a:cubicBezTo>
                    <a:pt x="10" y="76"/>
                    <a:pt x="12" y="79"/>
                    <a:pt x="15" y="79"/>
                  </a:cubicBezTo>
                  <a:cubicBezTo>
                    <a:pt x="17" y="79"/>
                    <a:pt x="20" y="76"/>
                    <a:pt x="20" y="74"/>
                  </a:cubicBezTo>
                  <a:cubicBezTo>
                    <a:pt x="20" y="38"/>
                    <a:pt x="20" y="38"/>
                    <a:pt x="20" y="38"/>
                  </a:cubicBezTo>
                  <a:cubicBezTo>
                    <a:pt x="22" y="38"/>
                    <a:pt x="22" y="38"/>
                    <a:pt x="22" y="38"/>
                  </a:cubicBezTo>
                  <a:cubicBezTo>
                    <a:pt x="22" y="74"/>
                    <a:pt x="22" y="74"/>
                    <a:pt x="22" y="74"/>
                  </a:cubicBezTo>
                  <a:cubicBezTo>
                    <a:pt x="22" y="76"/>
                    <a:pt x="24" y="79"/>
                    <a:pt x="27" y="79"/>
                  </a:cubicBezTo>
                  <a:cubicBezTo>
                    <a:pt x="29" y="79"/>
                    <a:pt x="32" y="76"/>
                    <a:pt x="32" y="74"/>
                  </a:cubicBezTo>
                  <a:cubicBezTo>
                    <a:pt x="32" y="38"/>
                    <a:pt x="32" y="38"/>
                    <a:pt x="32" y="38"/>
                  </a:cubicBezTo>
                  <a:cubicBezTo>
                    <a:pt x="32" y="36"/>
                    <a:pt x="32" y="36"/>
                    <a:pt x="32" y="36"/>
                  </a:cubicBezTo>
                  <a:cubicBezTo>
                    <a:pt x="32" y="21"/>
                    <a:pt x="32" y="21"/>
                    <a:pt x="32" y="21"/>
                  </a:cubicBezTo>
                  <a:cubicBezTo>
                    <a:pt x="32" y="13"/>
                    <a:pt x="32" y="13"/>
                    <a:pt x="32"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09" name="Oval 59"/>
            <p:cNvSpPr>
              <a:spLocks noChangeArrowheads="1"/>
            </p:cNvSpPr>
            <p:nvPr/>
          </p:nvSpPr>
          <p:spPr bwMode="auto">
            <a:xfrm>
              <a:off x="5731020" y="2337243"/>
              <a:ext cx="11906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10" name="Freeform 60"/>
            <p:cNvSpPr>
              <a:spLocks/>
            </p:cNvSpPr>
            <p:nvPr/>
          </p:nvSpPr>
          <p:spPr bwMode="auto">
            <a:xfrm>
              <a:off x="5672282" y="2467417"/>
              <a:ext cx="236538" cy="465138"/>
            </a:xfrm>
            <a:custGeom>
              <a:avLst/>
              <a:gdLst>
                <a:gd name="T0" fmla="*/ 40 w 40"/>
                <a:gd name="T1" fmla="*/ 11 h 79"/>
                <a:gd name="T2" fmla="*/ 28 w 40"/>
                <a:gd name="T3" fmla="*/ 0 h 79"/>
                <a:gd name="T4" fmla="*/ 17 w 40"/>
                <a:gd name="T5" fmla="*/ 0 h 79"/>
                <a:gd name="T6" fmla="*/ 16 w 40"/>
                <a:gd name="T7" fmla="*/ 0 h 79"/>
                <a:gd name="T8" fmla="*/ 11 w 40"/>
                <a:gd name="T9" fmla="*/ 0 h 79"/>
                <a:gd name="T10" fmla="*/ 0 w 40"/>
                <a:gd name="T11" fmla="*/ 11 h 79"/>
                <a:gd name="T12" fmla="*/ 0 w 40"/>
                <a:gd name="T13" fmla="*/ 11 h 79"/>
                <a:gd name="T14" fmla="*/ 0 w 40"/>
                <a:gd name="T15" fmla="*/ 34 h 79"/>
                <a:gd name="T16" fmla="*/ 3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6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8" y="0"/>
                  </a:cubicBezTo>
                  <a:cubicBezTo>
                    <a:pt x="17" y="0"/>
                    <a:pt x="17" y="0"/>
                    <a:pt x="17" y="0"/>
                  </a:cubicBezTo>
                  <a:cubicBezTo>
                    <a:pt x="16" y="0"/>
                    <a:pt x="16" y="0"/>
                    <a:pt x="16" y="0"/>
                  </a:cubicBezTo>
                  <a:cubicBezTo>
                    <a:pt x="11" y="0"/>
                    <a:pt x="11" y="0"/>
                    <a:pt x="11" y="0"/>
                  </a:cubicBezTo>
                  <a:cubicBezTo>
                    <a:pt x="5" y="0"/>
                    <a:pt x="0" y="5"/>
                    <a:pt x="0" y="11"/>
                  </a:cubicBezTo>
                  <a:cubicBezTo>
                    <a:pt x="0" y="11"/>
                    <a:pt x="0" y="11"/>
                    <a:pt x="0" y="11"/>
                  </a:cubicBezTo>
                  <a:cubicBezTo>
                    <a:pt x="0" y="34"/>
                    <a:pt x="0" y="34"/>
                    <a:pt x="0" y="34"/>
                  </a:cubicBezTo>
                  <a:cubicBezTo>
                    <a:pt x="0" y="36"/>
                    <a:pt x="1" y="38"/>
                    <a:pt x="3" y="38"/>
                  </a:cubicBezTo>
                  <a:cubicBezTo>
                    <a:pt x="5"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1"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4" y="38"/>
                    <a:pt x="36" y="38"/>
                  </a:cubicBezTo>
                  <a:cubicBezTo>
                    <a:pt x="39" y="38"/>
                    <a:pt x="40" y="36"/>
                    <a:pt x="40" y="34"/>
                  </a:cubicBezTo>
                  <a:cubicBezTo>
                    <a:pt x="40" y="11"/>
                    <a:pt x="40" y="11"/>
                    <a:pt x="40" y="11"/>
                  </a:cubicBezTo>
                  <a:cubicBezTo>
                    <a:pt x="40" y="11"/>
                    <a:pt x="40" y="11"/>
                    <a:pt x="40" y="11"/>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11" name="Oval 61"/>
            <p:cNvSpPr>
              <a:spLocks noChangeArrowheads="1"/>
            </p:cNvSpPr>
            <p:nvPr/>
          </p:nvSpPr>
          <p:spPr bwMode="auto">
            <a:xfrm>
              <a:off x="6043758" y="2337243"/>
              <a:ext cx="11271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12" name="Freeform 62"/>
            <p:cNvSpPr>
              <a:spLocks/>
            </p:cNvSpPr>
            <p:nvPr/>
          </p:nvSpPr>
          <p:spPr bwMode="auto">
            <a:xfrm>
              <a:off x="5978669" y="2467417"/>
              <a:ext cx="242888" cy="465138"/>
            </a:xfrm>
            <a:custGeom>
              <a:avLst/>
              <a:gdLst>
                <a:gd name="T0" fmla="*/ 41 w 41"/>
                <a:gd name="T1" fmla="*/ 11 h 79"/>
                <a:gd name="T2" fmla="*/ 29 w 41"/>
                <a:gd name="T3" fmla="*/ 0 h 79"/>
                <a:gd name="T4" fmla="*/ 17 w 41"/>
                <a:gd name="T5" fmla="*/ 0 h 79"/>
                <a:gd name="T6" fmla="*/ 16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7 w 41"/>
                <a:gd name="T19" fmla="*/ 34 h 79"/>
                <a:gd name="T20" fmla="*/ 7 w 41"/>
                <a:gd name="T21" fmla="*/ 21 h 79"/>
                <a:gd name="T22" fmla="*/ 7 w 41"/>
                <a:gd name="T23" fmla="*/ 13 h 79"/>
                <a:gd name="T24" fmla="*/ 9 w 41"/>
                <a:gd name="T25" fmla="*/ 13 h 79"/>
                <a:gd name="T26" fmla="*/ 9 w 41"/>
                <a:gd name="T27" fmla="*/ 21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1 h 79"/>
                <a:gd name="T54" fmla="*/ 31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5" y="0"/>
                    <a:pt x="29" y="0"/>
                  </a:cubicBezTo>
                  <a:cubicBezTo>
                    <a:pt x="17" y="0"/>
                    <a:pt x="17" y="0"/>
                    <a:pt x="17" y="0"/>
                  </a:cubicBezTo>
                  <a:cubicBezTo>
                    <a:pt x="16" y="0"/>
                    <a:pt x="16" y="0"/>
                    <a:pt x="16"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2"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13" name="Oval 63"/>
            <p:cNvSpPr>
              <a:spLocks noChangeArrowheads="1"/>
            </p:cNvSpPr>
            <p:nvPr/>
          </p:nvSpPr>
          <p:spPr bwMode="auto">
            <a:xfrm>
              <a:off x="6350145" y="2337243"/>
              <a:ext cx="11271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14" name="Freeform 64"/>
            <p:cNvSpPr>
              <a:spLocks/>
            </p:cNvSpPr>
            <p:nvPr/>
          </p:nvSpPr>
          <p:spPr bwMode="auto">
            <a:xfrm>
              <a:off x="6285058" y="2467417"/>
              <a:ext cx="242888" cy="465138"/>
            </a:xfrm>
            <a:custGeom>
              <a:avLst/>
              <a:gdLst>
                <a:gd name="T0" fmla="*/ 41 w 41"/>
                <a:gd name="T1" fmla="*/ 11 h 79"/>
                <a:gd name="T2" fmla="*/ 29 w 41"/>
                <a:gd name="T3" fmla="*/ 0 h 79"/>
                <a:gd name="T4" fmla="*/ 18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10 w 41"/>
                <a:gd name="T25" fmla="*/ 13 h 79"/>
                <a:gd name="T26" fmla="*/ 10 w 41"/>
                <a:gd name="T27" fmla="*/ 21 h 79"/>
                <a:gd name="T28" fmla="*/ 10 w 41"/>
                <a:gd name="T29" fmla="*/ 36 h 79"/>
                <a:gd name="T30" fmla="*/ 10 w 41"/>
                <a:gd name="T31" fmla="*/ 38 h 79"/>
                <a:gd name="T32" fmla="*/ 10 w 41"/>
                <a:gd name="T33" fmla="*/ 74 h 79"/>
                <a:gd name="T34" fmla="*/ 15 w 41"/>
                <a:gd name="T35" fmla="*/ 79 h 79"/>
                <a:gd name="T36" fmla="*/ 20 w 41"/>
                <a:gd name="T37" fmla="*/ 74 h 79"/>
                <a:gd name="T38" fmla="*/ 20 w 41"/>
                <a:gd name="T39" fmla="*/ 38 h 79"/>
                <a:gd name="T40" fmla="*/ 22 w 41"/>
                <a:gd name="T41" fmla="*/ 38 h 79"/>
                <a:gd name="T42" fmla="*/ 22 w 41"/>
                <a:gd name="T43" fmla="*/ 74 h 79"/>
                <a:gd name="T44" fmla="*/ 27 w 41"/>
                <a:gd name="T45" fmla="*/ 79 h 79"/>
                <a:gd name="T46" fmla="*/ 32 w 41"/>
                <a:gd name="T47" fmla="*/ 74 h 79"/>
                <a:gd name="T48" fmla="*/ 32 w 41"/>
                <a:gd name="T49" fmla="*/ 38 h 79"/>
                <a:gd name="T50" fmla="*/ 32 w 41"/>
                <a:gd name="T51" fmla="*/ 36 h 79"/>
                <a:gd name="T52" fmla="*/ 32 w 41"/>
                <a:gd name="T53" fmla="*/ 21 h 79"/>
                <a:gd name="T54" fmla="*/ 32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6" y="0"/>
                    <a:pt x="29" y="0"/>
                  </a:cubicBezTo>
                  <a:cubicBezTo>
                    <a:pt x="18" y="0"/>
                    <a:pt x="18" y="0"/>
                    <a:pt x="18" y="0"/>
                  </a:cubicBezTo>
                  <a:cubicBezTo>
                    <a:pt x="17" y="0"/>
                    <a:pt x="17" y="0"/>
                    <a:pt x="17" y="0"/>
                  </a:cubicBezTo>
                  <a:cubicBezTo>
                    <a:pt x="12" y="0"/>
                    <a:pt x="12" y="0"/>
                    <a:pt x="12" y="0"/>
                  </a:cubicBezTo>
                  <a:cubicBezTo>
                    <a:pt x="6"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10" y="13"/>
                    <a:pt x="10" y="13"/>
                    <a:pt x="10" y="13"/>
                  </a:cubicBezTo>
                  <a:cubicBezTo>
                    <a:pt x="10" y="21"/>
                    <a:pt x="10" y="21"/>
                    <a:pt x="10" y="21"/>
                  </a:cubicBezTo>
                  <a:cubicBezTo>
                    <a:pt x="10" y="36"/>
                    <a:pt x="10" y="36"/>
                    <a:pt x="10" y="36"/>
                  </a:cubicBezTo>
                  <a:cubicBezTo>
                    <a:pt x="10" y="38"/>
                    <a:pt x="10" y="38"/>
                    <a:pt x="10" y="38"/>
                  </a:cubicBezTo>
                  <a:cubicBezTo>
                    <a:pt x="10" y="74"/>
                    <a:pt x="10" y="74"/>
                    <a:pt x="10" y="74"/>
                  </a:cubicBezTo>
                  <a:cubicBezTo>
                    <a:pt x="10" y="76"/>
                    <a:pt x="12" y="79"/>
                    <a:pt x="15" y="79"/>
                  </a:cubicBezTo>
                  <a:cubicBezTo>
                    <a:pt x="17" y="79"/>
                    <a:pt x="20" y="76"/>
                    <a:pt x="20" y="74"/>
                  </a:cubicBezTo>
                  <a:cubicBezTo>
                    <a:pt x="20" y="38"/>
                    <a:pt x="20" y="38"/>
                    <a:pt x="20" y="38"/>
                  </a:cubicBezTo>
                  <a:cubicBezTo>
                    <a:pt x="22" y="38"/>
                    <a:pt x="22" y="38"/>
                    <a:pt x="22" y="38"/>
                  </a:cubicBezTo>
                  <a:cubicBezTo>
                    <a:pt x="22" y="74"/>
                    <a:pt x="22" y="74"/>
                    <a:pt x="22" y="74"/>
                  </a:cubicBezTo>
                  <a:cubicBezTo>
                    <a:pt x="22" y="76"/>
                    <a:pt x="24" y="79"/>
                    <a:pt x="27" y="79"/>
                  </a:cubicBezTo>
                  <a:cubicBezTo>
                    <a:pt x="29" y="79"/>
                    <a:pt x="32" y="76"/>
                    <a:pt x="32" y="74"/>
                  </a:cubicBezTo>
                  <a:cubicBezTo>
                    <a:pt x="32" y="38"/>
                    <a:pt x="32" y="38"/>
                    <a:pt x="32" y="38"/>
                  </a:cubicBezTo>
                  <a:cubicBezTo>
                    <a:pt x="32" y="36"/>
                    <a:pt x="32" y="36"/>
                    <a:pt x="32" y="36"/>
                  </a:cubicBezTo>
                  <a:cubicBezTo>
                    <a:pt x="32" y="21"/>
                    <a:pt x="32" y="21"/>
                    <a:pt x="32" y="21"/>
                  </a:cubicBezTo>
                  <a:cubicBezTo>
                    <a:pt x="32" y="13"/>
                    <a:pt x="32" y="13"/>
                    <a:pt x="32"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16" name="Oval 65"/>
            <p:cNvSpPr>
              <a:spLocks noChangeArrowheads="1"/>
            </p:cNvSpPr>
            <p:nvPr/>
          </p:nvSpPr>
          <p:spPr bwMode="auto">
            <a:xfrm>
              <a:off x="6656533" y="2337242"/>
              <a:ext cx="11906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17" name="Freeform 66"/>
            <p:cNvSpPr>
              <a:spLocks/>
            </p:cNvSpPr>
            <p:nvPr/>
          </p:nvSpPr>
          <p:spPr bwMode="auto">
            <a:xfrm>
              <a:off x="6597794" y="2467417"/>
              <a:ext cx="236538" cy="465138"/>
            </a:xfrm>
            <a:custGeom>
              <a:avLst/>
              <a:gdLst>
                <a:gd name="T0" fmla="*/ 40 w 40"/>
                <a:gd name="T1" fmla="*/ 11 h 79"/>
                <a:gd name="T2" fmla="*/ 29 w 40"/>
                <a:gd name="T3" fmla="*/ 0 h 79"/>
                <a:gd name="T4" fmla="*/ 17 w 40"/>
                <a:gd name="T5" fmla="*/ 0 h 79"/>
                <a:gd name="T6" fmla="*/ 16 w 40"/>
                <a:gd name="T7" fmla="*/ 0 h 79"/>
                <a:gd name="T8" fmla="*/ 11 w 40"/>
                <a:gd name="T9" fmla="*/ 0 h 79"/>
                <a:gd name="T10" fmla="*/ 0 w 40"/>
                <a:gd name="T11" fmla="*/ 11 h 79"/>
                <a:gd name="T12" fmla="*/ 0 w 40"/>
                <a:gd name="T13" fmla="*/ 11 h 79"/>
                <a:gd name="T14" fmla="*/ 0 w 40"/>
                <a:gd name="T15" fmla="*/ 34 h 79"/>
                <a:gd name="T16" fmla="*/ 3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7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9" y="0"/>
                  </a:cubicBezTo>
                  <a:cubicBezTo>
                    <a:pt x="17" y="0"/>
                    <a:pt x="17" y="0"/>
                    <a:pt x="17" y="0"/>
                  </a:cubicBezTo>
                  <a:cubicBezTo>
                    <a:pt x="16" y="0"/>
                    <a:pt x="16" y="0"/>
                    <a:pt x="16" y="0"/>
                  </a:cubicBezTo>
                  <a:cubicBezTo>
                    <a:pt x="11" y="0"/>
                    <a:pt x="11" y="0"/>
                    <a:pt x="11" y="0"/>
                  </a:cubicBezTo>
                  <a:cubicBezTo>
                    <a:pt x="5" y="0"/>
                    <a:pt x="0" y="5"/>
                    <a:pt x="0" y="11"/>
                  </a:cubicBezTo>
                  <a:cubicBezTo>
                    <a:pt x="0" y="11"/>
                    <a:pt x="0" y="11"/>
                    <a:pt x="0" y="11"/>
                  </a:cubicBezTo>
                  <a:cubicBezTo>
                    <a:pt x="0" y="34"/>
                    <a:pt x="0" y="34"/>
                    <a:pt x="0" y="34"/>
                  </a:cubicBezTo>
                  <a:cubicBezTo>
                    <a:pt x="0" y="36"/>
                    <a:pt x="1" y="38"/>
                    <a:pt x="3"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1"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0" y="36"/>
                    <a:pt x="40" y="34"/>
                  </a:cubicBezTo>
                  <a:cubicBezTo>
                    <a:pt x="40" y="11"/>
                    <a:pt x="40" y="11"/>
                    <a:pt x="40" y="11"/>
                  </a:cubicBezTo>
                  <a:cubicBezTo>
                    <a:pt x="40" y="11"/>
                    <a:pt x="40" y="11"/>
                    <a:pt x="40" y="11"/>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18" name="Oval 67"/>
            <p:cNvSpPr>
              <a:spLocks noChangeArrowheads="1"/>
            </p:cNvSpPr>
            <p:nvPr/>
          </p:nvSpPr>
          <p:spPr bwMode="auto">
            <a:xfrm>
              <a:off x="6969270" y="2337242"/>
              <a:ext cx="11271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19" name="Freeform 68"/>
            <p:cNvSpPr>
              <a:spLocks/>
            </p:cNvSpPr>
            <p:nvPr/>
          </p:nvSpPr>
          <p:spPr bwMode="auto">
            <a:xfrm>
              <a:off x="6904183" y="2467417"/>
              <a:ext cx="242888" cy="465138"/>
            </a:xfrm>
            <a:custGeom>
              <a:avLst/>
              <a:gdLst>
                <a:gd name="T0" fmla="*/ 41 w 41"/>
                <a:gd name="T1" fmla="*/ 11 h 79"/>
                <a:gd name="T2" fmla="*/ 29 w 41"/>
                <a:gd name="T3" fmla="*/ 0 h 79"/>
                <a:gd name="T4" fmla="*/ 17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9 w 41"/>
                <a:gd name="T25" fmla="*/ 13 h 79"/>
                <a:gd name="T26" fmla="*/ 9 w 41"/>
                <a:gd name="T27" fmla="*/ 21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1 h 79"/>
                <a:gd name="T54" fmla="*/ 31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5" y="0"/>
                    <a:pt x="29" y="0"/>
                  </a:cubicBezTo>
                  <a:cubicBezTo>
                    <a:pt x="17" y="0"/>
                    <a:pt x="17" y="0"/>
                    <a:pt x="17" y="0"/>
                  </a:cubicBezTo>
                  <a:cubicBezTo>
                    <a:pt x="17" y="0"/>
                    <a:pt x="17" y="0"/>
                    <a:pt x="17"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2"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4"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grpSp>
      <p:grpSp>
        <p:nvGrpSpPr>
          <p:cNvPr id="2" name="组合 1"/>
          <p:cNvGrpSpPr/>
          <p:nvPr/>
        </p:nvGrpSpPr>
        <p:grpSpPr>
          <a:xfrm>
            <a:off x="4473520" y="3781400"/>
            <a:ext cx="3019427" cy="590550"/>
            <a:chOff x="4127644" y="3003992"/>
            <a:chExt cx="3019427" cy="590550"/>
          </a:xfrm>
        </p:grpSpPr>
        <p:sp>
          <p:nvSpPr>
            <p:cNvPr id="120" name="Oval 69"/>
            <p:cNvSpPr>
              <a:spLocks noChangeArrowheads="1"/>
            </p:cNvSpPr>
            <p:nvPr/>
          </p:nvSpPr>
          <p:spPr bwMode="auto">
            <a:xfrm>
              <a:off x="4186383" y="3003992"/>
              <a:ext cx="117475"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21" name="Freeform 70"/>
            <p:cNvSpPr>
              <a:spLocks/>
            </p:cNvSpPr>
            <p:nvPr/>
          </p:nvSpPr>
          <p:spPr bwMode="auto">
            <a:xfrm>
              <a:off x="4127644" y="3127817"/>
              <a:ext cx="236538" cy="466725"/>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6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6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22" name="Oval 71"/>
            <p:cNvSpPr>
              <a:spLocks noChangeArrowheads="1"/>
            </p:cNvSpPr>
            <p:nvPr/>
          </p:nvSpPr>
          <p:spPr bwMode="auto">
            <a:xfrm>
              <a:off x="4499120" y="3003992"/>
              <a:ext cx="11271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23" name="Freeform 72"/>
            <p:cNvSpPr>
              <a:spLocks/>
            </p:cNvSpPr>
            <p:nvPr/>
          </p:nvSpPr>
          <p:spPr bwMode="auto">
            <a:xfrm>
              <a:off x="4434033" y="3127817"/>
              <a:ext cx="241300" cy="466725"/>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9 w 41"/>
                <a:gd name="T25" fmla="*/ 14 h 79"/>
                <a:gd name="T26" fmla="*/ 9 w 41"/>
                <a:gd name="T27" fmla="*/ 22 h 79"/>
                <a:gd name="T28" fmla="*/ 9 w 41"/>
                <a:gd name="T29" fmla="*/ 36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6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7" y="0"/>
                    <a:pt x="17" y="0"/>
                    <a:pt x="17" y="0"/>
                  </a:cubicBezTo>
                  <a:cubicBezTo>
                    <a:pt x="12" y="0"/>
                    <a:pt x="12" y="0"/>
                    <a:pt x="12" y="0"/>
                  </a:cubicBezTo>
                  <a:cubicBezTo>
                    <a:pt x="5" y="0"/>
                    <a:pt x="0" y="5"/>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4"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24" name="Oval 73"/>
            <p:cNvSpPr>
              <a:spLocks noChangeArrowheads="1"/>
            </p:cNvSpPr>
            <p:nvPr/>
          </p:nvSpPr>
          <p:spPr bwMode="auto">
            <a:xfrm>
              <a:off x="4805508" y="3003992"/>
              <a:ext cx="11271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25" name="Freeform 74"/>
            <p:cNvSpPr>
              <a:spLocks/>
            </p:cNvSpPr>
            <p:nvPr/>
          </p:nvSpPr>
          <p:spPr bwMode="auto">
            <a:xfrm>
              <a:off x="4746769" y="3127817"/>
              <a:ext cx="236538" cy="466725"/>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6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6 h 79"/>
                <a:gd name="T52" fmla="*/ 31 w 40"/>
                <a:gd name="T53" fmla="*/ 22 h 79"/>
                <a:gd name="T54" fmla="*/ 31 w 40"/>
                <a:gd name="T55" fmla="*/ 14 h 79"/>
                <a:gd name="T56" fmla="*/ 33 w 40"/>
                <a:gd name="T57" fmla="*/ 14 h 79"/>
                <a:gd name="T58" fmla="*/ 33 w 40"/>
                <a:gd name="T59" fmla="*/ 21 h 79"/>
                <a:gd name="T60" fmla="*/ 33 w 40"/>
                <a:gd name="T61" fmla="*/ 35 h 79"/>
                <a:gd name="T62" fmla="*/ 36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8"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9"/>
                    <a:pt x="3" y="39"/>
                  </a:cubicBezTo>
                  <a:cubicBezTo>
                    <a:pt x="5"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4" y="39"/>
                    <a:pt x="36" y="39"/>
                  </a:cubicBezTo>
                  <a:cubicBezTo>
                    <a:pt x="38" y="39"/>
                    <a:pt x="40" y="37"/>
                    <a:pt x="40" y="35"/>
                  </a:cubicBezTo>
                  <a:cubicBezTo>
                    <a:pt x="40" y="12"/>
                    <a:pt x="40" y="12"/>
                    <a:pt x="40" y="12"/>
                  </a:cubicBezTo>
                  <a:cubicBezTo>
                    <a:pt x="40" y="12"/>
                    <a:pt x="40" y="12"/>
                    <a:pt x="40"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26" name="Oval 75"/>
            <p:cNvSpPr>
              <a:spLocks noChangeArrowheads="1"/>
            </p:cNvSpPr>
            <p:nvPr/>
          </p:nvSpPr>
          <p:spPr bwMode="auto">
            <a:xfrm>
              <a:off x="5118245" y="3003992"/>
              <a:ext cx="11271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27" name="Freeform 76"/>
            <p:cNvSpPr>
              <a:spLocks/>
            </p:cNvSpPr>
            <p:nvPr/>
          </p:nvSpPr>
          <p:spPr bwMode="auto">
            <a:xfrm>
              <a:off x="5053157" y="3127817"/>
              <a:ext cx="236538" cy="466725"/>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6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6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2"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28" name="Oval 77"/>
            <p:cNvSpPr>
              <a:spLocks noChangeArrowheads="1"/>
            </p:cNvSpPr>
            <p:nvPr/>
          </p:nvSpPr>
          <p:spPr bwMode="auto">
            <a:xfrm>
              <a:off x="5424633" y="3003992"/>
              <a:ext cx="112713" cy="112713"/>
            </a:xfrm>
            <a:prstGeom prst="ellipse">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29" name="Freeform 78"/>
            <p:cNvSpPr>
              <a:spLocks/>
            </p:cNvSpPr>
            <p:nvPr/>
          </p:nvSpPr>
          <p:spPr bwMode="auto">
            <a:xfrm>
              <a:off x="5359544" y="3127817"/>
              <a:ext cx="242888" cy="466725"/>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10 w 41"/>
                <a:gd name="T25" fmla="*/ 14 h 79"/>
                <a:gd name="T26" fmla="*/ 10 w 41"/>
                <a:gd name="T27" fmla="*/ 22 h 79"/>
                <a:gd name="T28" fmla="*/ 10 w 41"/>
                <a:gd name="T29" fmla="*/ 36 h 79"/>
                <a:gd name="T30" fmla="*/ 10 w 41"/>
                <a:gd name="T31" fmla="*/ 39 h 79"/>
                <a:gd name="T32" fmla="*/ 10 w 41"/>
                <a:gd name="T33" fmla="*/ 74 h 79"/>
                <a:gd name="T34" fmla="*/ 15 w 41"/>
                <a:gd name="T35" fmla="*/ 79 h 79"/>
                <a:gd name="T36" fmla="*/ 20 w 41"/>
                <a:gd name="T37" fmla="*/ 74 h 79"/>
                <a:gd name="T38" fmla="*/ 20 w 41"/>
                <a:gd name="T39" fmla="*/ 39 h 79"/>
                <a:gd name="T40" fmla="*/ 22 w 41"/>
                <a:gd name="T41" fmla="*/ 39 h 79"/>
                <a:gd name="T42" fmla="*/ 22 w 41"/>
                <a:gd name="T43" fmla="*/ 74 h 79"/>
                <a:gd name="T44" fmla="*/ 27 w 41"/>
                <a:gd name="T45" fmla="*/ 79 h 79"/>
                <a:gd name="T46" fmla="*/ 32 w 41"/>
                <a:gd name="T47" fmla="*/ 74 h 79"/>
                <a:gd name="T48" fmla="*/ 32 w 41"/>
                <a:gd name="T49" fmla="*/ 39 h 79"/>
                <a:gd name="T50" fmla="*/ 32 w 41"/>
                <a:gd name="T51" fmla="*/ 36 h 79"/>
                <a:gd name="T52" fmla="*/ 32 w 41"/>
                <a:gd name="T53" fmla="*/ 22 h 79"/>
                <a:gd name="T54" fmla="*/ 32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6" y="0"/>
                    <a:pt x="29" y="0"/>
                  </a:cubicBezTo>
                  <a:cubicBezTo>
                    <a:pt x="17" y="0"/>
                    <a:pt x="17" y="0"/>
                    <a:pt x="17" y="0"/>
                  </a:cubicBezTo>
                  <a:cubicBezTo>
                    <a:pt x="17" y="0"/>
                    <a:pt x="17" y="0"/>
                    <a:pt x="17" y="0"/>
                  </a:cubicBezTo>
                  <a:cubicBezTo>
                    <a:pt x="12" y="0"/>
                    <a:pt x="12" y="0"/>
                    <a:pt x="12" y="0"/>
                  </a:cubicBezTo>
                  <a:cubicBezTo>
                    <a:pt x="6" y="0"/>
                    <a:pt x="0" y="5"/>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10" y="14"/>
                    <a:pt x="10" y="14"/>
                    <a:pt x="10" y="14"/>
                  </a:cubicBezTo>
                  <a:cubicBezTo>
                    <a:pt x="10" y="22"/>
                    <a:pt x="10" y="22"/>
                    <a:pt x="10" y="22"/>
                  </a:cubicBezTo>
                  <a:cubicBezTo>
                    <a:pt x="10" y="36"/>
                    <a:pt x="10" y="36"/>
                    <a:pt x="10" y="36"/>
                  </a:cubicBezTo>
                  <a:cubicBezTo>
                    <a:pt x="10" y="39"/>
                    <a:pt x="10" y="39"/>
                    <a:pt x="10" y="39"/>
                  </a:cubicBezTo>
                  <a:cubicBezTo>
                    <a:pt x="10" y="74"/>
                    <a:pt x="10" y="74"/>
                    <a:pt x="10" y="74"/>
                  </a:cubicBezTo>
                  <a:cubicBezTo>
                    <a:pt x="10" y="77"/>
                    <a:pt x="12" y="79"/>
                    <a:pt x="15" y="79"/>
                  </a:cubicBezTo>
                  <a:cubicBezTo>
                    <a:pt x="17" y="79"/>
                    <a:pt x="20" y="77"/>
                    <a:pt x="20" y="74"/>
                  </a:cubicBezTo>
                  <a:cubicBezTo>
                    <a:pt x="20" y="39"/>
                    <a:pt x="20" y="39"/>
                    <a:pt x="20" y="39"/>
                  </a:cubicBezTo>
                  <a:cubicBezTo>
                    <a:pt x="22" y="39"/>
                    <a:pt x="22" y="39"/>
                    <a:pt x="22" y="39"/>
                  </a:cubicBezTo>
                  <a:cubicBezTo>
                    <a:pt x="22" y="74"/>
                    <a:pt x="22" y="74"/>
                    <a:pt x="22" y="74"/>
                  </a:cubicBezTo>
                  <a:cubicBezTo>
                    <a:pt x="22" y="77"/>
                    <a:pt x="24" y="79"/>
                    <a:pt x="27" y="79"/>
                  </a:cubicBezTo>
                  <a:cubicBezTo>
                    <a:pt x="29" y="79"/>
                    <a:pt x="32" y="77"/>
                    <a:pt x="32" y="74"/>
                  </a:cubicBezTo>
                  <a:cubicBezTo>
                    <a:pt x="32" y="39"/>
                    <a:pt x="32" y="39"/>
                    <a:pt x="32" y="39"/>
                  </a:cubicBezTo>
                  <a:cubicBezTo>
                    <a:pt x="32" y="36"/>
                    <a:pt x="32" y="36"/>
                    <a:pt x="32" y="36"/>
                  </a:cubicBezTo>
                  <a:cubicBezTo>
                    <a:pt x="32" y="22"/>
                    <a:pt x="32" y="22"/>
                    <a:pt x="32" y="22"/>
                  </a:cubicBezTo>
                  <a:cubicBezTo>
                    <a:pt x="32" y="14"/>
                    <a:pt x="32" y="14"/>
                    <a:pt x="32"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31" name="Oval 79"/>
            <p:cNvSpPr>
              <a:spLocks noChangeArrowheads="1"/>
            </p:cNvSpPr>
            <p:nvPr/>
          </p:nvSpPr>
          <p:spPr bwMode="auto">
            <a:xfrm>
              <a:off x="5731020" y="3003992"/>
              <a:ext cx="11906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32" name="Freeform 80"/>
            <p:cNvSpPr>
              <a:spLocks/>
            </p:cNvSpPr>
            <p:nvPr/>
          </p:nvSpPr>
          <p:spPr bwMode="auto">
            <a:xfrm>
              <a:off x="5672282" y="3127817"/>
              <a:ext cx="236538" cy="466725"/>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6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6 h 79"/>
                <a:gd name="T52" fmla="*/ 31 w 40"/>
                <a:gd name="T53" fmla="*/ 22 h 79"/>
                <a:gd name="T54" fmla="*/ 31 w 40"/>
                <a:gd name="T55" fmla="*/ 14 h 79"/>
                <a:gd name="T56" fmla="*/ 33 w 40"/>
                <a:gd name="T57" fmla="*/ 14 h 79"/>
                <a:gd name="T58" fmla="*/ 33 w 40"/>
                <a:gd name="T59" fmla="*/ 21 h 79"/>
                <a:gd name="T60" fmla="*/ 33 w 40"/>
                <a:gd name="T61" fmla="*/ 35 h 79"/>
                <a:gd name="T62" fmla="*/ 36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8"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9"/>
                    <a:pt x="3" y="39"/>
                  </a:cubicBezTo>
                  <a:cubicBezTo>
                    <a:pt x="5"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4" y="39"/>
                    <a:pt x="36" y="39"/>
                  </a:cubicBezTo>
                  <a:cubicBezTo>
                    <a:pt x="39" y="39"/>
                    <a:pt x="40" y="37"/>
                    <a:pt x="40" y="35"/>
                  </a:cubicBezTo>
                  <a:cubicBezTo>
                    <a:pt x="40" y="12"/>
                    <a:pt x="40" y="12"/>
                    <a:pt x="40" y="12"/>
                  </a:cubicBezTo>
                  <a:cubicBezTo>
                    <a:pt x="40" y="12"/>
                    <a:pt x="40" y="12"/>
                    <a:pt x="40"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33" name="Oval 81"/>
            <p:cNvSpPr>
              <a:spLocks noChangeArrowheads="1"/>
            </p:cNvSpPr>
            <p:nvPr/>
          </p:nvSpPr>
          <p:spPr bwMode="auto">
            <a:xfrm>
              <a:off x="6043758" y="3003992"/>
              <a:ext cx="11271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34" name="Freeform 82"/>
            <p:cNvSpPr>
              <a:spLocks/>
            </p:cNvSpPr>
            <p:nvPr/>
          </p:nvSpPr>
          <p:spPr bwMode="auto">
            <a:xfrm>
              <a:off x="5978669" y="3127817"/>
              <a:ext cx="242888" cy="466725"/>
            </a:xfrm>
            <a:custGeom>
              <a:avLst/>
              <a:gdLst>
                <a:gd name="T0" fmla="*/ 41 w 41"/>
                <a:gd name="T1" fmla="*/ 12 h 79"/>
                <a:gd name="T2" fmla="*/ 29 w 41"/>
                <a:gd name="T3" fmla="*/ 0 h 79"/>
                <a:gd name="T4" fmla="*/ 17 w 41"/>
                <a:gd name="T5" fmla="*/ 0 h 79"/>
                <a:gd name="T6" fmla="*/ 16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7 w 41"/>
                <a:gd name="T19" fmla="*/ 35 h 79"/>
                <a:gd name="T20" fmla="*/ 7 w 41"/>
                <a:gd name="T21" fmla="*/ 21 h 79"/>
                <a:gd name="T22" fmla="*/ 7 w 41"/>
                <a:gd name="T23" fmla="*/ 14 h 79"/>
                <a:gd name="T24" fmla="*/ 9 w 41"/>
                <a:gd name="T25" fmla="*/ 14 h 79"/>
                <a:gd name="T26" fmla="*/ 9 w 41"/>
                <a:gd name="T27" fmla="*/ 22 h 79"/>
                <a:gd name="T28" fmla="*/ 9 w 41"/>
                <a:gd name="T29" fmla="*/ 36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6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2"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35" name="Oval 83"/>
            <p:cNvSpPr>
              <a:spLocks noChangeArrowheads="1"/>
            </p:cNvSpPr>
            <p:nvPr/>
          </p:nvSpPr>
          <p:spPr bwMode="auto">
            <a:xfrm>
              <a:off x="6350145" y="3003992"/>
              <a:ext cx="11271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36" name="Freeform 84"/>
            <p:cNvSpPr>
              <a:spLocks/>
            </p:cNvSpPr>
            <p:nvPr/>
          </p:nvSpPr>
          <p:spPr bwMode="auto">
            <a:xfrm>
              <a:off x="6285058" y="3127817"/>
              <a:ext cx="242888" cy="466725"/>
            </a:xfrm>
            <a:custGeom>
              <a:avLst/>
              <a:gdLst>
                <a:gd name="T0" fmla="*/ 41 w 41"/>
                <a:gd name="T1" fmla="*/ 12 h 79"/>
                <a:gd name="T2" fmla="*/ 29 w 41"/>
                <a:gd name="T3" fmla="*/ 0 h 79"/>
                <a:gd name="T4" fmla="*/ 18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10 w 41"/>
                <a:gd name="T25" fmla="*/ 14 h 79"/>
                <a:gd name="T26" fmla="*/ 10 w 41"/>
                <a:gd name="T27" fmla="*/ 22 h 79"/>
                <a:gd name="T28" fmla="*/ 10 w 41"/>
                <a:gd name="T29" fmla="*/ 36 h 79"/>
                <a:gd name="T30" fmla="*/ 10 w 41"/>
                <a:gd name="T31" fmla="*/ 39 h 79"/>
                <a:gd name="T32" fmla="*/ 10 w 41"/>
                <a:gd name="T33" fmla="*/ 74 h 79"/>
                <a:gd name="T34" fmla="*/ 15 w 41"/>
                <a:gd name="T35" fmla="*/ 79 h 79"/>
                <a:gd name="T36" fmla="*/ 20 w 41"/>
                <a:gd name="T37" fmla="*/ 74 h 79"/>
                <a:gd name="T38" fmla="*/ 20 w 41"/>
                <a:gd name="T39" fmla="*/ 39 h 79"/>
                <a:gd name="T40" fmla="*/ 22 w 41"/>
                <a:gd name="T41" fmla="*/ 39 h 79"/>
                <a:gd name="T42" fmla="*/ 22 w 41"/>
                <a:gd name="T43" fmla="*/ 74 h 79"/>
                <a:gd name="T44" fmla="*/ 27 w 41"/>
                <a:gd name="T45" fmla="*/ 79 h 79"/>
                <a:gd name="T46" fmla="*/ 32 w 41"/>
                <a:gd name="T47" fmla="*/ 74 h 79"/>
                <a:gd name="T48" fmla="*/ 32 w 41"/>
                <a:gd name="T49" fmla="*/ 39 h 79"/>
                <a:gd name="T50" fmla="*/ 32 w 41"/>
                <a:gd name="T51" fmla="*/ 36 h 79"/>
                <a:gd name="T52" fmla="*/ 32 w 41"/>
                <a:gd name="T53" fmla="*/ 22 h 79"/>
                <a:gd name="T54" fmla="*/ 32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6" y="0"/>
                    <a:pt x="29" y="0"/>
                  </a:cubicBezTo>
                  <a:cubicBezTo>
                    <a:pt x="18" y="0"/>
                    <a:pt x="18" y="0"/>
                    <a:pt x="18" y="0"/>
                  </a:cubicBezTo>
                  <a:cubicBezTo>
                    <a:pt x="17" y="0"/>
                    <a:pt x="17" y="0"/>
                    <a:pt x="17" y="0"/>
                  </a:cubicBezTo>
                  <a:cubicBezTo>
                    <a:pt x="12" y="0"/>
                    <a:pt x="12" y="0"/>
                    <a:pt x="12" y="0"/>
                  </a:cubicBezTo>
                  <a:cubicBezTo>
                    <a:pt x="6" y="0"/>
                    <a:pt x="0" y="5"/>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10" y="14"/>
                    <a:pt x="10" y="14"/>
                    <a:pt x="10" y="14"/>
                  </a:cubicBezTo>
                  <a:cubicBezTo>
                    <a:pt x="10" y="22"/>
                    <a:pt x="10" y="22"/>
                    <a:pt x="10" y="22"/>
                  </a:cubicBezTo>
                  <a:cubicBezTo>
                    <a:pt x="10" y="36"/>
                    <a:pt x="10" y="36"/>
                    <a:pt x="10" y="36"/>
                  </a:cubicBezTo>
                  <a:cubicBezTo>
                    <a:pt x="10" y="39"/>
                    <a:pt x="10" y="39"/>
                    <a:pt x="10" y="39"/>
                  </a:cubicBezTo>
                  <a:cubicBezTo>
                    <a:pt x="10" y="74"/>
                    <a:pt x="10" y="74"/>
                    <a:pt x="10" y="74"/>
                  </a:cubicBezTo>
                  <a:cubicBezTo>
                    <a:pt x="10" y="77"/>
                    <a:pt x="12" y="79"/>
                    <a:pt x="15" y="79"/>
                  </a:cubicBezTo>
                  <a:cubicBezTo>
                    <a:pt x="17" y="79"/>
                    <a:pt x="20" y="77"/>
                    <a:pt x="20" y="74"/>
                  </a:cubicBezTo>
                  <a:cubicBezTo>
                    <a:pt x="20" y="39"/>
                    <a:pt x="20" y="39"/>
                    <a:pt x="20" y="39"/>
                  </a:cubicBezTo>
                  <a:cubicBezTo>
                    <a:pt x="22" y="39"/>
                    <a:pt x="22" y="39"/>
                    <a:pt x="22" y="39"/>
                  </a:cubicBezTo>
                  <a:cubicBezTo>
                    <a:pt x="22" y="74"/>
                    <a:pt x="22" y="74"/>
                    <a:pt x="22" y="74"/>
                  </a:cubicBezTo>
                  <a:cubicBezTo>
                    <a:pt x="22" y="77"/>
                    <a:pt x="24" y="79"/>
                    <a:pt x="27" y="79"/>
                  </a:cubicBezTo>
                  <a:cubicBezTo>
                    <a:pt x="29" y="79"/>
                    <a:pt x="32" y="77"/>
                    <a:pt x="32" y="74"/>
                  </a:cubicBezTo>
                  <a:cubicBezTo>
                    <a:pt x="32" y="39"/>
                    <a:pt x="32" y="39"/>
                    <a:pt x="32" y="39"/>
                  </a:cubicBezTo>
                  <a:cubicBezTo>
                    <a:pt x="32" y="36"/>
                    <a:pt x="32" y="36"/>
                    <a:pt x="32" y="36"/>
                  </a:cubicBezTo>
                  <a:cubicBezTo>
                    <a:pt x="32" y="22"/>
                    <a:pt x="32" y="22"/>
                    <a:pt x="32" y="22"/>
                  </a:cubicBezTo>
                  <a:cubicBezTo>
                    <a:pt x="32" y="14"/>
                    <a:pt x="32" y="14"/>
                    <a:pt x="32"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37" name="Oval 85"/>
            <p:cNvSpPr>
              <a:spLocks noChangeArrowheads="1"/>
            </p:cNvSpPr>
            <p:nvPr/>
          </p:nvSpPr>
          <p:spPr bwMode="auto">
            <a:xfrm>
              <a:off x="6656533" y="3003992"/>
              <a:ext cx="11906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38" name="Freeform 86"/>
            <p:cNvSpPr>
              <a:spLocks/>
            </p:cNvSpPr>
            <p:nvPr/>
          </p:nvSpPr>
          <p:spPr bwMode="auto">
            <a:xfrm>
              <a:off x="6597794" y="3127817"/>
              <a:ext cx="236538" cy="466725"/>
            </a:xfrm>
            <a:custGeom>
              <a:avLst/>
              <a:gdLst>
                <a:gd name="T0" fmla="*/ 40 w 40"/>
                <a:gd name="T1" fmla="*/ 12 h 79"/>
                <a:gd name="T2" fmla="*/ 29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6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6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9"/>
                    <a:pt x="3"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39" name="Oval 87"/>
            <p:cNvSpPr>
              <a:spLocks noChangeArrowheads="1"/>
            </p:cNvSpPr>
            <p:nvPr/>
          </p:nvSpPr>
          <p:spPr bwMode="auto">
            <a:xfrm>
              <a:off x="6969270" y="3003992"/>
              <a:ext cx="112713" cy="11271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40" name="Freeform 88"/>
            <p:cNvSpPr>
              <a:spLocks/>
            </p:cNvSpPr>
            <p:nvPr/>
          </p:nvSpPr>
          <p:spPr bwMode="auto">
            <a:xfrm>
              <a:off x="6904183" y="3127817"/>
              <a:ext cx="242888" cy="466725"/>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9 w 41"/>
                <a:gd name="T25" fmla="*/ 14 h 79"/>
                <a:gd name="T26" fmla="*/ 9 w 41"/>
                <a:gd name="T27" fmla="*/ 22 h 79"/>
                <a:gd name="T28" fmla="*/ 9 w 41"/>
                <a:gd name="T29" fmla="*/ 36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6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7" y="0"/>
                    <a:pt x="17" y="0"/>
                    <a:pt x="17" y="0"/>
                  </a:cubicBezTo>
                  <a:cubicBezTo>
                    <a:pt x="12" y="0"/>
                    <a:pt x="12" y="0"/>
                    <a:pt x="12" y="0"/>
                  </a:cubicBezTo>
                  <a:cubicBezTo>
                    <a:pt x="5" y="0"/>
                    <a:pt x="0" y="5"/>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4"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grpSp>
      <p:sp>
        <p:nvSpPr>
          <p:cNvPr id="161" name="Oval 132"/>
          <p:cNvSpPr>
            <a:spLocks noChangeArrowheads="1"/>
          </p:cNvSpPr>
          <p:nvPr/>
        </p:nvSpPr>
        <p:spPr bwMode="auto">
          <a:xfrm>
            <a:off x="7654180" y="1853380"/>
            <a:ext cx="230188" cy="230188"/>
          </a:xfrm>
          <a:prstGeom prst="ellipse">
            <a:avLst/>
          </a:prstGeom>
          <a:solidFill>
            <a:schemeClr val="bg1"/>
          </a:solidFill>
          <a:ln>
            <a:noFill/>
          </a:ln>
        </p:spPr>
        <p:txBody>
          <a:bodyPr vert="horz" wrap="square" lIns="91426" tIns="45712" rIns="91426" bIns="45712" numCol="1" anchor="t" anchorCtr="0" compatLnSpc="1">
            <a:prstTxWarp prst="textNoShape">
              <a:avLst/>
            </a:prstTxWarp>
          </a:bodyPr>
          <a:lstStyle/>
          <a:p>
            <a:pPr defTabSz="685783" fontAlgn="base">
              <a:spcBef>
                <a:spcPct val="0"/>
              </a:spcBef>
              <a:spcAft>
                <a:spcPct val="0"/>
              </a:spcAft>
            </a:pPr>
            <a:endParaRPr lang="zh-CN" altLang="en-US">
              <a:solidFill>
                <a:srgbClr val="FF0000"/>
              </a:solidFill>
            </a:endParaRPr>
          </a:p>
        </p:txBody>
      </p:sp>
      <p:sp>
        <p:nvSpPr>
          <p:cNvPr id="162" name="Oval 156"/>
          <p:cNvSpPr>
            <a:spLocks noChangeArrowheads="1"/>
          </p:cNvSpPr>
          <p:nvPr/>
        </p:nvSpPr>
        <p:spPr bwMode="auto">
          <a:xfrm>
            <a:off x="7654180" y="2660182"/>
            <a:ext cx="230188" cy="230188"/>
          </a:xfrm>
          <a:prstGeom prst="ellipse">
            <a:avLst/>
          </a:prstGeom>
          <a:solidFill>
            <a:schemeClr val="tx1">
              <a:lumMod val="75000"/>
              <a:lumOff val="25000"/>
            </a:schemeClr>
          </a:solidFill>
          <a:ln>
            <a:noFill/>
          </a:ln>
        </p:spPr>
        <p:txBody>
          <a:bodyPr vert="horz" wrap="square" lIns="91426" tIns="45712" rIns="91426" bIns="45712"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64" name="Oval 204"/>
          <p:cNvSpPr>
            <a:spLocks noChangeArrowheads="1"/>
          </p:cNvSpPr>
          <p:nvPr/>
        </p:nvSpPr>
        <p:spPr bwMode="auto">
          <a:xfrm>
            <a:off x="7654180" y="3482155"/>
            <a:ext cx="230188" cy="228600"/>
          </a:xfrm>
          <a:prstGeom prst="ellipse">
            <a:avLst/>
          </a:prstGeom>
          <a:solidFill>
            <a:schemeClr val="bg1"/>
          </a:solidFill>
          <a:ln>
            <a:noFill/>
          </a:ln>
        </p:spPr>
        <p:txBody>
          <a:bodyPr vert="horz" wrap="square" lIns="91426" tIns="45712" rIns="91426" bIns="45712"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
        <p:nvSpPr>
          <p:cNvPr id="165" name="Oval 229"/>
          <p:cNvSpPr>
            <a:spLocks noChangeArrowheads="1"/>
          </p:cNvSpPr>
          <p:nvPr/>
        </p:nvSpPr>
        <p:spPr bwMode="auto">
          <a:xfrm>
            <a:off x="7654180" y="4105138"/>
            <a:ext cx="230188" cy="230188"/>
          </a:xfrm>
          <a:prstGeom prst="ellipse">
            <a:avLst/>
          </a:prstGeom>
          <a:solidFill>
            <a:schemeClr val="tx1">
              <a:lumMod val="75000"/>
              <a:lumOff val="25000"/>
            </a:schemeClr>
          </a:solidFill>
          <a:ln>
            <a:noFill/>
          </a:ln>
        </p:spPr>
        <p:txBody>
          <a:bodyPr vert="horz" wrap="square" lIns="91426" tIns="45712" rIns="91426" bIns="45712" numCol="1" anchor="t" anchorCtr="0" compatLnSpc="1">
            <a:prstTxWarp prst="textNoShape">
              <a:avLst/>
            </a:prstTxWarp>
          </a:bodyPr>
          <a:lstStyle/>
          <a:p>
            <a:pPr defTabSz="685783" fontAlgn="base">
              <a:spcBef>
                <a:spcPct val="0"/>
              </a:spcBef>
              <a:spcAft>
                <a:spcPct val="0"/>
              </a:spcAft>
            </a:pPr>
            <a:endParaRPr lang="zh-CN" altLang="en-US">
              <a:solidFill>
                <a:prstClr val="black"/>
              </a:solidFill>
            </a:endParaRPr>
          </a:p>
        </p:txBody>
      </p:sp>
    </p:spTree>
    <p:extLst>
      <p:ext uri="{BB962C8B-B14F-4D97-AF65-F5344CB8AC3E}">
        <p14:creationId xmlns:p14="http://schemas.microsoft.com/office/powerpoint/2010/main" val="3604230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pic>
        <p:nvPicPr>
          <p:cNvPr id="9" name="组合 10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4908" y="1503761"/>
            <a:ext cx="841772" cy="87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0" name="TextBox 682"/>
          <p:cNvSpPr txBox="1">
            <a:spLocks noChangeArrowheads="1"/>
          </p:cNvSpPr>
          <p:nvPr/>
        </p:nvSpPr>
        <p:spPr bwMode="auto">
          <a:xfrm>
            <a:off x="6072729" y="1576388"/>
            <a:ext cx="1053813" cy="76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defTabSz="685783"/>
            <a:r>
              <a:rPr lang="en-US" sz="4500" dirty="0">
                <a:solidFill>
                  <a:schemeClr val="bg1"/>
                </a:solidFill>
                <a:latin typeface="+mn-lt"/>
                <a:ea typeface="+mn-ea"/>
                <a:cs typeface="+mn-ea"/>
                <a:sym typeface="+mn-lt"/>
              </a:rPr>
              <a:t>20</a:t>
            </a:r>
            <a:r>
              <a:rPr lang="en-US" sz="2400" dirty="0">
                <a:solidFill>
                  <a:schemeClr val="bg1"/>
                </a:solidFill>
                <a:latin typeface="+mn-lt"/>
                <a:ea typeface="+mn-ea"/>
                <a:cs typeface="+mn-ea"/>
                <a:sym typeface="+mn-lt"/>
              </a:rPr>
              <a:t>%</a:t>
            </a:r>
            <a:endParaRPr lang="zh-CN" altLang="en-US" sz="4100" dirty="0">
              <a:solidFill>
                <a:schemeClr val="bg1"/>
              </a:solidFill>
              <a:latin typeface="+mn-lt"/>
              <a:ea typeface="+mn-ea"/>
              <a:cs typeface="+mn-ea"/>
              <a:sym typeface="+mn-lt"/>
            </a:endParaRPr>
          </a:p>
        </p:txBody>
      </p:sp>
      <p:sp>
        <p:nvSpPr>
          <p:cNvPr id="11" name="矩形 1"/>
          <p:cNvSpPr>
            <a:spLocks noChangeArrowheads="1"/>
          </p:cNvSpPr>
          <p:nvPr/>
        </p:nvSpPr>
        <p:spPr bwMode="auto">
          <a:xfrm>
            <a:off x="7177188" y="1737845"/>
            <a:ext cx="1271588"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p>
            <a:pPr algn="ctr" defTabSz="685783">
              <a:lnSpc>
                <a:spcPct val="150000"/>
              </a:lnSpc>
            </a:pPr>
            <a:r>
              <a:rPr lang="zh-CN" altLang="en-US" sz="800" dirty="0">
                <a:solidFill>
                  <a:schemeClr val="bg1"/>
                </a:solidFill>
                <a:cs typeface="+mn-ea"/>
                <a:sym typeface="+mn-lt"/>
              </a:rPr>
              <a:t>单击此处添加文本</a:t>
            </a:r>
          </a:p>
          <a:p>
            <a:pPr algn="ctr" defTabSz="685783">
              <a:lnSpc>
                <a:spcPct val="150000"/>
              </a:lnSpc>
            </a:pPr>
            <a:r>
              <a:rPr lang="zh-CN" altLang="en-US" sz="800" dirty="0">
                <a:solidFill>
                  <a:schemeClr val="bg1"/>
                </a:solidFill>
                <a:cs typeface="+mn-ea"/>
                <a:sym typeface="+mn-lt"/>
              </a:rPr>
              <a:t>单击此处添加文本</a:t>
            </a:r>
          </a:p>
          <a:p>
            <a:pPr algn="ctr" defTabSz="685783">
              <a:lnSpc>
                <a:spcPct val="150000"/>
              </a:lnSpc>
            </a:pPr>
            <a:r>
              <a:rPr lang="zh-CN" altLang="en-US" sz="800" dirty="0">
                <a:solidFill>
                  <a:schemeClr val="bg1"/>
                </a:solidFill>
                <a:cs typeface="+mn-ea"/>
                <a:sym typeface="+mn-lt"/>
              </a:rPr>
              <a:t>单击此处添加文本</a:t>
            </a:r>
            <a:endParaRPr lang="en-US" sz="800" dirty="0">
              <a:solidFill>
                <a:schemeClr val="bg1"/>
              </a:solidFill>
              <a:cs typeface="+mn-ea"/>
              <a:sym typeface="+mn-lt"/>
            </a:endParaRPr>
          </a:p>
        </p:txBody>
      </p:sp>
      <p:sp>
        <p:nvSpPr>
          <p:cNvPr id="13" name="TextBox 682"/>
          <p:cNvSpPr txBox="1">
            <a:spLocks noChangeArrowheads="1"/>
          </p:cNvSpPr>
          <p:nvPr/>
        </p:nvSpPr>
        <p:spPr bwMode="auto">
          <a:xfrm>
            <a:off x="6072729" y="3058262"/>
            <a:ext cx="1053813" cy="76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9" tIns="34289" rIns="68579" bIns="342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defTabSz="685783"/>
            <a:r>
              <a:rPr lang="en-US" sz="4500" dirty="0">
                <a:solidFill>
                  <a:schemeClr val="bg1"/>
                </a:solidFill>
                <a:latin typeface="+mn-lt"/>
                <a:ea typeface="+mn-ea"/>
                <a:cs typeface="+mn-ea"/>
                <a:sym typeface="+mn-lt"/>
              </a:rPr>
              <a:t>18</a:t>
            </a:r>
            <a:r>
              <a:rPr lang="en-US" sz="2400" dirty="0">
                <a:solidFill>
                  <a:schemeClr val="bg1"/>
                </a:solidFill>
                <a:latin typeface="+mn-lt"/>
                <a:ea typeface="+mn-ea"/>
                <a:cs typeface="+mn-ea"/>
                <a:sym typeface="+mn-lt"/>
              </a:rPr>
              <a:t>%</a:t>
            </a:r>
            <a:endParaRPr lang="zh-CN" altLang="en-US" sz="4100" dirty="0">
              <a:solidFill>
                <a:schemeClr val="bg1"/>
              </a:solidFill>
              <a:latin typeface="+mn-lt"/>
              <a:ea typeface="+mn-ea"/>
              <a:cs typeface="+mn-ea"/>
              <a:sym typeface="+mn-lt"/>
            </a:endParaRPr>
          </a:p>
        </p:txBody>
      </p:sp>
      <p:sp>
        <p:nvSpPr>
          <p:cNvPr id="14" name="矩形 1"/>
          <p:cNvSpPr>
            <a:spLocks noChangeArrowheads="1"/>
          </p:cNvSpPr>
          <p:nvPr/>
        </p:nvSpPr>
        <p:spPr bwMode="auto">
          <a:xfrm>
            <a:off x="7198619" y="3234828"/>
            <a:ext cx="1271588" cy="623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p>
            <a:pPr algn="ctr" defTabSz="685783">
              <a:lnSpc>
                <a:spcPct val="150000"/>
              </a:lnSpc>
            </a:pPr>
            <a:r>
              <a:rPr lang="zh-CN" altLang="en-US" sz="800" dirty="0">
                <a:solidFill>
                  <a:schemeClr val="bg1"/>
                </a:solidFill>
                <a:cs typeface="+mn-ea"/>
                <a:sym typeface="+mn-lt"/>
              </a:rPr>
              <a:t>单击此处添加文本</a:t>
            </a:r>
          </a:p>
          <a:p>
            <a:pPr algn="ctr" defTabSz="685783">
              <a:lnSpc>
                <a:spcPct val="150000"/>
              </a:lnSpc>
            </a:pPr>
            <a:r>
              <a:rPr lang="zh-CN" altLang="en-US" sz="800" dirty="0">
                <a:solidFill>
                  <a:schemeClr val="bg1"/>
                </a:solidFill>
                <a:cs typeface="+mn-ea"/>
                <a:sym typeface="+mn-lt"/>
              </a:rPr>
              <a:t>单击此处添加文本</a:t>
            </a:r>
          </a:p>
          <a:p>
            <a:pPr algn="ctr" defTabSz="685783">
              <a:lnSpc>
                <a:spcPct val="150000"/>
              </a:lnSpc>
            </a:pPr>
            <a:r>
              <a:rPr lang="zh-CN" altLang="en-US" sz="800" dirty="0">
                <a:solidFill>
                  <a:schemeClr val="bg1"/>
                </a:solidFill>
                <a:cs typeface="+mn-ea"/>
                <a:sym typeface="+mn-lt"/>
              </a:rPr>
              <a:t>单击此处添加文本</a:t>
            </a:r>
            <a:endParaRPr lang="en-US" sz="800" dirty="0">
              <a:solidFill>
                <a:schemeClr val="bg1"/>
              </a:solidFill>
              <a:cs typeface="+mn-ea"/>
              <a:sym typeface="+mn-lt"/>
            </a:endParaRPr>
          </a:p>
        </p:txBody>
      </p:sp>
      <p:sp>
        <p:nvSpPr>
          <p:cNvPr id="15"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grpSp>
        <p:nvGrpSpPr>
          <p:cNvPr id="2" name="组合 1"/>
          <p:cNvGrpSpPr/>
          <p:nvPr/>
        </p:nvGrpSpPr>
        <p:grpSpPr>
          <a:xfrm>
            <a:off x="453159" y="1267412"/>
            <a:ext cx="4080995" cy="3367274"/>
            <a:chOff x="274981" y="1226016"/>
            <a:chExt cx="4413955" cy="3642003"/>
          </a:xfrm>
        </p:grpSpPr>
        <p:sp>
          <p:nvSpPr>
            <p:cNvPr id="17" name="内蒙古"/>
            <p:cNvSpPr>
              <a:spLocks noChangeArrowheads="1"/>
            </p:cNvSpPr>
            <p:nvPr/>
          </p:nvSpPr>
          <p:spPr bwMode="auto">
            <a:xfrm>
              <a:off x="2128354" y="1266603"/>
              <a:ext cx="1934661" cy="1647830"/>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28"/>
                <a:gd name="T178" fmla="*/ 0 h 1218"/>
                <a:gd name="T179" fmla="*/ 1428 w 1428"/>
                <a:gd name="T180" fmla="*/ 1218 h 121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18" name="甘肃"/>
            <p:cNvSpPr>
              <a:spLocks noChangeArrowheads="1"/>
            </p:cNvSpPr>
            <p:nvPr/>
          </p:nvSpPr>
          <p:spPr bwMode="auto">
            <a:xfrm>
              <a:off x="1757138" y="2381392"/>
              <a:ext cx="1235582" cy="1044438"/>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12"/>
                <a:gd name="T169" fmla="*/ 0 h 772"/>
                <a:gd name="T170" fmla="*/ 912 w 912"/>
                <a:gd name="T171" fmla="*/ 772 h 77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19" name="宁夏"/>
            <p:cNvSpPr>
              <a:spLocks noChangeArrowheads="1"/>
            </p:cNvSpPr>
            <p:nvPr/>
          </p:nvSpPr>
          <p:spPr bwMode="auto">
            <a:xfrm>
              <a:off x="2635051" y="2743968"/>
              <a:ext cx="249284" cy="411281"/>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4"/>
                <a:gd name="T151" fmla="*/ 0 h 304"/>
                <a:gd name="T152" fmla="*/ 184 w 184"/>
                <a:gd name="T153" fmla="*/ 304 h 30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0" name="新疆"/>
            <p:cNvSpPr>
              <a:spLocks noChangeArrowheads="1"/>
            </p:cNvSpPr>
            <p:nvPr/>
          </p:nvSpPr>
          <p:spPr bwMode="auto">
            <a:xfrm>
              <a:off x="274981" y="1661650"/>
              <a:ext cx="1766666" cy="1333958"/>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04"/>
                <a:gd name="T175" fmla="*/ 0 h 986"/>
                <a:gd name="T176" fmla="*/ 1304 w 1304"/>
                <a:gd name="T177" fmla="*/ 986 h 98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1" name="青海"/>
            <p:cNvSpPr>
              <a:spLocks noChangeArrowheads="1"/>
            </p:cNvSpPr>
            <p:nvPr/>
          </p:nvSpPr>
          <p:spPr bwMode="auto">
            <a:xfrm>
              <a:off x="1421146" y="2708793"/>
              <a:ext cx="1100102" cy="787387"/>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12"/>
                <a:gd name="T163" fmla="*/ 0 h 582"/>
                <a:gd name="T164" fmla="*/ 812 w 812"/>
                <a:gd name="T165" fmla="*/ 582 h 58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chemeClr val="tx1">
                <a:lumMod val="75000"/>
                <a:lumOff val="25000"/>
              </a:schemeClr>
            </a:solidFill>
            <a:ln w="3175" cmpd="sng">
              <a:no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2" name="四川"/>
            <p:cNvSpPr>
              <a:spLocks noChangeArrowheads="1"/>
            </p:cNvSpPr>
            <p:nvPr/>
          </p:nvSpPr>
          <p:spPr bwMode="auto">
            <a:xfrm>
              <a:off x="2052485" y="3260776"/>
              <a:ext cx="951073" cy="833385"/>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02"/>
                <a:gd name="T181" fmla="*/ 0 h 616"/>
                <a:gd name="T182" fmla="*/ 702 w 702"/>
                <a:gd name="T183" fmla="*/ 616 h 6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3" name="西藏"/>
            <p:cNvSpPr>
              <a:spLocks noChangeArrowheads="1"/>
            </p:cNvSpPr>
            <p:nvPr/>
          </p:nvSpPr>
          <p:spPr bwMode="auto">
            <a:xfrm>
              <a:off x="472782" y="2922551"/>
              <a:ext cx="1701635" cy="1033615"/>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56"/>
                <a:gd name="T190" fmla="*/ 0 h 764"/>
                <a:gd name="T191" fmla="*/ 1256 w 1256"/>
                <a:gd name="T192" fmla="*/ 764 h 7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4" name="云南"/>
            <p:cNvSpPr>
              <a:spLocks noChangeArrowheads="1"/>
            </p:cNvSpPr>
            <p:nvPr/>
          </p:nvSpPr>
          <p:spPr bwMode="auto">
            <a:xfrm>
              <a:off x="2022679" y="3782995"/>
              <a:ext cx="769529" cy="800916"/>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68"/>
                <a:gd name="T163" fmla="*/ 0 h 592"/>
                <a:gd name="T164" fmla="*/ 568 w 568"/>
                <a:gd name="T165" fmla="*/ 592 h 5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5" name="贵州"/>
            <p:cNvSpPr>
              <a:spLocks noChangeArrowheads="1"/>
            </p:cNvSpPr>
            <p:nvPr/>
          </p:nvSpPr>
          <p:spPr bwMode="auto">
            <a:xfrm>
              <a:off x="2575440" y="3772171"/>
              <a:ext cx="520245" cy="449162"/>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84"/>
                <a:gd name="T178" fmla="*/ 0 h 332"/>
                <a:gd name="T179" fmla="*/ 384 w 384"/>
                <a:gd name="T180" fmla="*/ 332 h 3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solidFill>
              <a:schemeClr val="tx1">
                <a:lumMod val="75000"/>
                <a:lumOff val="25000"/>
              </a:schemeClr>
            </a:solidFill>
            <a:ln w="3175" cmpd="sng">
              <a:no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6" name="广西"/>
            <p:cNvSpPr>
              <a:spLocks noChangeArrowheads="1"/>
            </p:cNvSpPr>
            <p:nvPr/>
          </p:nvSpPr>
          <p:spPr bwMode="auto">
            <a:xfrm>
              <a:off x="2659438" y="4048162"/>
              <a:ext cx="680112" cy="516807"/>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2"/>
                <a:gd name="T169" fmla="*/ 0 h 382"/>
                <a:gd name="T170" fmla="*/ 502 w 502"/>
                <a:gd name="T171" fmla="*/ 382 h 38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7" name="重庆"/>
            <p:cNvSpPr>
              <a:spLocks noChangeArrowheads="1"/>
            </p:cNvSpPr>
            <p:nvPr/>
          </p:nvSpPr>
          <p:spPr bwMode="auto">
            <a:xfrm>
              <a:off x="2754275" y="3479945"/>
              <a:ext cx="384765" cy="389635"/>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84"/>
                <a:gd name="T157" fmla="*/ 0 h 288"/>
                <a:gd name="T158" fmla="*/ 284 w 284"/>
                <a:gd name="T159" fmla="*/ 288 h 2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8" name="陕西"/>
            <p:cNvSpPr>
              <a:spLocks noChangeArrowheads="1"/>
            </p:cNvSpPr>
            <p:nvPr/>
          </p:nvSpPr>
          <p:spPr bwMode="auto">
            <a:xfrm>
              <a:off x="2754275" y="2722322"/>
              <a:ext cx="438957" cy="781976"/>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4"/>
                <a:gd name="T154" fmla="*/ 0 h 578"/>
                <a:gd name="T155" fmla="*/ 324 w 324"/>
                <a:gd name="T156" fmla="*/ 578 h 57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29" name="山西"/>
            <p:cNvSpPr>
              <a:spLocks noChangeArrowheads="1"/>
            </p:cNvSpPr>
            <p:nvPr/>
          </p:nvSpPr>
          <p:spPr bwMode="auto">
            <a:xfrm>
              <a:off x="3133620" y="2576209"/>
              <a:ext cx="292638" cy="641274"/>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
                <a:gd name="T148" fmla="*/ 0 h 474"/>
                <a:gd name="T149" fmla="*/ 216 w 216"/>
                <a:gd name="T150" fmla="*/ 474 h 4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0" name="湖南"/>
            <p:cNvSpPr>
              <a:spLocks noChangeArrowheads="1"/>
            </p:cNvSpPr>
            <p:nvPr/>
          </p:nvSpPr>
          <p:spPr bwMode="auto">
            <a:xfrm>
              <a:off x="3057750" y="3669351"/>
              <a:ext cx="466053" cy="541159"/>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4"/>
                <a:gd name="T160" fmla="*/ 0 h 400"/>
                <a:gd name="T161" fmla="*/ 344 w 344"/>
                <a:gd name="T162" fmla="*/ 400 h 4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1" name="湖北"/>
            <p:cNvSpPr>
              <a:spLocks noChangeArrowheads="1"/>
            </p:cNvSpPr>
            <p:nvPr/>
          </p:nvSpPr>
          <p:spPr bwMode="auto">
            <a:xfrm>
              <a:off x="3003558" y="3358184"/>
              <a:ext cx="661145" cy="413987"/>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8"/>
                <a:gd name="T175" fmla="*/ 0 h 306"/>
                <a:gd name="T176" fmla="*/ 488 w 488"/>
                <a:gd name="T177" fmla="*/ 306 h 3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2" name="广东"/>
            <p:cNvSpPr>
              <a:spLocks noChangeArrowheads="1"/>
            </p:cNvSpPr>
            <p:nvPr/>
          </p:nvSpPr>
          <p:spPr bwMode="auto">
            <a:xfrm>
              <a:off x="3149878" y="4118513"/>
              <a:ext cx="688241" cy="543865"/>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08"/>
                <a:gd name="T154" fmla="*/ 0 h 402"/>
                <a:gd name="T155" fmla="*/ 508 w 508"/>
                <a:gd name="T156" fmla="*/ 402 h 40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3" name="江西"/>
            <p:cNvSpPr>
              <a:spLocks noChangeArrowheads="1"/>
            </p:cNvSpPr>
            <p:nvPr/>
          </p:nvSpPr>
          <p:spPr bwMode="auto">
            <a:xfrm>
              <a:off x="3475031" y="3647704"/>
              <a:ext cx="411861" cy="560100"/>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4"/>
                <a:gd name="T178" fmla="*/ 0 h 414"/>
                <a:gd name="T179" fmla="*/ 304 w 304"/>
                <a:gd name="T180" fmla="*/ 414 h 41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solidFill>
              <a:schemeClr val="tx1">
                <a:lumMod val="75000"/>
                <a:lumOff val="25000"/>
              </a:schemeClr>
            </a:solidFill>
            <a:ln w="3175" cmpd="sng">
              <a:no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4" name="福建"/>
            <p:cNvSpPr>
              <a:spLocks noChangeArrowheads="1"/>
            </p:cNvSpPr>
            <p:nvPr/>
          </p:nvSpPr>
          <p:spPr bwMode="auto">
            <a:xfrm>
              <a:off x="3689090" y="3796523"/>
              <a:ext cx="382055" cy="465397"/>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82"/>
                <a:gd name="T157" fmla="*/ 0 h 344"/>
                <a:gd name="T158" fmla="*/ 282 w 282"/>
                <a:gd name="T159" fmla="*/ 344 h 34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5" name="浙江"/>
            <p:cNvSpPr>
              <a:spLocks noChangeArrowheads="1"/>
            </p:cNvSpPr>
            <p:nvPr/>
          </p:nvSpPr>
          <p:spPr bwMode="auto">
            <a:xfrm>
              <a:off x="3859796" y="3501592"/>
              <a:ext cx="327863" cy="378812"/>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2"/>
                <a:gd name="T139" fmla="*/ 0 h 280"/>
                <a:gd name="T140" fmla="*/ 242 w 242"/>
                <a:gd name="T141" fmla="*/ 280 h 2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6" name="安徽"/>
            <p:cNvSpPr>
              <a:spLocks noChangeArrowheads="1"/>
            </p:cNvSpPr>
            <p:nvPr/>
          </p:nvSpPr>
          <p:spPr bwMode="auto">
            <a:xfrm>
              <a:off x="3540061" y="3174190"/>
              <a:ext cx="414571" cy="505984"/>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74"/>
                <a:gd name="T176" fmla="*/ 306 w 306"/>
                <a:gd name="T177" fmla="*/ 374 h 37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7" name="天津"/>
            <p:cNvSpPr>
              <a:spLocks noChangeArrowheads="1"/>
            </p:cNvSpPr>
            <p:nvPr/>
          </p:nvSpPr>
          <p:spPr bwMode="auto">
            <a:xfrm>
              <a:off x="3621350" y="2589738"/>
              <a:ext cx="108384" cy="156936"/>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0"/>
                <a:gd name="T145" fmla="*/ 0 h 116"/>
                <a:gd name="T146" fmla="*/ 80 w 80"/>
                <a:gd name="T147" fmla="*/ 116 h 11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8" name="北京"/>
            <p:cNvSpPr>
              <a:spLocks noChangeArrowheads="1"/>
            </p:cNvSpPr>
            <p:nvPr/>
          </p:nvSpPr>
          <p:spPr bwMode="auto">
            <a:xfrm>
              <a:off x="3512965" y="2519387"/>
              <a:ext cx="143609" cy="154230"/>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6"/>
                <a:gd name="T97" fmla="*/ 0 h 114"/>
                <a:gd name="T98" fmla="*/ 106 w 106"/>
                <a:gd name="T99" fmla="*/ 114 h 11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39" name="辽宁"/>
            <p:cNvSpPr>
              <a:spLocks noChangeArrowheads="1"/>
            </p:cNvSpPr>
            <p:nvPr/>
          </p:nvSpPr>
          <p:spPr bwMode="auto">
            <a:xfrm>
              <a:off x="3756830" y="2213632"/>
              <a:ext cx="509406" cy="484338"/>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6"/>
                <a:gd name="T172" fmla="*/ 0 h 358"/>
                <a:gd name="T173" fmla="*/ 376 w 376"/>
                <a:gd name="T174" fmla="*/ 358 h 35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0" name="吉林"/>
            <p:cNvSpPr>
              <a:spLocks noChangeArrowheads="1"/>
            </p:cNvSpPr>
            <p:nvPr/>
          </p:nvSpPr>
          <p:spPr bwMode="auto">
            <a:xfrm>
              <a:off x="3870634" y="1921406"/>
              <a:ext cx="726175" cy="492455"/>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36"/>
                <a:gd name="T157" fmla="*/ 0 h 364"/>
                <a:gd name="T158" fmla="*/ 536 w 536"/>
                <a:gd name="T159" fmla="*/ 364 h 36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1" name="黑龙江"/>
            <p:cNvSpPr>
              <a:spLocks noChangeArrowheads="1"/>
            </p:cNvSpPr>
            <p:nvPr/>
          </p:nvSpPr>
          <p:spPr bwMode="auto">
            <a:xfrm>
              <a:off x="3716186" y="1226016"/>
              <a:ext cx="972750" cy="882090"/>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8"/>
                <a:gd name="T187" fmla="*/ 0 h 652"/>
                <a:gd name="T188" fmla="*/ 718 w 718"/>
                <a:gd name="T189" fmla="*/ 652 h 65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2" name="山东"/>
            <p:cNvSpPr>
              <a:spLocks noChangeArrowheads="1"/>
            </p:cNvSpPr>
            <p:nvPr/>
          </p:nvSpPr>
          <p:spPr bwMode="auto">
            <a:xfrm>
              <a:off x="3523804" y="2808907"/>
              <a:ext cx="587985" cy="367988"/>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34"/>
                <a:gd name="T154" fmla="*/ 0 h 272"/>
                <a:gd name="T155" fmla="*/ 434 w 434"/>
                <a:gd name="T156" fmla="*/ 272 h 2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3" name="上海"/>
            <p:cNvSpPr>
              <a:spLocks noChangeArrowheads="1"/>
            </p:cNvSpPr>
            <p:nvPr/>
          </p:nvSpPr>
          <p:spPr bwMode="auto">
            <a:xfrm>
              <a:off x="4073855" y="3420418"/>
              <a:ext cx="92127" cy="81174"/>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8"/>
                <a:gd name="T97" fmla="*/ 0 h 60"/>
                <a:gd name="T98" fmla="*/ 68 w 68"/>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4" name="江苏"/>
            <p:cNvSpPr>
              <a:spLocks noChangeArrowheads="1"/>
            </p:cNvSpPr>
            <p:nvPr/>
          </p:nvSpPr>
          <p:spPr bwMode="auto">
            <a:xfrm>
              <a:off x="3643026" y="3109251"/>
              <a:ext cx="512116" cy="395046"/>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8"/>
                <a:gd name="T154" fmla="*/ 0 h 292"/>
                <a:gd name="T155" fmla="*/ 378 w 378"/>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5" name="河北"/>
            <p:cNvSpPr>
              <a:spLocks noChangeArrowheads="1"/>
            </p:cNvSpPr>
            <p:nvPr/>
          </p:nvSpPr>
          <p:spPr bwMode="auto">
            <a:xfrm>
              <a:off x="3374775" y="2354334"/>
              <a:ext cx="476891" cy="679155"/>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2"/>
                <a:gd name="T166" fmla="*/ 0 h 502"/>
                <a:gd name="T167" fmla="*/ 352 w 352"/>
                <a:gd name="T168" fmla="*/ 502 h 50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6" name="河南"/>
            <p:cNvSpPr>
              <a:spLocks noChangeArrowheads="1"/>
            </p:cNvSpPr>
            <p:nvPr/>
          </p:nvSpPr>
          <p:spPr bwMode="auto">
            <a:xfrm>
              <a:off x="3158006" y="3006431"/>
              <a:ext cx="501278" cy="495161"/>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70"/>
                <a:gd name="T166" fmla="*/ 0 h 366"/>
                <a:gd name="T167" fmla="*/ 370 w 370"/>
                <a:gd name="T168" fmla="*/ 366 h 36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solidFill>
              <a:schemeClr val="tx1">
                <a:lumMod val="75000"/>
                <a:lumOff val="25000"/>
              </a:schemeClr>
            </a:solidFill>
            <a:ln w="3175" cmpd="sng">
              <a:no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7" name="台湾"/>
            <p:cNvSpPr>
              <a:spLocks noChangeArrowheads="1"/>
            </p:cNvSpPr>
            <p:nvPr/>
          </p:nvSpPr>
          <p:spPr bwMode="auto">
            <a:xfrm>
              <a:off x="4100951" y="4064397"/>
              <a:ext cx="143609" cy="346342"/>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6"/>
                <a:gd name="T136" fmla="*/ 0 h 256"/>
                <a:gd name="T137" fmla="*/ 106 w 106"/>
                <a:gd name="T138" fmla="*/ 256 h 2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sp>
          <p:nvSpPr>
            <p:cNvPr id="48" name="海南"/>
            <p:cNvSpPr>
              <a:spLocks noChangeArrowheads="1"/>
            </p:cNvSpPr>
            <p:nvPr/>
          </p:nvSpPr>
          <p:spPr bwMode="auto">
            <a:xfrm>
              <a:off x="3044203" y="4678613"/>
              <a:ext cx="216769" cy="189406"/>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60"/>
                <a:gd name="T145" fmla="*/ 0 h 140"/>
                <a:gd name="T146" fmla="*/ 160 w 160"/>
                <a:gd name="T147" fmla="*/ 140 h 14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solidFill>
              <a:schemeClr val="bg1">
                <a:lumMod val="75000"/>
              </a:schemeClr>
            </a:solidFill>
            <a:ln w="3175" cmpd="sng">
              <a:solidFill>
                <a:schemeClr val="bg1"/>
              </a:solidFill>
              <a:bevel/>
              <a:headEnd/>
              <a:tailEnd/>
            </a:ln>
          </p:spPr>
          <p:txBody>
            <a:bodyPr/>
            <a:lstStyle/>
            <a:p>
              <a:endParaRPr lang="zh-CN" altLang="zh-CN">
                <a:solidFill>
                  <a:srgbClr val="000000"/>
                </a:solidFill>
                <a:latin typeface="Calibri" pitchFamily="34" charset="0"/>
                <a:sym typeface="宋体" pitchFamily="2" charset="-122"/>
              </a:endParaRPr>
            </a:p>
          </p:txBody>
        </p:sp>
      </p:grpSp>
      <p:grpSp>
        <p:nvGrpSpPr>
          <p:cNvPr id="49" name="组合 48"/>
          <p:cNvGrpSpPr/>
          <p:nvPr/>
        </p:nvGrpSpPr>
        <p:grpSpPr>
          <a:xfrm>
            <a:off x="5029273" y="2899350"/>
            <a:ext cx="724256" cy="900480"/>
            <a:chOff x="2705099" y="1675210"/>
            <a:chExt cx="1291829" cy="1606153"/>
          </a:xfrm>
        </p:grpSpPr>
        <p:sp>
          <p:nvSpPr>
            <p:cNvPr id="50" name="Oval 5"/>
            <p:cNvSpPr>
              <a:spLocks noChangeArrowheads="1"/>
            </p:cNvSpPr>
            <p:nvPr/>
          </p:nvSpPr>
          <p:spPr bwMode="auto">
            <a:xfrm>
              <a:off x="2846783" y="1675210"/>
              <a:ext cx="289322" cy="28932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1" name="Freeform 6"/>
            <p:cNvSpPr>
              <a:spLocks/>
            </p:cNvSpPr>
            <p:nvPr/>
          </p:nvSpPr>
          <p:spPr bwMode="auto">
            <a:xfrm>
              <a:off x="3519487" y="2044304"/>
              <a:ext cx="288131" cy="289322"/>
            </a:xfrm>
            <a:custGeom>
              <a:avLst/>
              <a:gdLst>
                <a:gd name="T0" fmla="*/ 167 w 167"/>
                <a:gd name="T1" fmla="*/ 83 h 167"/>
                <a:gd name="T2" fmla="*/ 83 w 167"/>
                <a:gd name="T3" fmla="*/ 167 h 167"/>
                <a:gd name="T4" fmla="*/ 0 w 167"/>
                <a:gd name="T5" fmla="*/ 83 h 167"/>
                <a:gd name="T6" fmla="*/ 83 w 167"/>
                <a:gd name="T7" fmla="*/ 0 h 167"/>
                <a:gd name="T8" fmla="*/ 167 w 167"/>
                <a:gd name="T9" fmla="*/ 83 h 167"/>
              </a:gdLst>
              <a:ahLst/>
              <a:cxnLst>
                <a:cxn ang="0">
                  <a:pos x="T0" y="T1"/>
                </a:cxn>
                <a:cxn ang="0">
                  <a:pos x="T2" y="T3"/>
                </a:cxn>
                <a:cxn ang="0">
                  <a:pos x="T4" y="T5"/>
                </a:cxn>
                <a:cxn ang="0">
                  <a:pos x="T6" y="T7"/>
                </a:cxn>
                <a:cxn ang="0">
                  <a:pos x="T8" y="T9"/>
                </a:cxn>
              </a:cxnLst>
              <a:rect l="0" t="0" r="r" b="b"/>
              <a:pathLst>
                <a:path w="167" h="167">
                  <a:moveTo>
                    <a:pt x="167" y="83"/>
                  </a:moveTo>
                  <a:cubicBezTo>
                    <a:pt x="167" y="130"/>
                    <a:pt x="130" y="167"/>
                    <a:pt x="83" y="167"/>
                  </a:cubicBezTo>
                  <a:cubicBezTo>
                    <a:pt x="38" y="167"/>
                    <a:pt x="0" y="130"/>
                    <a:pt x="0" y="83"/>
                  </a:cubicBezTo>
                  <a:cubicBezTo>
                    <a:pt x="0" y="37"/>
                    <a:pt x="38" y="0"/>
                    <a:pt x="83" y="0"/>
                  </a:cubicBezTo>
                  <a:cubicBezTo>
                    <a:pt x="130" y="0"/>
                    <a:pt x="167" y="37"/>
                    <a:pt x="167" y="8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2" name="Freeform 7"/>
            <p:cNvSpPr>
              <a:spLocks/>
            </p:cNvSpPr>
            <p:nvPr/>
          </p:nvSpPr>
          <p:spPr bwMode="auto">
            <a:xfrm>
              <a:off x="3402806" y="2397919"/>
              <a:ext cx="538163" cy="476250"/>
            </a:xfrm>
            <a:custGeom>
              <a:avLst/>
              <a:gdLst>
                <a:gd name="T0" fmla="*/ 288 w 311"/>
                <a:gd name="T1" fmla="*/ 206 h 275"/>
                <a:gd name="T2" fmla="*/ 173 w 311"/>
                <a:gd name="T3" fmla="*/ 144 h 275"/>
                <a:gd name="T4" fmla="*/ 65 w 311"/>
                <a:gd name="T5" fmla="*/ 16 h 275"/>
                <a:gd name="T6" fmla="*/ 16 w 311"/>
                <a:gd name="T7" fmla="*/ 12 h 275"/>
                <a:gd name="T8" fmla="*/ 12 w 311"/>
                <a:gd name="T9" fmla="*/ 61 h 275"/>
                <a:gd name="T10" fmla="*/ 123 w 311"/>
                <a:gd name="T11" fmla="*/ 192 h 275"/>
                <a:gd name="T12" fmla="*/ 130 w 311"/>
                <a:gd name="T13" fmla="*/ 199 h 275"/>
                <a:gd name="T14" fmla="*/ 138 w 311"/>
                <a:gd name="T15" fmla="*/ 204 h 275"/>
                <a:gd name="T16" fmla="*/ 255 w 311"/>
                <a:gd name="T17" fmla="*/ 267 h 275"/>
                <a:gd name="T18" fmla="*/ 302 w 311"/>
                <a:gd name="T19" fmla="*/ 252 h 275"/>
                <a:gd name="T20" fmla="*/ 288 w 311"/>
                <a:gd name="T21" fmla="*/ 20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1" h="275">
                  <a:moveTo>
                    <a:pt x="288" y="206"/>
                  </a:moveTo>
                  <a:cubicBezTo>
                    <a:pt x="173" y="144"/>
                    <a:pt x="173" y="144"/>
                    <a:pt x="173" y="144"/>
                  </a:cubicBezTo>
                  <a:cubicBezTo>
                    <a:pt x="65" y="16"/>
                    <a:pt x="65" y="16"/>
                    <a:pt x="65" y="16"/>
                  </a:cubicBezTo>
                  <a:cubicBezTo>
                    <a:pt x="53" y="1"/>
                    <a:pt x="30" y="0"/>
                    <a:pt x="16" y="12"/>
                  </a:cubicBezTo>
                  <a:cubicBezTo>
                    <a:pt x="1" y="24"/>
                    <a:pt x="0" y="46"/>
                    <a:pt x="12" y="61"/>
                  </a:cubicBezTo>
                  <a:cubicBezTo>
                    <a:pt x="123" y="192"/>
                    <a:pt x="123" y="192"/>
                    <a:pt x="123" y="192"/>
                  </a:cubicBezTo>
                  <a:cubicBezTo>
                    <a:pt x="124" y="195"/>
                    <a:pt x="127" y="198"/>
                    <a:pt x="130" y="199"/>
                  </a:cubicBezTo>
                  <a:cubicBezTo>
                    <a:pt x="132" y="202"/>
                    <a:pt x="135" y="203"/>
                    <a:pt x="138" y="204"/>
                  </a:cubicBezTo>
                  <a:cubicBezTo>
                    <a:pt x="255" y="267"/>
                    <a:pt x="255" y="267"/>
                    <a:pt x="255" y="267"/>
                  </a:cubicBezTo>
                  <a:cubicBezTo>
                    <a:pt x="272" y="275"/>
                    <a:pt x="294" y="270"/>
                    <a:pt x="302" y="252"/>
                  </a:cubicBezTo>
                  <a:cubicBezTo>
                    <a:pt x="311" y="236"/>
                    <a:pt x="304" y="214"/>
                    <a:pt x="288" y="2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3" name="Freeform 8"/>
            <p:cNvSpPr>
              <a:spLocks/>
            </p:cNvSpPr>
            <p:nvPr/>
          </p:nvSpPr>
          <p:spPr bwMode="auto">
            <a:xfrm>
              <a:off x="3306365" y="3026569"/>
              <a:ext cx="310754" cy="254794"/>
            </a:xfrm>
            <a:custGeom>
              <a:avLst/>
              <a:gdLst>
                <a:gd name="T0" fmla="*/ 180 w 180"/>
                <a:gd name="T1" fmla="*/ 19 h 147"/>
                <a:gd name="T2" fmla="*/ 161 w 180"/>
                <a:gd name="T3" fmla="*/ 0 h 147"/>
                <a:gd name="T4" fmla="*/ 18 w 180"/>
                <a:gd name="T5" fmla="*/ 0 h 147"/>
                <a:gd name="T6" fmla="*/ 0 w 180"/>
                <a:gd name="T7" fmla="*/ 19 h 147"/>
                <a:gd name="T8" fmla="*/ 18 w 180"/>
                <a:gd name="T9" fmla="*/ 38 h 147"/>
                <a:gd name="T10" fmla="*/ 48 w 180"/>
                <a:gd name="T11" fmla="*/ 38 h 147"/>
                <a:gd name="T12" fmla="*/ 18 w 180"/>
                <a:gd name="T13" fmla="*/ 120 h 147"/>
                <a:gd name="T14" fmla="*/ 18 w 180"/>
                <a:gd name="T15" fmla="*/ 120 h 147"/>
                <a:gd name="T16" fmla="*/ 15 w 180"/>
                <a:gd name="T17" fmla="*/ 130 h 147"/>
                <a:gd name="T18" fmla="*/ 22 w 180"/>
                <a:gd name="T19" fmla="*/ 145 h 147"/>
                <a:gd name="T20" fmla="*/ 37 w 180"/>
                <a:gd name="T21" fmla="*/ 138 h 147"/>
                <a:gd name="T22" fmla="*/ 52 w 180"/>
                <a:gd name="T23" fmla="*/ 95 h 147"/>
                <a:gd name="T24" fmla="*/ 50 w 180"/>
                <a:gd name="T25" fmla="*/ 95 h 147"/>
                <a:gd name="T26" fmla="*/ 72 w 180"/>
                <a:gd name="T27" fmla="*/ 38 h 147"/>
                <a:gd name="T28" fmla="*/ 108 w 180"/>
                <a:gd name="T29" fmla="*/ 38 h 147"/>
                <a:gd name="T30" fmla="*/ 138 w 180"/>
                <a:gd name="T31" fmla="*/ 120 h 147"/>
                <a:gd name="T32" fmla="*/ 138 w 180"/>
                <a:gd name="T33" fmla="*/ 120 h 147"/>
                <a:gd name="T34" fmla="*/ 143 w 180"/>
                <a:gd name="T35" fmla="*/ 138 h 147"/>
                <a:gd name="T36" fmla="*/ 158 w 180"/>
                <a:gd name="T37" fmla="*/ 145 h 147"/>
                <a:gd name="T38" fmla="*/ 165 w 180"/>
                <a:gd name="T39" fmla="*/ 130 h 147"/>
                <a:gd name="T40" fmla="*/ 153 w 180"/>
                <a:gd name="T41" fmla="*/ 95 h 147"/>
                <a:gd name="T42" fmla="*/ 153 w 180"/>
                <a:gd name="T43" fmla="*/ 95 h 147"/>
                <a:gd name="T44" fmla="*/ 132 w 180"/>
                <a:gd name="T45" fmla="*/ 38 h 147"/>
                <a:gd name="T46" fmla="*/ 161 w 180"/>
                <a:gd name="T47" fmla="*/ 38 h 147"/>
                <a:gd name="T48" fmla="*/ 180 w 180"/>
                <a:gd name="T49" fmla="*/ 1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147">
                  <a:moveTo>
                    <a:pt x="180" y="19"/>
                  </a:moveTo>
                  <a:cubicBezTo>
                    <a:pt x="180" y="8"/>
                    <a:pt x="172" y="0"/>
                    <a:pt x="161" y="0"/>
                  </a:cubicBezTo>
                  <a:cubicBezTo>
                    <a:pt x="18" y="0"/>
                    <a:pt x="18" y="0"/>
                    <a:pt x="18" y="0"/>
                  </a:cubicBezTo>
                  <a:cubicBezTo>
                    <a:pt x="8" y="0"/>
                    <a:pt x="0" y="8"/>
                    <a:pt x="0" y="19"/>
                  </a:cubicBezTo>
                  <a:cubicBezTo>
                    <a:pt x="0" y="28"/>
                    <a:pt x="8" y="38"/>
                    <a:pt x="18" y="38"/>
                  </a:cubicBezTo>
                  <a:cubicBezTo>
                    <a:pt x="48" y="38"/>
                    <a:pt x="48" y="38"/>
                    <a:pt x="48" y="38"/>
                  </a:cubicBezTo>
                  <a:cubicBezTo>
                    <a:pt x="18" y="120"/>
                    <a:pt x="18" y="120"/>
                    <a:pt x="18" y="120"/>
                  </a:cubicBezTo>
                  <a:cubicBezTo>
                    <a:pt x="18" y="120"/>
                    <a:pt x="18" y="120"/>
                    <a:pt x="18" y="120"/>
                  </a:cubicBezTo>
                  <a:cubicBezTo>
                    <a:pt x="15" y="130"/>
                    <a:pt x="15" y="130"/>
                    <a:pt x="15" y="130"/>
                  </a:cubicBezTo>
                  <a:cubicBezTo>
                    <a:pt x="12" y="136"/>
                    <a:pt x="15" y="142"/>
                    <a:pt x="22" y="145"/>
                  </a:cubicBezTo>
                  <a:cubicBezTo>
                    <a:pt x="27" y="147"/>
                    <a:pt x="34" y="143"/>
                    <a:pt x="37" y="138"/>
                  </a:cubicBezTo>
                  <a:cubicBezTo>
                    <a:pt x="52" y="95"/>
                    <a:pt x="52" y="95"/>
                    <a:pt x="52" y="95"/>
                  </a:cubicBezTo>
                  <a:cubicBezTo>
                    <a:pt x="50" y="95"/>
                    <a:pt x="50" y="95"/>
                    <a:pt x="50" y="95"/>
                  </a:cubicBezTo>
                  <a:cubicBezTo>
                    <a:pt x="72" y="38"/>
                    <a:pt x="72" y="38"/>
                    <a:pt x="72" y="38"/>
                  </a:cubicBezTo>
                  <a:cubicBezTo>
                    <a:pt x="108" y="38"/>
                    <a:pt x="108" y="38"/>
                    <a:pt x="108" y="38"/>
                  </a:cubicBezTo>
                  <a:cubicBezTo>
                    <a:pt x="138" y="120"/>
                    <a:pt x="138" y="120"/>
                    <a:pt x="138" y="120"/>
                  </a:cubicBezTo>
                  <a:cubicBezTo>
                    <a:pt x="138" y="120"/>
                    <a:pt x="138" y="120"/>
                    <a:pt x="138" y="120"/>
                  </a:cubicBezTo>
                  <a:cubicBezTo>
                    <a:pt x="143" y="138"/>
                    <a:pt x="143" y="138"/>
                    <a:pt x="143" y="138"/>
                  </a:cubicBezTo>
                  <a:cubicBezTo>
                    <a:pt x="146" y="143"/>
                    <a:pt x="153" y="147"/>
                    <a:pt x="158" y="145"/>
                  </a:cubicBezTo>
                  <a:cubicBezTo>
                    <a:pt x="165" y="142"/>
                    <a:pt x="168" y="136"/>
                    <a:pt x="165" y="130"/>
                  </a:cubicBezTo>
                  <a:cubicBezTo>
                    <a:pt x="153" y="95"/>
                    <a:pt x="153" y="95"/>
                    <a:pt x="153" y="95"/>
                  </a:cubicBezTo>
                  <a:cubicBezTo>
                    <a:pt x="153" y="95"/>
                    <a:pt x="153" y="95"/>
                    <a:pt x="153" y="95"/>
                  </a:cubicBezTo>
                  <a:cubicBezTo>
                    <a:pt x="132" y="38"/>
                    <a:pt x="132" y="38"/>
                    <a:pt x="132" y="38"/>
                  </a:cubicBezTo>
                  <a:cubicBezTo>
                    <a:pt x="161" y="38"/>
                    <a:pt x="161" y="38"/>
                    <a:pt x="161" y="38"/>
                  </a:cubicBezTo>
                  <a:cubicBezTo>
                    <a:pt x="172" y="38"/>
                    <a:pt x="180" y="28"/>
                    <a:pt x="180"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4" name="Freeform 9"/>
            <p:cNvSpPr>
              <a:spLocks/>
            </p:cNvSpPr>
            <p:nvPr/>
          </p:nvSpPr>
          <p:spPr bwMode="auto">
            <a:xfrm>
              <a:off x="2820590" y="2070497"/>
              <a:ext cx="571500" cy="340519"/>
            </a:xfrm>
            <a:custGeom>
              <a:avLst/>
              <a:gdLst>
                <a:gd name="T0" fmla="*/ 328 w 330"/>
                <a:gd name="T1" fmla="*/ 137 h 197"/>
                <a:gd name="T2" fmla="*/ 288 w 330"/>
                <a:gd name="T3" fmla="*/ 107 h 197"/>
                <a:gd name="T4" fmla="*/ 171 w 330"/>
                <a:gd name="T5" fmla="*/ 124 h 197"/>
                <a:gd name="T6" fmla="*/ 63 w 330"/>
                <a:gd name="T7" fmla="*/ 14 h 197"/>
                <a:gd name="T8" fmla="*/ 14 w 330"/>
                <a:gd name="T9" fmla="*/ 14 h 197"/>
                <a:gd name="T10" fmla="*/ 14 w 330"/>
                <a:gd name="T11" fmla="*/ 63 h 197"/>
                <a:gd name="T12" fmla="*/ 134 w 330"/>
                <a:gd name="T13" fmla="*/ 186 h 197"/>
                <a:gd name="T14" fmla="*/ 160 w 330"/>
                <a:gd name="T15" fmla="*/ 195 h 197"/>
                <a:gd name="T16" fmla="*/ 167 w 330"/>
                <a:gd name="T17" fmla="*/ 195 h 197"/>
                <a:gd name="T18" fmla="*/ 298 w 330"/>
                <a:gd name="T19" fmla="*/ 176 h 197"/>
                <a:gd name="T20" fmla="*/ 328 w 330"/>
                <a:gd name="T21" fmla="*/ 13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0" h="197">
                  <a:moveTo>
                    <a:pt x="328" y="137"/>
                  </a:moveTo>
                  <a:cubicBezTo>
                    <a:pt x="325" y="118"/>
                    <a:pt x="307" y="104"/>
                    <a:pt x="288" y="107"/>
                  </a:cubicBezTo>
                  <a:cubicBezTo>
                    <a:pt x="171" y="124"/>
                    <a:pt x="171" y="124"/>
                    <a:pt x="171" y="124"/>
                  </a:cubicBezTo>
                  <a:cubicBezTo>
                    <a:pt x="63" y="14"/>
                    <a:pt x="63" y="14"/>
                    <a:pt x="63" y="14"/>
                  </a:cubicBezTo>
                  <a:cubicBezTo>
                    <a:pt x="51" y="0"/>
                    <a:pt x="27" y="0"/>
                    <a:pt x="14" y="14"/>
                  </a:cubicBezTo>
                  <a:cubicBezTo>
                    <a:pt x="0" y="26"/>
                    <a:pt x="0" y="49"/>
                    <a:pt x="14" y="63"/>
                  </a:cubicBezTo>
                  <a:cubicBezTo>
                    <a:pt x="134" y="186"/>
                    <a:pt x="134" y="186"/>
                    <a:pt x="134" y="186"/>
                  </a:cubicBezTo>
                  <a:cubicBezTo>
                    <a:pt x="141" y="193"/>
                    <a:pt x="150" y="197"/>
                    <a:pt x="160" y="195"/>
                  </a:cubicBezTo>
                  <a:cubicBezTo>
                    <a:pt x="161" y="197"/>
                    <a:pt x="164" y="197"/>
                    <a:pt x="167" y="195"/>
                  </a:cubicBezTo>
                  <a:cubicBezTo>
                    <a:pt x="298" y="176"/>
                    <a:pt x="298" y="176"/>
                    <a:pt x="298" y="176"/>
                  </a:cubicBezTo>
                  <a:cubicBezTo>
                    <a:pt x="317" y="174"/>
                    <a:pt x="330" y="156"/>
                    <a:pt x="328" y="1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5" name="Freeform 10"/>
            <p:cNvSpPr>
              <a:spLocks/>
            </p:cNvSpPr>
            <p:nvPr/>
          </p:nvSpPr>
          <p:spPr bwMode="auto">
            <a:xfrm>
              <a:off x="3306365" y="2296716"/>
              <a:ext cx="515541" cy="963216"/>
            </a:xfrm>
            <a:custGeom>
              <a:avLst/>
              <a:gdLst>
                <a:gd name="T0" fmla="*/ 259 w 298"/>
                <a:gd name="T1" fmla="*/ 329 h 556"/>
                <a:gd name="T2" fmla="*/ 255 w 298"/>
                <a:gd name="T3" fmla="*/ 329 h 556"/>
                <a:gd name="T4" fmla="*/ 248 w 298"/>
                <a:gd name="T5" fmla="*/ 329 h 556"/>
                <a:gd name="T6" fmla="*/ 180 w 298"/>
                <a:gd name="T7" fmla="*/ 329 h 556"/>
                <a:gd name="T8" fmla="*/ 180 w 298"/>
                <a:gd name="T9" fmla="*/ 287 h 556"/>
                <a:gd name="T10" fmla="*/ 53 w 298"/>
                <a:gd name="T11" fmla="*/ 135 h 556"/>
                <a:gd name="T12" fmla="*/ 60 w 298"/>
                <a:gd name="T13" fmla="*/ 56 h 556"/>
                <a:gd name="T14" fmla="*/ 139 w 298"/>
                <a:gd name="T15" fmla="*/ 63 h 556"/>
                <a:gd name="T16" fmla="*/ 180 w 298"/>
                <a:gd name="T17" fmla="*/ 112 h 556"/>
                <a:gd name="T18" fmla="*/ 180 w 298"/>
                <a:gd name="T19" fmla="*/ 73 h 556"/>
                <a:gd name="T20" fmla="*/ 109 w 298"/>
                <a:gd name="T21" fmla="*/ 0 h 556"/>
                <a:gd name="T22" fmla="*/ 71 w 298"/>
                <a:gd name="T23" fmla="*/ 0 h 556"/>
                <a:gd name="T24" fmla="*/ 65 w 298"/>
                <a:gd name="T25" fmla="*/ 0 h 556"/>
                <a:gd name="T26" fmla="*/ 67 w 298"/>
                <a:gd name="T27" fmla="*/ 4 h 556"/>
                <a:gd name="T28" fmla="*/ 19 w 298"/>
                <a:gd name="T29" fmla="*/ 69 h 556"/>
                <a:gd name="T30" fmla="*/ 0 w 298"/>
                <a:gd name="T31" fmla="*/ 73 h 556"/>
                <a:gd name="T32" fmla="*/ 0 w 298"/>
                <a:gd name="T33" fmla="*/ 73 h 556"/>
                <a:gd name="T34" fmla="*/ 0 w 298"/>
                <a:gd name="T35" fmla="*/ 346 h 556"/>
                <a:gd name="T36" fmla="*/ 71 w 298"/>
                <a:gd name="T37" fmla="*/ 418 h 556"/>
                <a:gd name="T38" fmla="*/ 109 w 298"/>
                <a:gd name="T39" fmla="*/ 418 h 556"/>
                <a:gd name="T40" fmla="*/ 120 w 298"/>
                <a:gd name="T41" fmla="*/ 417 h 556"/>
                <a:gd name="T42" fmla="*/ 210 w 298"/>
                <a:gd name="T43" fmla="*/ 417 h 556"/>
                <a:gd name="T44" fmla="*/ 210 w 298"/>
                <a:gd name="T45" fmla="*/ 518 h 556"/>
                <a:gd name="T46" fmla="*/ 248 w 298"/>
                <a:gd name="T47" fmla="*/ 556 h 556"/>
                <a:gd name="T48" fmla="*/ 259 w 298"/>
                <a:gd name="T49" fmla="*/ 556 h 556"/>
                <a:gd name="T50" fmla="*/ 298 w 298"/>
                <a:gd name="T51" fmla="*/ 518 h 556"/>
                <a:gd name="T52" fmla="*/ 298 w 298"/>
                <a:gd name="T53" fmla="*/ 368 h 556"/>
                <a:gd name="T54" fmla="*/ 259 w 298"/>
                <a:gd name="T55" fmla="*/ 329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8" h="556">
                  <a:moveTo>
                    <a:pt x="259" y="329"/>
                  </a:moveTo>
                  <a:cubicBezTo>
                    <a:pt x="255" y="329"/>
                    <a:pt x="255" y="329"/>
                    <a:pt x="255" y="329"/>
                  </a:cubicBezTo>
                  <a:cubicBezTo>
                    <a:pt x="248" y="329"/>
                    <a:pt x="248" y="329"/>
                    <a:pt x="248" y="329"/>
                  </a:cubicBezTo>
                  <a:cubicBezTo>
                    <a:pt x="180" y="329"/>
                    <a:pt x="180" y="329"/>
                    <a:pt x="180" y="329"/>
                  </a:cubicBezTo>
                  <a:cubicBezTo>
                    <a:pt x="180" y="287"/>
                    <a:pt x="180" y="287"/>
                    <a:pt x="180" y="287"/>
                  </a:cubicBezTo>
                  <a:cubicBezTo>
                    <a:pt x="53" y="135"/>
                    <a:pt x="53" y="135"/>
                    <a:pt x="53" y="135"/>
                  </a:cubicBezTo>
                  <a:cubicBezTo>
                    <a:pt x="33" y="111"/>
                    <a:pt x="36" y="77"/>
                    <a:pt x="60" y="56"/>
                  </a:cubicBezTo>
                  <a:cubicBezTo>
                    <a:pt x="83" y="36"/>
                    <a:pt x="119" y="38"/>
                    <a:pt x="139" y="63"/>
                  </a:cubicBezTo>
                  <a:cubicBezTo>
                    <a:pt x="180" y="112"/>
                    <a:pt x="180" y="112"/>
                    <a:pt x="180" y="112"/>
                  </a:cubicBezTo>
                  <a:cubicBezTo>
                    <a:pt x="180" y="73"/>
                    <a:pt x="180" y="73"/>
                    <a:pt x="180" y="73"/>
                  </a:cubicBezTo>
                  <a:cubicBezTo>
                    <a:pt x="180" y="33"/>
                    <a:pt x="149" y="0"/>
                    <a:pt x="109" y="0"/>
                  </a:cubicBezTo>
                  <a:cubicBezTo>
                    <a:pt x="71" y="0"/>
                    <a:pt x="71" y="0"/>
                    <a:pt x="71" y="0"/>
                  </a:cubicBezTo>
                  <a:cubicBezTo>
                    <a:pt x="71" y="0"/>
                    <a:pt x="67" y="0"/>
                    <a:pt x="65" y="0"/>
                  </a:cubicBezTo>
                  <a:cubicBezTo>
                    <a:pt x="65" y="2"/>
                    <a:pt x="67" y="4"/>
                    <a:pt x="67" y="4"/>
                  </a:cubicBezTo>
                  <a:cubicBezTo>
                    <a:pt x="71" y="36"/>
                    <a:pt x="50" y="64"/>
                    <a:pt x="19" y="69"/>
                  </a:cubicBezTo>
                  <a:cubicBezTo>
                    <a:pt x="0" y="73"/>
                    <a:pt x="0" y="73"/>
                    <a:pt x="0" y="73"/>
                  </a:cubicBezTo>
                  <a:cubicBezTo>
                    <a:pt x="0" y="73"/>
                    <a:pt x="0" y="73"/>
                    <a:pt x="0" y="73"/>
                  </a:cubicBezTo>
                  <a:cubicBezTo>
                    <a:pt x="0" y="346"/>
                    <a:pt x="0" y="346"/>
                    <a:pt x="0" y="346"/>
                  </a:cubicBezTo>
                  <a:cubicBezTo>
                    <a:pt x="0" y="385"/>
                    <a:pt x="31" y="418"/>
                    <a:pt x="71" y="418"/>
                  </a:cubicBezTo>
                  <a:cubicBezTo>
                    <a:pt x="109" y="418"/>
                    <a:pt x="109" y="418"/>
                    <a:pt x="109" y="418"/>
                  </a:cubicBezTo>
                  <a:cubicBezTo>
                    <a:pt x="112" y="418"/>
                    <a:pt x="116" y="417"/>
                    <a:pt x="120" y="417"/>
                  </a:cubicBezTo>
                  <a:cubicBezTo>
                    <a:pt x="210" y="417"/>
                    <a:pt x="210" y="417"/>
                    <a:pt x="210" y="417"/>
                  </a:cubicBezTo>
                  <a:cubicBezTo>
                    <a:pt x="210" y="518"/>
                    <a:pt x="210" y="518"/>
                    <a:pt x="210" y="518"/>
                  </a:cubicBezTo>
                  <a:cubicBezTo>
                    <a:pt x="210" y="538"/>
                    <a:pt x="228" y="556"/>
                    <a:pt x="248" y="556"/>
                  </a:cubicBezTo>
                  <a:cubicBezTo>
                    <a:pt x="259" y="556"/>
                    <a:pt x="259" y="556"/>
                    <a:pt x="259" y="556"/>
                  </a:cubicBezTo>
                  <a:cubicBezTo>
                    <a:pt x="281" y="556"/>
                    <a:pt x="298" y="538"/>
                    <a:pt x="298" y="518"/>
                  </a:cubicBezTo>
                  <a:cubicBezTo>
                    <a:pt x="298" y="368"/>
                    <a:pt x="298" y="368"/>
                    <a:pt x="298" y="368"/>
                  </a:cubicBezTo>
                  <a:cubicBezTo>
                    <a:pt x="298" y="346"/>
                    <a:pt x="281" y="329"/>
                    <a:pt x="259" y="32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6" name="Freeform 11"/>
            <p:cNvSpPr>
              <a:spLocks/>
            </p:cNvSpPr>
            <p:nvPr/>
          </p:nvSpPr>
          <p:spPr bwMode="auto">
            <a:xfrm>
              <a:off x="2705099" y="1964531"/>
              <a:ext cx="315516" cy="1314450"/>
            </a:xfrm>
            <a:custGeom>
              <a:avLst/>
              <a:gdLst>
                <a:gd name="T0" fmla="*/ 145 w 182"/>
                <a:gd name="T1" fmla="*/ 61 h 759"/>
                <a:gd name="T2" fmla="*/ 182 w 182"/>
                <a:gd name="T3" fmla="*/ 98 h 759"/>
                <a:gd name="T4" fmla="*/ 182 w 182"/>
                <a:gd name="T5" fmla="*/ 71 h 759"/>
                <a:gd name="T6" fmla="*/ 109 w 182"/>
                <a:gd name="T7" fmla="*/ 0 h 759"/>
                <a:gd name="T8" fmla="*/ 73 w 182"/>
                <a:gd name="T9" fmla="*/ 0 h 759"/>
                <a:gd name="T10" fmla="*/ 0 w 182"/>
                <a:gd name="T11" fmla="*/ 71 h 759"/>
                <a:gd name="T12" fmla="*/ 0 w 182"/>
                <a:gd name="T13" fmla="*/ 345 h 759"/>
                <a:gd name="T14" fmla="*/ 47 w 182"/>
                <a:gd name="T15" fmla="*/ 412 h 759"/>
                <a:gd name="T16" fmla="*/ 47 w 182"/>
                <a:gd name="T17" fmla="*/ 558 h 759"/>
                <a:gd name="T18" fmla="*/ 48 w 182"/>
                <a:gd name="T19" fmla="*/ 562 h 759"/>
                <a:gd name="T20" fmla="*/ 47 w 182"/>
                <a:gd name="T21" fmla="*/ 570 h 759"/>
                <a:gd name="T22" fmla="*/ 47 w 182"/>
                <a:gd name="T23" fmla="*/ 719 h 759"/>
                <a:gd name="T24" fmla="*/ 85 w 182"/>
                <a:gd name="T25" fmla="*/ 759 h 759"/>
                <a:gd name="T26" fmla="*/ 97 w 182"/>
                <a:gd name="T27" fmla="*/ 759 h 759"/>
                <a:gd name="T28" fmla="*/ 135 w 182"/>
                <a:gd name="T29" fmla="*/ 719 h 759"/>
                <a:gd name="T30" fmla="*/ 135 w 182"/>
                <a:gd name="T31" fmla="*/ 570 h 759"/>
                <a:gd name="T32" fmla="*/ 134 w 182"/>
                <a:gd name="T33" fmla="*/ 564 h 759"/>
                <a:gd name="T34" fmla="*/ 135 w 182"/>
                <a:gd name="T35" fmla="*/ 558 h 759"/>
                <a:gd name="T36" fmla="*/ 135 w 182"/>
                <a:gd name="T37" fmla="*/ 412 h 759"/>
                <a:gd name="T38" fmla="*/ 182 w 182"/>
                <a:gd name="T39" fmla="*/ 345 h 759"/>
                <a:gd name="T40" fmla="*/ 182 w 182"/>
                <a:gd name="T41" fmla="*/ 259 h 759"/>
                <a:gd name="T42" fmla="*/ 64 w 182"/>
                <a:gd name="T43" fmla="*/ 139 h 759"/>
                <a:gd name="T44" fmla="*/ 66 w 182"/>
                <a:gd name="T45" fmla="*/ 60 h 759"/>
                <a:gd name="T46" fmla="*/ 145 w 182"/>
                <a:gd name="T47" fmla="*/ 6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2" h="759">
                  <a:moveTo>
                    <a:pt x="145" y="61"/>
                  </a:moveTo>
                  <a:cubicBezTo>
                    <a:pt x="182" y="98"/>
                    <a:pt x="182" y="98"/>
                    <a:pt x="182" y="98"/>
                  </a:cubicBezTo>
                  <a:cubicBezTo>
                    <a:pt x="182" y="71"/>
                    <a:pt x="182" y="71"/>
                    <a:pt x="182" y="71"/>
                  </a:cubicBezTo>
                  <a:cubicBezTo>
                    <a:pt x="182" y="31"/>
                    <a:pt x="149" y="0"/>
                    <a:pt x="109" y="0"/>
                  </a:cubicBezTo>
                  <a:cubicBezTo>
                    <a:pt x="73" y="0"/>
                    <a:pt x="73" y="0"/>
                    <a:pt x="73" y="0"/>
                  </a:cubicBezTo>
                  <a:cubicBezTo>
                    <a:pt x="33" y="0"/>
                    <a:pt x="0" y="31"/>
                    <a:pt x="0" y="71"/>
                  </a:cubicBezTo>
                  <a:cubicBezTo>
                    <a:pt x="0" y="345"/>
                    <a:pt x="0" y="345"/>
                    <a:pt x="0" y="345"/>
                  </a:cubicBezTo>
                  <a:cubicBezTo>
                    <a:pt x="0" y="375"/>
                    <a:pt x="19" y="403"/>
                    <a:pt x="47" y="412"/>
                  </a:cubicBezTo>
                  <a:cubicBezTo>
                    <a:pt x="47" y="558"/>
                    <a:pt x="47" y="558"/>
                    <a:pt x="47" y="558"/>
                  </a:cubicBezTo>
                  <a:cubicBezTo>
                    <a:pt x="47" y="561"/>
                    <a:pt x="48" y="562"/>
                    <a:pt x="48" y="562"/>
                  </a:cubicBezTo>
                  <a:cubicBezTo>
                    <a:pt x="48" y="566"/>
                    <a:pt x="47" y="568"/>
                    <a:pt x="47" y="570"/>
                  </a:cubicBezTo>
                  <a:cubicBezTo>
                    <a:pt x="47" y="719"/>
                    <a:pt x="47" y="719"/>
                    <a:pt x="47" y="719"/>
                  </a:cubicBezTo>
                  <a:cubicBezTo>
                    <a:pt x="47" y="741"/>
                    <a:pt x="64" y="759"/>
                    <a:pt x="85" y="759"/>
                  </a:cubicBezTo>
                  <a:cubicBezTo>
                    <a:pt x="97" y="759"/>
                    <a:pt x="97" y="759"/>
                    <a:pt x="97" y="759"/>
                  </a:cubicBezTo>
                  <a:cubicBezTo>
                    <a:pt x="118" y="759"/>
                    <a:pt x="135" y="741"/>
                    <a:pt x="135" y="719"/>
                  </a:cubicBezTo>
                  <a:cubicBezTo>
                    <a:pt x="135" y="570"/>
                    <a:pt x="135" y="570"/>
                    <a:pt x="135" y="570"/>
                  </a:cubicBezTo>
                  <a:cubicBezTo>
                    <a:pt x="135" y="568"/>
                    <a:pt x="134" y="566"/>
                    <a:pt x="134" y="564"/>
                  </a:cubicBezTo>
                  <a:cubicBezTo>
                    <a:pt x="134" y="564"/>
                    <a:pt x="135" y="561"/>
                    <a:pt x="135" y="558"/>
                  </a:cubicBezTo>
                  <a:cubicBezTo>
                    <a:pt x="135" y="412"/>
                    <a:pt x="135" y="412"/>
                    <a:pt x="135" y="412"/>
                  </a:cubicBezTo>
                  <a:cubicBezTo>
                    <a:pt x="163" y="403"/>
                    <a:pt x="182" y="375"/>
                    <a:pt x="182" y="345"/>
                  </a:cubicBezTo>
                  <a:cubicBezTo>
                    <a:pt x="182" y="259"/>
                    <a:pt x="182" y="259"/>
                    <a:pt x="182" y="259"/>
                  </a:cubicBezTo>
                  <a:cubicBezTo>
                    <a:pt x="64" y="139"/>
                    <a:pt x="64" y="139"/>
                    <a:pt x="64" y="139"/>
                  </a:cubicBezTo>
                  <a:cubicBezTo>
                    <a:pt x="42" y="117"/>
                    <a:pt x="42" y="82"/>
                    <a:pt x="66" y="60"/>
                  </a:cubicBezTo>
                  <a:cubicBezTo>
                    <a:pt x="88" y="38"/>
                    <a:pt x="123" y="38"/>
                    <a:pt x="145"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7" name="Freeform 12"/>
            <p:cNvSpPr>
              <a:spLocks/>
            </p:cNvSpPr>
            <p:nvPr/>
          </p:nvSpPr>
          <p:spPr bwMode="auto">
            <a:xfrm>
              <a:off x="3047999" y="2109788"/>
              <a:ext cx="361950" cy="155972"/>
            </a:xfrm>
            <a:custGeom>
              <a:avLst/>
              <a:gdLst>
                <a:gd name="T0" fmla="*/ 208 w 209"/>
                <a:gd name="T1" fmla="*/ 66 h 90"/>
                <a:gd name="T2" fmla="*/ 168 w 209"/>
                <a:gd name="T3" fmla="*/ 37 h 90"/>
                <a:gd name="T4" fmla="*/ 52 w 209"/>
                <a:gd name="T5" fmla="*/ 54 h 90"/>
                <a:gd name="T6" fmla="*/ 0 w 209"/>
                <a:gd name="T7" fmla="*/ 0 h 90"/>
                <a:gd name="T8" fmla="*/ 0 w 209"/>
                <a:gd name="T9" fmla="*/ 30 h 90"/>
                <a:gd name="T10" fmla="*/ 45 w 209"/>
                <a:gd name="T11" fmla="*/ 78 h 90"/>
                <a:gd name="T12" fmla="*/ 163 w 209"/>
                <a:gd name="T13" fmla="*/ 60 h 90"/>
                <a:gd name="T14" fmla="*/ 202 w 209"/>
                <a:gd name="T15" fmla="*/ 89 h 90"/>
                <a:gd name="T16" fmla="*/ 202 w 209"/>
                <a:gd name="T17" fmla="*/ 90 h 90"/>
                <a:gd name="T18" fmla="*/ 208 w 209"/>
                <a:gd name="T19" fmla="*/ 6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90">
                  <a:moveTo>
                    <a:pt x="208" y="66"/>
                  </a:moveTo>
                  <a:cubicBezTo>
                    <a:pt x="205" y="47"/>
                    <a:pt x="187" y="34"/>
                    <a:pt x="168" y="37"/>
                  </a:cubicBezTo>
                  <a:cubicBezTo>
                    <a:pt x="52" y="54"/>
                    <a:pt x="52" y="54"/>
                    <a:pt x="52" y="54"/>
                  </a:cubicBezTo>
                  <a:cubicBezTo>
                    <a:pt x="0" y="0"/>
                    <a:pt x="0" y="0"/>
                    <a:pt x="0" y="0"/>
                  </a:cubicBezTo>
                  <a:cubicBezTo>
                    <a:pt x="0" y="30"/>
                    <a:pt x="0" y="30"/>
                    <a:pt x="0" y="30"/>
                  </a:cubicBezTo>
                  <a:cubicBezTo>
                    <a:pt x="45" y="78"/>
                    <a:pt x="45" y="78"/>
                    <a:pt x="45" y="78"/>
                  </a:cubicBezTo>
                  <a:cubicBezTo>
                    <a:pt x="163" y="60"/>
                    <a:pt x="163" y="60"/>
                    <a:pt x="163" y="60"/>
                  </a:cubicBezTo>
                  <a:cubicBezTo>
                    <a:pt x="182" y="58"/>
                    <a:pt x="199" y="70"/>
                    <a:pt x="202" y="89"/>
                  </a:cubicBezTo>
                  <a:cubicBezTo>
                    <a:pt x="202" y="90"/>
                    <a:pt x="202" y="90"/>
                    <a:pt x="202" y="90"/>
                  </a:cubicBezTo>
                  <a:cubicBezTo>
                    <a:pt x="208" y="84"/>
                    <a:pt x="209" y="75"/>
                    <a:pt x="208" y="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8" name="Freeform 13"/>
            <p:cNvSpPr>
              <a:spLocks/>
            </p:cNvSpPr>
            <p:nvPr/>
          </p:nvSpPr>
          <p:spPr bwMode="auto">
            <a:xfrm>
              <a:off x="3657599" y="2457450"/>
              <a:ext cx="339329" cy="326231"/>
            </a:xfrm>
            <a:custGeom>
              <a:avLst/>
              <a:gdLst>
                <a:gd name="T0" fmla="*/ 171 w 196"/>
                <a:gd name="T1" fmla="*/ 128 h 188"/>
                <a:gd name="T2" fmla="*/ 58 w 196"/>
                <a:gd name="T3" fmla="*/ 68 h 188"/>
                <a:gd name="T4" fmla="*/ 0 w 196"/>
                <a:gd name="T5" fmla="*/ 0 h 188"/>
                <a:gd name="T6" fmla="*/ 0 w 196"/>
                <a:gd name="T7" fmla="*/ 40 h 188"/>
                <a:gd name="T8" fmla="*/ 43 w 196"/>
                <a:gd name="T9" fmla="*/ 90 h 188"/>
                <a:gd name="T10" fmla="*/ 157 w 196"/>
                <a:gd name="T11" fmla="*/ 150 h 188"/>
                <a:gd name="T12" fmla="*/ 174 w 196"/>
                <a:gd name="T13" fmla="*/ 188 h 188"/>
                <a:gd name="T14" fmla="*/ 186 w 196"/>
                <a:gd name="T15" fmla="*/ 176 h 188"/>
                <a:gd name="T16" fmla="*/ 171 w 196"/>
                <a:gd name="T17" fmla="*/ 12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88">
                  <a:moveTo>
                    <a:pt x="171" y="128"/>
                  </a:moveTo>
                  <a:cubicBezTo>
                    <a:pt x="58" y="68"/>
                    <a:pt x="58" y="68"/>
                    <a:pt x="58" y="68"/>
                  </a:cubicBezTo>
                  <a:cubicBezTo>
                    <a:pt x="0" y="0"/>
                    <a:pt x="0" y="0"/>
                    <a:pt x="0" y="0"/>
                  </a:cubicBezTo>
                  <a:cubicBezTo>
                    <a:pt x="0" y="40"/>
                    <a:pt x="0" y="40"/>
                    <a:pt x="0" y="40"/>
                  </a:cubicBezTo>
                  <a:cubicBezTo>
                    <a:pt x="43" y="90"/>
                    <a:pt x="43" y="90"/>
                    <a:pt x="43" y="90"/>
                  </a:cubicBezTo>
                  <a:cubicBezTo>
                    <a:pt x="157" y="150"/>
                    <a:pt x="157" y="150"/>
                    <a:pt x="157" y="150"/>
                  </a:cubicBezTo>
                  <a:cubicBezTo>
                    <a:pt x="171" y="158"/>
                    <a:pt x="178" y="173"/>
                    <a:pt x="174" y="188"/>
                  </a:cubicBezTo>
                  <a:cubicBezTo>
                    <a:pt x="179" y="186"/>
                    <a:pt x="183" y="182"/>
                    <a:pt x="186" y="176"/>
                  </a:cubicBezTo>
                  <a:cubicBezTo>
                    <a:pt x="196" y="158"/>
                    <a:pt x="189" y="138"/>
                    <a:pt x="171" y="1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59" name="Freeform 14"/>
            <p:cNvSpPr>
              <a:spLocks/>
            </p:cNvSpPr>
            <p:nvPr/>
          </p:nvSpPr>
          <p:spPr bwMode="auto">
            <a:xfrm>
              <a:off x="2912268" y="2688432"/>
              <a:ext cx="95250" cy="590550"/>
            </a:xfrm>
            <a:custGeom>
              <a:avLst/>
              <a:gdLst>
                <a:gd name="T0" fmla="*/ 33 w 55"/>
                <a:gd name="T1" fmla="*/ 142 h 341"/>
                <a:gd name="T2" fmla="*/ 33 w 55"/>
                <a:gd name="T3" fmla="*/ 147 h 341"/>
                <a:gd name="T4" fmla="*/ 33 w 55"/>
                <a:gd name="T5" fmla="*/ 152 h 341"/>
                <a:gd name="T6" fmla="*/ 33 w 55"/>
                <a:gd name="T7" fmla="*/ 303 h 341"/>
                <a:gd name="T8" fmla="*/ 0 w 55"/>
                <a:gd name="T9" fmla="*/ 341 h 341"/>
                <a:gd name="T10" fmla="*/ 6 w 55"/>
                <a:gd name="T11" fmla="*/ 341 h 341"/>
                <a:gd name="T12" fmla="*/ 17 w 55"/>
                <a:gd name="T13" fmla="*/ 341 h 341"/>
                <a:gd name="T14" fmla="*/ 55 w 55"/>
                <a:gd name="T15" fmla="*/ 303 h 341"/>
                <a:gd name="T16" fmla="*/ 55 w 55"/>
                <a:gd name="T17" fmla="*/ 152 h 341"/>
                <a:gd name="T18" fmla="*/ 54 w 55"/>
                <a:gd name="T19" fmla="*/ 147 h 341"/>
                <a:gd name="T20" fmla="*/ 55 w 55"/>
                <a:gd name="T21" fmla="*/ 143 h 341"/>
                <a:gd name="T22" fmla="*/ 55 w 55"/>
                <a:gd name="T23" fmla="*/ 0 h 341"/>
                <a:gd name="T24" fmla="*/ 33 w 55"/>
                <a:gd name="T25" fmla="*/ 13 h 341"/>
                <a:gd name="T26" fmla="*/ 33 w 55"/>
                <a:gd name="T27" fmla="*/ 142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41">
                  <a:moveTo>
                    <a:pt x="33" y="142"/>
                  </a:moveTo>
                  <a:cubicBezTo>
                    <a:pt x="33" y="142"/>
                    <a:pt x="33" y="144"/>
                    <a:pt x="33" y="147"/>
                  </a:cubicBezTo>
                  <a:cubicBezTo>
                    <a:pt x="33" y="147"/>
                    <a:pt x="33" y="151"/>
                    <a:pt x="33" y="152"/>
                  </a:cubicBezTo>
                  <a:cubicBezTo>
                    <a:pt x="33" y="303"/>
                    <a:pt x="33" y="303"/>
                    <a:pt x="33" y="303"/>
                  </a:cubicBezTo>
                  <a:cubicBezTo>
                    <a:pt x="33" y="322"/>
                    <a:pt x="19" y="338"/>
                    <a:pt x="0" y="341"/>
                  </a:cubicBezTo>
                  <a:cubicBezTo>
                    <a:pt x="0" y="341"/>
                    <a:pt x="3" y="341"/>
                    <a:pt x="6" y="341"/>
                  </a:cubicBezTo>
                  <a:cubicBezTo>
                    <a:pt x="17" y="341"/>
                    <a:pt x="17" y="341"/>
                    <a:pt x="17" y="341"/>
                  </a:cubicBezTo>
                  <a:cubicBezTo>
                    <a:pt x="37" y="341"/>
                    <a:pt x="55" y="323"/>
                    <a:pt x="55" y="303"/>
                  </a:cubicBezTo>
                  <a:cubicBezTo>
                    <a:pt x="55" y="152"/>
                    <a:pt x="55" y="152"/>
                    <a:pt x="55" y="152"/>
                  </a:cubicBezTo>
                  <a:cubicBezTo>
                    <a:pt x="55" y="151"/>
                    <a:pt x="55" y="148"/>
                    <a:pt x="54" y="147"/>
                  </a:cubicBezTo>
                  <a:cubicBezTo>
                    <a:pt x="55" y="144"/>
                    <a:pt x="55" y="143"/>
                    <a:pt x="55" y="143"/>
                  </a:cubicBezTo>
                  <a:cubicBezTo>
                    <a:pt x="55" y="0"/>
                    <a:pt x="55" y="0"/>
                    <a:pt x="55" y="0"/>
                  </a:cubicBezTo>
                  <a:cubicBezTo>
                    <a:pt x="48" y="5"/>
                    <a:pt x="41" y="10"/>
                    <a:pt x="33" y="13"/>
                  </a:cubicBezTo>
                  <a:lnTo>
                    <a:pt x="33" y="1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sp>
          <p:nvSpPr>
            <p:cNvPr id="60" name="Freeform 15"/>
            <p:cNvSpPr>
              <a:spLocks/>
            </p:cNvSpPr>
            <p:nvPr/>
          </p:nvSpPr>
          <p:spPr bwMode="auto">
            <a:xfrm>
              <a:off x="3783806" y="2867025"/>
              <a:ext cx="109538" cy="392906"/>
            </a:xfrm>
            <a:custGeom>
              <a:avLst/>
              <a:gdLst>
                <a:gd name="T0" fmla="*/ 24 w 63"/>
                <a:gd name="T1" fmla="*/ 0 h 227"/>
                <a:gd name="T2" fmla="*/ 20 w 63"/>
                <a:gd name="T3" fmla="*/ 0 h 227"/>
                <a:gd name="T4" fmla="*/ 14 w 63"/>
                <a:gd name="T5" fmla="*/ 0 h 227"/>
                <a:gd name="T6" fmla="*/ 0 w 63"/>
                <a:gd name="T7" fmla="*/ 0 h 227"/>
                <a:gd name="T8" fmla="*/ 38 w 63"/>
                <a:gd name="T9" fmla="*/ 39 h 227"/>
                <a:gd name="T10" fmla="*/ 38 w 63"/>
                <a:gd name="T11" fmla="*/ 189 h 227"/>
                <a:gd name="T12" fmla="*/ 7 w 63"/>
                <a:gd name="T13" fmla="*/ 226 h 227"/>
                <a:gd name="T14" fmla="*/ 14 w 63"/>
                <a:gd name="T15" fmla="*/ 227 h 227"/>
                <a:gd name="T16" fmla="*/ 24 w 63"/>
                <a:gd name="T17" fmla="*/ 227 h 227"/>
                <a:gd name="T18" fmla="*/ 63 w 63"/>
                <a:gd name="T19" fmla="*/ 189 h 227"/>
                <a:gd name="T20" fmla="*/ 63 w 63"/>
                <a:gd name="T21" fmla="*/ 39 h 227"/>
                <a:gd name="T22" fmla="*/ 24 w 63"/>
                <a:gd name="T2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227">
                  <a:moveTo>
                    <a:pt x="24" y="0"/>
                  </a:moveTo>
                  <a:cubicBezTo>
                    <a:pt x="20" y="0"/>
                    <a:pt x="20" y="0"/>
                    <a:pt x="20" y="0"/>
                  </a:cubicBezTo>
                  <a:cubicBezTo>
                    <a:pt x="14" y="0"/>
                    <a:pt x="14" y="0"/>
                    <a:pt x="14" y="0"/>
                  </a:cubicBezTo>
                  <a:cubicBezTo>
                    <a:pt x="0" y="0"/>
                    <a:pt x="0" y="0"/>
                    <a:pt x="0" y="0"/>
                  </a:cubicBezTo>
                  <a:cubicBezTo>
                    <a:pt x="22" y="0"/>
                    <a:pt x="38" y="17"/>
                    <a:pt x="38" y="39"/>
                  </a:cubicBezTo>
                  <a:cubicBezTo>
                    <a:pt x="38" y="189"/>
                    <a:pt x="38" y="189"/>
                    <a:pt x="38" y="189"/>
                  </a:cubicBezTo>
                  <a:cubicBezTo>
                    <a:pt x="38" y="206"/>
                    <a:pt x="24" y="223"/>
                    <a:pt x="7" y="226"/>
                  </a:cubicBezTo>
                  <a:cubicBezTo>
                    <a:pt x="9" y="226"/>
                    <a:pt x="11" y="227"/>
                    <a:pt x="14" y="227"/>
                  </a:cubicBezTo>
                  <a:cubicBezTo>
                    <a:pt x="24" y="227"/>
                    <a:pt x="24" y="227"/>
                    <a:pt x="24" y="227"/>
                  </a:cubicBezTo>
                  <a:cubicBezTo>
                    <a:pt x="46" y="227"/>
                    <a:pt x="63" y="209"/>
                    <a:pt x="63" y="189"/>
                  </a:cubicBezTo>
                  <a:cubicBezTo>
                    <a:pt x="63" y="39"/>
                    <a:pt x="63" y="39"/>
                    <a:pt x="63" y="39"/>
                  </a:cubicBezTo>
                  <a:cubicBezTo>
                    <a:pt x="63" y="17"/>
                    <a:pt x="46" y="0"/>
                    <a:pt x="2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srgbClr val="000000"/>
                </a:solidFill>
              </a:endParaRPr>
            </a:p>
          </p:txBody>
        </p:sp>
      </p:grpSp>
    </p:spTree>
    <p:extLst>
      <p:ext uri="{BB962C8B-B14F-4D97-AF65-F5344CB8AC3E}">
        <p14:creationId xmlns:p14="http://schemas.microsoft.com/office/powerpoint/2010/main" val="1728625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23"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25" name="矩形 2"/>
          <p:cNvSpPr>
            <a:spLocks noChangeArrowheads="1"/>
          </p:cNvSpPr>
          <p:nvPr/>
        </p:nvSpPr>
        <p:spPr bwMode="auto">
          <a:xfrm>
            <a:off x="507530" y="1042899"/>
            <a:ext cx="4767263" cy="2206293"/>
          </a:xfrm>
          <a:prstGeom prst="rect">
            <a:avLst/>
          </a:prstGeom>
          <a:solidFill>
            <a:schemeClr val="bg1"/>
          </a:solidFill>
          <a:ln>
            <a:noFill/>
          </a:ln>
          <a:extLst/>
        </p:spPr>
        <p:txBody>
          <a:bodyPr anchor="ctr"/>
          <a:lstStyle/>
          <a:p>
            <a:pPr algn="ctr"/>
            <a:endParaRPr lang="zh-CN" altLang="zh-CN">
              <a:solidFill>
                <a:schemeClr val="tx1">
                  <a:lumMod val="75000"/>
                  <a:lumOff val="25000"/>
                </a:schemeClr>
              </a:solidFill>
              <a:latin typeface="宋体" pitchFamily="2" charset="-122"/>
              <a:sym typeface="宋体" pitchFamily="2" charset="-122"/>
            </a:endParaRPr>
          </a:p>
        </p:txBody>
      </p:sp>
      <p:sp>
        <p:nvSpPr>
          <p:cNvPr id="26" name="矩形 3"/>
          <p:cNvSpPr>
            <a:spLocks noChangeArrowheads="1"/>
          </p:cNvSpPr>
          <p:nvPr/>
        </p:nvSpPr>
        <p:spPr bwMode="auto">
          <a:xfrm>
            <a:off x="507530" y="938189"/>
            <a:ext cx="4767263" cy="104710"/>
          </a:xfrm>
          <a:prstGeom prst="rect">
            <a:avLst/>
          </a:prstGeom>
          <a:solidFill>
            <a:schemeClr val="tx1">
              <a:lumMod val="75000"/>
              <a:lumOff val="25000"/>
            </a:schemeClr>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27" name="图片 5"/>
          <p:cNvPicPr>
            <a:picLocks noChangeAspect="1" noChangeArrowheads="1"/>
          </p:cNvPicPr>
          <p:nvPr/>
        </p:nvPicPr>
        <p:blipFill rotWithShape="1">
          <a:blip r:embed="rId2">
            <a:extLst>
              <a:ext uri="{28A0092B-C50C-407E-A947-70E740481C1C}">
                <a14:useLocalDpi xmlns:a14="http://schemas.microsoft.com/office/drawing/2010/main" val="0"/>
              </a:ext>
            </a:extLst>
          </a:blip>
          <a:srcRect l="46192" t="1321"/>
          <a:stretch/>
        </p:blipFill>
        <p:spPr bwMode="auto">
          <a:xfrm>
            <a:off x="5591175" y="990544"/>
            <a:ext cx="3277224" cy="3911234"/>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8" name="TextBox 15"/>
          <p:cNvSpPr>
            <a:spLocks noChangeArrowheads="1"/>
          </p:cNvSpPr>
          <p:nvPr/>
        </p:nvSpPr>
        <p:spPr bwMode="auto">
          <a:xfrm>
            <a:off x="598017" y="1944266"/>
            <a:ext cx="4377929" cy="10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50000"/>
              </a:lnSpc>
            </a:pPr>
            <a:r>
              <a:rPr lang="zh-CN" altLang="en-US" sz="1100" dirty="0">
                <a:solidFill>
                  <a:schemeClr val="tx1">
                    <a:lumMod val="75000"/>
                    <a:lumOff val="25000"/>
                  </a:schemeClr>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p>
        </p:txBody>
      </p:sp>
      <p:pic>
        <p:nvPicPr>
          <p:cNvPr id="29" name="图片 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47270" y="3430042"/>
            <a:ext cx="1216817" cy="147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9"/>
          <p:cNvSpPr>
            <a:spLocks noChangeArrowheads="1"/>
          </p:cNvSpPr>
          <p:nvPr/>
        </p:nvSpPr>
        <p:spPr bwMode="auto">
          <a:xfrm>
            <a:off x="507530" y="3467290"/>
            <a:ext cx="3549254" cy="1434489"/>
          </a:xfrm>
          <a:prstGeom prst="rect">
            <a:avLst/>
          </a:prstGeom>
          <a:solidFill>
            <a:schemeClr val="bg1"/>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0"/>
          <p:cNvSpPr>
            <a:spLocks noChangeArrowheads="1"/>
          </p:cNvSpPr>
          <p:nvPr/>
        </p:nvSpPr>
        <p:spPr bwMode="auto">
          <a:xfrm>
            <a:off x="507530" y="3399210"/>
            <a:ext cx="3549254" cy="68080"/>
          </a:xfrm>
          <a:prstGeom prst="rect">
            <a:avLst/>
          </a:prstGeom>
          <a:solidFill>
            <a:schemeClr val="tx1">
              <a:lumMod val="75000"/>
              <a:lumOff val="25000"/>
            </a:schemeClr>
          </a:solidFill>
          <a:ln>
            <a:noFill/>
          </a:ln>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3" name="TextBox 15"/>
          <p:cNvSpPr>
            <a:spLocks noChangeArrowheads="1"/>
          </p:cNvSpPr>
          <p:nvPr/>
        </p:nvSpPr>
        <p:spPr bwMode="auto">
          <a:xfrm>
            <a:off x="665883" y="4004047"/>
            <a:ext cx="32575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gn="r">
              <a:lnSpc>
                <a:spcPct val="150000"/>
              </a:lnSpc>
            </a:pPr>
            <a:r>
              <a:rPr lang="zh-CN" altLang="en-US" sz="1100">
                <a:solidFill>
                  <a:schemeClr val="tx1">
                    <a:lumMod val="75000"/>
                    <a:lumOff val="25000"/>
                  </a:schemeClr>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a:t>
            </a:r>
          </a:p>
        </p:txBody>
      </p:sp>
      <p:sp>
        <p:nvSpPr>
          <p:cNvPr id="34" name="矩形 12"/>
          <p:cNvSpPr>
            <a:spLocks noChangeArrowheads="1"/>
          </p:cNvSpPr>
          <p:nvPr/>
        </p:nvSpPr>
        <p:spPr bwMode="auto">
          <a:xfrm>
            <a:off x="598017" y="1368003"/>
            <a:ext cx="3524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sz="2400" b="1">
                <a:solidFill>
                  <a:schemeClr val="tx1">
                    <a:lumMod val="75000"/>
                    <a:lumOff val="25000"/>
                  </a:schemeClr>
                </a:solidFill>
                <a:latin typeface="微软雅黑" pitchFamily="34" charset="-122"/>
                <a:ea typeface="微软雅黑" pitchFamily="34" charset="-122"/>
                <a:sym typeface="微软雅黑" pitchFamily="34" charset="-122"/>
              </a:rPr>
              <a:t>这里输入简单的文字概述</a:t>
            </a:r>
            <a:endParaRPr lang="zh-CN" altLang="en-US" sz="2400" b="1">
              <a:solidFill>
                <a:schemeClr val="tx1">
                  <a:lumMod val="75000"/>
                  <a:lumOff val="25000"/>
                </a:schemeClr>
              </a:solidFill>
              <a:latin typeface="Calibri" pitchFamily="34" charset="0"/>
              <a:sym typeface="宋体" pitchFamily="2" charset="-122"/>
            </a:endParaRPr>
          </a:p>
        </p:txBody>
      </p:sp>
      <p:sp>
        <p:nvSpPr>
          <p:cNvPr id="35" name="矩形 13"/>
          <p:cNvSpPr>
            <a:spLocks noChangeArrowheads="1"/>
          </p:cNvSpPr>
          <p:nvPr/>
        </p:nvSpPr>
        <p:spPr bwMode="auto">
          <a:xfrm>
            <a:off x="1245717" y="3563517"/>
            <a:ext cx="2677716" cy="34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r>
              <a:rPr lang="zh-CN" altLang="en-US" b="1">
                <a:solidFill>
                  <a:schemeClr val="tx1">
                    <a:lumMod val="75000"/>
                    <a:lumOff val="25000"/>
                  </a:schemeClr>
                </a:solidFill>
                <a:latin typeface="微软雅黑" pitchFamily="34" charset="-122"/>
                <a:ea typeface="微软雅黑" pitchFamily="34" charset="-122"/>
                <a:sym typeface="微软雅黑" pitchFamily="34" charset="-122"/>
              </a:rPr>
              <a:t>这里输入简单的文字概述</a:t>
            </a:r>
            <a:endParaRPr lang="zh-CN" altLang="en-US" b="1">
              <a:solidFill>
                <a:schemeClr val="tx1">
                  <a:lumMod val="75000"/>
                  <a:lumOff val="25000"/>
                </a:schemeClr>
              </a:solidFill>
              <a:latin typeface="Calibri" pitchFamily="34" charset="0"/>
              <a:sym typeface="宋体" pitchFamily="2" charset="-122"/>
            </a:endParaRPr>
          </a:p>
        </p:txBody>
      </p:sp>
    </p:spTree>
    <p:extLst>
      <p:ext uri="{BB962C8B-B14F-4D97-AF65-F5344CB8AC3E}">
        <p14:creationId xmlns:p14="http://schemas.microsoft.com/office/powerpoint/2010/main" val="3844037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8DD8"/>
        </a:solidFill>
        <a:effectLst/>
      </p:bgPr>
    </p:bg>
    <p:spTree>
      <p:nvGrpSpPr>
        <p:cNvPr id="1" name=""/>
        <p:cNvGrpSpPr/>
        <p:nvPr/>
      </p:nvGrpSpPr>
      <p:grpSpPr>
        <a:xfrm>
          <a:off x="0" y="0"/>
          <a:ext cx="0" cy="0"/>
          <a:chOff x="0" y="0"/>
          <a:chExt cx="0" cy="0"/>
        </a:xfrm>
      </p:grpSpPr>
      <p:sp>
        <p:nvSpPr>
          <p:cNvPr id="18" name="标题 4"/>
          <p:cNvSpPr txBox="1">
            <a:spLocks/>
          </p:cNvSpPr>
          <p:nvPr/>
        </p:nvSpPr>
        <p:spPr>
          <a:xfrm>
            <a:off x="179512" y="273844"/>
            <a:ext cx="7885510" cy="675000"/>
          </a:xfrm>
          <a:prstGeom prst="rect">
            <a:avLst/>
          </a:prstGeom>
        </p:spPr>
        <p:txBody>
          <a:bodyPr vert="horz" lIns="68580" tIns="34290" rIns="68580" bIns="34290" rtlCol="0" anchor="ctr">
            <a:normAutofit/>
          </a:bodyPr>
          <a:lstStyle>
            <a:defPPr>
              <a:defRPr lang="zh-CN"/>
            </a:defPPr>
            <a:lvl1pPr defTabSz="685800">
              <a:lnSpc>
                <a:spcPct val="90000"/>
              </a:lnSpc>
              <a:spcBef>
                <a:spcPct val="0"/>
              </a:spcBef>
              <a:buNone/>
              <a:defRPr sz="3200" b="1">
                <a:solidFill>
                  <a:schemeClr val="bg1"/>
                </a:solidFill>
                <a:cs typeface="+mn-ea"/>
              </a:defRPr>
            </a:lvl1pPr>
          </a:lstStyle>
          <a:p>
            <a:r>
              <a:rPr lang="zh-CN" altLang="en-US" dirty="0">
                <a:sym typeface="+mn-lt"/>
              </a:rPr>
              <a:t>单击此处添加标题</a:t>
            </a:r>
          </a:p>
        </p:txBody>
      </p:sp>
      <p:sp>
        <p:nvSpPr>
          <p:cNvPr id="22" name="TextBox 14"/>
          <p:cNvSpPr>
            <a:spLocks noChangeArrowheads="1"/>
          </p:cNvSpPr>
          <p:nvPr/>
        </p:nvSpPr>
        <p:spPr bwMode="auto">
          <a:xfrm>
            <a:off x="452437" y="3553089"/>
            <a:ext cx="2300288"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en-US" sz="2100" b="1" dirty="0">
                <a:solidFill>
                  <a:schemeClr val="bg1"/>
                </a:solidFill>
                <a:latin typeface="微软雅黑" pitchFamily="34" charset="-122"/>
                <a:ea typeface="微软雅黑" pitchFamily="34" charset="-122"/>
                <a:sym typeface="微软雅黑" pitchFamily="34" charset="-122"/>
              </a:rPr>
              <a:t>2015</a:t>
            </a:r>
            <a:r>
              <a:rPr lang="zh-CN" altLang="en-US" sz="2100" b="1" dirty="0">
                <a:solidFill>
                  <a:schemeClr val="bg1"/>
                </a:solidFill>
                <a:latin typeface="微软雅黑" pitchFamily="34" charset="-122"/>
                <a:ea typeface="微软雅黑" pitchFamily="34" charset="-122"/>
                <a:sym typeface="微软雅黑" pitchFamily="34" charset="-122"/>
              </a:rPr>
              <a:t>年工作情况</a:t>
            </a:r>
          </a:p>
        </p:txBody>
      </p:sp>
      <p:sp>
        <p:nvSpPr>
          <p:cNvPr id="23" name="TextBox 15"/>
          <p:cNvSpPr>
            <a:spLocks noChangeArrowheads="1"/>
          </p:cNvSpPr>
          <p:nvPr/>
        </p:nvSpPr>
        <p:spPr bwMode="auto">
          <a:xfrm>
            <a:off x="470297" y="3975760"/>
            <a:ext cx="8278167" cy="75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200000"/>
              </a:lnSpc>
            </a:pPr>
            <a:r>
              <a:rPr lang="zh-CN" altLang="en-US" sz="1200" dirty="0">
                <a:solidFill>
                  <a:schemeClr val="bg1"/>
                </a:solidFill>
                <a:latin typeface="微软雅黑" pitchFamily="34" charset="-122"/>
                <a:ea typeface="微软雅黑" pitchFamily="34" charset="-122"/>
                <a:sym typeface="微软雅黑"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a:t>
            </a:r>
            <a:endParaRPr lang="zh-CN" altLang="en-US" sz="3200" dirty="0">
              <a:solidFill>
                <a:schemeClr val="bg1"/>
              </a:solidFill>
            </a:endParaRPr>
          </a:p>
        </p:txBody>
      </p:sp>
      <p:sp>
        <p:nvSpPr>
          <p:cNvPr id="24" name="矩形 2"/>
          <p:cNvSpPr>
            <a:spLocks noChangeArrowheads="1"/>
          </p:cNvSpPr>
          <p:nvPr/>
        </p:nvSpPr>
        <p:spPr bwMode="auto">
          <a:xfrm>
            <a:off x="5016" y="1347613"/>
            <a:ext cx="9160030" cy="2050657"/>
          </a:xfrm>
          <a:prstGeom prst="rect">
            <a:avLst/>
          </a:prstGeom>
          <a:solidFill>
            <a:sysClr val="window" lastClr="FFFFFF"/>
          </a:solidFill>
          <a:ln>
            <a:noFill/>
          </a:ln>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cs typeface="+mn-ea"/>
              <a:sym typeface="+mn-lt"/>
            </a:endParaRPr>
          </a:p>
        </p:txBody>
      </p:sp>
      <p:pic>
        <p:nvPicPr>
          <p:cNvPr id="25" name="图片占位符 2"/>
          <p:cNvPicPr>
            <a:picLocks noChangeAspect="1"/>
          </p:cNvPicPr>
          <p:nvPr/>
        </p:nvPicPr>
        <p:blipFill rotWithShape="1">
          <a:blip r:embed="rId2">
            <a:extLst>
              <a:ext uri="{28A0092B-C50C-407E-A947-70E740481C1C}">
                <a14:useLocalDpi xmlns:a14="http://schemas.microsoft.com/office/drawing/2010/main" val="0"/>
              </a:ext>
            </a:extLst>
          </a:blip>
          <a:srcRect t="19048" b="50413"/>
          <a:stretch/>
        </p:blipFill>
        <p:spPr>
          <a:xfrm>
            <a:off x="0" y="1438275"/>
            <a:ext cx="9165046" cy="1866900"/>
          </a:xfrm>
          <a:prstGeom prst="rect">
            <a:avLst/>
          </a:prstGeom>
        </p:spPr>
      </p:pic>
    </p:spTree>
    <p:extLst>
      <p:ext uri="{BB962C8B-B14F-4D97-AF65-F5344CB8AC3E}">
        <p14:creationId xmlns:p14="http://schemas.microsoft.com/office/powerpoint/2010/main" val="2679017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我的配色">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我的配色">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Light"/>
        <a:ea typeface="微软雅黑 Light"/>
        <a:cs typeface=""/>
      </a:majorFont>
      <a:minorFont>
        <a:latin typeface="Segoe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1928</Words>
  <Application>Microsoft Office PowerPoint</Application>
  <PresentationFormat>全屏显示(16:9)</PresentationFormat>
  <Paragraphs>302</Paragraphs>
  <Slides>29</Slides>
  <Notes>0</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Office 主题</vt:lpstr>
      <vt:lpstr>1_Office 主题</vt:lpstr>
      <vt:lpstr>2016 商务PPT模板</vt:lpstr>
      <vt:lpstr>单击此处添加标题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非常感谢您的聆听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ANNUAL SUMMARY</dc:title>
  <dc:creator>哎呀小小草</dc:creator>
  <cp:lastModifiedBy>my</cp:lastModifiedBy>
  <cp:revision>30</cp:revision>
  <dcterms:created xsi:type="dcterms:W3CDTF">2015-11-23T06:42:31Z</dcterms:created>
  <dcterms:modified xsi:type="dcterms:W3CDTF">2015-11-23T10:16:30Z</dcterms:modified>
</cp:coreProperties>
</file>