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  <p:sldMasterId id="2147483687" r:id="rId2"/>
    <p:sldMasterId id="2147483700" r:id="rId3"/>
  </p:sldMasterIdLst>
  <p:notesMasterIdLst>
    <p:notesMasterId r:id="rId25"/>
  </p:notesMasterIdLst>
  <p:handoutMasterIdLst>
    <p:handoutMasterId r:id="rId26"/>
  </p:handoutMasterIdLst>
  <p:sldIdLst>
    <p:sldId id="650" r:id="rId4"/>
    <p:sldId id="3832" r:id="rId5"/>
    <p:sldId id="3833" r:id="rId6"/>
    <p:sldId id="3834" r:id="rId7"/>
    <p:sldId id="3841" r:id="rId8"/>
    <p:sldId id="3842" r:id="rId9"/>
    <p:sldId id="3843" r:id="rId10"/>
    <p:sldId id="3844" r:id="rId11"/>
    <p:sldId id="3845" r:id="rId12"/>
    <p:sldId id="3846" r:id="rId13"/>
    <p:sldId id="3847" r:id="rId14"/>
    <p:sldId id="3848" r:id="rId15"/>
    <p:sldId id="3829" r:id="rId16"/>
    <p:sldId id="3835" r:id="rId17"/>
    <p:sldId id="3849" r:id="rId18"/>
    <p:sldId id="3837" r:id="rId19"/>
    <p:sldId id="3839" r:id="rId20"/>
    <p:sldId id="3851" r:id="rId21"/>
    <p:sldId id="3852" r:id="rId22"/>
    <p:sldId id="3838" r:id="rId23"/>
    <p:sldId id="31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7C7"/>
    <a:srgbClr val="548ED4"/>
    <a:srgbClr val="9D8855"/>
    <a:srgbClr val="687678"/>
    <a:srgbClr val="F6D4E5"/>
    <a:srgbClr val="77923B"/>
    <a:srgbClr val="FF5050"/>
    <a:srgbClr val="FFE7E7"/>
    <a:srgbClr val="006FC0"/>
    <a:srgbClr val="DCE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88972" autoAdjust="0"/>
  </p:normalViewPr>
  <p:slideViewPr>
    <p:cSldViewPr snapToGrid="0">
      <p:cViewPr varScale="1">
        <p:scale>
          <a:sx n="86" d="100"/>
          <a:sy n="86" d="100"/>
        </p:scale>
        <p:origin x="1277" y="6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84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挺 蔡" userId="7033fef2-297c-4369-a133-be98324c6b92" providerId="ADAL" clId="{F2CA3034-6648-4E4E-8A58-549FE3F8769B}"/>
    <pc:docChg chg="undo custSel addSld delSld modSld sldOrd addMainMaster delMainMaster">
      <pc:chgData name="挺 蔡" userId="7033fef2-297c-4369-a133-be98324c6b92" providerId="ADAL" clId="{F2CA3034-6648-4E4E-8A58-549FE3F8769B}" dt="2020-11-22T14:57:58.083" v="4217" actId="1035"/>
      <pc:docMkLst>
        <pc:docMk/>
      </pc:docMkLst>
      <pc:sldChg chg="add del">
        <pc:chgData name="挺 蔡" userId="7033fef2-297c-4369-a133-be98324c6b92" providerId="ADAL" clId="{F2CA3034-6648-4E4E-8A58-549FE3F8769B}" dt="2020-11-18T08:05:37.778" v="34" actId="2696"/>
        <pc:sldMkLst>
          <pc:docMk/>
          <pc:sldMk cId="3068593573" sldId="319"/>
        </pc:sldMkLst>
      </pc:sldChg>
      <pc:sldChg chg="modSp">
        <pc:chgData name="挺 蔡" userId="7033fef2-297c-4369-a133-be98324c6b92" providerId="ADAL" clId="{F2CA3034-6648-4E4E-8A58-549FE3F8769B}" dt="2020-11-22T11:19:17.028" v="576" actId="20577"/>
        <pc:sldMkLst>
          <pc:docMk/>
          <pc:sldMk cId="2256973714" sldId="650"/>
        </pc:sldMkLst>
        <pc:spChg chg="mod">
          <ac:chgData name="挺 蔡" userId="7033fef2-297c-4369-a133-be98324c6b92" providerId="ADAL" clId="{F2CA3034-6648-4E4E-8A58-549FE3F8769B}" dt="2020-11-22T11:19:17.028" v="576" actId="20577"/>
          <ac:spMkLst>
            <pc:docMk/>
            <pc:sldMk cId="2256973714" sldId="650"/>
            <ac:spMk id="6" creationId="{1E168467-58A2-4BB1-A25F-11A5FE8D1D3A}"/>
          </ac:spMkLst>
        </pc:spChg>
        <pc:spChg chg="mod">
          <ac:chgData name="挺 蔡" userId="7033fef2-297c-4369-a133-be98324c6b92" providerId="ADAL" clId="{F2CA3034-6648-4E4E-8A58-549FE3F8769B}" dt="2020-11-18T08:13:04.373" v="89" actId="20577"/>
          <ac:spMkLst>
            <pc:docMk/>
            <pc:sldMk cId="2256973714" sldId="650"/>
            <ac:spMk id="7" creationId="{65F39DF0-78B6-4183-BDF8-CA4EB16D0E23}"/>
          </ac:spMkLst>
        </pc:spChg>
      </pc:sldChg>
      <pc:sldChg chg="addSp modSp add ord">
        <pc:chgData name="挺 蔡" userId="7033fef2-297c-4369-a133-be98324c6b92" providerId="ADAL" clId="{F2CA3034-6648-4E4E-8A58-549FE3F8769B}" dt="2020-11-22T14:30:31.387" v="2415"/>
        <pc:sldMkLst>
          <pc:docMk/>
          <pc:sldMk cId="2463619694" sldId="3829"/>
        </pc:sldMkLst>
        <pc:spChg chg="add mod">
          <ac:chgData name="挺 蔡" userId="7033fef2-297c-4369-a133-be98324c6b92" providerId="ADAL" clId="{F2CA3034-6648-4E4E-8A58-549FE3F8769B}" dt="2020-11-22T14:30:31.387" v="2415"/>
          <ac:spMkLst>
            <pc:docMk/>
            <pc:sldMk cId="2463619694" sldId="3829"/>
            <ac:spMk id="4" creationId="{08EF1011-F9E4-451A-BC2E-F6435F2AD9FE}"/>
          </ac:spMkLst>
        </pc:spChg>
        <pc:spChg chg="mod">
          <ac:chgData name="挺 蔡" userId="7033fef2-297c-4369-a133-be98324c6b92" providerId="ADAL" clId="{F2CA3034-6648-4E4E-8A58-549FE3F8769B}" dt="2020-11-22T11:09:06.382" v="268"/>
          <ac:spMkLst>
            <pc:docMk/>
            <pc:sldMk cId="2463619694" sldId="3829"/>
            <ac:spMk id="15" creationId="{48743E97-DA70-CF40-9F77-7590E14AFDD0}"/>
          </ac:spMkLst>
        </pc:spChg>
        <pc:spChg chg="mod">
          <ac:chgData name="挺 蔡" userId="7033fef2-297c-4369-a133-be98324c6b92" providerId="ADAL" clId="{F2CA3034-6648-4E4E-8A58-549FE3F8769B}" dt="2020-11-22T14:13:26.974" v="1782" actId="20577"/>
          <ac:spMkLst>
            <pc:docMk/>
            <pc:sldMk cId="2463619694" sldId="3829"/>
            <ac:spMk id="20" creationId="{30CB3F85-5947-CE41-9E02-05851B793EE4}"/>
          </ac:spMkLst>
        </pc:spChg>
        <pc:picChg chg="add mod">
          <ac:chgData name="挺 蔡" userId="7033fef2-297c-4369-a133-be98324c6b92" providerId="ADAL" clId="{F2CA3034-6648-4E4E-8A58-549FE3F8769B}" dt="2020-11-22T14:15:26.562" v="1904" actId="1036"/>
          <ac:picMkLst>
            <pc:docMk/>
            <pc:sldMk cId="2463619694" sldId="3829"/>
            <ac:picMk id="5" creationId="{7F77448F-2906-4D0F-A775-5AF69F870670}"/>
          </ac:picMkLst>
        </pc:picChg>
      </pc:sldChg>
      <pc:sldChg chg="addSp modSp add">
        <pc:chgData name="挺 蔡" userId="7033fef2-297c-4369-a133-be98324c6b92" providerId="ADAL" clId="{F2CA3034-6648-4E4E-8A58-549FE3F8769B}" dt="2020-11-22T14:09:23.212" v="1641" actId="1076"/>
        <pc:sldMkLst>
          <pc:docMk/>
          <pc:sldMk cId="3109795846" sldId="3832"/>
        </pc:sldMkLst>
        <pc:spChg chg="mod">
          <ac:chgData name="挺 蔡" userId="7033fef2-297c-4369-a133-be98324c6b92" providerId="ADAL" clId="{F2CA3034-6648-4E4E-8A58-549FE3F8769B}" dt="2020-11-22T14:08:55.591" v="1634" actId="20577"/>
          <ac:spMkLst>
            <pc:docMk/>
            <pc:sldMk cId="3109795846" sldId="3832"/>
            <ac:spMk id="20" creationId="{30CB3F85-5947-CE41-9E02-05851B793EE4}"/>
          </ac:spMkLst>
        </pc:spChg>
        <pc:picChg chg="add mod">
          <ac:chgData name="挺 蔡" userId="7033fef2-297c-4369-a133-be98324c6b92" providerId="ADAL" clId="{F2CA3034-6648-4E4E-8A58-549FE3F8769B}" dt="2020-11-22T14:09:23.212" v="1641" actId="1076"/>
          <ac:picMkLst>
            <pc:docMk/>
            <pc:sldMk cId="3109795846" sldId="3832"/>
            <ac:picMk id="4" creationId="{73E6FEEE-E8FE-4D7E-A2D5-280CDDF2030F}"/>
          </ac:picMkLst>
        </pc:picChg>
        <pc:picChg chg="add mod">
          <ac:chgData name="挺 蔡" userId="7033fef2-297c-4369-a133-be98324c6b92" providerId="ADAL" clId="{F2CA3034-6648-4E4E-8A58-549FE3F8769B}" dt="2020-11-22T14:09:18.744" v="1640" actId="1076"/>
          <ac:picMkLst>
            <pc:docMk/>
            <pc:sldMk cId="3109795846" sldId="3832"/>
            <ac:picMk id="5" creationId="{5ED37791-8265-4D87-A938-B25642D6B409}"/>
          </ac:picMkLst>
        </pc:picChg>
      </pc:sldChg>
      <pc:sldMasterChg chg="add del addSldLayout delSldLayout">
        <pc:chgData name="挺 蔡" userId="7033fef2-297c-4369-a133-be98324c6b92" providerId="ADAL" clId="{F2CA3034-6648-4E4E-8A58-549FE3F8769B}" dt="2020-11-18T08:05:37.778" v="33" actId="2696"/>
        <pc:sldMasterMkLst>
          <pc:docMk/>
          <pc:sldMasterMk cId="2138152735" sldId="2147483687"/>
        </pc:sldMasterMkLst>
        <pc:sldLayoutChg chg="add del">
          <pc:chgData name="挺 蔡" userId="7033fef2-297c-4369-a133-be98324c6b92" providerId="ADAL" clId="{F2CA3034-6648-4E4E-8A58-549FE3F8769B}" dt="2020-11-18T08:05:37.778" v="33" actId="2696"/>
          <pc:sldLayoutMkLst>
            <pc:docMk/>
            <pc:sldMasterMk cId="2138152735" sldId="2147483687"/>
            <pc:sldLayoutMk cId="1221119648" sldId="2147483688"/>
          </pc:sldLayoutMkLst>
        </pc:sldLayoutChg>
        <pc:sldLayoutChg chg="add del">
          <pc:chgData name="挺 蔡" userId="7033fef2-297c-4369-a133-be98324c6b92" providerId="ADAL" clId="{F2CA3034-6648-4E4E-8A58-549FE3F8769B}" dt="2020-11-18T08:05:37.778" v="32" actId="2696"/>
          <pc:sldLayoutMkLst>
            <pc:docMk/>
            <pc:sldMasterMk cId="2138152735" sldId="2147483687"/>
            <pc:sldLayoutMk cId="3823062286" sldId="2147483689"/>
          </pc:sldLayoutMkLst>
        </pc:sldLayoutChg>
        <pc:sldLayoutChg chg="add del">
          <pc:chgData name="挺 蔡" userId="7033fef2-297c-4369-a133-be98324c6b92" providerId="ADAL" clId="{F2CA3034-6648-4E4E-8A58-549FE3F8769B}" dt="2020-11-18T08:05:37.778" v="31" actId="2696"/>
          <pc:sldLayoutMkLst>
            <pc:docMk/>
            <pc:sldMasterMk cId="2138152735" sldId="2147483687"/>
            <pc:sldLayoutMk cId="2824263957" sldId="2147483690"/>
          </pc:sldLayoutMkLst>
        </pc:sldLayoutChg>
        <pc:sldLayoutChg chg="add del">
          <pc:chgData name="挺 蔡" userId="7033fef2-297c-4369-a133-be98324c6b92" providerId="ADAL" clId="{F2CA3034-6648-4E4E-8A58-549FE3F8769B}" dt="2020-11-18T08:05:37.778" v="30" actId="2696"/>
          <pc:sldLayoutMkLst>
            <pc:docMk/>
            <pc:sldMasterMk cId="2138152735" sldId="2147483687"/>
            <pc:sldLayoutMk cId="1334621496" sldId="2147483691"/>
          </pc:sldLayoutMkLst>
        </pc:sldLayoutChg>
        <pc:sldLayoutChg chg="add del">
          <pc:chgData name="挺 蔡" userId="7033fef2-297c-4369-a133-be98324c6b92" providerId="ADAL" clId="{F2CA3034-6648-4E4E-8A58-549FE3F8769B}" dt="2020-11-18T08:05:37.778" v="29" actId="2696"/>
          <pc:sldLayoutMkLst>
            <pc:docMk/>
            <pc:sldMasterMk cId="2138152735" sldId="2147483687"/>
            <pc:sldLayoutMk cId="3033355253" sldId="2147483692"/>
          </pc:sldLayoutMkLst>
        </pc:sldLayoutChg>
        <pc:sldLayoutChg chg="add del">
          <pc:chgData name="挺 蔡" userId="7033fef2-297c-4369-a133-be98324c6b92" providerId="ADAL" clId="{F2CA3034-6648-4E4E-8A58-549FE3F8769B}" dt="2020-11-18T08:05:37.778" v="28" actId="2696"/>
          <pc:sldLayoutMkLst>
            <pc:docMk/>
            <pc:sldMasterMk cId="2138152735" sldId="2147483687"/>
            <pc:sldLayoutMk cId="1486964265" sldId="2147483693"/>
          </pc:sldLayoutMkLst>
        </pc:sldLayoutChg>
        <pc:sldLayoutChg chg="add del">
          <pc:chgData name="挺 蔡" userId="7033fef2-297c-4369-a133-be98324c6b92" providerId="ADAL" clId="{F2CA3034-6648-4E4E-8A58-549FE3F8769B}" dt="2020-11-18T08:05:37.778" v="27" actId="2696"/>
          <pc:sldLayoutMkLst>
            <pc:docMk/>
            <pc:sldMasterMk cId="2138152735" sldId="2147483687"/>
            <pc:sldLayoutMk cId="1148128584" sldId="2147483694"/>
          </pc:sldLayoutMkLst>
        </pc:sldLayoutChg>
        <pc:sldLayoutChg chg="add del">
          <pc:chgData name="挺 蔡" userId="7033fef2-297c-4369-a133-be98324c6b92" providerId="ADAL" clId="{F2CA3034-6648-4E4E-8A58-549FE3F8769B}" dt="2020-11-18T08:05:37.778" v="26" actId="2696"/>
          <pc:sldLayoutMkLst>
            <pc:docMk/>
            <pc:sldMasterMk cId="2138152735" sldId="2147483687"/>
            <pc:sldLayoutMk cId="1047115737" sldId="2147483695"/>
          </pc:sldLayoutMkLst>
        </pc:sldLayoutChg>
        <pc:sldLayoutChg chg="add del">
          <pc:chgData name="挺 蔡" userId="7033fef2-297c-4369-a133-be98324c6b92" providerId="ADAL" clId="{F2CA3034-6648-4E4E-8A58-549FE3F8769B}" dt="2020-11-18T08:05:37.778" v="25" actId="2696"/>
          <pc:sldLayoutMkLst>
            <pc:docMk/>
            <pc:sldMasterMk cId="2138152735" sldId="2147483687"/>
            <pc:sldLayoutMk cId="4293078441" sldId="2147483696"/>
          </pc:sldLayoutMkLst>
        </pc:sldLayoutChg>
        <pc:sldLayoutChg chg="add del">
          <pc:chgData name="挺 蔡" userId="7033fef2-297c-4369-a133-be98324c6b92" providerId="ADAL" clId="{F2CA3034-6648-4E4E-8A58-549FE3F8769B}" dt="2020-11-18T08:05:37.778" v="24" actId="2696"/>
          <pc:sldLayoutMkLst>
            <pc:docMk/>
            <pc:sldMasterMk cId="2138152735" sldId="2147483687"/>
            <pc:sldLayoutMk cId="3675223200" sldId="2147483697"/>
          </pc:sldLayoutMkLst>
        </pc:sldLayoutChg>
        <pc:sldLayoutChg chg="add del">
          <pc:chgData name="挺 蔡" userId="7033fef2-297c-4369-a133-be98324c6b92" providerId="ADAL" clId="{F2CA3034-6648-4E4E-8A58-549FE3F8769B}" dt="2020-11-18T08:05:37.778" v="23" actId="2696"/>
          <pc:sldLayoutMkLst>
            <pc:docMk/>
            <pc:sldMasterMk cId="2138152735" sldId="2147483687"/>
            <pc:sldLayoutMk cId="2810291643" sldId="2147483698"/>
          </pc:sldLayoutMkLst>
        </pc:sldLayoutChg>
        <pc:sldLayoutChg chg="add del">
          <pc:chgData name="挺 蔡" userId="7033fef2-297c-4369-a133-be98324c6b92" providerId="ADAL" clId="{F2CA3034-6648-4E4E-8A58-549FE3F8769B}" dt="2020-11-18T08:05:37.778" v="22" actId="2696"/>
          <pc:sldLayoutMkLst>
            <pc:docMk/>
            <pc:sldMasterMk cId="2138152735" sldId="2147483687"/>
            <pc:sldLayoutMk cId="4237844698" sldId="2147483699"/>
          </pc:sldLayoutMkLst>
        </pc:sldLayoutChg>
      </pc:sldMasterChg>
    </pc:docChg>
  </pc:docChgLst>
  <pc:docChgLst>
    <pc:chgData name="挺 蔡" userId="7033fef2-297c-4369-a133-be98324c6b92" providerId="ADAL" clId="{47A43642-8C7B-461D-BC25-73FE1008BDD6}"/>
    <pc:docChg chg="delSld">
      <pc:chgData name="挺 蔡" userId="7033fef2-297c-4369-a133-be98324c6b92" providerId="ADAL" clId="{47A43642-8C7B-461D-BC25-73FE1008BDD6}" dt="2020-10-12T10:49:54.808" v="5" actId="2696"/>
      <pc:docMkLst>
        <pc:docMk/>
      </pc:docMkLst>
    </pc:docChg>
  </pc:docChgLst>
  <pc:docChgLst>
    <pc:chgData name="挺 蔡" userId="7033fef2-297c-4369-a133-be98324c6b92" providerId="ADAL" clId="{74487125-0059-4D3A-9B6C-AD0D4BCFE74A}"/>
    <pc:docChg chg="undo redo custSel addSld delSld modSld">
      <pc:chgData name="挺 蔡" userId="7033fef2-297c-4369-a133-be98324c6b92" providerId="ADAL" clId="{74487125-0059-4D3A-9B6C-AD0D4BCFE74A}" dt="2020-12-06T03:35:35.988" v="957"/>
      <pc:docMkLst>
        <pc:docMk/>
      </pc:docMkLst>
      <pc:sldChg chg="addSp delSp modSp mod">
        <pc:chgData name="挺 蔡" userId="7033fef2-297c-4369-a133-be98324c6b92" providerId="ADAL" clId="{74487125-0059-4D3A-9B6C-AD0D4BCFE74A}" dt="2020-12-06T03:08:12.112" v="56"/>
        <pc:sldMkLst>
          <pc:docMk/>
          <pc:sldMk cId="2256973714" sldId="650"/>
        </pc:sldMkLst>
        <pc:spChg chg="add del mod">
          <ac:chgData name="挺 蔡" userId="7033fef2-297c-4369-a133-be98324c6b92" providerId="ADAL" clId="{74487125-0059-4D3A-9B6C-AD0D4BCFE74A}" dt="2020-12-06T03:07:20.730" v="7"/>
          <ac:spMkLst>
            <pc:docMk/>
            <pc:sldMk cId="2256973714" sldId="650"/>
            <ac:spMk id="4" creationId="{7DE6D337-9895-4E47-8411-B8F401E10E8D}"/>
          </ac:spMkLst>
        </pc:spChg>
        <pc:spChg chg="add mod">
          <ac:chgData name="挺 蔡" userId="7033fef2-297c-4369-a133-be98324c6b92" providerId="ADAL" clId="{74487125-0059-4D3A-9B6C-AD0D4BCFE74A}" dt="2020-12-06T03:08:12.112" v="56"/>
          <ac:spMkLst>
            <pc:docMk/>
            <pc:sldMk cId="2256973714" sldId="650"/>
            <ac:spMk id="5" creationId="{00C51EAD-516C-4E5E-95B1-94C883E83C98}"/>
          </ac:spMkLst>
        </pc:spChg>
        <pc:spChg chg="mod">
          <ac:chgData name="挺 蔡" userId="7033fef2-297c-4369-a133-be98324c6b92" providerId="ADAL" clId="{74487125-0059-4D3A-9B6C-AD0D4BCFE74A}" dt="2020-12-06T03:07:37.050" v="53"/>
          <ac:spMkLst>
            <pc:docMk/>
            <pc:sldMk cId="2256973714" sldId="650"/>
            <ac:spMk id="6" creationId="{1E168467-58A2-4BB1-A25F-11A5FE8D1D3A}"/>
          </ac:spMkLst>
        </pc:spChg>
        <pc:spChg chg="del">
          <ac:chgData name="挺 蔡" userId="7033fef2-297c-4369-a133-be98324c6b92" providerId="ADAL" clId="{74487125-0059-4D3A-9B6C-AD0D4BCFE74A}" dt="2020-12-06T03:07:21.728" v="8" actId="478"/>
          <ac:spMkLst>
            <pc:docMk/>
            <pc:sldMk cId="2256973714" sldId="650"/>
            <ac:spMk id="7" creationId="{65F39DF0-78B6-4183-BDF8-CA4EB16D0E23}"/>
          </ac:spMkLst>
        </pc:spChg>
      </pc:sldChg>
      <pc:sldChg chg="del">
        <pc:chgData name="挺 蔡" userId="7033fef2-297c-4369-a133-be98324c6b92" providerId="ADAL" clId="{74487125-0059-4D3A-9B6C-AD0D4BCFE74A}" dt="2020-12-06T03:08:22.375" v="58" actId="47"/>
        <pc:sldMkLst>
          <pc:docMk/>
          <pc:sldMk cId="703273753" sldId="3817"/>
        </pc:sldMkLst>
      </pc:sldChg>
      <pc:sldChg chg="del">
        <pc:chgData name="挺 蔡" userId="7033fef2-297c-4369-a133-be98324c6b92" providerId="ADAL" clId="{74487125-0059-4D3A-9B6C-AD0D4BCFE74A}" dt="2020-12-06T03:08:18.158" v="57" actId="47"/>
        <pc:sldMkLst>
          <pc:docMk/>
          <pc:sldMk cId="2457816791" sldId="3818"/>
        </pc:sldMkLst>
      </pc:sldChg>
      <pc:sldChg chg="del">
        <pc:chgData name="挺 蔡" userId="7033fef2-297c-4369-a133-be98324c6b92" providerId="ADAL" clId="{74487125-0059-4D3A-9B6C-AD0D4BCFE74A}" dt="2020-12-06T03:06:57.828" v="0" actId="47"/>
        <pc:sldMkLst>
          <pc:docMk/>
          <pc:sldMk cId="2353343914" sldId="3828"/>
        </pc:sldMkLst>
      </pc:sldChg>
      <pc:sldChg chg="addSp delSp modSp mod">
        <pc:chgData name="挺 蔡" userId="7033fef2-297c-4369-a133-be98324c6b92" providerId="ADAL" clId="{74487125-0059-4D3A-9B6C-AD0D4BCFE74A}" dt="2020-12-06T03:32:47.711" v="851" actId="20577"/>
        <pc:sldMkLst>
          <pc:docMk/>
          <pc:sldMk cId="2463619694" sldId="3829"/>
        </pc:sldMkLst>
        <pc:spChg chg="del mod">
          <ac:chgData name="挺 蔡" userId="7033fef2-297c-4369-a133-be98324c6b92" providerId="ADAL" clId="{74487125-0059-4D3A-9B6C-AD0D4BCFE74A}" dt="2020-12-06T03:14:25.960" v="260" actId="478"/>
          <ac:spMkLst>
            <pc:docMk/>
            <pc:sldMk cId="2463619694" sldId="3829"/>
            <ac:spMk id="4" creationId="{08EF1011-F9E4-451A-BC2E-F6435F2AD9FE}"/>
          </ac:spMkLst>
        </pc:spChg>
        <pc:spChg chg="add mod">
          <ac:chgData name="挺 蔡" userId="7033fef2-297c-4369-a133-be98324c6b92" providerId="ADAL" clId="{74487125-0059-4D3A-9B6C-AD0D4BCFE74A}" dt="2020-12-06T03:11:15.478" v="138" actId="1036"/>
          <ac:spMkLst>
            <pc:docMk/>
            <pc:sldMk cId="2463619694" sldId="3829"/>
            <ac:spMk id="6" creationId="{A17657C0-DB8B-4315-8A00-20AE45459C2E}"/>
          </ac:spMkLst>
        </pc:spChg>
        <pc:spChg chg="mod">
          <ac:chgData name="挺 蔡" userId="7033fef2-297c-4369-a133-be98324c6b92" providerId="ADAL" clId="{74487125-0059-4D3A-9B6C-AD0D4BCFE74A}" dt="2020-12-06T03:15:31.326" v="288" actId="20577"/>
          <ac:spMkLst>
            <pc:docMk/>
            <pc:sldMk cId="2463619694" sldId="3829"/>
            <ac:spMk id="15" creationId="{48743E97-DA70-CF40-9F77-7590E14AFDD0}"/>
          </ac:spMkLst>
        </pc:spChg>
        <pc:spChg chg="mod">
          <ac:chgData name="挺 蔡" userId="7033fef2-297c-4369-a133-be98324c6b92" providerId="ADAL" clId="{74487125-0059-4D3A-9B6C-AD0D4BCFE74A}" dt="2020-12-06T03:32:47.711" v="851" actId="20577"/>
          <ac:spMkLst>
            <pc:docMk/>
            <pc:sldMk cId="2463619694" sldId="3829"/>
            <ac:spMk id="20" creationId="{30CB3F85-5947-CE41-9E02-05851B793EE4}"/>
          </ac:spMkLst>
        </pc:spChg>
        <pc:picChg chg="del">
          <ac:chgData name="挺 蔡" userId="7033fef2-297c-4369-a133-be98324c6b92" providerId="ADAL" clId="{74487125-0059-4D3A-9B6C-AD0D4BCFE74A}" dt="2020-12-06T03:10:36.740" v="111" actId="478"/>
          <ac:picMkLst>
            <pc:docMk/>
            <pc:sldMk cId="2463619694" sldId="3829"/>
            <ac:picMk id="5" creationId="{7F77448F-2906-4D0F-A775-5AF69F870670}"/>
          </ac:picMkLst>
        </pc:picChg>
      </pc:sldChg>
      <pc:sldChg chg="addSp delSp modSp mod">
        <pc:chgData name="挺 蔡" userId="7033fef2-297c-4369-a133-be98324c6b92" providerId="ADAL" clId="{74487125-0059-4D3A-9B6C-AD0D4BCFE74A}" dt="2020-12-06T03:24:48.593" v="690" actId="20577"/>
        <pc:sldMkLst>
          <pc:docMk/>
          <pc:sldMk cId="3109795846" sldId="3832"/>
        </pc:sldMkLst>
        <pc:spChg chg="add del">
          <ac:chgData name="挺 蔡" userId="7033fef2-297c-4369-a133-be98324c6b92" providerId="ADAL" clId="{74487125-0059-4D3A-9B6C-AD0D4BCFE74A}" dt="2020-12-06T03:18:58.615" v="427"/>
          <ac:spMkLst>
            <pc:docMk/>
            <pc:sldMk cId="3109795846" sldId="3832"/>
            <ac:spMk id="2" creationId="{12E537CC-5358-4050-BA54-5451F3C3188E}"/>
          </ac:spMkLst>
        </pc:spChg>
        <pc:spChg chg="add del">
          <ac:chgData name="挺 蔡" userId="7033fef2-297c-4369-a133-be98324c6b92" providerId="ADAL" clId="{74487125-0059-4D3A-9B6C-AD0D4BCFE74A}" dt="2020-12-06T03:19:02.943" v="429"/>
          <ac:spMkLst>
            <pc:docMk/>
            <pc:sldMk cId="3109795846" sldId="3832"/>
            <ac:spMk id="3" creationId="{DA0C031A-D743-47E2-BF54-8883C27A6CD8}"/>
          </ac:spMkLst>
        </pc:spChg>
        <pc:spChg chg="add del mod">
          <ac:chgData name="挺 蔡" userId="7033fef2-297c-4369-a133-be98324c6b92" providerId="ADAL" clId="{74487125-0059-4D3A-9B6C-AD0D4BCFE74A}" dt="2020-12-06T03:21:26.228" v="564" actId="478"/>
          <ac:spMkLst>
            <pc:docMk/>
            <pc:sldMk cId="3109795846" sldId="3832"/>
            <ac:spMk id="6" creationId="{9697EA38-179F-4BCE-8748-5900DB61FFBF}"/>
          </ac:spMkLst>
        </pc:spChg>
        <pc:spChg chg="add mod">
          <ac:chgData name="挺 蔡" userId="7033fef2-297c-4369-a133-be98324c6b92" providerId="ADAL" clId="{74487125-0059-4D3A-9B6C-AD0D4BCFE74A}" dt="2020-12-06T03:23:34.390" v="653" actId="1076"/>
          <ac:spMkLst>
            <pc:docMk/>
            <pc:sldMk cId="3109795846" sldId="3832"/>
            <ac:spMk id="9" creationId="{9D2A9391-F195-4252-A469-C0C176DC0B0D}"/>
          </ac:spMkLst>
        </pc:spChg>
        <pc:spChg chg="mod">
          <ac:chgData name="挺 蔡" userId="7033fef2-297c-4369-a133-be98324c6b92" providerId="ADAL" clId="{74487125-0059-4D3A-9B6C-AD0D4BCFE74A}" dt="2020-12-06T03:15:11.061" v="276"/>
          <ac:spMkLst>
            <pc:docMk/>
            <pc:sldMk cId="3109795846" sldId="3832"/>
            <ac:spMk id="15" creationId="{48743E97-DA70-CF40-9F77-7590E14AFDD0}"/>
          </ac:spMkLst>
        </pc:spChg>
        <pc:spChg chg="mod">
          <ac:chgData name="挺 蔡" userId="7033fef2-297c-4369-a133-be98324c6b92" providerId="ADAL" clId="{74487125-0059-4D3A-9B6C-AD0D4BCFE74A}" dt="2020-12-06T03:24:48.593" v="690" actId="20577"/>
          <ac:spMkLst>
            <pc:docMk/>
            <pc:sldMk cId="3109795846" sldId="3832"/>
            <ac:spMk id="20" creationId="{30CB3F85-5947-CE41-9E02-05851B793EE4}"/>
          </ac:spMkLst>
        </pc:spChg>
        <pc:picChg chg="del">
          <ac:chgData name="挺 蔡" userId="7033fef2-297c-4369-a133-be98324c6b92" providerId="ADAL" clId="{74487125-0059-4D3A-9B6C-AD0D4BCFE74A}" dt="2020-12-06T03:14:20.995" v="258" actId="478"/>
          <ac:picMkLst>
            <pc:docMk/>
            <pc:sldMk cId="3109795846" sldId="3832"/>
            <ac:picMk id="4" creationId="{73E6FEEE-E8FE-4D7E-A2D5-280CDDF2030F}"/>
          </ac:picMkLst>
        </pc:picChg>
        <pc:picChg chg="del">
          <ac:chgData name="挺 蔡" userId="7033fef2-297c-4369-a133-be98324c6b92" providerId="ADAL" clId="{74487125-0059-4D3A-9B6C-AD0D4BCFE74A}" dt="2020-12-06T03:14:20.995" v="258" actId="478"/>
          <ac:picMkLst>
            <pc:docMk/>
            <pc:sldMk cId="3109795846" sldId="3832"/>
            <ac:picMk id="5" creationId="{5ED37791-8265-4D87-A938-B25642D6B409}"/>
          </ac:picMkLst>
        </pc:picChg>
      </pc:sldChg>
      <pc:sldChg chg="del">
        <pc:chgData name="挺 蔡" userId="7033fef2-297c-4369-a133-be98324c6b92" providerId="ADAL" clId="{74487125-0059-4D3A-9B6C-AD0D4BCFE74A}" dt="2020-12-06T03:11:50.129" v="180" actId="47"/>
        <pc:sldMkLst>
          <pc:docMk/>
          <pc:sldMk cId="375351700" sldId="3833"/>
        </pc:sldMkLst>
      </pc:sldChg>
      <pc:sldChg chg="addSp delSp modSp add mod">
        <pc:chgData name="挺 蔡" userId="7033fef2-297c-4369-a133-be98324c6b92" providerId="ADAL" clId="{74487125-0059-4D3A-9B6C-AD0D4BCFE74A}" dt="2020-12-06T03:27:00.886" v="770" actId="1035"/>
        <pc:sldMkLst>
          <pc:docMk/>
          <pc:sldMk cId="3671320472" sldId="3833"/>
        </pc:sldMkLst>
        <pc:spChg chg="add mod">
          <ac:chgData name="挺 蔡" userId="7033fef2-297c-4369-a133-be98324c6b92" providerId="ADAL" clId="{74487125-0059-4D3A-9B6C-AD0D4BCFE74A}" dt="2020-12-06T03:26:46.787" v="758" actId="113"/>
          <ac:spMkLst>
            <pc:docMk/>
            <pc:sldMk cId="3671320472" sldId="3833"/>
            <ac:spMk id="6" creationId="{A33C82FC-0593-4A10-8057-6E38E6BA30C0}"/>
          </ac:spMkLst>
        </pc:spChg>
        <pc:spChg chg="del">
          <ac:chgData name="挺 蔡" userId="7033fef2-297c-4369-a133-be98324c6b92" providerId="ADAL" clId="{74487125-0059-4D3A-9B6C-AD0D4BCFE74A}" dt="2020-12-06T03:26:03.522" v="710" actId="478"/>
          <ac:spMkLst>
            <pc:docMk/>
            <pc:sldMk cId="3671320472" sldId="3833"/>
            <ac:spMk id="9" creationId="{9D2A9391-F195-4252-A469-C0C176DC0B0D}"/>
          </ac:spMkLst>
        </pc:spChg>
        <pc:spChg chg="mod">
          <ac:chgData name="挺 蔡" userId="7033fef2-297c-4369-a133-be98324c6b92" providerId="ADAL" clId="{74487125-0059-4D3A-9B6C-AD0D4BCFE74A}" dt="2020-12-06T03:26:59.618" v="767" actId="1036"/>
          <ac:spMkLst>
            <pc:docMk/>
            <pc:sldMk cId="3671320472" sldId="3833"/>
            <ac:spMk id="20" creationId="{30CB3F85-5947-CE41-9E02-05851B793EE4}"/>
          </ac:spMkLst>
        </pc:spChg>
        <pc:picChg chg="add mod">
          <ac:chgData name="挺 蔡" userId="7033fef2-297c-4369-a133-be98324c6b92" providerId="ADAL" clId="{74487125-0059-4D3A-9B6C-AD0D4BCFE74A}" dt="2020-12-06T03:27:00.886" v="770" actId="1035"/>
          <ac:picMkLst>
            <pc:docMk/>
            <pc:sldMk cId="3671320472" sldId="3833"/>
            <ac:picMk id="5" creationId="{03B0762B-9D2E-4271-AB2F-E27796023C83}"/>
          </ac:picMkLst>
        </pc:picChg>
      </pc:sldChg>
      <pc:sldChg chg="addSp delSp modSp add mod">
        <pc:chgData name="挺 蔡" userId="7033fef2-297c-4369-a133-be98324c6b92" providerId="ADAL" clId="{74487125-0059-4D3A-9B6C-AD0D4BCFE74A}" dt="2020-12-06T03:27:39.311" v="805" actId="113"/>
        <pc:sldMkLst>
          <pc:docMk/>
          <pc:sldMk cId="3436518823" sldId="3834"/>
        </pc:sldMkLst>
        <pc:spChg chg="del">
          <ac:chgData name="挺 蔡" userId="7033fef2-297c-4369-a133-be98324c6b92" providerId="ADAL" clId="{74487125-0059-4D3A-9B6C-AD0D4BCFE74A}" dt="2020-12-06T03:27:12.892" v="772" actId="478"/>
          <ac:spMkLst>
            <pc:docMk/>
            <pc:sldMk cId="3436518823" sldId="3834"/>
            <ac:spMk id="6" creationId="{A33C82FC-0593-4A10-8057-6E38E6BA30C0}"/>
          </ac:spMkLst>
        </pc:spChg>
        <pc:spChg chg="add mod">
          <ac:chgData name="挺 蔡" userId="7033fef2-297c-4369-a133-be98324c6b92" providerId="ADAL" clId="{74487125-0059-4D3A-9B6C-AD0D4BCFE74A}" dt="2020-12-06T03:27:39.311" v="805" actId="113"/>
          <ac:spMkLst>
            <pc:docMk/>
            <pc:sldMk cId="3436518823" sldId="3834"/>
            <ac:spMk id="7" creationId="{AA46FD43-562E-41B3-8ABF-D5853AEEFA59}"/>
          </ac:spMkLst>
        </pc:spChg>
        <pc:picChg chg="del">
          <ac:chgData name="挺 蔡" userId="7033fef2-297c-4369-a133-be98324c6b92" providerId="ADAL" clId="{74487125-0059-4D3A-9B6C-AD0D4BCFE74A}" dt="2020-12-06T03:27:12.892" v="772" actId="478"/>
          <ac:picMkLst>
            <pc:docMk/>
            <pc:sldMk cId="3436518823" sldId="3834"/>
            <ac:picMk id="5" creationId="{03B0762B-9D2E-4271-AB2F-E27796023C83}"/>
          </ac:picMkLst>
        </pc:picChg>
        <pc:picChg chg="add mod">
          <ac:chgData name="挺 蔡" userId="7033fef2-297c-4369-a133-be98324c6b92" providerId="ADAL" clId="{74487125-0059-4D3A-9B6C-AD0D4BCFE74A}" dt="2020-12-06T03:27:30.587" v="799" actId="1035"/>
          <ac:picMkLst>
            <pc:docMk/>
            <pc:sldMk cId="3436518823" sldId="3834"/>
            <ac:picMk id="8" creationId="{47278DB0-CA47-4AA6-AB28-7EBEA9DC7916}"/>
          </ac:picMkLst>
        </pc:picChg>
      </pc:sldChg>
      <pc:sldChg chg="del">
        <pc:chgData name="挺 蔡" userId="7033fef2-297c-4369-a133-be98324c6b92" providerId="ADAL" clId="{74487125-0059-4D3A-9B6C-AD0D4BCFE74A}" dt="2020-12-06T03:11:50.517" v="181" actId="47"/>
        <pc:sldMkLst>
          <pc:docMk/>
          <pc:sldMk cId="3607435432" sldId="3834"/>
        </pc:sldMkLst>
      </pc:sldChg>
      <pc:sldChg chg="del">
        <pc:chgData name="挺 蔡" userId="7033fef2-297c-4369-a133-be98324c6b92" providerId="ADAL" clId="{74487125-0059-4D3A-9B6C-AD0D4BCFE74A}" dt="2020-12-06T03:11:50.765" v="182" actId="47"/>
        <pc:sldMkLst>
          <pc:docMk/>
          <pc:sldMk cId="582885990" sldId="3835"/>
        </pc:sldMkLst>
      </pc:sldChg>
      <pc:sldChg chg="addSp delSp modSp add mod">
        <pc:chgData name="挺 蔡" userId="7033fef2-297c-4369-a133-be98324c6b92" providerId="ADAL" clId="{74487125-0059-4D3A-9B6C-AD0D4BCFE74A}" dt="2020-12-06T03:35:05.172" v="956" actId="1076"/>
        <pc:sldMkLst>
          <pc:docMk/>
          <pc:sldMk cId="1689435771" sldId="3835"/>
        </pc:sldMkLst>
        <pc:spChg chg="del">
          <ac:chgData name="挺 蔡" userId="7033fef2-297c-4369-a133-be98324c6b92" providerId="ADAL" clId="{74487125-0059-4D3A-9B6C-AD0D4BCFE74A}" dt="2020-12-06T03:32:54.814" v="854" actId="478"/>
          <ac:spMkLst>
            <pc:docMk/>
            <pc:sldMk cId="1689435771" sldId="3835"/>
            <ac:spMk id="6" creationId="{A17657C0-DB8B-4315-8A00-20AE45459C2E}"/>
          </ac:spMkLst>
        </pc:spChg>
        <pc:spChg chg="mod">
          <ac:chgData name="挺 蔡" userId="7033fef2-297c-4369-a133-be98324c6b92" providerId="ADAL" clId="{74487125-0059-4D3A-9B6C-AD0D4BCFE74A}" dt="2020-12-06T03:33:01.667" v="856" actId="20577"/>
          <ac:spMkLst>
            <pc:docMk/>
            <pc:sldMk cId="1689435771" sldId="3835"/>
            <ac:spMk id="20" creationId="{30CB3F85-5947-CE41-9E02-05851B793EE4}"/>
          </ac:spMkLst>
        </pc:spChg>
        <pc:picChg chg="add mod">
          <ac:chgData name="挺 蔡" userId="7033fef2-297c-4369-a133-be98324c6b92" providerId="ADAL" clId="{74487125-0059-4D3A-9B6C-AD0D4BCFE74A}" dt="2020-12-06T03:35:05.172" v="956" actId="1076"/>
          <ac:picMkLst>
            <pc:docMk/>
            <pc:sldMk cId="1689435771" sldId="3835"/>
            <ac:picMk id="3" creationId="{BBBFE4E3-D416-4E2F-85E6-C15FDDCB27CF}"/>
          </ac:picMkLst>
        </pc:picChg>
      </pc:sldChg>
      <pc:sldChg chg="del">
        <pc:chgData name="挺 蔡" userId="7033fef2-297c-4369-a133-be98324c6b92" providerId="ADAL" clId="{74487125-0059-4D3A-9B6C-AD0D4BCFE74A}" dt="2020-12-06T03:11:51.318" v="183" actId="47"/>
        <pc:sldMkLst>
          <pc:docMk/>
          <pc:sldMk cId="241020451" sldId="3836"/>
        </pc:sldMkLst>
      </pc:sldChg>
      <pc:sldChg chg="delSp modSp add del mod">
        <pc:chgData name="挺 蔡" userId="7033fef2-297c-4369-a133-be98324c6b92" providerId="ADAL" clId="{74487125-0059-4D3A-9B6C-AD0D4BCFE74A}" dt="2020-12-06T03:34:19.526" v="952" actId="47"/>
        <pc:sldMkLst>
          <pc:docMk/>
          <pc:sldMk cId="2196024827" sldId="3836"/>
        </pc:sldMkLst>
        <pc:spChg chg="del">
          <ac:chgData name="挺 蔡" userId="7033fef2-297c-4369-a133-be98324c6b92" providerId="ADAL" clId="{74487125-0059-4D3A-9B6C-AD0D4BCFE74A}" dt="2020-12-06T03:32:56.458" v="855" actId="478"/>
          <ac:spMkLst>
            <pc:docMk/>
            <pc:sldMk cId="2196024827" sldId="3836"/>
            <ac:spMk id="6" creationId="{A17657C0-DB8B-4315-8A00-20AE45459C2E}"/>
          </ac:spMkLst>
        </pc:spChg>
        <pc:spChg chg="mod">
          <ac:chgData name="挺 蔡" userId="7033fef2-297c-4369-a133-be98324c6b92" providerId="ADAL" clId="{74487125-0059-4D3A-9B6C-AD0D4BCFE74A}" dt="2020-12-06T03:33:04.236" v="857" actId="20577"/>
          <ac:spMkLst>
            <pc:docMk/>
            <pc:sldMk cId="2196024827" sldId="3836"/>
            <ac:spMk id="20" creationId="{30CB3F85-5947-CE41-9E02-05851B793EE4}"/>
          </ac:spMkLst>
        </pc:spChg>
      </pc:sldChg>
      <pc:sldChg chg="del">
        <pc:chgData name="挺 蔡" userId="7033fef2-297c-4369-a133-be98324c6b92" providerId="ADAL" clId="{74487125-0059-4D3A-9B6C-AD0D4BCFE74A}" dt="2020-12-06T03:11:56.768" v="184" actId="47"/>
        <pc:sldMkLst>
          <pc:docMk/>
          <pc:sldMk cId="2838683945" sldId="3837"/>
        </pc:sldMkLst>
      </pc:sldChg>
      <pc:sldChg chg="modSp add mod">
        <pc:chgData name="挺 蔡" userId="7033fef2-297c-4369-a133-be98324c6b92" providerId="ADAL" clId="{74487125-0059-4D3A-9B6C-AD0D4BCFE74A}" dt="2020-12-06T03:33:21.682" v="893"/>
        <pc:sldMkLst>
          <pc:docMk/>
          <pc:sldMk cId="3202118115" sldId="3837"/>
        </pc:sldMkLst>
        <pc:spChg chg="mod">
          <ac:chgData name="挺 蔡" userId="7033fef2-297c-4369-a133-be98324c6b92" providerId="ADAL" clId="{74487125-0059-4D3A-9B6C-AD0D4BCFE74A}" dt="2020-12-06T03:33:21.682" v="893"/>
          <ac:spMkLst>
            <pc:docMk/>
            <pc:sldMk cId="3202118115" sldId="3837"/>
            <ac:spMk id="20" creationId="{30CB3F85-5947-CE41-9E02-05851B793EE4}"/>
          </ac:spMkLst>
        </pc:spChg>
      </pc:sldChg>
      <pc:sldChg chg="del">
        <pc:chgData name="挺 蔡" userId="7033fef2-297c-4369-a133-be98324c6b92" providerId="ADAL" clId="{74487125-0059-4D3A-9B6C-AD0D4BCFE74A}" dt="2020-12-06T03:08:31.649" v="60" actId="47"/>
        <pc:sldMkLst>
          <pc:docMk/>
          <pc:sldMk cId="511846207" sldId="3838"/>
        </pc:sldMkLst>
      </pc:sldChg>
      <pc:sldChg chg="modSp add mod">
        <pc:chgData name="挺 蔡" userId="7033fef2-297c-4369-a133-be98324c6b92" providerId="ADAL" clId="{74487125-0059-4D3A-9B6C-AD0D4BCFE74A}" dt="2020-12-06T03:34:07.528" v="950"/>
        <pc:sldMkLst>
          <pc:docMk/>
          <pc:sldMk cId="2919199572" sldId="3838"/>
        </pc:sldMkLst>
        <pc:spChg chg="mod">
          <ac:chgData name="挺 蔡" userId="7033fef2-297c-4369-a133-be98324c6b92" providerId="ADAL" clId="{74487125-0059-4D3A-9B6C-AD0D4BCFE74A}" dt="2020-12-06T03:34:07.528" v="950"/>
          <ac:spMkLst>
            <pc:docMk/>
            <pc:sldMk cId="2919199572" sldId="3838"/>
            <ac:spMk id="20" creationId="{30CB3F85-5947-CE41-9E02-05851B793EE4}"/>
          </ac:spMkLst>
        </pc:spChg>
      </pc:sldChg>
      <pc:sldChg chg="del">
        <pc:chgData name="挺 蔡" userId="7033fef2-297c-4369-a133-be98324c6b92" providerId="ADAL" clId="{74487125-0059-4D3A-9B6C-AD0D4BCFE74A}" dt="2020-12-06T03:08:32.037" v="61" actId="47"/>
        <pc:sldMkLst>
          <pc:docMk/>
          <pc:sldMk cId="108906417" sldId="3839"/>
        </pc:sldMkLst>
      </pc:sldChg>
      <pc:sldChg chg="add">
        <pc:chgData name="挺 蔡" userId="7033fef2-297c-4369-a133-be98324c6b92" providerId="ADAL" clId="{74487125-0059-4D3A-9B6C-AD0D4BCFE74A}" dt="2020-12-06T03:34:11.526" v="951"/>
        <pc:sldMkLst>
          <pc:docMk/>
          <pc:sldMk cId="1681072275" sldId="3839"/>
        </pc:sldMkLst>
      </pc:sldChg>
      <pc:sldChg chg="add">
        <pc:chgData name="挺 蔡" userId="7033fef2-297c-4369-a133-be98324c6b92" providerId="ADAL" clId="{74487125-0059-4D3A-9B6C-AD0D4BCFE74A}" dt="2020-12-06T03:35:35.988" v="957"/>
        <pc:sldMkLst>
          <pc:docMk/>
          <pc:sldMk cId="1629203562" sldId="3840"/>
        </pc:sldMkLst>
      </pc:sldChg>
      <pc:sldChg chg="del">
        <pc:chgData name="挺 蔡" userId="7033fef2-297c-4369-a133-be98324c6b92" providerId="ADAL" clId="{74487125-0059-4D3A-9B6C-AD0D4BCFE74A}" dt="2020-12-06T03:08:31.361" v="59" actId="47"/>
        <pc:sldMkLst>
          <pc:docMk/>
          <pc:sldMk cId="2770067479" sldId="3840"/>
        </pc:sldMkLst>
      </pc:sldChg>
      <pc:sldChg chg="del">
        <pc:chgData name="挺 蔡" userId="7033fef2-297c-4369-a133-be98324c6b92" providerId="ADAL" clId="{74487125-0059-4D3A-9B6C-AD0D4BCFE74A}" dt="2020-12-06T03:08:32.733" v="62" actId="47"/>
        <pc:sldMkLst>
          <pc:docMk/>
          <pc:sldMk cId="2104086795" sldId="3841"/>
        </pc:sldMkLst>
      </pc:sldChg>
      <pc:sldChg chg="del">
        <pc:chgData name="挺 蔡" userId="7033fef2-297c-4369-a133-be98324c6b92" providerId="ADAL" clId="{74487125-0059-4D3A-9B6C-AD0D4BCFE74A}" dt="2020-12-06T03:08:33.369" v="63" actId="47"/>
        <pc:sldMkLst>
          <pc:docMk/>
          <pc:sldMk cId="689689119" sldId="3842"/>
        </pc:sldMkLst>
      </pc:sldChg>
      <pc:sldChg chg="del">
        <pc:chgData name="挺 蔡" userId="7033fef2-297c-4369-a133-be98324c6b92" providerId="ADAL" clId="{74487125-0059-4D3A-9B6C-AD0D4BCFE74A}" dt="2020-12-06T03:08:34.134" v="64" actId="47"/>
        <pc:sldMkLst>
          <pc:docMk/>
          <pc:sldMk cId="1507752078" sldId="3843"/>
        </pc:sldMkLst>
      </pc:sldChg>
      <pc:sldChg chg="del">
        <pc:chgData name="挺 蔡" userId="7033fef2-297c-4369-a133-be98324c6b92" providerId="ADAL" clId="{74487125-0059-4D3A-9B6C-AD0D4BCFE74A}" dt="2020-12-06T03:08:35.597" v="65" actId="47"/>
        <pc:sldMkLst>
          <pc:docMk/>
          <pc:sldMk cId="711767403" sldId="3844"/>
        </pc:sldMkLst>
      </pc:sldChg>
      <pc:sldChg chg="del">
        <pc:chgData name="挺 蔡" userId="7033fef2-297c-4369-a133-be98324c6b92" providerId="ADAL" clId="{74487125-0059-4D3A-9B6C-AD0D4BCFE74A}" dt="2020-12-06T03:08:36.068" v="66" actId="47"/>
        <pc:sldMkLst>
          <pc:docMk/>
          <pc:sldMk cId="3850220375" sldId="3845"/>
        </pc:sldMkLst>
      </pc:sldChg>
      <pc:sldChg chg="del">
        <pc:chgData name="挺 蔡" userId="7033fef2-297c-4369-a133-be98324c6b92" providerId="ADAL" clId="{74487125-0059-4D3A-9B6C-AD0D4BCFE74A}" dt="2020-12-06T03:08:36.960" v="67" actId="47"/>
        <pc:sldMkLst>
          <pc:docMk/>
          <pc:sldMk cId="3077336943" sldId="3846"/>
        </pc:sldMkLst>
      </pc:sldChg>
      <pc:sldChg chg="del">
        <pc:chgData name="挺 蔡" userId="7033fef2-297c-4369-a133-be98324c6b92" providerId="ADAL" clId="{74487125-0059-4D3A-9B6C-AD0D4BCFE74A}" dt="2020-12-06T03:08:37.406" v="68" actId="47"/>
        <pc:sldMkLst>
          <pc:docMk/>
          <pc:sldMk cId="2649956906" sldId="3847"/>
        </pc:sldMkLst>
      </pc:sldChg>
      <pc:sldChg chg="del">
        <pc:chgData name="挺 蔡" userId="7033fef2-297c-4369-a133-be98324c6b92" providerId="ADAL" clId="{74487125-0059-4D3A-9B6C-AD0D4BCFE74A}" dt="2020-12-06T03:08:38.855" v="69" actId="47"/>
        <pc:sldMkLst>
          <pc:docMk/>
          <pc:sldMk cId="143482112" sldId="3848"/>
        </pc:sldMkLst>
      </pc:sldChg>
      <pc:sldChg chg="del">
        <pc:chgData name="挺 蔡" userId="7033fef2-297c-4369-a133-be98324c6b92" providerId="ADAL" clId="{74487125-0059-4D3A-9B6C-AD0D4BCFE74A}" dt="2020-12-06T03:08:39.265" v="70" actId="47"/>
        <pc:sldMkLst>
          <pc:docMk/>
          <pc:sldMk cId="2837604176" sldId="3849"/>
        </pc:sldMkLst>
      </pc:sldChg>
      <pc:sldChg chg="del">
        <pc:chgData name="挺 蔡" userId="7033fef2-297c-4369-a133-be98324c6b92" providerId="ADAL" clId="{74487125-0059-4D3A-9B6C-AD0D4BCFE74A}" dt="2020-12-06T03:08:40.099" v="71" actId="47"/>
        <pc:sldMkLst>
          <pc:docMk/>
          <pc:sldMk cId="1820833127" sldId="3850"/>
        </pc:sldMkLst>
      </pc:sldChg>
      <pc:sldChg chg="del">
        <pc:chgData name="挺 蔡" userId="7033fef2-297c-4369-a133-be98324c6b92" providerId="ADAL" clId="{74487125-0059-4D3A-9B6C-AD0D4BCFE74A}" dt="2020-12-06T03:08:40.484" v="72" actId="47"/>
        <pc:sldMkLst>
          <pc:docMk/>
          <pc:sldMk cId="3703841948" sldId="3851"/>
        </pc:sldMkLst>
      </pc:sldChg>
      <pc:sldChg chg="del">
        <pc:chgData name="挺 蔡" userId="7033fef2-297c-4369-a133-be98324c6b92" providerId="ADAL" clId="{74487125-0059-4D3A-9B6C-AD0D4BCFE74A}" dt="2020-12-06T03:08:42.484" v="73" actId="47"/>
        <pc:sldMkLst>
          <pc:docMk/>
          <pc:sldMk cId="2949500037" sldId="3852"/>
        </pc:sldMkLst>
      </pc:sldChg>
      <pc:sldChg chg="del">
        <pc:chgData name="挺 蔡" userId="7033fef2-297c-4369-a133-be98324c6b92" providerId="ADAL" clId="{74487125-0059-4D3A-9B6C-AD0D4BCFE74A}" dt="2020-12-06T03:08:42.904" v="74" actId="47"/>
        <pc:sldMkLst>
          <pc:docMk/>
          <pc:sldMk cId="2703698523" sldId="3853"/>
        </pc:sldMkLst>
      </pc:sldChg>
      <pc:sldChg chg="del">
        <pc:chgData name="挺 蔡" userId="7033fef2-297c-4369-a133-be98324c6b92" providerId="ADAL" clId="{74487125-0059-4D3A-9B6C-AD0D4BCFE74A}" dt="2020-12-06T03:07:01.747" v="1" actId="47"/>
        <pc:sldMkLst>
          <pc:docMk/>
          <pc:sldMk cId="185847560" sldId="3854"/>
        </pc:sldMkLst>
      </pc:sldChg>
      <pc:sldChg chg="del">
        <pc:chgData name="挺 蔡" userId="7033fef2-297c-4369-a133-be98324c6b92" providerId="ADAL" clId="{74487125-0059-4D3A-9B6C-AD0D4BCFE74A}" dt="2020-12-06T03:07:02.041" v="2" actId="47"/>
        <pc:sldMkLst>
          <pc:docMk/>
          <pc:sldMk cId="232797027" sldId="3855"/>
        </pc:sldMkLst>
      </pc:sldChg>
      <pc:sldChg chg="del">
        <pc:chgData name="挺 蔡" userId="7033fef2-297c-4369-a133-be98324c6b92" providerId="ADAL" clId="{74487125-0059-4D3A-9B6C-AD0D4BCFE74A}" dt="2020-12-06T03:07:02.975" v="3" actId="47"/>
        <pc:sldMkLst>
          <pc:docMk/>
          <pc:sldMk cId="3020006276" sldId="3856"/>
        </pc:sldMkLst>
      </pc:sldChg>
      <pc:sldChg chg="del">
        <pc:chgData name="挺 蔡" userId="7033fef2-297c-4369-a133-be98324c6b92" providerId="ADAL" clId="{74487125-0059-4D3A-9B6C-AD0D4BCFE74A}" dt="2020-12-06T03:07:04.070" v="4" actId="47"/>
        <pc:sldMkLst>
          <pc:docMk/>
          <pc:sldMk cId="2055017335" sldId="3857"/>
        </pc:sldMkLst>
      </pc:sldChg>
      <pc:sldChg chg="del">
        <pc:chgData name="挺 蔡" userId="7033fef2-297c-4369-a133-be98324c6b92" providerId="ADAL" clId="{74487125-0059-4D3A-9B6C-AD0D4BCFE74A}" dt="2020-12-06T03:07:05.470" v="5" actId="47"/>
        <pc:sldMkLst>
          <pc:docMk/>
          <pc:sldMk cId="1016317610" sldId="3858"/>
        </pc:sldMkLst>
      </pc:sldChg>
      <pc:sldChg chg="del">
        <pc:chgData name="挺 蔡" userId="7033fef2-297c-4369-a133-be98324c6b92" providerId="ADAL" clId="{74487125-0059-4D3A-9B6C-AD0D4BCFE74A}" dt="2020-12-06T03:09:05.183" v="75" actId="47"/>
        <pc:sldMkLst>
          <pc:docMk/>
          <pc:sldMk cId="1762380023" sldId="3859"/>
        </pc:sldMkLst>
      </pc:sldChg>
    </pc:docChg>
  </pc:docChgLst>
  <pc:docChgLst>
    <pc:chgData name="挺 蔡" userId="7033fef2-297c-4369-a133-be98324c6b92" providerId="ADAL" clId="{9558D61E-46E4-4DD7-BBB1-3E28CA59552B}"/>
    <pc:docChg chg="undo redo custSel addSld delSld modSld sldOrd addMainMaster delMainMaster">
      <pc:chgData name="挺 蔡" userId="7033fef2-297c-4369-a133-be98324c6b92" providerId="ADAL" clId="{9558D61E-46E4-4DD7-BBB1-3E28CA59552B}" dt="2020-10-14T12:35:17.331" v="3325" actId="1038"/>
      <pc:docMkLst>
        <pc:docMk/>
      </pc:docMkLst>
      <pc:sldChg chg="add del ord">
        <pc:chgData name="挺 蔡" userId="7033fef2-297c-4369-a133-be98324c6b92" providerId="ADAL" clId="{9558D61E-46E4-4DD7-BBB1-3E28CA59552B}" dt="2020-10-14T06:59:15.523" v="226"/>
        <pc:sldMkLst>
          <pc:docMk/>
          <pc:sldMk cId="3068593573" sldId="319"/>
        </pc:sldMkLst>
      </pc:sldChg>
      <pc:sldChg chg="addSp delSp modSp add del">
        <pc:chgData name="挺 蔡" userId="7033fef2-297c-4369-a133-be98324c6b92" providerId="ADAL" clId="{9558D61E-46E4-4DD7-BBB1-3E28CA59552B}" dt="2020-10-14T07:29:19.657" v="800" actId="1035"/>
        <pc:sldMkLst>
          <pc:docMk/>
          <pc:sldMk cId="2256973714" sldId="650"/>
        </pc:sldMkLst>
        <pc:spChg chg="add del mod">
          <ac:chgData name="挺 蔡" userId="7033fef2-297c-4369-a133-be98324c6b92" providerId="ADAL" clId="{9558D61E-46E4-4DD7-BBB1-3E28CA59552B}" dt="2020-10-13T08:26:34.999" v="65" actId="478"/>
          <ac:spMkLst>
            <pc:docMk/>
            <pc:sldMk cId="2256973714" sldId="650"/>
            <ac:spMk id="3" creationId="{034218B8-8C9B-4F7C-9392-64CE5D0295B0}"/>
          </ac:spMkLst>
        </pc:spChg>
        <pc:spChg chg="del">
          <ac:chgData name="挺 蔡" userId="7033fef2-297c-4369-a133-be98324c6b92" providerId="ADAL" clId="{9558D61E-46E4-4DD7-BBB1-3E28CA59552B}" dt="2020-10-13T08:27:20.716" v="145" actId="478"/>
          <ac:spMkLst>
            <pc:docMk/>
            <pc:sldMk cId="2256973714" sldId="650"/>
            <ac:spMk id="4" creationId="{4C47F592-ED3C-464A-BBAF-9EC945EBB8D6}"/>
          </ac:spMkLst>
        </pc:spChg>
        <pc:spChg chg="del">
          <ac:chgData name="挺 蔡" userId="7033fef2-297c-4369-a133-be98324c6b92" providerId="ADAL" clId="{9558D61E-46E4-4DD7-BBB1-3E28CA59552B}" dt="2020-10-13T08:27:20.716" v="145" actId="478"/>
          <ac:spMkLst>
            <pc:docMk/>
            <pc:sldMk cId="2256973714" sldId="650"/>
            <ac:spMk id="5" creationId="{CCFA1C07-5767-46FE-865F-C9B7FBDEC6AA}"/>
          </ac:spMkLst>
        </pc:spChg>
        <pc:spChg chg="add mod">
          <ac:chgData name="挺 蔡" userId="7033fef2-297c-4369-a133-be98324c6b92" providerId="ADAL" clId="{9558D61E-46E4-4DD7-BBB1-3E28CA59552B}" dt="2020-10-14T07:29:16.971" v="795" actId="1035"/>
          <ac:spMkLst>
            <pc:docMk/>
            <pc:sldMk cId="2256973714" sldId="650"/>
            <ac:spMk id="6" creationId="{1E168467-58A2-4BB1-A25F-11A5FE8D1D3A}"/>
          </ac:spMkLst>
        </pc:spChg>
        <pc:spChg chg="add mod">
          <ac:chgData name="挺 蔡" userId="7033fef2-297c-4369-a133-be98324c6b92" providerId="ADAL" clId="{9558D61E-46E4-4DD7-BBB1-3E28CA59552B}" dt="2020-10-14T07:29:19.657" v="800" actId="1035"/>
          <ac:spMkLst>
            <pc:docMk/>
            <pc:sldMk cId="2256973714" sldId="650"/>
            <ac:spMk id="7" creationId="{65F39DF0-78B6-4183-BDF8-CA4EB16D0E23}"/>
          </ac:spMkLst>
        </pc:spChg>
        <pc:spChg chg="del">
          <ac:chgData name="挺 蔡" userId="7033fef2-297c-4369-a133-be98324c6b92" providerId="ADAL" clId="{9558D61E-46E4-4DD7-BBB1-3E28CA59552B}" dt="2020-10-13T08:26:32.163" v="64" actId="478"/>
          <ac:spMkLst>
            <pc:docMk/>
            <pc:sldMk cId="2256973714" sldId="650"/>
            <ac:spMk id="10" creationId="{9362E2FF-6BB6-4F50-8EE9-2DA3D4830874}"/>
          </ac:spMkLst>
        </pc:spChg>
        <pc:spChg chg="del mod">
          <ac:chgData name="挺 蔡" userId="7033fef2-297c-4369-a133-be98324c6b92" providerId="ADAL" clId="{9558D61E-46E4-4DD7-BBB1-3E28CA59552B}" dt="2020-10-13T08:26:26.812" v="62" actId="478"/>
          <ac:spMkLst>
            <pc:docMk/>
            <pc:sldMk cId="2256973714" sldId="650"/>
            <ac:spMk id="11" creationId="{89D62381-FB5D-4AA2-B2CB-FB4524FBC07A}"/>
          </ac:spMkLst>
        </pc:spChg>
      </pc:sldChg>
      <pc:sldMasterChg chg="add del addSldLayout delSldLayout">
        <pc:chgData name="挺 蔡" userId="7033fef2-297c-4369-a133-be98324c6b92" providerId="ADAL" clId="{9558D61E-46E4-4DD7-BBB1-3E28CA59552B}" dt="2020-10-14T06:58:41.439" v="212" actId="2696"/>
        <pc:sldMasterMkLst>
          <pc:docMk/>
          <pc:sldMasterMk cId="3539906958" sldId="2147483672"/>
        </pc:sldMasterMkLst>
        <pc:sldLayoutChg chg="add del">
          <pc:chgData name="挺 蔡" userId="7033fef2-297c-4369-a133-be98324c6b92" providerId="ADAL" clId="{9558D61E-46E4-4DD7-BBB1-3E28CA59552B}" dt="2020-10-14T06:58:41.439" v="212" actId="2696"/>
          <pc:sldLayoutMkLst>
            <pc:docMk/>
            <pc:sldMasterMk cId="3539906958" sldId="2147483672"/>
            <pc:sldLayoutMk cId="1988459006" sldId="2147483673"/>
          </pc:sldLayoutMkLst>
        </pc:sldLayoutChg>
        <pc:sldLayoutChg chg="add del">
          <pc:chgData name="挺 蔡" userId="7033fef2-297c-4369-a133-be98324c6b92" providerId="ADAL" clId="{9558D61E-46E4-4DD7-BBB1-3E28CA59552B}" dt="2020-10-14T06:58:41.439" v="211" actId="2696"/>
          <pc:sldLayoutMkLst>
            <pc:docMk/>
            <pc:sldMasterMk cId="3539906958" sldId="2147483672"/>
            <pc:sldLayoutMk cId="1590146477" sldId="2147483674"/>
          </pc:sldLayoutMkLst>
        </pc:sldLayoutChg>
        <pc:sldLayoutChg chg="add del">
          <pc:chgData name="挺 蔡" userId="7033fef2-297c-4369-a133-be98324c6b92" providerId="ADAL" clId="{9558D61E-46E4-4DD7-BBB1-3E28CA59552B}" dt="2020-10-14T06:58:41.439" v="210" actId="2696"/>
          <pc:sldLayoutMkLst>
            <pc:docMk/>
            <pc:sldMasterMk cId="3539906958" sldId="2147483672"/>
            <pc:sldLayoutMk cId="1245467318" sldId="2147483675"/>
          </pc:sldLayoutMkLst>
        </pc:sldLayoutChg>
        <pc:sldLayoutChg chg="add del">
          <pc:chgData name="挺 蔡" userId="7033fef2-297c-4369-a133-be98324c6b92" providerId="ADAL" clId="{9558D61E-46E4-4DD7-BBB1-3E28CA59552B}" dt="2020-10-14T06:58:41.438" v="209" actId="2696"/>
          <pc:sldLayoutMkLst>
            <pc:docMk/>
            <pc:sldMasterMk cId="3539906958" sldId="2147483672"/>
            <pc:sldLayoutMk cId="3020717258" sldId="2147483676"/>
          </pc:sldLayoutMkLst>
        </pc:sldLayoutChg>
        <pc:sldLayoutChg chg="add del">
          <pc:chgData name="挺 蔡" userId="7033fef2-297c-4369-a133-be98324c6b92" providerId="ADAL" clId="{9558D61E-46E4-4DD7-BBB1-3E28CA59552B}" dt="2020-10-14T06:58:41.438" v="208" actId="2696"/>
          <pc:sldLayoutMkLst>
            <pc:docMk/>
            <pc:sldMasterMk cId="3539906958" sldId="2147483672"/>
            <pc:sldLayoutMk cId="2281970094" sldId="2147483677"/>
          </pc:sldLayoutMkLst>
        </pc:sldLayoutChg>
        <pc:sldLayoutChg chg="add del">
          <pc:chgData name="挺 蔡" userId="7033fef2-297c-4369-a133-be98324c6b92" providerId="ADAL" clId="{9558D61E-46E4-4DD7-BBB1-3E28CA59552B}" dt="2020-10-14T06:58:41.438" v="207" actId="2696"/>
          <pc:sldLayoutMkLst>
            <pc:docMk/>
            <pc:sldMasterMk cId="3539906958" sldId="2147483672"/>
            <pc:sldLayoutMk cId="3423972157" sldId="2147483678"/>
          </pc:sldLayoutMkLst>
        </pc:sldLayoutChg>
        <pc:sldLayoutChg chg="add del">
          <pc:chgData name="挺 蔡" userId="7033fef2-297c-4369-a133-be98324c6b92" providerId="ADAL" clId="{9558D61E-46E4-4DD7-BBB1-3E28CA59552B}" dt="2020-10-14T06:58:41.438" v="206" actId="2696"/>
          <pc:sldLayoutMkLst>
            <pc:docMk/>
            <pc:sldMasterMk cId="3539906958" sldId="2147483672"/>
            <pc:sldLayoutMk cId="4119553732" sldId="2147483679"/>
          </pc:sldLayoutMkLst>
        </pc:sldLayoutChg>
        <pc:sldLayoutChg chg="add del">
          <pc:chgData name="挺 蔡" userId="7033fef2-297c-4369-a133-be98324c6b92" providerId="ADAL" clId="{9558D61E-46E4-4DD7-BBB1-3E28CA59552B}" dt="2020-10-14T06:58:41.438" v="205" actId="2696"/>
          <pc:sldLayoutMkLst>
            <pc:docMk/>
            <pc:sldMasterMk cId="3539906958" sldId="2147483672"/>
            <pc:sldLayoutMk cId="3310960054" sldId="2147483680"/>
          </pc:sldLayoutMkLst>
        </pc:sldLayoutChg>
        <pc:sldLayoutChg chg="add del">
          <pc:chgData name="挺 蔡" userId="7033fef2-297c-4369-a133-be98324c6b92" providerId="ADAL" clId="{9558D61E-46E4-4DD7-BBB1-3E28CA59552B}" dt="2020-10-14T06:58:41.438" v="204" actId="2696"/>
          <pc:sldLayoutMkLst>
            <pc:docMk/>
            <pc:sldMasterMk cId="3539906958" sldId="2147483672"/>
            <pc:sldLayoutMk cId="397874452" sldId="2147483681"/>
          </pc:sldLayoutMkLst>
        </pc:sldLayoutChg>
        <pc:sldLayoutChg chg="add del">
          <pc:chgData name="挺 蔡" userId="7033fef2-297c-4369-a133-be98324c6b92" providerId="ADAL" clId="{9558D61E-46E4-4DD7-BBB1-3E28CA59552B}" dt="2020-10-14T06:58:41.437" v="203" actId="2696"/>
          <pc:sldLayoutMkLst>
            <pc:docMk/>
            <pc:sldMasterMk cId="3539906958" sldId="2147483672"/>
            <pc:sldLayoutMk cId="2836003697" sldId="2147483682"/>
          </pc:sldLayoutMkLst>
        </pc:sldLayoutChg>
        <pc:sldLayoutChg chg="add del">
          <pc:chgData name="挺 蔡" userId="7033fef2-297c-4369-a133-be98324c6b92" providerId="ADAL" clId="{9558D61E-46E4-4DD7-BBB1-3E28CA59552B}" dt="2020-10-14T06:58:41.437" v="202" actId="2696"/>
          <pc:sldLayoutMkLst>
            <pc:docMk/>
            <pc:sldMasterMk cId="3539906958" sldId="2147483672"/>
            <pc:sldLayoutMk cId="1837470411" sldId="2147483683"/>
          </pc:sldLayoutMkLst>
        </pc:sldLayoutChg>
        <pc:sldLayoutChg chg="add del">
          <pc:chgData name="挺 蔡" userId="7033fef2-297c-4369-a133-be98324c6b92" providerId="ADAL" clId="{9558D61E-46E4-4DD7-BBB1-3E28CA59552B}" dt="2020-10-14T06:58:41.437" v="201" actId="2696"/>
          <pc:sldLayoutMkLst>
            <pc:docMk/>
            <pc:sldMasterMk cId="3539906958" sldId="2147483672"/>
            <pc:sldLayoutMk cId="2574479312" sldId="2147483684"/>
          </pc:sldLayoutMkLst>
        </pc:sldLayoutChg>
        <pc:sldLayoutChg chg="add del">
          <pc:chgData name="挺 蔡" userId="7033fef2-297c-4369-a133-be98324c6b92" providerId="ADAL" clId="{9558D61E-46E4-4DD7-BBB1-3E28CA59552B}" dt="2020-10-14T06:58:41.437" v="200" actId="2696"/>
          <pc:sldLayoutMkLst>
            <pc:docMk/>
            <pc:sldMasterMk cId="3539906958" sldId="2147483672"/>
            <pc:sldLayoutMk cId="2794756384" sldId="2147483685"/>
          </pc:sldLayoutMkLst>
        </pc:sldLayoutChg>
      </pc:sldMasterChg>
      <pc:sldMasterChg chg="add del addSldLayout delSldLayout">
        <pc:chgData name="挺 蔡" userId="7033fef2-297c-4369-a133-be98324c6b92" providerId="ADAL" clId="{9558D61E-46E4-4DD7-BBB1-3E28CA59552B}" dt="2020-10-14T06:58:41.052" v="197" actId="2696"/>
        <pc:sldMasterMkLst>
          <pc:docMk/>
          <pc:sldMasterMk cId="2138152735" sldId="2147483687"/>
        </pc:sldMasterMkLst>
        <pc:sldLayoutChg chg="add del">
          <pc:chgData name="挺 蔡" userId="7033fef2-297c-4369-a133-be98324c6b92" providerId="ADAL" clId="{9558D61E-46E4-4DD7-BBB1-3E28CA59552B}" dt="2020-10-14T06:58:41.052" v="197" actId="2696"/>
          <pc:sldLayoutMkLst>
            <pc:docMk/>
            <pc:sldMasterMk cId="2138152735" sldId="2147483687"/>
            <pc:sldLayoutMk cId="1221119648" sldId="2147483688"/>
          </pc:sldLayoutMkLst>
        </pc:sldLayoutChg>
        <pc:sldLayoutChg chg="add del">
          <pc:chgData name="挺 蔡" userId="7033fef2-297c-4369-a133-be98324c6b92" providerId="ADAL" clId="{9558D61E-46E4-4DD7-BBB1-3E28CA59552B}" dt="2020-10-14T06:58:41.052" v="196" actId="2696"/>
          <pc:sldLayoutMkLst>
            <pc:docMk/>
            <pc:sldMasterMk cId="2138152735" sldId="2147483687"/>
            <pc:sldLayoutMk cId="3823062286" sldId="2147483689"/>
          </pc:sldLayoutMkLst>
        </pc:sldLayoutChg>
        <pc:sldLayoutChg chg="add del">
          <pc:chgData name="挺 蔡" userId="7033fef2-297c-4369-a133-be98324c6b92" providerId="ADAL" clId="{9558D61E-46E4-4DD7-BBB1-3E28CA59552B}" dt="2020-10-14T06:58:41.051" v="195" actId="2696"/>
          <pc:sldLayoutMkLst>
            <pc:docMk/>
            <pc:sldMasterMk cId="2138152735" sldId="2147483687"/>
            <pc:sldLayoutMk cId="2824263957" sldId="2147483690"/>
          </pc:sldLayoutMkLst>
        </pc:sldLayoutChg>
        <pc:sldLayoutChg chg="add del">
          <pc:chgData name="挺 蔡" userId="7033fef2-297c-4369-a133-be98324c6b92" providerId="ADAL" clId="{9558D61E-46E4-4DD7-BBB1-3E28CA59552B}" dt="2020-10-14T06:58:41.051" v="194" actId="2696"/>
          <pc:sldLayoutMkLst>
            <pc:docMk/>
            <pc:sldMasterMk cId="2138152735" sldId="2147483687"/>
            <pc:sldLayoutMk cId="1334621496" sldId="2147483691"/>
          </pc:sldLayoutMkLst>
        </pc:sldLayoutChg>
        <pc:sldLayoutChg chg="add del">
          <pc:chgData name="挺 蔡" userId="7033fef2-297c-4369-a133-be98324c6b92" providerId="ADAL" clId="{9558D61E-46E4-4DD7-BBB1-3E28CA59552B}" dt="2020-10-14T06:58:41.051" v="193" actId="2696"/>
          <pc:sldLayoutMkLst>
            <pc:docMk/>
            <pc:sldMasterMk cId="2138152735" sldId="2147483687"/>
            <pc:sldLayoutMk cId="3033355253" sldId="2147483692"/>
          </pc:sldLayoutMkLst>
        </pc:sldLayoutChg>
        <pc:sldLayoutChg chg="add del">
          <pc:chgData name="挺 蔡" userId="7033fef2-297c-4369-a133-be98324c6b92" providerId="ADAL" clId="{9558D61E-46E4-4DD7-BBB1-3E28CA59552B}" dt="2020-10-14T06:58:41.050" v="192" actId="2696"/>
          <pc:sldLayoutMkLst>
            <pc:docMk/>
            <pc:sldMasterMk cId="2138152735" sldId="2147483687"/>
            <pc:sldLayoutMk cId="1486964265" sldId="2147483693"/>
          </pc:sldLayoutMkLst>
        </pc:sldLayoutChg>
        <pc:sldLayoutChg chg="add del">
          <pc:chgData name="挺 蔡" userId="7033fef2-297c-4369-a133-be98324c6b92" providerId="ADAL" clId="{9558D61E-46E4-4DD7-BBB1-3E28CA59552B}" dt="2020-10-14T06:58:41.050" v="191" actId="2696"/>
          <pc:sldLayoutMkLst>
            <pc:docMk/>
            <pc:sldMasterMk cId="2138152735" sldId="2147483687"/>
            <pc:sldLayoutMk cId="1148128584" sldId="2147483694"/>
          </pc:sldLayoutMkLst>
        </pc:sldLayoutChg>
        <pc:sldLayoutChg chg="add del">
          <pc:chgData name="挺 蔡" userId="7033fef2-297c-4369-a133-be98324c6b92" providerId="ADAL" clId="{9558D61E-46E4-4DD7-BBB1-3E28CA59552B}" dt="2020-10-14T06:58:41.049" v="190" actId="2696"/>
          <pc:sldLayoutMkLst>
            <pc:docMk/>
            <pc:sldMasterMk cId="2138152735" sldId="2147483687"/>
            <pc:sldLayoutMk cId="1047115737" sldId="2147483695"/>
          </pc:sldLayoutMkLst>
        </pc:sldLayoutChg>
        <pc:sldLayoutChg chg="add del">
          <pc:chgData name="挺 蔡" userId="7033fef2-297c-4369-a133-be98324c6b92" providerId="ADAL" clId="{9558D61E-46E4-4DD7-BBB1-3E28CA59552B}" dt="2020-10-14T06:58:41.049" v="189" actId="2696"/>
          <pc:sldLayoutMkLst>
            <pc:docMk/>
            <pc:sldMasterMk cId="2138152735" sldId="2147483687"/>
            <pc:sldLayoutMk cId="4293078441" sldId="2147483696"/>
          </pc:sldLayoutMkLst>
        </pc:sldLayoutChg>
        <pc:sldLayoutChg chg="add del">
          <pc:chgData name="挺 蔡" userId="7033fef2-297c-4369-a133-be98324c6b92" providerId="ADAL" clId="{9558D61E-46E4-4DD7-BBB1-3E28CA59552B}" dt="2020-10-14T06:58:41.048" v="188" actId="2696"/>
          <pc:sldLayoutMkLst>
            <pc:docMk/>
            <pc:sldMasterMk cId="2138152735" sldId="2147483687"/>
            <pc:sldLayoutMk cId="3675223200" sldId="2147483697"/>
          </pc:sldLayoutMkLst>
        </pc:sldLayoutChg>
        <pc:sldLayoutChg chg="add del">
          <pc:chgData name="挺 蔡" userId="7033fef2-297c-4369-a133-be98324c6b92" providerId="ADAL" clId="{9558D61E-46E4-4DD7-BBB1-3E28CA59552B}" dt="2020-10-14T06:58:41.048" v="187" actId="2696"/>
          <pc:sldLayoutMkLst>
            <pc:docMk/>
            <pc:sldMasterMk cId="2138152735" sldId="2147483687"/>
            <pc:sldLayoutMk cId="2810291643" sldId="2147483698"/>
          </pc:sldLayoutMkLst>
        </pc:sldLayoutChg>
        <pc:sldLayoutChg chg="add del">
          <pc:chgData name="挺 蔡" userId="7033fef2-297c-4369-a133-be98324c6b92" providerId="ADAL" clId="{9558D61E-46E4-4DD7-BBB1-3E28CA59552B}" dt="2020-10-14T06:58:41.047" v="186" actId="2696"/>
          <pc:sldLayoutMkLst>
            <pc:docMk/>
            <pc:sldMasterMk cId="2138152735" sldId="2147483687"/>
            <pc:sldLayoutMk cId="4237844698" sldId="2147483699"/>
          </pc:sldLayoutMkLst>
        </pc:sldLayoutChg>
      </pc:sldMasterChg>
      <pc:sldMasterChg chg="add del addSldLayout delSldLayout">
        <pc:chgData name="挺 蔡" userId="7033fef2-297c-4369-a133-be98324c6b92" providerId="ADAL" clId="{9558D61E-46E4-4DD7-BBB1-3E28CA59552B}" dt="2020-10-13T08:16:58.244" v="22" actId="2696"/>
        <pc:sldMasterMkLst>
          <pc:docMk/>
          <pc:sldMasterMk cId="1858994755" sldId="2147483700"/>
        </pc:sldMasterMkLst>
        <pc:sldLayoutChg chg="add del">
          <pc:chgData name="挺 蔡" userId="7033fef2-297c-4369-a133-be98324c6b92" providerId="ADAL" clId="{9558D61E-46E4-4DD7-BBB1-3E28CA59552B}" dt="2020-10-13T08:16:58.244" v="22" actId="2696"/>
          <pc:sldLayoutMkLst>
            <pc:docMk/>
            <pc:sldMasterMk cId="1858994755" sldId="2147483700"/>
            <pc:sldLayoutMk cId="2392165902" sldId="2147483701"/>
          </pc:sldLayoutMkLst>
        </pc:sldLayoutChg>
        <pc:sldLayoutChg chg="add del">
          <pc:chgData name="挺 蔡" userId="7033fef2-297c-4369-a133-be98324c6b92" providerId="ADAL" clId="{9558D61E-46E4-4DD7-BBB1-3E28CA59552B}" dt="2020-10-13T08:16:58.244" v="21" actId="2696"/>
          <pc:sldLayoutMkLst>
            <pc:docMk/>
            <pc:sldMasterMk cId="1858994755" sldId="2147483700"/>
            <pc:sldLayoutMk cId="905200690" sldId="2147483702"/>
          </pc:sldLayoutMkLst>
        </pc:sldLayoutChg>
        <pc:sldLayoutChg chg="add del">
          <pc:chgData name="挺 蔡" userId="7033fef2-297c-4369-a133-be98324c6b92" providerId="ADAL" clId="{9558D61E-46E4-4DD7-BBB1-3E28CA59552B}" dt="2020-10-13T08:16:58.244" v="20" actId="2696"/>
          <pc:sldLayoutMkLst>
            <pc:docMk/>
            <pc:sldMasterMk cId="1858994755" sldId="2147483700"/>
            <pc:sldLayoutMk cId="4123150806" sldId="2147483703"/>
          </pc:sldLayoutMkLst>
        </pc:sldLayoutChg>
        <pc:sldLayoutChg chg="add del">
          <pc:chgData name="挺 蔡" userId="7033fef2-297c-4369-a133-be98324c6b92" providerId="ADAL" clId="{9558D61E-46E4-4DD7-BBB1-3E28CA59552B}" dt="2020-10-13T08:16:58.244" v="19" actId="2696"/>
          <pc:sldLayoutMkLst>
            <pc:docMk/>
            <pc:sldMasterMk cId="1858994755" sldId="2147483700"/>
            <pc:sldLayoutMk cId="652217804" sldId="2147483704"/>
          </pc:sldLayoutMkLst>
        </pc:sldLayoutChg>
        <pc:sldLayoutChg chg="add del">
          <pc:chgData name="挺 蔡" userId="7033fef2-297c-4369-a133-be98324c6b92" providerId="ADAL" clId="{9558D61E-46E4-4DD7-BBB1-3E28CA59552B}" dt="2020-10-13T08:16:58.244" v="18" actId="2696"/>
          <pc:sldLayoutMkLst>
            <pc:docMk/>
            <pc:sldMasterMk cId="1858994755" sldId="2147483700"/>
            <pc:sldLayoutMk cId="120503556" sldId="2147483705"/>
          </pc:sldLayoutMkLst>
        </pc:sldLayoutChg>
        <pc:sldLayoutChg chg="add del">
          <pc:chgData name="挺 蔡" userId="7033fef2-297c-4369-a133-be98324c6b92" providerId="ADAL" clId="{9558D61E-46E4-4DD7-BBB1-3E28CA59552B}" dt="2020-10-13T08:16:58.244" v="17" actId="2696"/>
          <pc:sldLayoutMkLst>
            <pc:docMk/>
            <pc:sldMasterMk cId="1858994755" sldId="2147483700"/>
            <pc:sldLayoutMk cId="1159886849" sldId="2147483706"/>
          </pc:sldLayoutMkLst>
        </pc:sldLayoutChg>
        <pc:sldLayoutChg chg="add del">
          <pc:chgData name="挺 蔡" userId="7033fef2-297c-4369-a133-be98324c6b92" providerId="ADAL" clId="{9558D61E-46E4-4DD7-BBB1-3E28CA59552B}" dt="2020-10-13T08:16:58.244" v="16" actId="2696"/>
          <pc:sldLayoutMkLst>
            <pc:docMk/>
            <pc:sldMasterMk cId="1858994755" sldId="2147483700"/>
            <pc:sldLayoutMk cId="942777116" sldId="2147483707"/>
          </pc:sldLayoutMkLst>
        </pc:sldLayoutChg>
        <pc:sldLayoutChg chg="add del">
          <pc:chgData name="挺 蔡" userId="7033fef2-297c-4369-a133-be98324c6b92" providerId="ADAL" clId="{9558D61E-46E4-4DD7-BBB1-3E28CA59552B}" dt="2020-10-13T08:16:58.244" v="15" actId="2696"/>
          <pc:sldLayoutMkLst>
            <pc:docMk/>
            <pc:sldMasterMk cId="1858994755" sldId="2147483700"/>
            <pc:sldLayoutMk cId="37066768" sldId="2147483708"/>
          </pc:sldLayoutMkLst>
        </pc:sldLayoutChg>
        <pc:sldLayoutChg chg="add del">
          <pc:chgData name="挺 蔡" userId="7033fef2-297c-4369-a133-be98324c6b92" providerId="ADAL" clId="{9558D61E-46E4-4DD7-BBB1-3E28CA59552B}" dt="2020-10-13T08:16:58.244" v="14" actId="2696"/>
          <pc:sldLayoutMkLst>
            <pc:docMk/>
            <pc:sldMasterMk cId="1858994755" sldId="2147483700"/>
            <pc:sldLayoutMk cId="601712648" sldId="2147483709"/>
          </pc:sldLayoutMkLst>
        </pc:sldLayoutChg>
      </pc:sldMasterChg>
    </pc:docChg>
  </pc:docChgLst>
  <pc:docChgLst>
    <pc:chgData name="挺 蔡" userId="7033fef2-297c-4369-a133-be98324c6b92" providerId="ADAL" clId="{5AB2F891-C144-4B3F-A9CC-07F95CA7AC98}"/>
    <pc:docChg chg="undo custSel addSld delSld modSld">
      <pc:chgData name="挺 蔡" userId="7033fef2-297c-4369-a133-be98324c6b92" providerId="ADAL" clId="{5AB2F891-C144-4B3F-A9CC-07F95CA7AC98}" dt="2020-12-06T14:50:58.157" v="55" actId="14100"/>
      <pc:docMkLst>
        <pc:docMk/>
      </pc:docMkLst>
      <pc:sldChg chg="addSp modSp mod">
        <pc:chgData name="挺 蔡" userId="7033fef2-297c-4369-a133-be98324c6b92" providerId="ADAL" clId="{5AB2F891-C144-4B3F-A9CC-07F95CA7AC98}" dt="2020-12-06T14:32:55.690" v="1" actId="1076"/>
        <pc:sldMkLst>
          <pc:docMk/>
          <pc:sldMk cId="3202118115" sldId="3837"/>
        </pc:sldMkLst>
        <pc:picChg chg="add mod">
          <ac:chgData name="挺 蔡" userId="7033fef2-297c-4369-a133-be98324c6b92" providerId="ADAL" clId="{5AB2F891-C144-4B3F-A9CC-07F95CA7AC98}" dt="2020-12-06T14:32:55.690" v="1" actId="1076"/>
          <ac:picMkLst>
            <pc:docMk/>
            <pc:sldMk cId="3202118115" sldId="3837"/>
            <ac:picMk id="2" creationId="{2575B778-64DF-4476-A968-52C7D652683D}"/>
          </ac:picMkLst>
        </pc:picChg>
      </pc:sldChg>
      <pc:sldChg chg="addSp modSp mod">
        <pc:chgData name="挺 蔡" userId="7033fef2-297c-4369-a133-be98324c6b92" providerId="ADAL" clId="{5AB2F891-C144-4B3F-A9CC-07F95CA7AC98}" dt="2020-12-06T14:34:54.619" v="22" actId="14100"/>
        <pc:sldMkLst>
          <pc:docMk/>
          <pc:sldMk cId="1681072275" sldId="3839"/>
        </pc:sldMkLst>
        <pc:picChg chg="add mod">
          <ac:chgData name="挺 蔡" userId="7033fef2-297c-4369-a133-be98324c6b92" providerId="ADAL" clId="{5AB2F891-C144-4B3F-A9CC-07F95CA7AC98}" dt="2020-12-06T14:34:54.619" v="22" actId="14100"/>
          <ac:picMkLst>
            <pc:docMk/>
            <pc:sldMk cId="1681072275" sldId="3839"/>
            <ac:picMk id="2" creationId="{97E8D593-3AD1-4B11-A877-95691A61BC9B}"/>
          </ac:picMkLst>
        </pc:picChg>
        <pc:picChg chg="add mod">
          <ac:chgData name="挺 蔡" userId="7033fef2-297c-4369-a133-be98324c6b92" providerId="ADAL" clId="{5AB2F891-C144-4B3F-A9CC-07F95CA7AC98}" dt="2020-12-06T14:34:44.934" v="19" actId="14100"/>
          <ac:picMkLst>
            <pc:docMk/>
            <pc:sldMk cId="1681072275" sldId="3839"/>
            <ac:picMk id="3" creationId="{A345B4C0-1EBC-4504-9239-9DD613AFE1C2}"/>
          </ac:picMkLst>
        </pc:picChg>
      </pc:sldChg>
      <pc:sldChg chg="del">
        <pc:chgData name="挺 蔡" userId="7033fef2-297c-4369-a133-be98324c6b92" providerId="ADAL" clId="{5AB2F891-C144-4B3F-A9CC-07F95CA7AC98}" dt="2020-12-06T14:33:46.886" v="4" actId="47"/>
        <pc:sldMkLst>
          <pc:docMk/>
          <pc:sldMk cId="1629203562" sldId="3840"/>
        </pc:sldMkLst>
      </pc:sldChg>
      <pc:sldChg chg="delSp del mod">
        <pc:chgData name="挺 蔡" userId="7033fef2-297c-4369-a133-be98324c6b92" providerId="ADAL" clId="{5AB2F891-C144-4B3F-A9CC-07F95CA7AC98}" dt="2020-12-06T14:35:07.798" v="24" actId="47"/>
        <pc:sldMkLst>
          <pc:docMk/>
          <pc:sldMk cId="67237659" sldId="3850"/>
        </pc:sldMkLst>
        <pc:picChg chg="del">
          <ac:chgData name="挺 蔡" userId="7033fef2-297c-4369-a133-be98324c6b92" providerId="ADAL" clId="{5AB2F891-C144-4B3F-A9CC-07F95CA7AC98}" dt="2020-12-06T14:35:06.784" v="23" actId="478"/>
          <ac:picMkLst>
            <pc:docMk/>
            <pc:sldMk cId="67237659" sldId="3850"/>
            <ac:picMk id="4" creationId="{99A7C269-BE3E-4584-8DA8-62EAD4CFEFBB}"/>
          </ac:picMkLst>
        </pc:picChg>
      </pc:sldChg>
      <pc:sldChg chg="addSp delSp modSp add mod">
        <pc:chgData name="挺 蔡" userId="7033fef2-297c-4369-a133-be98324c6b92" providerId="ADAL" clId="{5AB2F891-C144-4B3F-A9CC-07F95CA7AC98}" dt="2020-12-06T14:37:02.941" v="38" actId="1035"/>
        <pc:sldMkLst>
          <pc:docMk/>
          <pc:sldMk cId="480173754" sldId="3851"/>
        </pc:sldMkLst>
        <pc:picChg chg="del">
          <ac:chgData name="挺 蔡" userId="7033fef2-297c-4369-a133-be98324c6b92" providerId="ADAL" clId="{5AB2F891-C144-4B3F-A9CC-07F95CA7AC98}" dt="2020-12-06T14:33:52.274" v="7" actId="478"/>
          <ac:picMkLst>
            <pc:docMk/>
            <pc:sldMk cId="480173754" sldId="3851"/>
            <ac:picMk id="2" creationId="{97E8D593-3AD1-4B11-A877-95691A61BC9B}"/>
          </ac:picMkLst>
        </pc:picChg>
        <pc:picChg chg="add mod">
          <ac:chgData name="挺 蔡" userId="7033fef2-297c-4369-a133-be98324c6b92" providerId="ADAL" clId="{5AB2F891-C144-4B3F-A9CC-07F95CA7AC98}" dt="2020-12-06T14:37:02.941" v="38" actId="1035"/>
          <ac:picMkLst>
            <pc:docMk/>
            <pc:sldMk cId="480173754" sldId="3851"/>
            <ac:picMk id="3" creationId="{14E6D087-CBF9-42E6-A82B-4769D0984B89}"/>
          </ac:picMkLst>
        </pc:picChg>
        <pc:picChg chg="add mod">
          <ac:chgData name="挺 蔡" userId="7033fef2-297c-4369-a133-be98324c6b92" providerId="ADAL" clId="{5AB2F891-C144-4B3F-A9CC-07F95CA7AC98}" dt="2020-12-06T14:37:02.941" v="38" actId="1035"/>
          <ac:picMkLst>
            <pc:docMk/>
            <pc:sldMk cId="480173754" sldId="3851"/>
            <ac:picMk id="4" creationId="{EA06BDB1-DF7A-4E76-90E8-FA7AE423CECF}"/>
          </ac:picMkLst>
        </pc:picChg>
      </pc:sldChg>
      <pc:sldChg chg="addSp delSp modSp add mod">
        <pc:chgData name="挺 蔡" userId="7033fef2-297c-4369-a133-be98324c6b92" providerId="ADAL" clId="{5AB2F891-C144-4B3F-A9CC-07F95CA7AC98}" dt="2020-12-06T14:50:58.157" v="55" actId="14100"/>
        <pc:sldMkLst>
          <pc:docMk/>
          <pc:sldMk cId="1881048404" sldId="3852"/>
        </pc:sldMkLst>
        <pc:graphicFrameChg chg="add mod">
          <ac:chgData name="挺 蔡" userId="7033fef2-297c-4369-a133-be98324c6b92" providerId="ADAL" clId="{5AB2F891-C144-4B3F-A9CC-07F95CA7AC98}" dt="2020-12-06T14:50:44.532" v="47"/>
          <ac:graphicFrameMkLst>
            <pc:docMk/>
            <pc:sldMk cId="1881048404" sldId="3852"/>
            <ac:graphicFrameMk id="5" creationId="{51265073-D4B3-47B0-A85A-0085B24E4606}"/>
          </ac:graphicFrameMkLst>
        </pc:graphicFrameChg>
        <pc:graphicFrameChg chg="add mod">
          <ac:chgData name="挺 蔡" userId="7033fef2-297c-4369-a133-be98324c6b92" providerId="ADAL" clId="{5AB2F891-C144-4B3F-A9CC-07F95CA7AC98}" dt="2020-12-06T14:50:58.157" v="55" actId="14100"/>
          <ac:graphicFrameMkLst>
            <pc:docMk/>
            <pc:sldMk cId="1881048404" sldId="3852"/>
            <ac:graphicFrameMk id="6" creationId="{51265073-D4B3-47B0-A85A-0085B24E4606}"/>
          </ac:graphicFrameMkLst>
        </pc:graphicFrameChg>
        <pc:picChg chg="del">
          <ac:chgData name="挺 蔡" userId="7033fef2-297c-4369-a133-be98324c6b92" providerId="ADAL" clId="{5AB2F891-C144-4B3F-A9CC-07F95CA7AC98}" dt="2020-12-06T14:33:53.485" v="8" actId="478"/>
          <ac:picMkLst>
            <pc:docMk/>
            <pc:sldMk cId="1881048404" sldId="3852"/>
            <ac:picMk id="2" creationId="{97E8D593-3AD1-4B11-A877-95691A61BC9B}"/>
          </ac:picMkLst>
        </pc:picChg>
      </pc:sldChg>
    </pc:docChg>
  </pc:docChgLst>
  <pc:docChgLst>
    <pc:chgData name="挺 蔡" userId="7033fef2-297c-4369-a133-be98324c6b92" providerId="ADAL" clId="{1F2B181E-598B-4E58-9BF2-FA831FEEAE69}"/>
    <pc:docChg chg="undo custSel addSld modSld">
      <pc:chgData name="挺 蔡" userId="7033fef2-297c-4369-a133-be98324c6b92" providerId="ADAL" clId="{1F2B181E-598B-4E58-9BF2-FA831FEEAE69}" dt="2020-12-06T12:30:22.191" v="817"/>
      <pc:docMkLst>
        <pc:docMk/>
      </pc:docMkLst>
      <pc:sldChg chg="modSp">
        <pc:chgData name="挺 蔡" userId="7033fef2-297c-4369-a133-be98324c6b92" providerId="ADAL" clId="{1F2B181E-598B-4E58-9BF2-FA831FEEAE69}" dt="2020-12-06T12:27:18.655" v="720"/>
        <pc:sldMkLst>
          <pc:docMk/>
          <pc:sldMk cId="2463619694" sldId="3829"/>
        </pc:sldMkLst>
        <pc:spChg chg="mod">
          <ac:chgData name="挺 蔡" userId="7033fef2-297c-4369-a133-be98324c6b92" providerId="ADAL" clId="{1F2B181E-598B-4E58-9BF2-FA831FEEAE69}" dt="2020-12-06T12:27:18.655" v="720"/>
          <ac:spMkLst>
            <pc:docMk/>
            <pc:sldMk cId="2463619694" sldId="3829"/>
            <ac:spMk id="20" creationId="{30CB3F85-5947-CE41-9E02-05851B793EE4}"/>
          </ac:spMkLst>
        </pc:spChg>
      </pc:sldChg>
      <pc:sldChg chg="modSp">
        <pc:chgData name="挺 蔡" userId="7033fef2-297c-4369-a133-be98324c6b92" providerId="ADAL" clId="{1F2B181E-598B-4E58-9BF2-FA831FEEAE69}" dt="2020-12-06T12:08:33.121" v="44" actId="20577"/>
        <pc:sldMkLst>
          <pc:docMk/>
          <pc:sldMk cId="3109795846" sldId="3832"/>
        </pc:sldMkLst>
        <pc:spChg chg="mod">
          <ac:chgData name="挺 蔡" userId="7033fef2-297c-4369-a133-be98324c6b92" providerId="ADAL" clId="{1F2B181E-598B-4E58-9BF2-FA831FEEAE69}" dt="2020-12-06T12:08:33.121" v="44" actId="20577"/>
          <ac:spMkLst>
            <pc:docMk/>
            <pc:sldMk cId="3109795846" sldId="3832"/>
            <ac:spMk id="20" creationId="{30CB3F85-5947-CE41-9E02-05851B793EE4}"/>
          </ac:spMkLst>
        </pc:spChg>
      </pc:sldChg>
      <pc:sldChg chg="addSp modSp">
        <pc:chgData name="挺 蔡" userId="7033fef2-297c-4369-a133-be98324c6b92" providerId="ADAL" clId="{1F2B181E-598B-4E58-9BF2-FA831FEEAE69}" dt="2020-12-06T12:20:57.639" v="472" actId="1076"/>
        <pc:sldMkLst>
          <pc:docMk/>
          <pc:sldMk cId="1689435771" sldId="3835"/>
        </pc:sldMkLst>
        <pc:spChg chg="add mod">
          <ac:chgData name="挺 蔡" userId="7033fef2-297c-4369-a133-be98324c6b92" providerId="ADAL" clId="{1F2B181E-598B-4E58-9BF2-FA831FEEAE69}" dt="2020-12-06T12:20:31.485" v="469"/>
          <ac:spMkLst>
            <pc:docMk/>
            <pc:sldMk cId="1689435771" sldId="3835"/>
            <ac:spMk id="5" creationId="{16DE3EBF-C82B-4351-827D-B89B29740A15}"/>
          </ac:spMkLst>
        </pc:spChg>
        <pc:spChg chg="mod">
          <ac:chgData name="挺 蔡" userId="7033fef2-297c-4369-a133-be98324c6b92" providerId="ADAL" clId="{1F2B181E-598B-4E58-9BF2-FA831FEEAE69}" dt="2020-12-06T12:18:59.514" v="390"/>
          <ac:spMkLst>
            <pc:docMk/>
            <pc:sldMk cId="1689435771" sldId="3835"/>
            <ac:spMk id="20" creationId="{30CB3F85-5947-CE41-9E02-05851B793EE4}"/>
          </ac:spMkLst>
        </pc:spChg>
        <pc:picChg chg="mod">
          <ac:chgData name="挺 蔡" userId="7033fef2-297c-4369-a133-be98324c6b92" providerId="ADAL" clId="{1F2B181E-598B-4E58-9BF2-FA831FEEAE69}" dt="2020-12-06T12:17:30.020" v="315" actId="1036"/>
          <ac:picMkLst>
            <pc:docMk/>
            <pc:sldMk cId="1689435771" sldId="3835"/>
            <ac:picMk id="3" creationId="{BBBFE4E3-D416-4E2F-85E6-C15FDDCB27CF}"/>
          </ac:picMkLst>
        </pc:picChg>
        <pc:picChg chg="add mod">
          <ac:chgData name="挺 蔡" userId="7033fef2-297c-4369-a133-be98324c6b92" providerId="ADAL" clId="{1F2B181E-598B-4E58-9BF2-FA831FEEAE69}" dt="2020-12-06T12:20:57.639" v="472" actId="1076"/>
          <ac:picMkLst>
            <pc:docMk/>
            <pc:sldMk cId="1689435771" sldId="3835"/>
            <ac:picMk id="6" creationId="{D6483897-F0F8-491B-ACCE-DC3E2F17E2BA}"/>
          </ac:picMkLst>
        </pc:picChg>
      </pc:sldChg>
      <pc:sldChg chg="modSp">
        <pc:chgData name="挺 蔡" userId="7033fef2-297c-4369-a133-be98324c6b92" providerId="ADAL" clId="{1F2B181E-598B-4E58-9BF2-FA831FEEAE69}" dt="2020-12-06T12:11:23.141" v="45" actId="20577"/>
        <pc:sldMkLst>
          <pc:docMk/>
          <pc:sldMk cId="3202118115" sldId="3837"/>
        </pc:sldMkLst>
        <pc:spChg chg="mod">
          <ac:chgData name="挺 蔡" userId="7033fef2-297c-4369-a133-be98324c6b92" providerId="ADAL" clId="{1F2B181E-598B-4E58-9BF2-FA831FEEAE69}" dt="2020-12-06T12:11:23.141" v="45" actId="20577"/>
          <ac:spMkLst>
            <pc:docMk/>
            <pc:sldMk cId="3202118115" sldId="3837"/>
            <ac:spMk id="20" creationId="{30CB3F85-5947-CE41-9E02-05851B793EE4}"/>
          </ac:spMkLst>
        </pc:spChg>
      </pc:sldChg>
      <pc:sldChg chg="modSp">
        <pc:chgData name="挺 蔡" userId="7033fef2-297c-4369-a133-be98324c6b92" providerId="ADAL" clId="{1F2B181E-598B-4E58-9BF2-FA831FEEAE69}" dt="2020-12-06T12:27:47.330" v="730" actId="207"/>
        <pc:sldMkLst>
          <pc:docMk/>
          <pc:sldMk cId="2919199572" sldId="3838"/>
        </pc:sldMkLst>
        <pc:spChg chg="mod">
          <ac:chgData name="挺 蔡" userId="7033fef2-297c-4369-a133-be98324c6b92" providerId="ADAL" clId="{1F2B181E-598B-4E58-9BF2-FA831FEEAE69}" dt="2020-12-06T12:27:47.330" v="730" actId="207"/>
          <ac:spMkLst>
            <pc:docMk/>
            <pc:sldMk cId="2919199572" sldId="3838"/>
            <ac:spMk id="20" creationId="{30CB3F85-5947-CE41-9E02-05851B793EE4}"/>
          </ac:spMkLst>
        </pc:spChg>
      </pc:sldChg>
      <pc:sldChg chg="modSp">
        <pc:chgData name="挺 蔡" userId="7033fef2-297c-4369-a133-be98324c6b92" providerId="ADAL" clId="{1F2B181E-598B-4E58-9BF2-FA831FEEAE69}" dt="2020-12-06T12:11:27.391" v="46" actId="20577"/>
        <pc:sldMkLst>
          <pc:docMk/>
          <pc:sldMk cId="1681072275" sldId="3839"/>
        </pc:sldMkLst>
        <pc:spChg chg="mod">
          <ac:chgData name="挺 蔡" userId="7033fef2-297c-4369-a133-be98324c6b92" providerId="ADAL" clId="{1F2B181E-598B-4E58-9BF2-FA831FEEAE69}" dt="2020-12-06T12:11:27.391" v="46" actId="20577"/>
          <ac:spMkLst>
            <pc:docMk/>
            <pc:sldMk cId="1681072275" sldId="3839"/>
            <ac:spMk id="20" creationId="{30CB3F85-5947-CE41-9E02-05851B793EE4}"/>
          </ac:spMkLst>
        </pc:spChg>
      </pc:sldChg>
      <pc:sldChg chg="addSp delSp modSp add">
        <pc:chgData name="挺 蔡" userId="7033fef2-297c-4369-a133-be98324c6b92" providerId="ADAL" clId="{1F2B181E-598B-4E58-9BF2-FA831FEEAE69}" dt="2020-12-06T12:21:18.993" v="479" actId="1076"/>
        <pc:sldMkLst>
          <pc:docMk/>
          <pc:sldMk cId="1725926940" sldId="3849"/>
        </pc:sldMkLst>
        <pc:picChg chg="del">
          <ac:chgData name="挺 蔡" userId="7033fef2-297c-4369-a133-be98324c6b92" providerId="ADAL" clId="{1F2B181E-598B-4E58-9BF2-FA831FEEAE69}" dt="2020-12-06T12:21:11.283" v="474" actId="478"/>
          <ac:picMkLst>
            <pc:docMk/>
            <pc:sldMk cId="1725926940" sldId="3849"/>
            <ac:picMk id="6" creationId="{D6483897-F0F8-491B-ACCE-DC3E2F17E2BA}"/>
          </ac:picMkLst>
        </pc:picChg>
        <pc:picChg chg="add mod">
          <ac:chgData name="挺 蔡" userId="7033fef2-297c-4369-a133-be98324c6b92" providerId="ADAL" clId="{1F2B181E-598B-4E58-9BF2-FA831FEEAE69}" dt="2020-12-06T12:21:18.993" v="479" actId="1076"/>
          <ac:picMkLst>
            <pc:docMk/>
            <pc:sldMk cId="1725926940" sldId="3849"/>
            <ac:picMk id="7" creationId="{A4E7270D-97AC-42A5-8BDE-A88FF9510AAD}"/>
          </ac:picMkLst>
        </pc:picChg>
      </pc:sldChg>
      <pc:sldChg chg="modSp add">
        <pc:chgData name="挺 蔡" userId="7033fef2-297c-4369-a133-be98324c6b92" providerId="ADAL" clId="{1F2B181E-598B-4E58-9BF2-FA831FEEAE69}" dt="2020-12-06T12:30:22.191" v="817"/>
        <pc:sldMkLst>
          <pc:docMk/>
          <pc:sldMk cId="67237659" sldId="3850"/>
        </pc:sldMkLst>
        <pc:spChg chg="mod">
          <ac:chgData name="挺 蔡" userId="7033fef2-297c-4369-a133-be98324c6b92" providerId="ADAL" clId="{1F2B181E-598B-4E58-9BF2-FA831FEEAE69}" dt="2020-12-06T12:29:01.858" v="759"/>
          <ac:spMkLst>
            <pc:docMk/>
            <pc:sldMk cId="67237659" sldId="3850"/>
            <ac:spMk id="15" creationId="{48743E97-DA70-CF40-9F77-7590E14AFDD0}"/>
          </ac:spMkLst>
        </pc:spChg>
        <pc:spChg chg="mod">
          <ac:chgData name="挺 蔡" userId="7033fef2-297c-4369-a133-be98324c6b92" providerId="ADAL" clId="{1F2B181E-598B-4E58-9BF2-FA831FEEAE69}" dt="2020-12-06T12:30:22.191" v="817"/>
          <ac:spMkLst>
            <pc:docMk/>
            <pc:sldMk cId="67237659" sldId="3850"/>
            <ac:spMk id="20" creationId="{30CB3F85-5947-CE41-9E02-05851B793EE4}"/>
          </ac:spMkLst>
        </pc:spChg>
        <pc:picChg chg="mod">
          <ac:chgData name="挺 蔡" userId="7033fef2-297c-4369-a133-be98324c6b92" providerId="ADAL" clId="{1F2B181E-598B-4E58-9BF2-FA831FEEAE69}" dt="2020-12-06T12:30:02.200" v="811" actId="1036"/>
          <ac:picMkLst>
            <pc:docMk/>
            <pc:sldMk cId="67237659" sldId="3850"/>
            <ac:picMk id="4" creationId="{99A7C269-BE3E-4584-8DA8-62EAD4CFEFBB}"/>
          </ac:picMkLst>
        </pc:picChg>
      </pc:sldChg>
    </pc:docChg>
  </pc:docChgLst>
  <pc:docChgLst>
    <pc:chgData name="挺 蔡" userId="7033fef2-297c-4369-a133-be98324c6b92" providerId="ADAL" clId="{CF03D843-5348-4C88-9F95-5535E24776A6}"/>
    <pc:docChg chg="undo custSel addSld delSld modSld sldOrd">
      <pc:chgData name="挺 蔡" userId="7033fef2-297c-4369-a133-be98324c6b92" providerId="ADAL" clId="{CF03D843-5348-4C88-9F95-5535E24776A6}" dt="2020-11-05T13:51:16.825" v="2042" actId="1035"/>
      <pc:docMkLst>
        <pc:docMk/>
      </pc:docMkLst>
      <pc:sldChg chg="modSp">
        <pc:chgData name="挺 蔡" userId="7033fef2-297c-4369-a133-be98324c6b92" providerId="ADAL" clId="{CF03D843-5348-4C88-9F95-5535E24776A6}" dt="2020-11-05T10:29:29.100" v="26"/>
        <pc:sldMkLst>
          <pc:docMk/>
          <pc:sldMk cId="2256973714" sldId="650"/>
        </pc:sldMkLst>
        <pc:spChg chg="mod">
          <ac:chgData name="挺 蔡" userId="7033fef2-297c-4369-a133-be98324c6b92" providerId="ADAL" clId="{CF03D843-5348-4C88-9F95-5535E24776A6}" dt="2020-11-05T10:29:21.660" v="19" actId="20577"/>
          <ac:spMkLst>
            <pc:docMk/>
            <pc:sldMk cId="2256973714" sldId="650"/>
            <ac:spMk id="6" creationId="{1E168467-58A2-4BB1-A25F-11A5FE8D1D3A}"/>
          </ac:spMkLst>
        </pc:spChg>
        <pc:spChg chg="mod">
          <ac:chgData name="挺 蔡" userId="7033fef2-297c-4369-a133-be98324c6b92" providerId="ADAL" clId="{CF03D843-5348-4C88-9F95-5535E24776A6}" dt="2020-11-05T10:29:29.100" v="26"/>
          <ac:spMkLst>
            <pc:docMk/>
            <pc:sldMk cId="2256973714" sldId="650"/>
            <ac:spMk id="7" creationId="{65F39DF0-78B6-4183-BDF8-CA4EB16D0E2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CK</a:t>
            </a:r>
            <a:r>
              <a:rPr lang="zh-CN" altLang="en-US" baseline="0"/>
              <a:t> </a:t>
            </a:r>
            <a:r>
              <a:rPr lang="en-US" altLang="zh-CN" baseline="0"/>
              <a:t>F-measure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JSFS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Sheet2!$A$2:$B$22</c:f>
              <c:multiLvlStrCache>
                <c:ptCount val="21"/>
                <c:lvl>
                  <c:pt idx="0">
                    <c:v>10%</c:v>
                  </c:pt>
                  <c:pt idx="1">
                    <c:v>20%</c:v>
                  </c:pt>
                  <c:pt idx="2">
                    <c:v>30%</c:v>
                  </c:pt>
                  <c:pt idx="3">
                    <c:v>10%</c:v>
                  </c:pt>
                  <c:pt idx="4">
                    <c:v>20%</c:v>
                  </c:pt>
                  <c:pt idx="5">
                    <c:v>30%</c:v>
                  </c:pt>
                  <c:pt idx="6">
                    <c:v>10%</c:v>
                  </c:pt>
                  <c:pt idx="7">
                    <c:v>20%</c:v>
                  </c:pt>
                  <c:pt idx="8">
                    <c:v>30%</c:v>
                  </c:pt>
                  <c:pt idx="9">
                    <c:v>10%</c:v>
                  </c:pt>
                  <c:pt idx="10">
                    <c:v>20%</c:v>
                  </c:pt>
                  <c:pt idx="11">
                    <c:v>30%</c:v>
                  </c:pt>
                  <c:pt idx="12">
                    <c:v>10%</c:v>
                  </c:pt>
                  <c:pt idx="13">
                    <c:v>20%</c:v>
                  </c:pt>
                  <c:pt idx="14">
                    <c:v>30%</c:v>
                  </c:pt>
                  <c:pt idx="15">
                    <c:v>10%</c:v>
                  </c:pt>
                  <c:pt idx="16">
                    <c:v>20%</c:v>
                  </c:pt>
                  <c:pt idx="17">
                    <c:v>30%</c:v>
                  </c:pt>
                  <c:pt idx="18">
                    <c:v>10%</c:v>
                  </c:pt>
                  <c:pt idx="19">
                    <c:v>20%</c:v>
                  </c:pt>
                  <c:pt idx="20">
                    <c:v>30%</c:v>
                  </c:pt>
                </c:lvl>
                <c:lvl>
                  <c:pt idx="0">
                    <c:v>ant1</c:v>
                  </c:pt>
                  <c:pt idx="3">
                    <c:v>ivy2</c:v>
                  </c:pt>
                  <c:pt idx="6">
                    <c:v>jedit4</c:v>
                  </c:pt>
                  <c:pt idx="9">
                    <c:v>lucene2</c:v>
                  </c:pt>
                  <c:pt idx="12">
                    <c:v>synapse1</c:v>
                  </c:pt>
                  <c:pt idx="15">
                    <c:v>velocity1</c:v>
                  </c:pt>
                  <c:pt idx="18">
                    <c:v>xalan2</c:v>
                  </c:pt>
                </c:lvl>
              </c:multiLvlStrCache>
            </c:multiLvlStrRef>
          </c:cat>
          <c:val>
            <c:numRef>
              <c:f>Sheet2!$C$2:$C$22</c:f>
              <c:numCache>
                <c:formatCode>General</c:formatCode>
                <c:ptCount val="21"/>
                <c:pt idx="0">
                  <c:v>0.48979591836734598</c:v>
                </c:pt>
                <c:pt idx="1">
                  <c:v>0.41666666666666602</c:v>
                </c:pt>
                <c:pt idx="2">
                  <c:v>0.63333333333333297</c:v>
                </c:pt>
                <c:pt idx="3">
                  <c:v>0.19047619047618999</c:v>
                </c:pt>
                <c:pt idx="4">
                  <c:v>0.34615384615384598</c:v>
                </c:pt>
                <c:pt idx="5">
                  <c:v>0.32432432432432401</c:v>
                </c:pt>
                <c:pt idx="6">
                  <c:v>0.52336448598130803</c:v>
                </c:pt>
                <c:pt idx="7">
                  <c:v>0.50537634408602095</c:v>
                </c:pt>
                <c:pt idx="8">
                  <c:v>0.52325581395348797</c:v>
                </c:pt>
                <c:pt idx="9">
                  <c:v>0.68484848484848404</c:v>
                </c:pt>
                <c:pt idx="10">
                  <c:v>0.67515923566878899</c:v>
                </c:pt>
                <c:pt idx="11">
                  <c:v>0.65925925925925899</c:v>
                </c:pt>
                <c:pt idx="12">
                  <c:v>0.58878504672897203</c:v>
                </c:pt>
                <c:pt idx="13">
                  <c:v>0.57142857142857095</c:v>
                </c:pt>
                <c:pt idx="14">
                  <c:v>0.58510638297872297</c:v>
                </c:pt>
                <c:pt idx="15">
                  <c:v>0.75630252100840301</c:v>
                </c:pt>
                <c:pt idx="16">
                  <c:v>0.48571428571428499</c:v>
                </c:pt>
                <c:pt idx="17">
                  <c:v>0.74226804123711299</c:v>
                </c:pt>
                <c:pt idx="18">
                  <c:v>0.43432574430823101</c:v>
                </c:pt>
                <c:pt idx="19">
                  <c:v>0.57060518731988397</c:v>
                </c:pt>
                <c:pt idx="20">
                  <c:v>0.59544159544159503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2A-4DE0-A670-F4EA3A706CFA}"/>
            </c:ext>
          </c:extLst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Sheet2!$A$2:$B$22</c:f>
              <c:multiLvlStrCache>
                <c:ptCount val="21"/>
                <c:lvl>
                  <c:pt idx="0">
                    <c:v>10%</c:v>
                  </c:pt>
                  <c:pt idx="1">
                    <c:v>20%</c:v>
                  </c:pt>
                  <c:pt idx="2">
                    <c:v>30%</c:v>
                  </c:pt>
                  <c:pt idx="3">
                    <c:v>10%</c:v>
                  </c:pt>
                  <c:pt idx="4">
                    <c:v>20%</c:v>
                  </c:pt>
                  <c:pt idx="5">
                    <c:v>30%</c:v>
                  </c:pt>
                  <c:pt idx="6">
                    <c:v>10%</c:v>
                  </c:pt>
                  <c:pt idx="7">
                    <c:v>20%</c:v>
                  </c:pt>
                  <c:pt idx="8">
                    <c:v>30%</c:v>
                  </c:pt>
                  <c:pt idx="9">
                    <c:v>10%</c:v>
                  </c:pt>
                  <c:pt idx="10">
                    <c:v>20%</c:v>
                  </c:pt>
                  <c:pt idx="11">
                    <c:v>30%</c:v>
                  </c:pt>
                  <c:pt idx="12">
                    <c:v>10%</c:v>
                  </c:pt>
                  <c:pt idx="13">
                    <c:v>20%</c:v>
                  </c:pt>
                  <c:pt idx="14">
                    <c:v>30%</c:v>
                  </c:pt>
                  <c:pt idx="15">
                    <c:v>10%</c:v>
                  </c:pt>
                  <c:pt idx="16">
                    <c:v>20%</c:v>
                  </c:pt>
                  <c:pt idx="17">
                    <c:v>30%</c:v>
                  </c:pt>
                  <c:pt idx="18">
                    <c:v>10%</c:v>
                  </c:pt>
                  <c:pt idx="19">
                    <c:v>20%</c:v>
                  </c:pt>
                  <c:pt idx="20">
                    <c:v>30%</c:v>
                  </c:pt>
                </c:lvl>
                <c:lvl>
                  <c:pt idx="0">
                    <c:v>ant1</c:v>
                  </c:pt>
                  <c:pt idx="3">
                    <c:v>ivy2</c:v>
                  </c:pt>
                  <c:pt idx="6">
                    <c:v>jedit4</c:v>
                  </c:pt>
                  <c:pt idx="9">
                    <c:v>lucene2</c:v>
                  </c:pt>
                  <c:pt idx="12">
                    <c:v>synapse1</c:v>
                  </c:pt>
                  <c:pt idx="15">
                    <c:v>velocity1</c:v>
                  </c:pt>
                  <c:pt idx="18">
                    <c:v>xalan2</c:v>
                  </c:pt>
                </c:lvl>
              </c:multiLvlStrCache>
            </c:multiLvlStrRef>
          </c:cat>
          <c:val>
            <c:numRef>
              <c:f>Sheet2!$D$2:$D$22</c:f>
              <c:numCache>
                <c:formatCode>0.0000</c:formatCode>
                <c:ptCount val="21"/>
                <c:pt idx="0">
                  <c:v>0.42857142857142799</c:v>
                </c:pt>
                <c:pt idx="1">
                  <c:v>0.54748603351955305</c:v>
                </c:pt>
                <c:pt idx="2">
                  <c:v>0.58278145695364203</c:v>
                </c:pt>
                <c:pt idx="3">
                  <c:v>0.21212121212121199</c:v>
                </c:pt>
                <c:pt idx="4">
                  <c:v>0.28235294117646997</c:v>
                </c:pt>
                <c:pt idx="5">
                  <c:v>0.38709677419354799</c:v>
                </c:pt>
                <c:pt idx="6">
                  <c:v>0.494623655913978</c:v>
                </c:pt>
                <c:pt idx="7">
                  <c:v>0.43537414965986299</c:v>
                </c:pt>
                <c:pt idx="8">
                  <c:v>0.43564356435643498</c:v>
                </c:pt>
                <c:pt idx="9">
                  <c:v>0.64615384615384597</c:v>
                </c:pt>
                <c:pt idx="10">
                  <c:v>0.68769716088328003</c:v>
                </c:pt>
                <c:pt idx="11">
                  <c:v>0.708029197080291</c:v>
                </c:pt>
                <c:pt idx="12">
                  <c:v>0.63013698630136905</c:v>
                </c:pt>
                <c:pt idx="13">
                  <c:v>0.60256410256410198</c:v>
                </c:pt>
                <c:pt idx="14">
                  <c:v>0.59420289855072395</c:v>
                </c:pt>
                <c:pt idx="15">
                  <c:v>0.78125</c:v>
                </c:pt>
                <c:pt idx="16">
                  <c:v>0.67961165048543604</c:v>
                </c:pt>
                <c:pt idx="17">
                  <c:v>0.67415730337078605</c:v>
                </c:pt>
                <c:pt idx="18">
                  <c:v>0.54649499284692404</c:v>
                </c:pt>
                <c:pt idx="19">
                  <c:v>0.54208754208754195</c:v>
                </c:pt>
                <c:pt idx="20">
                  <c:v>0.578849721706864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2A-4DE0-A670-F4EA3A706CFA}"/>
            </c:ext>
          </c:extLst>
        </c:ser>
        <c:ser>
          <c:idx val="2"/>
          <c:order val="2"/>
          <c:tx>
            <c:strRef>
              <c:f>Sheet2!$E$1</c:f>
              <c:strCache>
                <c:ptCount val="1"/>
                <c:pt idx="0">
                  <c:v>Multinomial Naive Bayesian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Sheet2!$A$2:$B$22</c:f>
              <c:multiLvlStrCache>
                <c:ptCount val="21"/>
                <c:lvl>
                  <c:pt idx="0">
                    <c:v>10%</c:v>
                  </c:pt>
                  <c:pt idx="1">
                    <c:v>20%</c:v>
                  </c:pt>
                  <c:pt idx="2">
                    <c:v>30%</c:v>
                  </c:pt>
                  <c:pt idx="3">
                    <c:v>10%</c:v>
                  </c:pt>
                  <c:pt idx="4">
                    <c:v>20%</c:v>
                  </c:pt>
                  <c:pt idx="5">
                    <c:v>30%</c:v>
                  </c:pt>
                  <c:pt idx="6">
                    <c:v>10%</c:v>
                  </c:pt>
                  <c:pt idx="7">
                    <c:v>20%</c:v>
                  </c:pt>
                  <c:pt idx="8">
                    <c:v>30%</c:v>
                  </c:pt>
                  <c:pt idx="9">
                    <c:v>10%</c:v>
                  </c:pt>
                  <c:pt idx="10">
                    <c:v>20%</c:v>
                  </c:pt>
                  <c:pt idx="11">
                    <c:v>30%</c:v>
                  </c:pt>
                  <c:pt idx="12">
                    <c:v>10%</c:v>
                  </c:pt>
                  <c:pt idx="13">
                    <c:v>20%</c:v>
                  </c:pt>
                  <c:pt idx="14">
                    <c:v>30%</c:v>
                  </c:pt>
                  <c:pt idx="15">
                    <c:v>10%</c:v>
                  </c:pt>
                  <c:pt idx="16">
                    <c:v>20%</c:v>
                  </c:pt>
                  <c:pt idx="17">
                    <c:v>30%</c:v>
                  </c:pt>
                  <c:pt idx="18">
                    <c:v>10%</c:v>
                  </c:pt>
                  <c:pt idx="19">
                    <c:v>20%</c:v>
                  </c:pt>
                  <c:pt idx="20">
                    <c:v>30%</c:v>
                  </c:pt>
                </c:lvl>
                <c:lvl>
                  <c:pt idx="0">
                    <c:v>ant1</c:v>
                  </c:pt>
                  <c:pt idx="3">
                    <c:v>ivy2</c:v>
                  </c:pt>
                  <c:pt idx="6">
                    <c:v>jedit4</c:v>
                  </c:pt>
                  <c:pt idx="9">
                    <c:v>lucene2</c:v>
                  </c:pt>
                  <c:pt idx="12">
                    <c:v>synapse1</c:v>
                  </c:pt>
                  <c:pt idx="15">
                    <c:v>velocity1</c:v>
                  </c:pt>
                  <c:pt idx="18">
                    <c:v>xalan2</c:v>
                  </c:pt>
                </c:lvl>
              </c:multiLvlStrCache>
            </c:multiLvlStrRef>
          </c:cat>
          <c:val>
            <c:numRef>
              <c:f>Sheet2!$E$2:$E$22</c:f>
              <c:numCache>
                <c:formatCode>0.0000</c:formatCode>
                <c:ptCount val="21"/>
                <c:pt idx="0">
                  <c:v>0.31578947368421001</c:v>
                </c:pt>
                <c:pt idx="1">
                  <c:v>0.42424242424242398</c:v>
                </c:pt>
                <c:pt idx="2">
                  <c:v>0.63888888888888795</c:v>
                </c:pt>
                <c:pt idx="3">
                  <c:v>0.21333333333333299</c:v>
                </c:pt>
                <c:pt idx="4">
                  <c:v>0.26315789473684198</c:v>
                </c:pt>
                <c:pt idx="5">
                  <c:v>0.32142857142857101</c:v>
                </c:pt>
                <c:pt idx="6">
                  <c:v>0.32786885245901598</c:v>
                </c:pt>
                <c:pt idx="7">
                  <c:v>0.34146341463414598</c:v>
                </c:pt>
                <c:pt idx="8">
                  <c:v>0.36781609195402298</c:v>
                </c:pt>
                <c:pt idx="9">
                  <c:v>0.52037617554858895</c:v>
                </c:pt>
                <c:pt idx="10">
                  <c:v>0.26999999999999902</c:v>
                </c:pt>
                <c:pt idx="11">
                  <c:v>0.32085561497326098</c:v>
                </c:pt>
                <c:pt idx="12">
                  <c:v>0.54008438818565296</c:v>
                </c:pt>
                <c:pt idx="13">
                  <c:v>0.48684210526315702</c:v>
                </c:pt>
                <c:pt idx="14">
                  <c:v>0.55614973262031997</c:v>
                </c:pt>
                <c:pt idx="15">
                  <c:v>0.70796460176991105</c:v>
                </c:pt>
                <c:pt idx="16">
                  <c:v>0.73786407766990203</c:v>
                </c:pt>
                <c:pt idx="17">
                  <c:v>0.44776119402984998</c:v>
                </c:pt>
                <c:pt idx="18">
                  <c:v>0.46153846153846101</c:v>
                </c:pt>
                <c:pt idx="19">
                  <c:v>0.29698375870069599</c:v>
                </c:pt>
                <c:pt idx="20">
                  <c:v>0.28125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2A-4DE0-A670-F4EA3A706CFA}"/>
            </c:ext>
          </c:extLst>
        </c:ser>
        <c:ser>
          <c:idx val="3"/>
          <c:order val="3"/>
          <c:tx>
            <c:strRef>
              <c:f>Sheet2!$F$1</c:f>
              <c:strCache>
                <c:ptCount val="1"/>
                <c:pt idx="0">
                  <c:v>Gaussian Naive Bayesian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Sheet2!$A$2:$B$22</c:f>
              <c:multiLvlStrCache>
                <c:ptCount val="21"/>
                <c:lvl>
                  <c:pt idx="0">
                    <c:v>10%</c:v>
                  </c:pt>
                  <c:pt idx="1">
                    <c:v>20%</c:v>
                  </c:pt>
                  <c:pt idx="2">
                    <c:v>30%</c:v>
                  </c:pt>
                  <c:pt idx="3">
                    <c:v>10%</c:v>
                  </c:pt>
                  <c:pt idx="4">
                    <c:v>20%</c:v>
                  </c:pt>
                  <c:pt idx="5">
                    <c:v>30%</c:v>
                  </c:pt>
                  <c:pt idx="6">
                    <c:v>10%</c:v>
                  </c:pt>
                  <c:pt idx="7">
                    <c:v>20%</c:v>
                  </c:pt>
                  <c:pt idx="8">
                    <c:v>30%</c:v>
                  </c:pt>
                  <c:pt idx="9">
                    <c:v>10%</c:v>
                  </c:pt>
                  <c:pt idx="10">
                    <c:v>20%</c:v>
                  </c:pt>
                  <c:pt idx="11">
                    <c:v>30%</c:v>
                  </c:pt>
                  <c:pt idx="12">
                    <c:v>10%</c:v>
                  </c:pt>
                  <c:pt idx="13">
                    <c:v>20%</c:v>
                  </c:pt>
                  <c:pt idx="14">
                    <c:v>30%</c:v>
                  </c:pt>
                  <c:pt idx="15">
                    <c:v>10%</c:v>
                  </c:pt>
                  <c:pt idx="16">
                    <c:v>20%</c:v>
                  </c:pt>
                  <c:pt idx="17">
                    <c:v>30%</c:v>
                  </c:pt>
                  <c:pt idx="18">
                    <c:v>10%</c:v>
                  </c:pt>
                  <c:pt idx="19">
                    <c:v>20%</c:v>
                  </c:pt>
                  <c:pt idx="20">
                    <c:v>30%</c:v>
                  </c:pt>
                </c:lvl>
                <c:lvl>
                  <c:pt idx="0">
                    <c:v>ant1</c:v>
                  </c:pt>
                  <c:pt idx="3">
                    <c:v>ivy2</c:v>
                  </c:pt>
                  <c:pt idx="6">
                    <c:v>jedit4</c:v>
                  </c:pt>
                  <c:pt idx="9">
                    <c:v>lucene2</c:v>
                  </c:pt>
                  <c:pt idx="12">
                    <c:v>synapse1</c:v>
                  </c:pt>
                  <c:pt idx="15">
                    <c:v>velocity1</c:v>
                  </c:pt>
                  <c:pt idx="18">
                    <c:v>xalan2</c:v>
                  </c:pt>
                </c:lvl>
              </c:multiLvlStrCache>
            </c:multiLvlStrRef>
          </c:cat>
          <c:val>
            <c:numRef>
              <c:f>Sheet2!$F$2:$F$22</c:f>
              <c:numCache>
                <c:formatCode>0.0000</c:formatCode>
                <c:ptCount val="21"/>
                <c:pt idx="0">
                  <c:v>0.41379310344827502</c:v>
                </c:pt>
                <c:pt idx="1">
                  <c:v>0.51094890510948898</c:v>
                </c:pt>
                <c:pt idx="2">
                  <c:v>0.532258064516129</c:v>
                </c:pt>
                <c:pt idx="3">
                  <c:v>0.18918918918918901</c:v>
                </c:pt>
                <c:pt idx="4">
                  <c:v>0.25925925925925902</c:v>
                </c:pt>
                <c:pt idx="5">
                  <c:v>0.33333333333333298</c:v>
                </c:pt>
                <c:pt idx="6">
                  <c:v>0.53333333333333299</c:v>
                </c:pt>
                <c:pt idx="7">
                  <c:v>0.535433070866141</c:v>
                </c:pt>
                <c:pt idx="8">
                  <c:v>0.45544554455445502</c:v>
                </c:pt>
                <c:pt idx="9">
                  <c:v>0.59171597633135997</c:v>
                </c:pt>
                <c:pt idx="10">
                  <c:v>0.69908814589665602</c:v>
                </c:pt>
                <c:pt idx="11">
                  <c:v>0.70895522388059695</c:v>
                </c:pt>
                <c:pt idx="12">
                  <c:v>0.43548387096774099</c:v>
                </c:pt>
                <c:pt idx="13">
                  <c:v>0.55714285714285705</c:v>
                </c:pt>
                <c:pt idx="14">
                  <c:v>0.546874999999999</c:v>
                </c:pt>
                <c:pt idx="15">
                  <c:v>0.73949579831932699</c:v>
                </c:pt>
                <c:pt idx="16">
                  <c:v>0.73214285714285698</c:v>
                </c:pt>
                <c:pt idx="17">
                  <c:v>0.74468085106382897</c:v>
                </c:pt>
                <c:pt idx="18">
                  <c:v>0.61579651941097702</c:v>
                </c:pt>
                <c:pt idx="19">
                  <c:v>0.57283142389525299</c:v>
                </c:pt>
                <c:pt idx="20">
                  <c:v>0.65743944636678198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2A-4DE0-A670-F4EA3A706CFA}"/>
            </c:ext>
          </c:extLst>
        </c:ser>
        <c:ser>
          <c:idx val="4"/>
          <c:order val="4"/>
          <c:tx>
            <c:strRef>
              <c:f>Sheet2!$G$1</c:f>
              <c:strCache>
                <c:ptCount val="1"/>
                <c:pt idx="0">
                  <c:v>AdaBoost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Sheet2!$A$2:$B$22</c:f>
              <c:multiLvlStrCache>
                <c:ptCount val="21"/>
                <c:lvl>
                  <c:pt idx="0">
                    <c:v>10%</c:v>
                  </c:pt>
                  <c:pt idx="1">
                    <c:v>20%</c:v>
                  </c:pt>
                  <c:pt idx="2">
                    <c:v>30%</c:v>
                  </c:pt>
                  <c:pt idx="3">
                    <c:v>10%</c:v>
                  </c:pt>
                  <c:pt idx="4">
                    <c:v>20%</c:v>
                  </c:pt>
                  <c:pt idx="5">
                    <c:v>30%</c:v>
                  </c:pt>
                  <c:pt idx="6">
                    <c:v>10%</c:v>
                  </c:pt>
                  <c:pt idx="7">
                    <c:v>20%</c:v>
                  </c:pt>
                  <c:pt idx="8">
                    <c:v>30%</c:v>
                  </c:pt>
                  <c:pt idx="9">
                    <c:v>10%</c:v>
                  </c:pt>
                  <c:pt idx="10">
                    <c:v>20%</c:v>
                  </c:pt>
                  <c:pt idx="11">
                    <c:v>30%</c:v>
                  </c:pt>
                  <c:pt idx="12">
                    <c:v>10%</c:v>
                  </c:pt>
                  <c:pt idx="13">
                    <c:v>20%</c:v>
                  </c:pt>
                  <c:pt idx="14">
                    <c:v>30%</c:v>
                  </c:pt>
                  <c:pt idx="15">
                    <c:v>10%</c:v>
                  </c:pt>
                  <c:pt idx="16">
                    <c:v>20%</c:v>
                  </c:pt>
                  <c:pt idx="17">
                    <c:v>30%</c:v>
                  </c:pt>
                  <c:pt idx="18">
                    <c:v>10%</c:v>
                  </c:pt>
                  <c:pt idx="19">
                    <c:v>20%</c:v>
                  </c:pt>
                  <c:pt idx="20">
                    <c:v>30%</c:v>
                  </c:pt>
                </c:lvl>
                <c:lvl>
                  <c:pt idx="0">
                    <c:v>ant1</c:v>
                  </c:pt>
                  <c:pt idx="3">
                    <c:v>ivy2</c:v>
                  </c:pt>
                  <c:pt idx="6">
                    <c:v>jedit4</c:v>
                  </c:pt>
                  <c:pt idx="9">
                    <c:v>lucene2</c:v>
                  </c:pt>
                  <c:pt idx="12">
                    <c:v>synapse1</c:v>
                  </c:pt>
                  <c:pt idx="15">
                    <c:v>velocity1</c:v>
                  </c:pt>
                  <c:pt idx="18">
                    <c:v>xalan2</c:v>
                  </c:pt>
                </c:lvl>
              </c:multiLvlStrCache>
            </c:multiLvlStrRef>
          </c:cat>
          <c:val>
            <c:numRef>
              <c:f>Sheet2!$G$2:$G$22</c:f>
              <c:numCache>
                <c:formatCode>0.0000</c:formatCode>
                <c:ptCount val="21"/>
                <c:pt idx="0">
                  <c:v>0.55952380952380898</c:v>
                </c:pt>
                <c:pt idx="1">
                  <c:v>0.61250000000000004</c:v>
                </c:pt>
                <c:pt idx="2">
                  <c:v>0.64705882352941102</c:v>
                </c:pt>
                <c:pt idx="3">
                  <c:v>0.19047619047618999</c:v>
                </c:pt>
                <c:pt idx="4">
                  <c:v>0.35294117647058798</c:v>
                </c:pt>
                <c:pt idx="5">
                  <c:v>0.32786885245901598</c:v>
                </c:pt>
                <c:pt idx="6">
                  <c:v>0.29571984435797599</c:v>
                </c:pt>
                <c:pt idx="7">
                  <c:v>0.54098360655737598</c:v>
                </c:pt>
                <c:pt idx="8">
                  <c:v>0.48809523809523803</c:v>
                </c:pt>
                <c:pt idx="9">
                  <c:v>0.70655270655270597</c:v>
                </c:pt>
                <c:pt idx="10">
                  <c:v>0.56799999999999995</c:v>
                </c:pt>
                <c:pt idx="11">
                  <c:v>0.58260869565217299</c:v>
                </c:pt>
                <c:pt idx="12">
                  <c:v>0.305084745762711</c:v>
                </c:pt>
                <c:pt idx="13">
                  <c:v>0.58333333333333304</c:v>
                </c:pt>
                <c:pt idx="14">
                  <c:v>0.62121212121212099</c:v>
                </c:pt>
                <c:pt idx="15">
                  <c:v>0.64583333333333304</c:v>
                </c:pt>
                <c:pt idx="16">
                  <c:v>0.71999999999999897</c:v>
                </c:pt>
                <c:pt idx="17">
                  <c:v>0.49275362318840499</c:v>
                </c:pt>
                <c:pt idx="18">
                  <c:v>0.450354609929077</c:v>
                </c:pt>
                <c:pt idx="19">
                  <c:v>0.42596348884381302</c:v>
                </c:pt>
                <c:pt idx="20">
                  <c:v>0.397959183673469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2A-4DE0-A670-F4EA3A706CFA}"/>
            </c:ext>
          </c:extLst>
        </c:ser>
        <c:ser>
          <c:idx val="5"/>
          <c:order val="5"/>
          <c:tx>
            <c:strRef>
              <c:f>Sheet2!$H$1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Sheet2!$A$2:$B$22</c:f>
              <c:multiLvlStrCache>
                <c:ptCount val="21"/>
                <c:lvl>
                  <c:pt idx="0">
                    <c:v>10%</c:v>
                  </c:pt>
                  <c:pt idx="1">
                    <c:v>20%</c:v>
                  </c:pt>
                  <c:pt idx="2">
                    <c:v>30%</c:v>
                  </c:pt>
                  <c:pt idx="3">
                    <c:v>10%</c:v>
                  </c:pt>
                  <c:pt idx="4">
                    <c:v>20%</c:v>
                  </c:pt>
                  <c:pt idx="5">
                    <c:v>30%</c:v>
                  </c:pt>
                  <c:pt idx="6">
                    <c:v>10%</c:v>
                  </c:pt>
                  <c:pt idx="7">
                    <c:v>20%</c:v>
                  </c:pt>
                  <c:pt idx="8">
                    <c:v>30%</c:v>
                  </c:pt>
                  <c:pt idx="9">
                    <c:v>10%</c:v>
                  </c:pt>
                  <c:pt idx="10">
                    <c:v>20%</c:v>
                  </c:pt>
                  <c:pt idx="11">
                    <c:v>30%</c:v>
                  </c:pt>
                  <c:pt idx="12">
                    <c:v>10%</c:v>
                  </c:pt>
                  <c:pt idx="13">
                    <c:v>20%</c:v>
                  </c:pt>
                  <c:pt idx="14">
                    <c:v>30%</c:v>
                  </c:pt>
                  <c:pt idx="15">
                    <c:v>10%</c:v>
                  </c:pt>
                  <c:pt idx="16">
                    <c:v>20%</c:v>
                  </c:pt>
                  <c:pt idx="17">
                    <c:v>30%</c:v>
                  </c:pt>
                  <c:pt idx="18">
                    <c:v>10%</c:v>
                  </c:pt>
                  <c:pt idx="19">
                    <c:v>20%</c:v>
                  </c:pt>
                  <c:pt idx="20">
                    <c:v>30%</c:v>
                  </c:pt>
                </c:lvl>
                <c:lvl>
                  <c:pt idx="0">
                    <c:v>ant1</c:v>
                  </c:pt>
                  <c:pt idx="3">
                    <c:v>ivy2</c:v>
                  </c:pt>
                  <c:pt idx="6">
                    <c:v>jedit4</c:v>
                  </c:pt>
                  <c:pt idx="9">
                    <c:v>lucene2</c:v>
                  </c:pt>
                  <c:pt idx="12">
                    <c:v>synapse1</c:v>
                  </c:pt>
                  <c:pt idx="15">
                    <c:v>velocity1</c:v>
                  </c:pt>
                  <c:pt idx="18">
                    <c:v>xalan2</c:v>
                  </c:pt>
                </c:lvl>
              </c:multiLvlStrCache>
            </c:multiLvlStrRef>
          </c:cat>
          <c:val>
            <c:numRef>
              <c:f>Sheet2!$H$2:$H$22</c:f>
              <c:numCache>
                <c:formatCode>0.0000</c:formatCode>
                <c:ptCount val="21"/>
                <c:pt idx="0">
                  <c:v>0.41379310344827502</c:v>
                </c:pt>
                <c:pt idx="1">
                  <c:v>0.51094890510948898</c:v>
                </c:pt>
                <c:pt idx="2">
                  <c:v>0.532258064516129</c:v>
                </c:pt>
                <c:pt idx="3">
                  <c:v>0.18918918918918901</c:v>
                </c:pt>
                <c:pt idx="4">
                  <c:v>0.25925925925925902</c:v>
                </c:pt>
                <c:pt idx="5">
                  <c:v>0.33333333333333298</c:v>
                </c:pt>
                <c:pt idx="6">
                  <c:v>0.53333333333333299</c:v>
                </c:pt>
                <c:pt idx="7">
                  <c:v>0.535433070866141</c:v>
                </c:pt>
                <c:pt idx="8">
                  <c:v>0.45544554455445502</c:v>
                </c:pt>
                <c:pt idx="9">
                  <c:v>0.59171597633135997</c:v>
                </c:pt>
                <c:pt idx="10">
                  <c:v>0.69908814589665602</c:v>
                </c:pt>
                <c:pt idx="11">
                  <c:v>0.70895522388059695</c:v>
                </c:pt>
                <c:pt idx="12">
                  <c:v>0.43548387096774099</c:v>
                </c:pt>
                <c:pt idx="13">
                  <c:v>0.55714285714285705</c:v>
                </c:pt>
                <c:pt idx="14">
                  <c:v>0.546874999999999</c:v>
                </c:pt>
                <c:pt idx="15">
                  <c:v>0.73949579831932699</c:v>
                </c:pt>
                <c:pt idx="16">
                  <c:v>0.73214285714285698</c:v>
                </c:pt>
                <c:pt idx="17">
                  <c:v>0.74468085106382897</c:v>
                </c:pt>
                <c:pt idx="18">
                  <c:v>0.61579651941097702</c:v>
                </c:pt>
                <c:pt idx="19">
                  <c:v>0.57283142389525299</c:v>
                </c:pt>
                <c:pt idx="20">
                  <c:v>0.65743944636678198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22A-4DE0-A670-F4EA3A706CFA}"/>
            </c:ext>
          </c:extLst>
        </c:ser>
        <c:ser>
          <c:idx val="6"/>
          <c:order val="6"/>
          <c:tx>
            <c:strRef>
              <c:f>Sheet2!$I$1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Sheet2!$A$2:$B$22</c:f>
              <c:multiLvlStrCache>
                <c:ptCount val="21"/>
                <c:lvl>
                  <c:pt idx="0">
                    <c:v>10%</c:v>
                  </c:pt>
                  <c:pt idx="1">
                    <c:v>20%</c:v>
                  </c:pt>
                  <c:pt idx="2">
                    <c:v>30%</c:v>
                  </c:pt>
                  <c:pt idx="3">
                    <c:v>10%</c:v>
                  </c:pt>
                  <c:pt idx="4">
                    <c:v>20%</c:v>
                  </c:pt>
                  <c:pt idx="5">
                    <c:v>30%</c:v>
                  </c:pt>
                  <c:pt idx="6">
                    <c:v>10%</c:v>
                  </c:pt>
                  <c:pt idx="7">
                    <c:v>20%</c:v>
                  </c:pt>
                  <c:pt idx="8">
                    <c:v>30%</c:v>
                  </c:pt>
                  <c:pt idx="9">
                    <c:v>10%</c:v>
                  </c:pt>
                  <c:pt idx="10">
                    <c:v>20%</c:v>
                  </c:pt>
                  <c:pt idx="11">
                    <c:v>30%</c:v>
                  </c:pt>
                  <c:pt idx="12">
                    <c:v>10%</c:v>
                  </c:pt>
                  <c:pt idx="13">
                    <c:v>20%</c:v>
                  </c:pt>
                  <c:pt idx="14">
                    <c:v>30%</c:v>
                  </c:pt>
                  <c:pt idx="15">
                    <c:v>10%</c:v>
                  </c:pt>
                  <c:pt idx="16">
                    <c:v>20%</c:v>
                  </c:pt>
                  <c:pt idx="17">
                    <c:v>30%</c:v>
                  </c:pt>
                  <c:pt idx="18">
                    <c:v>10%</c:v>
                  </c:pt>
                  <c:pt idx="19">
                    <c:v>20%</c:v>
                  </c:pt>
                  <c:pt idx="20">
                    <c:v>30%</c:v>
                  </c:pt>
                </c:lvl>
                <c:lvl>
                  <c:pt idx="0">
                    <c:v>ant1</c:v>
                  </c:pt>
                  <c:pt idx="3">
                    <c:v>ivy2</c:v>
                  </c:pt>
                  <c:pt idx="6">
                    <c:v>jedit4</c:v>
                  </c:pt>
                  <c:pt idx="9">
                    <c:v>lucene2</c:v>
                  </c:pt>
                  <c:pt idx="12">
                    <c:v>synapse1</c:v>
                  </c:pt>
                  <c:pt idx="15">
                    <c:v>velocity1</c:v>
                  </c:pt>
                  <c:pt idx="18">
                    <c:v>xalan2</c:v>
                  </c:pt>
                </c:lvl>
              </c:multiLvlStrCache>
            </c:multiLvlStrRef>
          </c:cat>
          <c:val>
            <c:numRef>
              <c:f>Sheet2!$I$2:$I$22</c:f>
              <c:numCache>
                <c:formatCode>0.0000</c:formatCode>
                <c:ptCount val="21"/>
                <c:pt idx="0">
                  <c:v>0.47297297297297197</c:v>
                </c:pt>
                <c:pt idx="1">
                  <c:v>0.49645390070921902</c:v>
                </c:pt>
                <c:pt idx="2">
                  <c:v>0.58208955223880499</c:v>
                </c:pt>
                <c:pt idx="3">
                  <c:v>0.36363636363636298</c:v>
                </c:pt>
                <c:pt idx="4">
                  <c:v>0.34920634920634902</c:v>
                </c:pt>
                <c:pt idx="5">
                  <c:v>0.317460317460317</c:v>
                </c:pt>
                <c:pt idx="6">
                  <c:v>0.56321839080459701</c:v>
                </c:pt>
                <c:pt idx="7">
                  <c:v>0.53146853146853101</c:v>
                </c:pt>
                <c:pt idx="8">
                  <c:v>0.55238095238095197</c:v>
                </c:pt>
                <c:pt idx="9">
                  <c:v>0.68108108108108101</c:v>
                </c:pt>
                <c:pt idx="10">
                  <c:v>0.70760233918128601</c:v>
                </c:pt>
                <c:pt idx="11">
                  <c:v>0.713286713286713</c:v>
                </c:pt>
                <c:pt idx="12">
                  <c:v>0.36363636363636298</c:v>
                </c:pt>
                <c:pt idx="13">
                  <c:v>0.53793103448275803</c:v>
                </c:pt>
                <c:pt idx="14">
                  <c:v>0.67669172932330801</c:v>
                </c:pt>
                <c:pt idx="15">
                  <c:v>0.76271186440677896</c:v>
                </c:pt>
                <c:pt idx="16">
                  <c:v>0.75925925925925897</c:v>
                </c:pt>
                <c:pt idx="17">
                  <c:v>0.72093023255813904</c:v>
                </c:pt>
                <c:pt idx="18">
                  <c:v>0.62516212710765195</c:v>
                </c:pt>
                <c:pt idx="19">
                  <c:v>0.58626465661641503</c:v>
                </c:pt>
                <c:pt idx="20">
                  <c:v>0.68881118881118797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22A-4DE0-A670-F4EA3A706CFA}"/>
            </c:ext>
          </c:extLst>
        </c:ser>
        <c:ser>
          <c:idx val="7"/>
          <c:order val="7"/>
          <c:tx>
            <c:strRef>
              <c:f>Sheet2!$J$1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Sheet2!$A$2:$B$22</c:f>
              <c:multiLvlStrCache>
                <c:ptCount val="21"/>
                <c:lvl>
                  <c:pt idx="0">
                    <c:v>10%</c:v>
                  </c:pt>
                  <c:pt idx="1">
                    <c:v>20%</c:v>
                  </c:pt>
                  <c:pt idx="2">
                    <c:v>30%</c:v>
                  </c:pt>
                  <c:pt idx="3">
                    <c:v>10%</c:v>
                  </c:pt>
                  <c:pt idx="4">
                    <c:v>20%</c:v>
                  </c:pt>
                  <c:pt idx="5">
                    <c:v>30%</c:v>
                  </c:pt>
                  <c:pt idx="6">
                    <c:v>10%</c:v>
                  </c:pt>
                  <c:pt idx="7">
                    <c:v>20%</c:v>
                  </c:pt>
                  <c:pt idx="8">
                    <c:v>30%</c:v>
                  </c:pt>
                  <c:pt idx="9">
                    <c:v>10%</c:v>
                  </c:pt>
                  <c:pt idx="10">
                    <c:v>20%</c:v>
                  </c:pt>
                  <c:pt idx="11">
                    <c:v>30%</c:v>
                  </c:pt>
                  <c:pt idx="12">
                    <c:v>10%</c:v>
                  </c:pt>
                  <c:pt idx="13">
                    <c:v>20%</c:v>
                  </c:pt>
                  <c:pt idx="14">
                    <c:v>30%</c:v>
                  </c:pt>
                  <c:pt idx="15">
                    <c:v>10%</c:v>
                  </c:pt>
                  <c:pt idx="16">
                    <c:v>20%</c:v>
                  </c:pt>
                  <c:pt idx="17">
                    <c:v>30%</c:v>
                  </c:pt>
                  <c:pt idx="18">
                    <c:v>10%</c:v>
                  </c:pt>
                  <c:pt idx="19">
                    <c:v>20%</c:v>
                  </c:pt>
                  <c:pt idx="20">
                    <c:v>30%</c:v>
                  </c:pt>
                </c:lvl>
                <c:lvl>
                  <c:pt idx="0">
                    <c:v>ant1</c:v>
                  </c:pt>
                  <c:pt idx="3">
                    <c:v>ivy2</c:v>
                  </c:pt>
                  <c:pt idx="6">
                    <c:v>jedit4</c:v>
                  </c:pt>
                  <c:pt idx="9">
                    <c:v>lucene2</c:v>
                  </c:pt>
                  <c:pt idx="12">
                    <c:v>synapse1</c:v>
                  </c:pt>
                  <c:pt idx="15">
                    <c:v>velocity1</c:v>
                  </c:pt>
                  <c:pt idx="18">
                    <c:v>xalan2</c:v>
                  </c:pt>
                </c:lvl>
              </c:multiLvlStrCache>
            </c:multiLvlStrRef>
          </c:cat>
          <c:val>
            <c:numRef>
              <c:f>Sheet2!$J$2:$J$22</c:f>
              <c:numCache>
                <c:formatCode>0.0000</c:formatCode>
                <c:ptCount val="21"/>
                <c:pt idx="0">
                  <c:v>0.447552447552447</c:v>
                </c:pt>
                <c:pt idx="1">
                  <c:v>0.53435114503816805</c:v>
                </c:pt>
                <c:pt idx="2">
                  <c:v>0.57746478873239404</c:v>
                </c:pt>
                <c:pt idx="3">
                  <c:v>0.227848101265822</c:v>
                </c:pt>
                <c:pt idx="4">
                  <c:v>0.317460317460317</c:v>
                </c:pt>
                <c:pt idx="5">
                  <c:v>0.338983050847457</c:v>
                </c:pt>
                <c:pt idx="6">
                  <c:v>0.45859872611464902</c:v>
                </c:pt>
                <c:pt idx="7">
                  <c:v>0.53900709219858101</c:v>
                </c:pt>
                <c:pt idx="8">
                  <c:v>0.54205607476635498</c:v>
                </c:pt>
                <c:pt idx="9">
                  <c:v>0.621848739495798</c:v>
                </c:pt>
                <c:pt idx="10">
                  <c:v>0.70588235294117596</c:v>
                </c:pt>
                <c:pt idx="11">
                  <c:v>0.73835125448028605</c:v>
                </c:pt>
                <c:pt idx="12">
                  <c:v>0.41428571428571398</c:v>
                </c:pt>
                <c:pt idx="13">
                  <c:v>0.58108108108108103</c:v>
                </c:pt>
                <c:pt idx="14">
                  <c:v>0.67669172932330801</c:v>
                </c:pt>
                <c:pt idx="15">
                  <c:v>0.74336283185840701</c:v>
                </c:pt>
                <c:pt idx="16">
                  <c:v>0.74545454545454504</c:v>
                </c:pt>
                <c:pt idx="17">
                  <c:v>0.80459770114942497</c:v>
                </c:pt>
                <c:pt idx="18">
                  <c:v>0.63624161073825503</c:v>
                </c:pt>
                <c:pt idx="19">
                  <c:v>0.636075949367088</c:v>
                </c:pt>
                <c:pt idx="20">
                  <c:v>0.68651488616462297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22A-4DE0-A670-F4EA3A706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9208320"/>
        <c:axId val="749211272"/>
      </c:barChart>
      <c:catAx>
        <c:axId val="74920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9211272"/>
        <c:crosses val="autoZero"/>
        <c:auto val="1"/>
        <c:lblAlgn val="ctr"/>
        <c:lblOffset val="100"/>
        <c:noMultiLvlLbl val="0"/>
      </c:catAx>
      <c:valAx>
        <c:axId val="749211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920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EE7786C-FB33-774C-AD72-FD21F6FAD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C170CC-90A5-274F-A7E7-E6A6AA0415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43B4-FF3C-104C-A213-9EBCDAEF6A3E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74C9D8-CBEA-4546-A3C5-BD456D4DF0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6CA81D-139B-1F44-949A-91789AFCD3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230F9-8584-A844-8955-7EBF270AE9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15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B56BE-DD01-473C-8335-69632BDCEF5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4E2BA-1EAC-4253-833F-3C9F391F2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2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CBB5CE-7F19-E34C-B789-5F8A37A52A3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684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39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235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212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083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023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31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515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5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203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523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851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208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4E2BA-1EAC-4253-833F-3C9F391F2E3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937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686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1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89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681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559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266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86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礼堂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4300" y="5372100"/>
            <a:ext cx="52197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二校门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267200"/>
            <a:ext cx="21637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5288" y="2133602"/>
            <a:ext cx="8353425" cy="1470025"/>
          </a:xfrm>
        </p:spPr>
        <p:txBody>
          <a:bodyPr/>
          <a:lstStyle>
            <a:lvl1pPr>
              <a:defRPr sz="3600" b="0" smtClean="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426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lnSpc>
                <a:spcPct val="100000"/>
              </a:lnSpc>
              <a:defRPr sz="900" b="0">
                <a:latin typeface="Arial" charset="0"/>
                <a:ea typeface="宋体" pitchFamily="2" charset="-122"/>
              </a:defRPr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lnSpc>
                <a:spcPct val="100000"/>
              </a:lnSpc>
              <a:defRPr sz="9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lnSpc>
                <a:spcPct val="100000"/>
              </a:lnSpc>
              <a:defRPr sz="900" b="0">
                <a:latin typeface="Arial Black" pitchFamily="34" charset="0"/>
                <a:ea typeface="宋体" pitchFamily="2" charset="-122"/>
              </a:defRPr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3F7E06A-5CF9-AF49-BA0D-AF7E5573AA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55887" y="134923"/>
            <a:ext cx="2522862" cy="59538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A9E53AE-C116-6C44-92F4-4F2D330BC5B1}"/>
              </a:ext>
            </a:extLst>
          </p:cNvPr>
          <p:cNvSpPr txBox="1"/>
          <p:nvPr userDrawn="1"/>
        </p:nvSpPr>
        <p:spPr>
          <a:xfrm>
            <a:off x="0" y="263337"/>
            <a:ext cx="5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2019</a:t>
            </a: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zh-CN" altLang="en-US" sz="16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暑期前沿交叉领域学术研讨会</a:t>
            </a:r>
            <a:r>
              <a:rPr lang="zh-CN" altLang="en-US" sz="1600" b="1" i="0" u="none" strike="noStrike" kern="1200" baseline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论文阅读报告</a:t>
            </a: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84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00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7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/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7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5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1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6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62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5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6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5915" y="135481"/>
            <a:ext cx="7599362" cy="9144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94C250-A0FB-084F-AA90-13C596FC4504}"/>
              </a:ext>
            </a:extLst>
          </p:cNvPr>
          <p:cNvSpPr txBox="1"/>
          <p:nvPr userDrawn="1"/>
        </p:nvSpPr>
        <p:spPr>
          <a:xfrm>
            <a:off x="935915" y="10112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1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1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1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7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2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88919"/>
            <a:ext cx="7058025" cy="719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E3AB0F4-28A1-4B49-ADE1-0C017A8609F2}" type="slidenum">
              <a:rPr lang="zh-CN" altLang="en-US"/>
              <a:pPr/>
              <a:t>‹#›</a:t>
            </a:fld>
            <a:endParaRPr lang="en-US" sz="1800">
              <a:solidFill>
                <a:srgbClr val="964095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84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礼堂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4300" y="5372100"/>
            <a:ext cx="52197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二校门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4267200"/>
            <a:ext cx="21637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02_0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5741988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5288" y="2133602"/>
            <a:ext cx="8353425" cy="1470025"/>
          </a:xfrm>
        </p:spPr>
        <p:txBody>
          <a:bodyPr/>
          <a:lstStyle>
            <a:lvl1pPr>
              <a:defRPr sz="4431" b="0" smtClean="0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26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>
                <a:latin typeface="+mn-lt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lnSpc>
                <a:spcPct val="100000"/>
              </a:lnSpc>
              <a:defRPr sz="1108" b="0">
                <a:latin typeface="Arial" charset="0"/>
                <a:ea typeface="宋体" pitchFamily="2" charset="-122"/>
              </a:defRPr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lnSpc>
                <a:spcPct val="100000"/>
              </a:lnSpc>
              <a:defRPr sz="1108" b="0">
                <a:latin typeface="Arial" charset="0"/>
                <a:ea typeface="宋体" pitchFamily="2" charset="-122"/>
              </a:defRPr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lnSpc>
                <a:spcPct val="100000"/>
              </a:lnSpc>
              <a:defRPr sz="1108" b="0">
                <a:latin typeface="Arial Black" pitchFamily="34" charset="0"/>
                <a:ea typeface="宋体" pitchFamily="2" charset="-122"/>
              </a:defRPr>
            </a:lvl1pPr>
          </a:lstStyle>
          <a:p>
            <a:pPr defTabSz="844083">
              <a:defRPr/>
            </a:pPr>
            <a:fld id="{FED47240-A7DE-4233-955A-EE845DB7093C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165902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14AB5C5D-0A91-4B61-BE85-BC44369818E5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76470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05200690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14AB5C5D-0A91-4B61-BE85-BC44369818E5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1520" y="1"/>
            <a:ext cx="8568952" cy="105273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23150806"/>
      </p:ext>
    </p:extLst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51620B63-BDC6-4E80-9224-28D288EFD0BD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217804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46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DD993160-54A9-4562-BF1D-5A83B01196E0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03556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136FFB0C-CFB8-4BB7-9536-8DF69F24C2B4}" type="slidenum">
              <a:rPr lang="zh-CN" altLang="en-US" smtClean="0"/>
              <a:pPr defTabSz="844083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86849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E455314E-0F49-4A8C-AB1D-E0EEF36F94F0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77711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24744"/>
          </a:xfrm>
        </p:spPr>
        <p:txBody>
          <a:bodyPr>
            <a:normAutofit/>
          </a:bodyPr>
          <a:lstStyle>
            <a:lvl1pPr>
              <a:defRPr sz="3692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44083"/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44083"/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44083"/>
            <a:fld id="{FE15FD88-9C29-4BC9-A42C-114285FDBD46}" type="slidenum">
              <a:rPr lang="zh-TW" altLang="en-US" smtClean="0"/>
              <a:pPr defTabSz="844083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67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88919"/>
            <a:ext cx="7058025" cy="719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E3AB0F4-28A1-4B49-ADE1-0C017A8609F2}" type="slidenum">
              <a:rPr lang="zh-CN" altLang="en-US"/>
              <a:pPr/>
              <a:t>‹#›</a:t>
            </a:fld>
            <a:endParaRPr lang="en-US" sz="1800">
              <a:solidFill>
                <a:srgbClr val="964095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71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1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7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97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5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6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7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7" y="161248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6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900" b="0">
                <a:latin typeface="Arial" charset="0"/>
                <a:ea typeface="宋体" pitchFamily="2" charset="-122"/>
              </a:defRPr>
            </a:lvl1pPr>
          </a:lstStyle>
          <a:p>
            <a:pPr defTabSz="342900"/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 defTabSz="342900"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900" b="0">
                <a:latin typeface="Arial" charset="0"/>
                <a:ea typeface="宋体" pitchFamily="2" charset="-122"/>
              </a:defRPr>
            </a:lvl1pPr>
          </a:lstStyle>
          <a:p>
            <a:pPr defTabSz="3429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900" b="0">
                <a:latin typeface="Arial Black" pitchFamily="34" charset="0"/>
                <a:ea typeface="宋体" pitchFamily="2" charset="-122"/>
              </a:defRPr>
            </a:lvl1pPr>
          </a:lstStyle>
          <a:p>
            <a:pPr defTabSz="342900"/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 defTabSz="342900"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880385"/>
            <a:ext cx="91440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defTabSz="342900">
              <a:defRPr/>
            </a:pPr>
            <a:endParaRPr lang="zh-CN" altLang="en-US" sz="135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42900">
              <a:spcBef>
                <a:spcPct val="50000"/>
              </a:spcBef>
              <a:defRPr/>
            </a:pPr>
            <a:r>
              <a:rPr lang="en-US" altLang="zh-CN" sz="135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35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 defTabSz="342900">
                <a:spcBef>
                  <a:spcPct val="50000"/>
                </a:spcBef>
                <a:defRPr/>
              </a:pPr>
              <a:t>‹#›</a:t>
            </a:fld>
            <a:r>
              <a:rPr lang="en-US" altLang="zh-CN" sz="135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9375" y="5134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990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F0F7E"/>
          </a:solidFill>
          <a:effectLst>
            <a:outerShdw blurRad="38100" dist="38100" dir="2700000" algn="tl">
              <a:srgbClr val="C0C0C0"/>
            </a:outerShdw>
          </a:effectLst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2400">
          <a:solidFill>
            <a:schemeClr val="tx1"/>
          </a:solidFill>
          <a:latin typeface="+mj-ea"/>
          <a:ea typeface="+mj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100">
          <a:solidFill>
            <a:schemeClr val="tx1"/>
          </a:solidFill>
          <a:latin typeface="+mj-ea"/>
          <a:ea typeface="+mj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1800">
          <a:solidFill>
            <a:schemeClr val="tx1"/>
          </a:solidFill>
          <a:latin typeface="+mj-ea"/>
          <a:ea typeface="+mj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1500">
          <a:solidFill>
            <a:schemeClr val="tx1"/>
          </a:solidFill>
          <a:latin typeface="+mj-ea"/>
          <a:ea typeface="+mj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500">
          <a:solidFill>
            <a:schemeClr val="tx1"/>
          </a:solidFill>
          <a:latin typeface="+mj-ea"/>
          <a:ea typeface="+mj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15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0"/>
            <a:ext cx="8610599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68760"/>
            <a:ext cx="7924800" cy="489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108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108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8" b="0">
                <a:solidFill>
                  <a:srgbClr val="000000"/>
                </a:solidFill>
                <a:latin typeface="Arial Black" pitchFamily="34" charset="0"/>
                <a:ea typeface="宋体" pitchFamily="2" charset="-122"/>
              </a:defRPr>
            </a:lvl1pPr>
          </a:lstStyle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E0E0DDF2-38D6-4661-94E8-6C9FBDCFE5B5}" type="slidenum">
              <a:rPr lang="en-US" altLang="zh-CN" smtClean="0"/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50825" y="836712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8382000" y="115889"/>
            <a:ext cx="762000" cy="3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2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-</a:t>
            </a:r>
            <a:fld id="{D28CF0CA-01EF-45F1-8E94-5A6E4C11D8A8}" type="slidenum">
              <a:rPr kumimoji="0" lang="en-US" altLang="zh-CN" sz="1662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pPr marL="0" marR="0" lvl="0" indent="0" algn="l" defTabSz="844083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662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-</a:t>
            </a:r>
          </a:p>
        </p:txBody>
      </p:sp>
      <p:pic>
        <p:nvPicPr>
          <p:cNvPr id="13321" name="图片 6" descr="THBell.gif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899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transition>
    <p:zo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黑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22041" algn="l" rtl="0" fontAlgn="base">
        <a:spcBef>
          <a:spcPct val="0"/>
        </a:spcBef>
        <a:spcAft>
          <a:spcPct val="0"/>
        </a:spcAft>
        <a:defRPr sz="3692">
          <a:solidFill>
            <a:schemeClr val="tx2"/>
          </a:solidFill>
          <a:latin typeface="Arial" charset="0"/>
          <a:ea typeface="黑体" pitchFamily="49" charset="-122"/>
        </a:defRPr>
      </a:lvl6pPr>
      <a:lvl7pPr marL="844083" algn="l" rtl="0" fontAlgn="base">
        <a:spcBef>
          <a:spcPct val="0"/>
        </a:spcBef>
        <a:spcAft>
          <a:spcPct val="0"/>
        </a:spcAft>
        <a:defRPr sz="3692">
          <a:solidFill>
            <a:schemeClr val="tx2"/>
          </a:solidFill>
          <a:latin typeface="Arial" charset="0"/>
          <a:ea typeface="黑体" pitchFamily="49" charset="-122"/>
        </a:defRPr>
      </a:lvl7pPr>
      <a:lvl8pPr marL="1266124" algn="l" rtl="0" fontAlgn="base">
        <a:spcBef>
          <a:spcPct val="0"/>
        </a:spcBef>
        <a:spcAft>
          <a:spcPct val="0"/>
        </a:spcAft>
        <a:defRPr sz="3692">
          <a:solidFill>
            <a:schemeClr val="tx2"/>
          </a:solidFill>
          <a:latin typeface="Arial" charset="0"/>
          <a:ea typeface="黑体" pitchFamily="49" charset="-122"/>
        </a:defRPr>
      </a:lvl8pPr>
      <a:lvl9pPr marL="1688165" algn="l" rtl="0" fontAlgn="base">
        <a:spcBef>
          <a:spcPct val="0"/>
        </a:spcBef>
        <a:spcAft>
          <a:spcPct val="0"/>
        </a:spcAft>
        <a:defRPr sz="3692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2954">
          <a:solidFill>
            <a:schemeClr val="tx1"/>
          </a:solidFill>
          <a:latin typeface="+mn-lt"/>
          <a:ea typeface="+mj-ea"/>
          <a:cs typeface="+mn-cs"/>
        </a:defRPr>
      </a:lvl1pPr>
      <a:lvl2pPr marL="685817" indent="-263776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585">
          <a:solidFill>
            <a:schemeClr val="tx1"/>
          </a:solidFill>
          <a:latin typeface="+mn-lt"/>
          <a:ea typeface="+mj-ea"/>
        </a:defRPr>
      </a:lvl2pPr>
      <a:lvl3pPr marL="1055103" indent="-211021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215">
          <a:solidFill>
            <a:schemeClr val="tx1"/>
          </a:solidFill>
          <a:latin typeface="+mn-lt"/>
          <a:ea typeface="+mj-ea"/>
        </a:defRPr>
      </a:lvl3pPr>
      <a:lvl4pPr marL="1477145" indent="-21102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j-ea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j-ea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5.png"/><Relationship Id="rId5" Type="http://schemas.openxmlformats.org/officeDocument/2006/relationships/image" Target="../media/image3.jpeg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E168467-58A2-4BB1-A25F-11A5FE8D1D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7107" y="2584988"/>
            <a:ext cx="8715375" cy="1000125"/>
          </a:xfrm>
        </p:spPr>
        <p:txBody>
          <a:bodyPr/>
          <a:lstStyle/>
          <a:p>
            <a:pPr algn="ctr"/>
            <a:r>
              <a:rPr lang="zh-CN" altLang="en-US" sz="5400" b="1" dirty="0">
                <a:solidFill>
                  <a:schemeClr val="accent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数据驱动测试</a:t>
            </a:r>
            <a:endParaRPr lang="en-US" altLang="zh-CN" sz="5400" b="1" dirty="0">
              <a:solidFill>
                <a:schemeClr val="accent2">
                  <a:lumMod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C51EAD-516C-4E5E-95B1-94C883E83C98}"/>
              </a:ext>
            </a:extLst>
          </p:cNvPr>
          <p:cNvSpPr/>
          <p:nvPr/>
        </p:nvSpPr>
        <p:spPr>
          <a:xfrm>
            <a:off x="3144414" y="4242373"/>
            <a:ext cx="28007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2020213990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 周泽龙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Microsoft YaHei" charset="-122"/>
            </a:endParaRPr>
          </a:p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2020214022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蔡  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Microsoft YaHei" charset="-122"/>
            </a:endParaRPr>
          </a:p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2020-12-7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97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5467138" cy="196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BaggingClassifierPU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半监督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分类器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）利用正标签样本和无标签样本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Positive and Unlabeled Learning</a:t>
            </a:r>
            <a:endParaRPr lang="zh-CN" altLang="en-US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 err="1"/>
              <a:t>BaggingClassifierPU</a:t>
            </a:r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17657C0-DB8B-4315-8A00-20AE45459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1431"/>
            <a:ext cx="9133991" cy="461665"/>
          </a:xfrm>
          <a:prstGeom prst="rect">
            <a:avLst/>
          </a:prstGeom>
          <a:gradFill rotWithShape="1">
            <a:gsLst>
              <a:gs pos="0">
                <a:srgbClr val="AFDCFF"/>
              </a:gs>
              <a:gs pos="50000">
                <a:srgbClr val="CDE8FF"/>
              </a:gs>
              <a:gs pos="100000">
                <a:srgbClr val="E7F4FF"/>
              </a:gs>
            </a:gsLst>
            <a:path path="rect">
              <a:fillToRect t="100000" r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905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200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引用</a:t>
            </a:r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sz="12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Mordelet</a:t>
            </a:r>
            <a:r>
              <a:rPr 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Fantine</a:t>
            </a:r>
            <a:r>
              <a:rPr 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and J-P. Vert. "A bagging SVM to learn from positive and unlabeled examples." *Pattern Recognition Letters* 37 (2014): 201-209.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11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2510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PU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：实验结果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altLang="zh-CN" dirty="0" err="1"/>
              <a:t>BaggingClassifierPU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D09DCB-E05D-483F-AEA6-C0806A254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66" y="929157"/>
            <a:ext cx="5760638" cy="28346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C28357-077E-4DB3-8EA5-4EFC96BAA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9" y="3860223"/>
            <a:ext cx="5677145" cy="27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5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7021474" cy="245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PU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：方法总结与不足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）各项指标在多种方法中表现较佳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）且对于不同的测试集，都有较好的实验结果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）参数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base_estimator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可以采用不同的分类器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）但是时间有限，只评估了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DecisionTreeClassifier</a:t>
            </a:r>
            <a:endParaRPr lang="en-US" altLang="zh-CN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altLang="zh-CN" dirty="0" err="1"/>
              <a:t>BaggingClassifierPU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3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8538808" cy="393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论文复现：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JSFS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AAAI 2019</a:t>
            </a: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）联合贝叶斯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半监督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特征选择和分类算法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）贝叶斯方法自动选择相关特征并同时学习分类器。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）半监督：在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CK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与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NASA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两个数据集上设置标签率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）多种模型加入使用，例如使用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KNN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等来进行标签传播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）扩展：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SMOTE 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扩充训练样本，解决数据量小，数据分布不均衡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）人工调参炼丹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/>
              <a:t>AAAI </a:t>
            </a:r>
            <a:r>
              <a:rPr lang="en-US" altLang="zh-CN" dirty="0"/>
              <a:t>2019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JSFS</a:t>
            </a:r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17657C0-DB8B-4315-8A00-20AE45459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1431"/>
            <a:ext cx="9133991" cy="461665"/>
          </a:xfrm>
          <a:prstGeom prst="rect">
            <a:avLst/>
          </a:prstGeom>
          <a:gradFill rotWithShape="1">
            <a:gsLst>
              <a:gs pos="0">
                <a:srgbClr val="AFDCFF"/>
              </a:gs>
              <a:gs pos="50000">
                <a:srgbClr val="CDE8FF"/>
              </a:gs>
              <a:gs pos="100000">
                <a:srgbClr val="E7F4FF"/>
              </a:gs>
            </a:gsLst>
            <a:path path="rect">
              <a:fillToRect t="100000" r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905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200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引用</a:t>
            </a:r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Jiang, </a:t>
            </a:r>
            <a:r>
              <a:rPr lang="en-US" sz="12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Bingbing</a:t>
            </a:r>
            <a:r>
              <a:rPr 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et al. "Joint semi-supervised feature selection and classification through Bayesian approach." Proceedings of the AAAI Conference on Artificial Intelligence. Vol. 33. 2019.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61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3882794" cy="14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论文复现：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JSFS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）迭代优化权重向量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）剔除非重要无标签样本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/>
              <a:t>AAAI </a:t>
            </a:r>
            <a:r>
              <a:rPr lang="en-US" altLang="zh-CN" dirty="0"/>
              <a:t>2019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JSFS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BFE4E3-D416-4E2F-85E6-C15FDDCB2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9" y="2685643"/>
            <a:ext cx="3926249" cy="3916742"/>
          </a:xfrm>
          <a:prstGeom prst="rect">
            <a:avLst/>
          </a:prstGeom>
        </p:spPr>
      </p:pic>
      <p:sp>
        <p:nvSpPr>
          <p:cNvPr id="5" name="矩形 109">
            <a:extLst>
              <a:ext uri="{FF2B5EF4-FFF2-40B4-BE49-F238E27FC236}">
                <a16:creationId xmlns:a16="http://schemas.microsoft.com/office/drawing/2014/main" id="{16DE3EBF-C82B-4351-827D-B89B29740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96" y="1093476"/>
            <a:ext cx="4408404" cy="276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SMOTE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）基于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KNN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算法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）从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个近邻中随机挑选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个样本进行随机线性插值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）构造新的少数类样本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）合并生成新数据集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483897-F0F8-491B-ACCE-DC3E2F17E2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83292" y="3984016"/>
            <a:ext cx="3419809" cy="270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3882794" cy="14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论文复现：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JSFS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）迭代优化权重向量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）剔除非重要无标签样本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/>
              <a:t>AAAI </a:t>
            </a:r>
            <a:r>
              <a:rPr lang="en-US" altLang="zh-CN" dirty="0"/>
              <a:t>2019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JSFS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BFE4E3-D416-4E2F-85E6-C15FDDCB2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9" y="2685643"/>
            <a:ext cx="3926249" cy="3916742"/>
          </a:xfrm>
          <a:prstGeom prst="rect">
            <a:avLst/>
          </a:prstGeom>
        </p:spPr>
      </p:pic>
      <p:sp>
        <p:nvSpPr>
          <p:cNvPr id="5" name="矩形 109">
            <a:extLst>
              <a:ext uri="{FF2B5EF4-FFF2-40B4-BE49-F238E27FC236}">
                <a16:creationId xmlns:a16="http://schemas.microsoft.com/office/drawing/2014/main" id="{16DE3EBF-C82B-4351-827D-B89B29740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96" y="1093476"/>
            <a:ext cx="4408404" cy="276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SMOTE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）基于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KNN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算法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）从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个近邻中随机挑选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个样本进行随机线性插值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）构造新的少数类样本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）合并生成新数据集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E7270D-97AC-42A5-8BDE-A88FF9510AA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42929" y="4000570"/>
            <a:ext cx="3360172" cy="26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2753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JSFS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：实验结果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/>
              <a:t>AAAI </a:t>
            </a:r>
            <a:r>
              <a:rPr lang="en-US" altLang="zh-CN" dirty="0"/>
              <a:t>2019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JSFS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75B778-64DF-4476-A968-52C7D6526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2095130"/>
            <a:ext cx="80295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1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2753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JSFS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：实验结果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/>
              <a:t>AAAI </a:t>
            </a:r>
            <a:r>
              <a:rPr lang="en-US" altLang="zh-CN" dirty="0"/>
              <a:t>2019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JSFS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E8D593-3AD1-4B11-A877-95691A61B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1575117"/>
            <a:ext cx="7943850" cy="23576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345B4C0-1EBC-4504-9239-9DD613AFE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46" y="3932808"/>
            <a:ext cx="7962900" cy="265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7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2753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JSFS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：实验结果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/>
              <a:t>AAAI </a:t>
            </a:r>
            <a:r>
              <a:rPr lang="en-US" altLang="zh-CN" dirty="0"/>
              <a:t>2019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JSFS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E6D087-CBF9-42E6-A82B-4769D0984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672793"/>
            <a:ext cx="7905750" cy="23931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A06BDB1-DF7A-4E76-90E8-FA7AE423C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4065969"/>
            <a:ext cx="7905750" cy="257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7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2753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JSFS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：实验结果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/>
              <a:t>AAAI </a:t>
            </a:r>
            <a:r>
              <a:rPr lang="en-US" altLang="zh-CN" dirty="0"/>
              <a:t>2019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JSFS</a:t>
            </a:r>
            <a:endParaRPr lang="en-US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1265073-D4B3-47B0-A85A-0085B24E46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798479"/>
              </p:ext>
            </p:extLst>
          </p:nvPr>
        </p:nvGraphicFramePr>
        <p:xfrm>
          <a:off x="0" y="1633490"/>
          <a:ext cx="9143999" cy="5224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104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173378"/>
            <a:ext cx="8899535" cy="393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测试工作摘要：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）使用现有分类器的来测试分类结果：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包括：</a:t>
            </a: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MLP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DecisionTree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RandomForest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CBLOF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XGBOT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等共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13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种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）包含无监督、半监督、监督算法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）复现相关论文算法：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[1] ISDA  (TSE 2016)</a:t>
            </a: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[1]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BaggingClassifierPU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(PRL 2014)</a:t>
            </a: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[1] JSFS  (AAAI 2019)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zh-CN" altLang="en-US" dirty="0"/>
              <a:t>数据驱动测试</a:t>
            </a:r>
            <a:endParaRPr lang="en-US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9D2A9391-F195-4252-A469-C0C176DC0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67" y="5309477"/>
            <a:ext cx="8282866" cy="1384995"/>
          </a:xfrm>
          <a:prstGeom prst="rect">
            <a:avLst/>
          </a:prstGeom>
          <a:gradFill rotWithShape="1">
            <a:gsLst>
              <a:gs pos="0">
                <a:srgbClr val="AFDCFF"/>
              </a:gs>
              <a:gs pos="50000">
                <a:srgbClr val="CDE8FF"/>
              </a:gs>
              <a:gs pos="100000">
                <a:srgbClr val="E7F4FF"/>
              </a:gs>
            </a:gsLst>
            <a:path path="rect">
              <a:fillToRect t="100000" r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905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200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引用：</a:t>
            </a:r>
            <a:endParaRPr lang="en-US" altLang="zh-CN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[1] Jing, Xiao-Yuan, et al. "An improved SDA based defect prediction framework for both within-project and cross-project class-imbalance problems." IEEE Transactions on Software Engineering 43.4 (2016): 321-339.</a:t>
            </a:r>
          </a:p>
          <a:p>
            <a:r>
              <a:rPr 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[2] </a:t>
            </a:r>
            <a:r>
              <a:rPr lang="en-US" sz="12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Mordelet</a:t>
            </a:r>
            <a:r>
              <a:rPr 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Fantine</a:t>
            </a:r>
            <a:r>
              <a:rPr 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and J-P. Vert. "A bagging SVM to learn from positive and unlabeled examples." Pattern Recognition Letters 37 (2014): 201-209.</a:t>
            </a:r>
          </a:p>
          <a:p>
            <a:r>
              <a:rPr 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[3] Jiang, </a:t>
            </a:r>
            <a:r>
              <a:rPr lang="en-US" sz="12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Bingbing</a:t>
            </a:r>
            <a:r>
              <a:rPr 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et al. "Joint semi-supervised feature selection and classification through Bayesian approach." Proceedings of the AAAI Conference on Artificial Intelligence. Vol. 33. 2019.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979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8647865" cy="516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JSFS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：方法总结与不足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）由于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JSFS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本身是半监督的，为了更好的效果，基本上保留了所有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CK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或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NASA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的数据标签；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）论文实验中部分超参缺少说明；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）算法收敛条件固定，使得需要将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的特征值归一化到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0-0.001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等很小的值才能达到收敛条件；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）算法要么不收敛，要么在前五次迭代即收敛，与数据集相关；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）求出的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y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的值往往值域、量级或精确度差别较大，缺少二分类的可解释性说明，效果很受对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y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值二分类阈值划分的影响，而论文未说明；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）算法过程中包含其他模型的使用，这些模型相关的选取与参数配置未说明，且没做消融实验等；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调参工作量巨大</a:t>
            </a:r>
            <a:endParaRPr lang="en-US" altLang="zh-CN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/>
              <a:t>AAAI </a:t>
            </a:r>
            <a:r>
              <a:rPr lang="en-US" altLang="zh-CN" dirty="0"/>
              <a:t>2019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JSFS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礼堂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5372100"/>
            <a:ext cx="52197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68611" name="Picture 7" descr="Lin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914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68612" name="Picture 9" descr="二校门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21637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6861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37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68615" name="Rectangle 5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447800" y="2276904"/>
            <a:ext cx="6400800" cy="76021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itchFamily="49" charset="-122"/>
              </a:rPr>
              <a:t>Thanks</a:t>
            </a:r>
            <a:r>
              <a:rPr lang="zh-CN" sz="4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itchFamily="49" charset="-122"/>
              </a:rPr>
              <a:t>！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59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79"/>
    </mc:Choice>
    <mc:Fallback xmlns="">
      <p:transition advTm="77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111232"/>
            <a:ext cx="88995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数据集说明：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zh-CN" altLang="en-US" dirty="0"/>
              <a:t>数据驱动测试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B0762B-9D2E-4271-AB2F-E27796023C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19672" y="1720533"/>
            <a:ext cx="5688632" cy="44644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3C82FC-0593-4A10-8057-6E38E6BA30C0}"/>
              </a:ext>
            </a:extLst>
          </p:cNvPr>
          <p:cNvSpPr txBox="1"/>
          <p:nvPr/>
        </p:nvSpPr>
        <p:spPr>
          <a:xfrm>
            <a:off x="3840513" y="628193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CK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数据集</a:t>
            </a:r>
          </a:p>
        </p:txBody>
      </p:sp>
    </p:spTree>
    <p:extLst>
      <p:ext uri="{BB962C8B-B14F-4D97-AF65-F5344CB8AC3E}">
        <p14:creationId xmlns:p14="http://schemas.microsoft.com/office/powerpoint/2010/main" val="367132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111232"/>
            <a:ext cx="88995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数据集说明：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zh-CN" altLang="en-US" dirty="0"/>
              <a:t>数据驱动测试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46FD43-562E-41B3-8ABF-D5853AEEFA59}"/>
              </a:ext>
            </a:extLst>
          </p:cNvPr>
          <p:cNvSpPr txBox="1"/>
          <p:nvPr/>
        </p:nvSpPr>
        <p:spPr>
          <a:xfrm>
            <a:off x="3707904" y="6325626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NASA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278DB0-CA47-4AA6-AB28-7EBEA9DC79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35696" y="1685022"/>
            <a:ext cx="5149087" cy="45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1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8723366" cy="137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dirty="0"/>
              <a:t>AdaBoost</a:t>
            </a:r>
            <a:r>
              <a:rPr lang="zh-CN" altLang="en-US" dirty="0"/>
              <a:t>、</a:t>
            </a:r>
            <a:r>
              <a:rPr lang="en-US" altLang="zh-CN" dirty="0"/>
              <a:t>CBLOF</a:t>
            </a:r>
            <a:r>
              <a:rPr lang="zh-CN" altLang="en-US" dirty="0"/>
              <a:t>（无监督）、</a:t>
            </a:r>
            <a:r>
              <a:rPr lang="en-US" altLang="zh-CN" dirty="0" err="1"/>
              <a:t>DecisionTree</a:t>
            </a:r>
            <a:r>
              <a:rPr lang="zh-CN" altLang="en-US" dirty="0"/>
              <a:t>、</a:t>
            </a:r>
            <a:r>
              <a:rPr lang="en-US" altLang="zh-CN" dirty="0" err="1"/>
              <a:t>GaussianNB</a:t>
            </a:r>
            <a:r>
              <a:rPr lang="zh-CN" altLang="en-US" dirty="0"/>
              <a:t>、</a:t>
            </a:r>
            <a:r>
              <a:rPr lang="en-US" altLang="zh-CN" dirty="0" err="1"/>
              <a:t>GaussianProcess</a:t>
            </a:r>
            <a:r>
              <a:rPr lang="zh-CN" altLang="en-US" dirty="0"/>
              <a:t>、</a:t>
            </a:r>
            <a:r>
              <a:rPr lang="en-US" altLang="zh-CN" dirty="0" err="1"/>
              <a:t>Kneighbors</a:t>
            </a:r>
            <a:r>
              <a:rPr lang="zh-CN" altLang="en-US" dirty="0"/>
              <a:t>、</a:t>
            </a:r>
            <a:r>
              <a:rPr lang="en-US" altLang="zh-CN" dirty="0"/>
              <a:t>MLP</a:t>
            </a:r>
            <a:r>
              <a:rPr lang="zh-CN" altLang="en-US" dirty="0"/>
              <a:t>、</a:t>
            </a:r>
            <a:r>
              <a:rPr lang="en-US" altLang="zh-CN" dirty="0" err="1"/>
              <a:t>QuadraticDiscriminantAnalysis</a:t>
            </a:r>
            <a:r>
              <a:rPr lang="zh-CN" altLang="en-US" dirty="0"/>
              <a:t>、</a:t>
            </a:r>
            <a:r>
              <a:rPr lang="en-US" altLang="zh-CN" dirty="0" err="1"/>
              <a:t>RandomForest</a:t>
            </a:r>
            <a:r>
              <a:rPr lang="zh-CN" altLang="en-US" dirty="0"/>
              <a:t>、</a:t>
            </a:r>
            <a:r>
              <a:rPr lang="en-US" altLang="zh-CN" dirty="0"/>
              <a:t>SVC</a:t>
            </a:r>
            <a:r>
              <a:rPr lang="zh-CN" altLang="en-US" dirty="0"/>
              <a:t>、</a:t>
            </a:r>
            <a:r>
              <a:rPr lang="en-US" altLang="zh-CN" dirty="0"/>
              <a:t>XGBOD</a:t>
            </a:r>
          </a:p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dirty="0"/>
              <a:t>Improved Subclass Discriminant Analysis</a:t>
            </a:r>
            <a:r>
              <a:rPr lang="zh-CN" altLang="en-US" dirty="0"/>
              <a:t>、</a:t>
            </a:r>
            <a:r>
              <a:rPr lang="en-US" altLang="zh-CN" dirty="0" err="1"/>
              <a:t>BaggingClassifierPU</a:t>
            </a:r>
            <a:r>
              <a:rPr lang="zh-CN" altLang="en-US" dirty="0"/>
              <a:t>、</a:t>
            </a:r>
            <a:r>
              <a:rPr lang="en-US" altLang="zh-CN" dirty="0"/>
              <a:t>JSFS</a:t>
            </a:r>
            <a:endParaRPr lang="zh-CN" altLang="en-US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zh-CN" altLang="en-US" dirty="0"/>
              <a:t>各个分类器评估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A7C269-BE3E-4584-8DA8-62EAD4CF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6374"/>
            <a:ext cx="9144000" cy="373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4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6694525" cy="294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论文复现：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ISDA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IEEE 2016 </a:t>
            </a: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）解决了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类不平衡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的问题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）支持项目内预测，跨项目预测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Improved Subclass Discriminant Analysis</a:t>
            </a: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SSTCA+ISDA—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跨项目预测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/>
              <a:t>IEEE </a:t>
            </a:r>
            <a:r>
              <a:rPr lang="en-US" altLang="zh-CN" dirty="0"/>
              <a:t>2016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ISDA</a:t>
            </a:r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17657C0-DB8B-4315-8A00-20AE45459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1431"/>
            <a:ext cx="9133991" cy="461665"/>
          </a:xfrm>
          <a:prstGeom prst="rect">
            <a:avLst/>
          </a:prstGeom>
          <a:gradFill rotWithShape="1">
            <a:gsLst>
              <a:gs pos="0">
                <a:srgbClr val="AFDCFF"/>
              </a:gs>
              <a:gs pos="50000">
                <a:srgbClr val="CDE8FF"/>
              </a:gs>
              <a:gs pos="100000">
                <a:srgbClr val="E7F4FF"/>
              </a:gs>
            </a:gsLst>
            <a:path path="rect">
              <a:fillToRect t="100000" r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905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200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引用</a:t>
            </a:r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Jing, Xiao-Yuan, et al. "An improved SDA based defect prediction framework for both within-project and cross-project class-imbalance problems." IEEE Transactions on Software Engineering 43.4 (2016): 321-339.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36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3443443" cy="97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论文复现：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ISDA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IEEE 2016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/>
              <a:t>IEEE </a:t>
            </a:r>
            <a:r>
              <a:rPr lang="en-US" altLang="zh-CN" dirty="0"/>
              <a:t>2016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ISDA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43C6CC-0C20-488A-882F-01362A6A2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2" y="2069128"/>
            <a:ext cx="3548926" cy="46469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FC7403-14A5-4274-98F6-A2D2CBD05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05" y="4537012"/>
            <a:ext cx="3677589" cy="23209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DB9DB2-00B3-4651-A00A-17ABDAE3E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05" y="963036"/>
            <a:ext cx="3677589" cy="351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6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2827890" cy="97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ISDA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：实验结果</a:t>
            </a: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IEEE 2016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/>
              <a:t>IEEE </a:t>
            </a:r>
            <a:r>
              <a:rPr lang="en-US" altLang="zh-CN" dirty="0"/>
              <a:t>2016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ISDA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D09DCB-E05D-483F-AEA6-C0806A254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55" y="929157"/>
            <a:ext cx="5777861" cy="28346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C28357-077E-4DB3-8EA5-4EFC96BAA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6" y="3860223"/>
            <a:ext cx="5686552" cy="27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3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8553560" cy="196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ISDA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：方法总结与不足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）各项评估指标的表现都比较平庸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）利用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SSTCA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特征迁移，实现跨项目缺陷预测是本论文的一个亮点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）但是时间有限，来不及做跨项目缺陷测试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/>
              <a:t>IEEE </a:t>
            </a:r>
            <a:r>
              <a:rPr lang="en-US" altLang="zh-CN" dirty="0"/>
              <a:t>2016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ISDA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l">
          <a:defRPr dirty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kumimoji="1" dirty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>
          <a:defRPr sz="2000" b="1" dirty="0" smtClean="0"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>
        <a:solidFill>
          <a:schemeClr val="bg1"/>
        </a:solidFill>
        <a:ln w="28575" algn="ctr">
          <a:solidFill>
            <a:srgbClr val="006699"/>
          </a:solidFill>
          <a:prstDash val="dash"/>
          <a:miter lim="800000"/>
          <a:headEnd/>
          <a:tailEnd type="arrow" w="med" len="med"/>
        </a:ln>
        <a:effectLst/>
      </a:spPr>
      <a:bodyPr lIns="0" tIns="0" rIns="0" bIns="0" anchor="ctr" anchorCtr="0">
        <a:noAutofit/>
      </a:bodyPr>
      <a:lstStyle>
        <a:defPPr marL="0" indent="0">
          <a:defRPr sz="2400" dirty="0" smtClean="0"/>
        </a:defPPr>
      </a:lstStyle>
    </a:tx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32416</TotalTime>
  <Words>1050</Words>
  <Application>Microsoft Office PowerPoint</Application>
  <PresentationFormat>全屏显示(4:3)</PresentationFormat>
  <Paragraphs>127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標楷體</vt:lpstr>
      <vt:lpstr>等线</vt:lpstr>
      <vt:lpstr>等线</vt:lpstr>
      <vt:lpstr>黑体</vt:lpstr>
      <vt:lpstr>华文行楷</vt:lpstr>
      <vt:lpstr>Microsoft YaHei</vt:lpstr>
      <vt:lpstr>Microsoft YaHei</vt:lpstr>
      <vt:lpstr>Arial</vt:lpstr>
      <vt:lpstr>Arial Black</vt:lpstr>
      <vt:lpstr>Calibri</vt:lpstr>
      <vt:lpstr>Calibri Light</vt:lpstr>
      <vt:lpstr>Tahoma</vt:lpstr>
      <vt:lpstr>Times New Roman</vt:lpstr>
      <vt:lpstr>Wingdings</vt:lpstr>
      <vt:lpstr>Tsinghua</vt:lpstr>
      <vt:lpstr>1_Office 主题​​</vt:lpstr>
      <vt:lpstr>2_Tsinghua</vt:lpstr>
      <vt:lpstr>数据驱动测试</vt:lpstr>
      <vt:lpstr>数据驱动测试</vt:lpstr>
      <vt:lpstr>数据驱动测试</vt:lpstr>
      <vt:lpstr>数据驱动测试</vt:lpstr>
      <vt:lpstr>各个分类器评估</vt:lpstr>
      <vt:lpstr>IEEE 2016 - ISDA</vt:lpstr>
      <vt:lpstr>IEEE 2016 - ISDA</vt:lpstr>
      <vt:lpstr>IEEE 2016 - ISDA</vt:lpstr>
      <vt:lpstr>IEEE 2016 - ISDA</vt:lpstr>
      <vt:lpstr>BaggingClassifierPU</vt:lpstr>
      <vt:lpstr>BaggingClassifierPU</vt:lpstr>
      <vt:lpstr>BaggingClassifierPU</vt:lpstr>
      <vt:lpstr>AAAI 2019 - JSFS</vt:lpstr>
      <vt:lpstr>AAAI 2019 - JSFS</vt:lpstr>
      <vt:lpstr>AAAI 2019 - JSFS</vt:lpstr>
      <vt:lpstr>AAAI 2019 - JSFS</vt:lpstr>
      <vt:lpstr>AAAI 2019 - JSFS</vt:lpstr>
      <vt:lpstr>AAAI 2019 - JSFS</vt:lpstr>
      <vt:lpstr>AAAI 2019 - JSFS</vt:lpstr>
      <vt:lpstr>AAAI 2019 - JSFS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多维分布数据的测度计算</dc:title>
  <dc:creator>DELL</dc:creator>
  <cp:lastModifiedBy>C T</cp:lastModifiedBy>
  <cp:revision>2065</cp:revision>
  <dcterms:created xsi:type="dcterms:W3CDTF">2018-06-12T07:56:31Z</dcterms:created>
  <dcterms:modified xsi:type="dcterms:W3CDTF">2020-12-06T14:51:41Z</dcterms:modified>
</cp:coreProperties>
</file>