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  <p:sldMasterId id="2147483687" r:id="rId2"/>
    <p:sldMasterId id="2147483700" r:id="rId3"/>
  </p:sldMasterIdLst>
  <p:notesMasterIdLst>
    <p:notesMasterId r:id="rId23"/>
  </p:notesMasterIdLst>
  <p:handoutMasterIdLst>
    <p:handoutMasterId r:id="rId24"/>
  </p:handoutMasterIdLst>
  <p:sldIdLst>
    <p:sldId id="650" r:id="rId4"/>
    <p:sldId id="3832" r:id="rId5"/>
    <p:sldId id="3833" r:id="rId6"/>
    <p:sldId id="3834" r:id="rId7"/>
    <p:sldId id="3841" r:id="rId8"/>
    <p:sldId id="3842" r:id="rId9"/>
    <p:sldId id="3843" r:id="rId10"/>
    <p:sldId id="3844" r:id="rId11"/>
    <p:sldId id="3845" r:id="rId12"/>
    <p:sldId id="3846" r:id="rId13"/>
    <p:sldId id="3847" r:id="rId14"/>
    <p:sldId id="3848" r:id="rId15"/>
    <p:sldId id="3829" r:id="rId16"/>
    <p:sldId id="3835" r:id="rId17"/>
    <p:sldId id="3837" r:id="rId18"/>
    <p:sldId id="3839" r:id="rId19"/>
    <p:sldId id="3840" r:id="rId20"/>
    <p:sldId id="3838" r:id="rId21"/>
    <p:sldId id="31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7C7"/>
    <a:srgbClr val="548ED4"/>
    <a:srgbClr val="9D8855"/>
    <a:srgbClr val="687678"/>
    <a:srgbClr val="F6D4E5"/>
    <a:srgbClr val="77923B"/>
    <a:srgbClr val="FF5050"/>
    <a:srgbClr val="FFE7E7"/>
    <a:srgbClr val="006FC0"/>
    <a:srgbClr val="DC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88972" autoAdjust="0"/>
  </p:normalViewPr>
  <p:slideViewPr>
    <p:cSldViewPr snapToGrid="0">
      <p:cViewPr varScale="1">
        <p:scale>
          <a:sx n="114" d="100"/>
          <a:sy n="114" d="100"/>
        </p:scale>
        <p:origin x="1428" y="1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挺 蔡" userId="7033fef2-297c-4369-a133-be98324c6b92" providerId="ADAL" clId="{47A43642-8C7B-461D-BC25-73FE1008BDD6}"/>
    <pc:docChg chg="delSld">
      <pc:chgData name="挺 蔡" userId="7033fef2-297c-4369-a133-be98324c6b92" providerId="ADAL" clId="{47A43642-8C7B-461D-BC25-73FE1008BDD6}" dt="2020-10-12T10:49:54.808" v="5" actId="2696"/>
      <pc:docMkLst>
        <pc:docMk/>
      </pc:docMkLst>
    </pc:docChg>
  </pc:docChgLst>
  <pc:docChgLst>
    <pc:chgData name="挺 蔡" userId="7033fef2-297c-4369-a133-be98324c6b92" providerId="ADAL" clId="{74487125-0059-4D3A-9B6C-AD0D4BCFE74A}"/>
    <pc:docChg chg="undo redo custSel addSld delSld modSld">
      <pc:chgData name="挺 蔡" userId="7033fef2-297c-4369-a133-be98324c6b92" providerId="ADAL" clId="{74487125-0059-4D3A-9B6C-AD0D4BCFE74A}" dt="2020-12-06T03:35:35.988" v="957"/>
      <pc:docMkLst>
        <pc:docMk/>
      </pc:docMkLst>
      <pc:sldChg chg="addSp delSp modSp mod">
        <pc:chgData name="挺 蔡" userId="7033fef2-297c-4369-a133-be98324c6b92" providerId="ADAL" clId="{74487125-0059-4D3A-9B6C-AD0D4BCFE74A}" dt="2020-12-06T03:08:12.112" v="56"/>
        <pc:sldMkLst>
          <pc:docMk/>
          <pc:sldMk cId="2256973714" sldId="650"/>
        </pc:sldMkLst>
        <pc:spChg chg="add del mod">
          <ac:chgData name="挺 蔡" userId="7033fef2-297c-4369-a133-be98324c6b92" providerId="ADAL" clId="{74487125-0059-4D3A-9B6C-AD0D4BCFE74A}" dt="2020-12-06T03:07:20.730" v="7"/>
          <ac:spMkLst>
            <pc:docMk/>
            <pc:sldMk cId="2256973714" sldId="650"/>
            <ac:spMk id="4" creationId="{7DE6D337-9895-4E47-8411-B8F401E10E8D}"/>
          </ac:spMkLst>
        </pc:spChg>
        <pc:spChg chg="add mod">
          <ac:chgData name="挺 蔡" userId="7033fef2-297c-4369-a133-be98324c6b92" providerId="ADAL" clId="{74487125-0059-4D3A-9B6C-AD0D4BCFE74A}" dt="2020-12-06T03:08:12.112" v="56"/>
          <ac:spMkLst>
            <pc:docMk/>
            <pc:sldMk cId="2256973714" sldId="650"/>
            <ac:spMk id="5" creationId="{00C51EAD-516C-4E5E-95B1-94C883E83C98}"/>
          </ac:spMkLst>
        </pc:spChg>
        <pc:spChg chg="mod">
          <ac:chgData name="挺 蔡" userId="7033fef2-297c-4369-a133-be98324c6b92" providerId="ADAL" clId="{74487125-0059-4D3A-9B6C-AD0D4BCFE74A}" dt="2020-12-06T03:07:37.050" v="53"/>
          <ac:spMkLst>
            <pc:docMk/>
            <pc:sldMk cId="2256973714" sldId="650"/>
            <ac:spMk id="6" creationId="{1E168467-58A2-4BB1-A25F-11A5FE8D1D3A}"/>
          </ac:spMkLst>
        </pc:spChg>
        <pc:spChg chg="del">
          <ac:chgData name="挺 蔡" userId="7033fef2-297c-4369-a133-be98324c6b92" providerId="ADAL" clId="{74487125-0059-4D3A-9B6C-AD0D4BCFE74A}" dt="2020-12-06T03:07:21.728" v="8" actId="478"/>
          <ac:spMkLst>
            <pc:docMk/>
            <pc:sldMk cId="2256973714" sldId="650"/>
            <ac:spMk id="7" creationId="{65F39DF0-78B6-4183-BDF8-CA4EB16D0E23}"/>
          </ac:spMkLst>
        </pc:spChg>
      </pc:sldChg>
      <pc:sldChg chg="del">
        <pc:chgData name="挺 蔡" userId="7033fef2-297c-4369-a133-be98324c6b92" providerId="ADAL" clId="{74487125-0059-4D3A-9B6C-AD0D4BCFE74A}" dt="2020-12-06T03:08:22.375" v="58" actId="47"/>
        <pc:sldMkLst>
          <pc:docMk/>
          <pc:sldMk cId="703273753" sldId="3817"/>
        </pc:sldMkLst>
      </pc:sldChg>
      <pc:sldChg chg="del">
        <pc:chgData name="挺 蔡" userId="7033fef2-297c-4369-a133-be98324c6b92" providerId="ADAL" clId="{74487125-0059-4D3A-9B6C-AD0D4BCFE74A}" dt="2020-12-06T03:08:18.158" v="57" actId="47"/>
        <pc:sldMkLst>
          <pc:docMk/>
          <pc:sldMk cId="2457816791" sldId="3818"/>
        </pc:sldMkLst>
      </pc:sldChg>
      <pc:sldChg chg="del">
        <pc:chgData name="挺 蔡" userId="7033fef2-297c-4369-a133-be98324c6b92" providerId="ADAL" clId="{74487125-0059-4D3A-9B6C-AD0D4BCFE74A}" dt="2020-12-06T03:06:57.828" v="0" actId="47"/>
        <pc:sldMkLst>
          <pc:docMk/>
          <pc:sldMk cId="2353343914" sldId="3828"/>
        </pc:sldMkLst>
      </pc:sldChg>
      <pc:sldChg chg="addSp delSp modSp mod">
        <pc:chgData name="挺 蔡" userId="7033fef2-297c-4369-a133-be98324c6b92" providerId="ADAL" clId="{74487125-0059-4D3A-9B6C-AD0D4BCFE74A}" dt="2020-12-06T03:32:47.711" v="851" actId="20577"/>
        <pc:sldMkLst>
          <pc:docMk/>
          <pc:sldMk cId="2463619694" sldId="3829"/>
        </pc:sldMkLst>
        <pc:spChg chg="del mod">
          <ac:chgData name="挺 蔡" userId="7033fef2-297c-4369-a133-be98324c6b92" providerId="ADAL" clId="{74487125-0059-4D3A-9B6C-AD0D4BCFE74A}" dt="2020-12-06T03:14:25.960" v="260" actId="478"/>
          <ac:spMkLst>
            <pc:docMk/>
            <pc:sldMk cId="2463619694" sldId="3829"/>
            <ac:spMk id="4" creationId="{08EF1011-F9E4-451A-BC2E-F6435F2AD9FE}"/>
          </ac:spMkLst>
        </pc:spChg>
        <pc:spChg chg="add mod">
          <ac:chgData name="挺 蔡" userId="7033fef2-297c-4369-a133-be98324c6b92" providerId="ADAL" clId="{74487125-0059-4D3A-9B6C-AD0D4BCFE74A}" dt="2020-12-06T03:11:15.478" v="138" actId="1036"/>
          <ac:spMkLst>
            <pc:docMk/>
            <pc:sldMk cId="2463619694" sldId="3829"/>
            <ac:spMk id="6" creationId="{A17657C0-DB8B-4315-8A00-20AE45459C2E}"/>
          </ac:spMkLst>
        </pc:spChg>
        <pc:spChg chg="mod">
          <ac:chgData name="挺 蔡" userId="7033fef2-297c-4369-a133-be98324c6b92" providerId="ADAL" clId="{74487125-0059-4D3A-9B6C-AD0D4BCFE74A}" dt="2020-12-06T03:15:31.326" v="288" actId="20577"/>
          <ac:spMkLst>
            <pc:docMk/>
            <pc:sldMk cId="2463619694" sldId="3829"/>
            <ac:spMk id="15" creationId="{48743E97-DA70-CF40-9F77-7590E14AFDD0}"/>
          </ac:spMkLst>
        </pc:spChg>
        <pc:spChg chg="mod">
          <ac:chgData name="挺 蔡" userId="7033fef2-297c-4369-a133-be98324c6b92" providerId="ADAL" clId="{74487125-0059-4D3A-9B6C-AD0D4BCFE74A}" dt="2020-12-06T03:32:47.711" v="851" actId="20577"/>
          <ac:spMkLst>
            <pc:docMk/>
            <pc:sldMk cId="2463619694" sldId="3829"/>
            <ac:spMk id="20" creationId="{30CB3F85-5947-CE41-9E02-05851B793EE4}"/>
          </ac:spMkLst>
        </pc:spChg>
        <pc:picChg chg="del">
          <ac:chgData name="挺 蔡" userId="7033fef2-297c-4369-a133-be98324c6b92" providerId="ADAL" clId="{74487125-0059-4D3A-9B6C-AD0D4BCFE74A}" dt="2020-12-06T03:10:36.740" v="111" actId="478"/>
          <ac:picMkLst>
            <pc:docMk/>
            <pc:sldMk cId="2463619694" sldId="3829"/>
            <ac:picMk id="5" creationId="{7F77448F-2906-4D0F-A775-5AF69F870670}"/>
          </ac:picMkLst>
        </pc:picChg>
      </pc:sldChg>
      <pc:sldChg chg="addSp delSp modSp mod">
        <pc:chgData name="挺 蔡" userId="7033fef2-297c-4369-a133-be98324c6b92" providerId="ADAL" clId="{74487125-0059-4D3A-9B6C-AD0D4BCFE74A}" dt="2020-12-06T03:24:48.593" v="690" actId="20577"/>
        <pc:sldMkLst>
          <pc:docMk/>
          <pc:sldMk cId="3109795846" sldId="3832"/>
        </pc:sldMkLst>
        <pc:spChg chg="add del">
          <ac:chgData name="挺 蔡" userId="7033fef2-297c-4369-a133-be98324c6b92" providerId="ADAL" clId="{74487125-0059-4D3A-9B6C-AD0D4BCFE74A}" dt="2020-12-06T03:18:58.615" v="427"/>
          <ac:spMkLst>
            <pc:docMk/>
            <pc:sldMk cId="3109795846" sldId="3832"/>
            <ac:spMk id="2" creationId="{12E537CC-5358-4050-BA54-5451F3C3188E}"/>
          </ac:spMkLst>
        </pc:spChg>
        <pc:spChg chg="add del">
          <ac:chgData name="挺 蔡" userId="7033fef2-297c-4369-a133-be98324c6b92" providerId="ADAL" clId="{74487125-0059-4D3A-9B6C-AD0D4BCFE74A}" dt="2020-12-06T03:19:02.943" v="429"/>
          <ac:spMkLst>
            <pc:docMk/>
            <pc:sldMk cId="3109795846" sldId="3832"/>
            <ac:spMk id="3" creationId="{DA0C031A-D743-47E2-BF54-8883C27A6CD8}"/>
          </ac:spMkLst>
        </pc:spChg>
        <pc:spChg chg="add del mod">
          <ac:chgData name="挺 蔡" userId="7033fef2-297c-4369-a133-be98324c6b92" providerId="ADAL" clId="{74487125-0059-4D3A-9B6C-AD0D4BCFE74A}" dt="2020-12-06T03:21:26.228" v="564" actId="478"/>
          <ac:spMkLst>
            <pc:docMk/>
            <pc:sldMk cId="3109795846" sldId="3832"/>
            <ac:spMk id="6" creationId="{9697EA38-179F-4BCE-8748-5900DB61FFBF}"/>
          </ac:spMkLst>
        </pc:spChg>
        <pc:spChg chg="add mod">
          <ac:chgData name="挺 蔡" userId="7033fef2-297c-4369-a133-be98324c6b92" providerId="ADAL" clId="{74487125-0059-4D3A-9B6C-AD0D4BCFE74A}" dt="2020-12-06T03:23:34.390" v="653" actId="1076"/>
          <ac:spMkLst>
            <pc:docMk/>
            <pc:sldMk cId="3109795846" sldId="3832"/>
            <ac:spMk id="9" creationId="{9D2A9391-F195-4252-A469-C0C176DC0B0D}"/>
          </ac:spMkLst>
        </pc:spChg>
        <pc:spChg chg="mod">
          <ac:chgData name="挺 蔡" userId="7033fef2-297c-4369-a133-be98324c6b92" providerId="ADAL" clId="{74487125-0059-4D3A-9B6C-AD0D4BCFE74A}" dt="2020-12-06T03:15:11.061" v="276"/>
          <ac:spMkLst>
            <pc:docMk/>
            <pc:sldMk cId="3109795846" sldId="3832"/>
            <ac:spMk id="15" creationId="{48743E97-DA70-CF40-9F77-7590E14AFDD0}"/>
          </ac:spMkLst>
        </pc:spChg>
        <pc:spChg chg="mod">
          <ac:chgData name="挺 蔡" userId="7033fef2-297c-4369-a133-be98324c6b92" providerId="ADAL" clId="{74487125-0059-4D3A-9B6C-AD0D4BCFE74A}" dt="2020-12-06T03:24:48.593" v="690" actId="20577"/>
          <ac:spMkLst>
            <pc:docMk/>
            <pc:sldMk cId="3109795846" sldId="3832"/>
            <ac:spMk id="20" creationId="{30CB3F85-5947-CE41-9E02-05851B793EE4}"/>
          </ac:spMkLst>
        </pc:spChg>
        <pc:picChg chg="del">
          <ac:chgData name="挺 蔡" userId="7033fef2-297c-4369-a133-be98324c6b92" providerId="ADAL" clId="{74487125-0059-4D3A-9B6C-AD0D4BCFE74A}" dt="2020-12-06T03:14:20.995" v="258" actId="478"/>
          <ac:picMkLst>
            <pc:docMk/>
            <pc:sldMk cId="3109795846" sldId="3832"/>
            <ac:picMk id="4" creationId="{73E6FEEE-E8FE-4D7E-A2D5-280CDDF2030F}"/>
          </ac:picMkLst>
        </pc:picChg>
        <pc:picChg chg="del">
          <ac:chgData name="挺 蔡" userId="7033fef2-297c-4369-a133-be98324c6b92" providerId="ADAL" clId="{74487125-0059-4D3A-9B6C-AD0D4BCFE74A}" dt="2020-12-06T03:14:20.995" v="258" actId="478"/>
          <ac:picMkLst>
            <pc:docMk/>
            <pc:sldMk cId="3109795846" sldId="3832"/>
            <ac:picMk id="5" creationId="{5ED37791-8265-4D87-A938-B25642D6B409}"/>
          </ac:picMkLst>
        </pc:picChg>
      </pc:sldChg>
      <pc:sldChg chg="del">
        <pc:chgData name="挺 蔡" userId="7033fef2-297c-4369-a133-be98324c6b92" providerId="ADAL" clId="{74487125-0059-4D3A-9B6C-AD0D4BCFE74A}" dt="2020-12-06T03:11:50.129" v="180" actId="47"/>
        <pc:sldMkLst>
          <pc:docMk/>
          <pc:sldMk cId="375351700" sldId="3833"/>
        </pc:sldMkLst>
      </pc:sldChg>
      <pc:sldChg chg="addSp delSp modSp add mod">
        <pc:chgData name="挺 蔡" userId="7033fef2-297c-4369-a133-be98324c6b92" providerId="ADAL" clId="{74487125-0059-4D3A-9B6C-AD0D4BCFE74A}" dt="2020-12-06T03:27:00.886" v="770" actId="1035"/>
        <pc:sldMkLst>
          <pc:docMk/>
          <pc:sldMk cId="3671320472" sldId="3833"/>
        </pc:sldMkLst>
        <pc:spChg chg="add mod">
          <ac:chgData name="挺 蔡" userId="7033fef2-297c-4369-a133-be98324c6b92" providerId="ADAL" clId="{74487125-0059-4D3A-9B6C-AD0D4BCFE74A}" dt="2020-12-06T03:26:46.787" v="758" actId="113"/>
          <ac:spMkLst>
            <pc:docMk/>
            <pc:sldMk cId="3671320472" sldId="3833"/>
            <ac:spMk id="6" creationId="{A33C82FC-0593-4A10-8057-6E38E6BA30C0}"/>
          </ac:spMkLst>
        </pc:spChg>
        <pc:spChg chg="del">
          <ac:chgData name="挺 蔡" userId="7033fef2-297c-4369-a133-be98324c6b92" providerId="ADAL" clId="{74487125-0059-4D3A-9B6C-AD0D4BCFE74A}" dt="2020-12-06T03:26:03.522" v="710" actId="478"/>
          <ac:spMkLst>
            <pc:docMk/>
            <pc:sldMk cId="3671320472" sldId="3833"/>
            <ac:spMk id="9" creationId="{9D2A9391-F195-4252-A469-C0C176DC0B0D}"/>
          </ac:spMkLst>
        </pc:spChg>
        <pc:spChg chg="mod">
          <ac:chgData name="挺 蔡" userId="7033fef2-297c-4369-a133-be98324c6b92" providerId="ADAL" clId="{74487125-0059-4D3A-9B6C-AD0D4BCFE74A}" dt="2020-12-06T03:26:59.618" v="767" actId="1036"/>
          <ac:spMkLst>
            <pc:docMk/>
            <pc:sldMk cId="3671320472" sldId="3833"/>
            <ac:spMk id="20" creationId="{30CB3F85-5947-CE41-9E02-05851B793EE4}"/>
          </ac:spMkLst>
        </pc:spChg>
        <pc:picChg chg="add mod">
          <ac:chgData name="挺 蔡" userId="7033fef2-297c-4369-a133-be98324c6b92" providerId="ADAL" clId="{74487125-0059-4D3A-9B6C-AD0D4BCFE74A}" dt="2020-12-06T03:27:00.886" v="770" actId="1035"/>
          <ac:picMkLst>
            <pc:docMk/>
            <pc:sldMk cId="3671320472" sldId="3833"/>
            <ac:picMk id="5" creationId="{03B0762B-9D2E-4271-AB2F-E27796023C83}"/>
          </ac:picMkLst>
        </pc:picChg>
      </pc:sldChg>
      <pc:sldChg chg="addSp delSp modSp add mod">
        <pc:chgData name="挺 蔡" userId="7033fef2-297c-4369-a133-be98324c6b92" providerId="ADAL" clId="{74487125-0059-4D3A-9B6C-AD0D4BCFE74A}" dt="2020-12-06T03:27:39.311" v="805" actId="113"/>
        <pc:sldMkLst>
          <pc:docMk/>
          <pc:sldMk cId="3436518823" sldId="3834"/>
        </pc:sldMkLst>
        <pc:spChg chg="del">
          <ac:chgData name="挺 蔡" userId="7033fef2-297c-4369-a133-be98324c6b92" providerId="ADAL" clId="{74487125-0059-4D3A-9B6C-AD0D4BCFE74A}" dt="2020-12-06T03:27:12.892" v="772" actId="478"/>
          <ac:spMkLst>
            <pc:docMk/>
            <pc:sldMk cId="3436518823" sldId="3834"/>
            <ac:spMk id="6" creationId="{A33C82FC-0593-4A10-8057-6E38E6BA30C0}"/>
          </ac:spMkLst>
        </pc:spChg>
        <pc:spChg chg="add mod">
          <ac:chgData name="挺 蔡" userId="7033fef2-297c-4369-a133-be98324c6b92" providerId="ADAL" clId="{74487125-0059-4D3A-9B6C-AD0D4BCFE74A}" dt="2020-12-06T03:27:39.311" v="805" actId="113"/>
          <ac:spMkLst>
            <pc:docMk/>
            <pc:sldMk cId="3436518823" sldId="3834"/>
            <ac:spMk id="7" creationId="{AA46FD43-562E-41B3-8ABF-D5853AEEFA59}"/>
          </ac:spMkLst>
        </pc:spChg>
        <pc:picChg chg="del">
          <ac:chgData name="挺 蔡" userId="7033fef2-297c-4369-a133-be98324c6b92" providerId="ADAL" clId="{74487125-0059-4D3A-9B6C-AD0D4BCFE74A}" dt="2020-12-06T03:27:12.892" v="772" actId="478"/>
          <ac:picMkLst>
            <pc:docMk/>
            <pc:sldMk cId="3436518823" sldId="3834"/>
            <ac:picMk id="5" creationId="{03B0762B-9D2E-4271-AB2F-E27796023C83}"/>
          </ac:picMkLst>
        </pc:picChg>
        <pc:picChg chg="add mod">
          <ac:chgData name="挺 蔡" userId="7033fef2-297c-4369-a133-be98324c6b92" providerId="ADAL" clId="{74487125-0059-4D3A-9B6C-AD0D4BCFE74A}" dt="2020-12-06T03:27:30.587" v="799" actId="1035"/>
          <ac:picMkLst>
            <pc:docMk/>
            <pc:sldMk cId="3436518823" sldId="3834"/>
            <ac:picMk id="8" creationId="{47278DB0-CA47-4AA6-AB28-7EBEA9DC7916}"/>
          </ac:picMkLst>
        </pc:picChg>
      </pc:sldChg>
      <pc:sldChg chg="del">
        <pc:chgData name="挺 蔡" userId="7033fef2-297c-4369-a133-be98324c6b92" providerId="ADAL" clId="{74487125-0059-4D3A-9B6C-AD0D4BCFE74A}" dt="2020-12-06T03:11:50.517" v="181" actId="47"/>
        <pc:sldMkLst>
          <pc:docMk/>
          <pc:sldMk cId="3607435432" sldId="3834"/>
        </pc:sldMkLst>
      </pc:sldChg>
      <pc:sldChg chg="del">
        <pc:chgData name="挺 蔡" userId="7033fef2-297c-4369-a133-be98324c6b92" providerId="ADAL" clId="{74487125-0059-4D3A-9B6C-AD0D4BCFE74A}" dt="2020-12-06T03:11:50.765" v="182" actId="47"/>
        <pc:sldMkLst>
          <pc:docMk/>
          <pc:sldMk cId="582885990" sldId="3835"/>
        </pc:sldMkLst>
      </pc:sldChg>
      <pc:sldChg chg="addSp delSp modSp add mod">
        <pc:chgData name="挺 蔡" userId="7033fef2-297c-4369-a133-be98324c6b92" providerId="ADAL" clId="{74487125-0059-4D3A-9B6C-AD0D4BCFE74A}" dt="2020-12-06T03:35:05.172" v="956" actId="1076"/>
        <pc:sldMkLst>
          <pc:docMk/>
          <pc:sldMk cId="1689435771" sldId="3835"/>
        </pc:sldMkLst>
        <pc:spChg chg="del">
          <ac:chgData name="挺 蔡" userId="7033fef2-297c-4369-a133-be98324c6b92" providerId="ADAL" clId="{74487125-0059-4D3A-9B6C-AD0D4BCFE74A}" dt="2020-12-06T03:32:54.814" v="854" actId="478"/>
          <ac:spMkLst>
            <pc:docMk/>
            <pc:sldMk cId="1689435771" sldId="3835"/>
            <ac:spMk id="6" creationId="{A17657C0-DB8B-4315-8A00-20AE45459C2E}"/>
          </ac:spMkLst>
        </pc:spChg>
        <pc:spChg chg="mod">
          <ac:chgData name="挺 蔡" userId="7033fef2-297c-4369-a133-be98324c6b92" providerId="ADAL" clId="{74487125-0059-4D3A-9B6C-AD0D4BCFE74A}" dt="2020-12-06T03:33:01.667" v="856" actId="20577"/>
          <ac:spMkLst>
            <pc:docMk/>
            <pc:sldMk cId="1689435771" sldId="3835"/>
            <ac:spMk id="20" creationId="{30CB3F85-5947-CE41-9E02-05851B793EE4}"/>
          </ac:spMkLst>
        </pc:spChg>
        <pc:picChg chg="add mod">
          <ac:chgData name="挺 蔡" userId="7033fef2-297c-4369-a133-be98324c6b92" providerId="ADAL" clId="{74487125-0059-4D3A-9B6C-AD0D4BCFE74A}" dt="2020-12-06T03:35:05.172" v="956" actId="1076"/>
          <ac:picMkLst>
            <pc:docMk/>
            <pc:sldMk cId="1689435771" sldId="3835"/>
            <ac:picMk id="3" creationId="{BBBFE4E3-D416-4E2F-85E6-C15FDDCB27CF}"/>
          </ac:picMkLst>
        </pc:picChg>
      </pc:sldChg>
      <pc:sldChg chg="del">
        <pc:chgData name="挺 蔡" userId="7033fef2-297c-4369-a133-be98324c6b92" providerId="ADAL" clId="{74487125-0059-4D3A-9B6C-AD0D4BCFE74A}" dt="2020-12-06T03:11:51.318" v="183" actId="47"/>
        <pc:sldMkLst>
          <pc:docMk/>
          <pc:sldMk cId="241020451" sldId="3836"/>
        </pc:sldMkLst>
      </pc:sldChg>
      <pc:sldChg chg="delSp modSp add del mod">
        <pc:chgData name="挺 蔡" userId="7033fef2-297c-4369-a133-be98324c6b92" providerId="ADAL" clId="{74487125-0059-4D3A-9B6C-AD0D4BCFE74A}" dt="2020-12-06T03:34:19.526" v="952" actId="47"/>
        <pc:sldMkLst>
          <pc:docMk/>
          <pc:sldMk cId="2196024827" sldId="3836"/>
        </pc:sldMkLst>
        <pc:spChg chg="del">
          <ac:chgData name="挺 蔡" userId="7033fef2-297c-4369-a133-be98324c6b92" providerId="ADAL" clId="{74487125-0059-4D3A-9B6C-AD0D4BCFE74A}" dt="2020-12-06T03:32:56.458" v="855" actId="478"/>
          <ac:spMkLst>
            <pc:docMk/>
            <pc:sldMk cId="2196024827" sldId="3836"/>
            <ac:spMk id="6" creationId="{A17657C0-DB8B-4315-8A00-20AE45459C2E}"/>
          </ac:spMkLst>
        </pc:spChg>
        <pc:spChg chg="mod">
          <ac:chgData name="挺 蔡" userId="7033fef2-297c-4369-a133-be98324c6b92" providerId="ADAL" clId="{74487125-0059-4D3A-9B6C-AD0D4BCFE74A}" dt="2020-12-06T03:33:04.236" v="857" actId="20577"/>
          <ac:spMkLst>
            <pc:docMk/>
            <pc:sldMk cId="2196024827" sldId="3836"/>
            <ac:spMk id="20" creationId="{30CB3F85-5947-CE41-9E02-05851B793EE4}"/>
          </ac:spMkLst>
        </pc:spChg>
      </pc:sldChg>
      <pc:sldChg chg="del">
        <pc:chgData name="挺 蔡" userId="7033fef2-297c-4369-a133-be98324c6b92" providerId="ADAL" clId="{74487125-0059-4D3A-9B6C-AD0D4BCFE74A}" dt="2020-12-06T03:11:56.768" v="184" actId="47"/>
        <pc:sldMkLst>
          <pc:docMk/>
          <pc:sldMk cId="2838683945" sldId="3837"/>
        </pc:sldMkLst>
      </pc:sldChg>
      <pc:sldChg chg="modSp add mod">
        <pc:chgData name="挺 蔡" userId="7033fef2-297c-4369-a133-be98324c6b92" providerId="ADAL" clId="{74487125-0059-4D3A-9B6C-AD0D4BCFE74A}" dt="2020-12-06T03:33:21.682" v="893"/>
        <pc:sldMkLst>
          <pc:docMk/>
          <pc:sldMk cId="3202118115" sldId="3837"/>
        </pc:sldMkLst>
        <pc:spChg chg="mod">
          <ac:chgData name="挺 蔡" userId="7033fef2-297c-4369-a133-be98324c6b92" providerId="ADAL" clId="{74487125-0059-4D3A-9B6C-AD0D4BCFE74A}" dt="2020-12-06T03:33:21.682" v="893"/>
          <ac:spMkLst>
            <pc:docMk/>
            <pc:sldMk cId="3202118115" sldId="3837"/>
            <ac:spMk id="20" creationId="{30CB3F85-5947-CE41-9E02-05851B793EE4}"/>
          </ac:spMkLst>
        </pc:spChg>
      </pc:sldChg>
      <pc:sldChg chg="del">
        <pc:chgData name="挺 蔡" userId="7033fef2-297c-4369-a133-be98324c6b92" providerId="ADAL" clId="{74487125-0059-4D3A-9B6C-AD0D4BCFE74A}" dt="2020-12-06T03:08:31.649" v="60" actId="47"/>
        <pc:sldMkLst>
          <pc:docMk/>
          <pc:sldMk cId="511846207" sldId="3838"/>
        </pc:sldMkLst>
      </pc:sldChg>
      <pc:sldChg chg="modSp add mod">
        <pc:chgData name="挺 蔡" userId="7033fef2-297c-4369-a133-be98324c6b92" providerId="ADAL" clId="{74487125-0059-4D3A-9B6C-AD0D4BCFE74A}" dt="2020-12-06T03:34:07.528" v="950"/>
        <pc:sldMkLst>
          <pc:docMk/>
          <pc:sldMk cId="2919199572" sldId="3838"/>
        </pc:sldMkLst>
        <pc:spChg chg="mod">
          <ac:chgData name="挺 蔡" userId="7033fef2-297c-4369-a133-be98324c6b92" providerId="ADAL" clId="{74487125-0059-4D3A-9B6C-AD0D4BCFE74A}" dt="2020-12-06T03:34:07.528" v="950"/>
          <ac:spMkLst>
            <pc:docMk/>
            <pc:sldMk cId="2919199572" sldId="3838"/>
            <ac:spMk id="20" creationId="{30CB3F85-5947-CE41-9E02-05851B793EE4}"/>
          </ac:spMkLst>
        </pc:spChg>
      </pc:sldChg>
      <pc:sldChg chg="del">
        <pc:chgData name="挺 蔡" userId="7033fef2-297c-4369-a133-be98324c6b92" providerId="ADAL" clId="{74487125-0059-4D3A-9B6C-AD0D4BCFE74A}" dt="2020-12-06T03:08:32.037" v="61" actId="47"/>
        <pc:sldMkLst>
          <pc:docMk/>
          <pc:sldMk cId="108906417" sldId="3839"/>
        </pc:sldMkLst>
      </pc:sldChg>
      <pc:sldChg chg="add">
        <pc:chgData name="挺 蔡" userId="7033fef2-297c-4369-a133-be98324c6b92" providerId="ADAL" clId="{74487125-0059-4D3A-9B6C-AD0D4BCFE74A}" dt="2020-12-06T03:34:11.526" v="951"/>
        <pc:sldMkLst>
          <pc:docMk/>
          <pc:sldMk cId="1681072275" sldId="3839"/>
        </pc:sldMkLst>
      </pc:sldChg>
      <pc:sldChg chg="add">
        <pc:chgData name="挺 蔡" userId="7033fef2-297c-4369-a133-be98324c6b92" providerId="ADAL" clId="{74487125-0059-4D3A-9B6C-AD0D4BCFE74A}" dt="2020-12-06T03:35:35.988" v="957"/>
        <pc:sldMkLst>
          <pc:docMk/>
          <pc:sldMk cId="1629203562" sldId="3840"/>
        </pc:sldMkLst>
      </pc:sldChg>
      <pc:sldChg chg="del">
        <pc:chgData name="挺 蔡" userId="7033fef2-297c-4369-a133-be98324c6b92" providerId="ADAL" clId="{74487125-0059-4D3A-9B6C-AD0D4BCFE74A}" dt="2020-12-06T03:08:31.361" v="59" actId="47"/>
        <pc:sldMkLst>
          <pc:docMk/>
          <pc:sldMk cId="2770067479" sldId="3840"/>
        </pc:sldMkLst>
      </pc:sldChg>
      <pc:sldChg chg="del">
        <pc:chgData name="挺 蔡" userId="7033fef2-297c-4369-a133-be98324c6b92" providerId="ADAL" clId="{74487125-0059-4D3A-9B6C-AD0D4BCFE74A}" dt="2020-12-06T03:08:32.733" v="62" actId="47"/>
        <pc:sldMkLst>
          <pc:docMk/>
          <pc:sldMk cId="2104086795" sldId="3841"/>
        </pc:sldMkLst>
      </pc:sldChg>
      <pc:sldChg chg="del">
        <pc:chgData name="挺 蔡" userId="7033fef2-297c-4369-a133-be98324c6b92" providerId="ADAL" clId="{74487125-0059-4D3A-9B6C-AD0D4BCFE74A}" dt="2020-12-06T03:08:33.369" v="63" actId="47"/>
        <pc:sldMkLst>
          <pc:docMk/>
          <pc:sldMk cId="689689119" sldId="3842"/>
        </pc:sldMkLst>
      </pc:sldChg>
      <pc:sldChg chg="del">
        <pc:chgData name="挺 蔡" userId="7033fef2-297c-4369-a133-be98324c6b92" providerId="ADAL" clId="{74487125-0059-4D3A-9B6C-AD0D4BCFE74A}" dt="2020-12-06T03:08:34.134" v="64" actId="47"/>
        <pc:sldMkLst>
          <pc:docMk/>
          <pc:sldMk cId="1507752078" sldId="3843"/>
        </pc:sldMkLst>
      </pc:sldChg>
      <pc:sldChg chg="del">
        <pc:chgData name="挺 蔡" userId="7033fef2-297c-4369-a133-be98324c6b92" providerId="ADAL" clId="{74487125-0059-4D3A-9B6C-AD0D4BCFE74A}" dt="2020-12-06T03:08:35.597" v="65" actId="47"/>
        <pc:sldMkLst>
          <pc:docMk/>
          <pc:sldMk cId="711767403" sldId="3844"/>
        </pc:sldMkLst>
      </pc:sldChg>
      <pc:sldChg chg="del">
        <pc:chgData name="挺 蔡" userId="7033fef2-297c-4369-a133-be98324c6b92" providerId="ADAL" clId="{74487125-0059-4D3A-9B6C-AD0D4BCFE74A}" dt="2020-12-06T03:08:36.068" v="66" actId="47"/>
        <pc:sldMkLst>
          <pc:docMk/>
          <pc:sldMk cId="3850220375" sldId="3845"/>
        </pc:sldMkLst>
      </pc:sldChg>
      <pc:sldChg chg="del">
        <pc:chgData name="挺 蔡" userId="7033fef2-297c-4369-a133-be98324c6b92" providerId="ADAL" clId="{74487125-0059-4D3A-9B6C-AD0D4BCFE74A}" dt="2020-12-06T03:08:36.960" v="67" actId="47"/>
        <pc:sldMkLst>
          <pc:docMk/>
          <pc:sldMk cId="3077336943" sldId="3846"/>
        </pc:sldMkLst>
      </pc:sldChg>
      <pc:sldChg chg="del">
        <pc:chgData name="挺 蔡" userId="7033fef2-297c-4369-a133-be98324c6b92" providerId="ADAL" clId="{74487125-0059-4D3A-9B6C-AD0D4BCFE74A}" dt="2020-12-06T03:08:37.406" v="68" actId="47"/>
        <pc:sldMkLst>
          <pc:docMk/>
          <pc:sldMk cId="2649956906" sldId="3847"/>
        </pc:sldMkLst>
      </pc:sldChg>
      <pc:sldChg chg="del">
        <pc:chgData name="挺 蔡" userId="7033fef2-297c-4369-a133-be98324c6b92" providerId="ADAL" clId="{74487125-0059-4D3A-9B6C-AD0D4BCFE74A}" dt="2020-12-06T03:08:38.855" v="69" actId="47"/>
        <pc:sldMkLst>
          <pc:docMk/>
          <pc:sldMk cId="143482112" sldId="3848"/>
        </pc:sldMkLst>
      </pc:sldChg>
      <pc:sldChg chg="del">
        <pc:chgData name="挺 蔡" userId="7033fef2-297c-4369-a133-be98324c6b92" providerId="ADAL" clId="{74487125-0059-4D3A-9B6C-AD0D4BCFE74A}" dt="2020-12-06T03:08:39.265" v="70" actId="47"/>
        <pc:sldMkLst>
          <pc:docMk/>
          <pc:sldMk cId="2837604176" sldId="3849"/>
        </pc:sldMkLst>
      </pc:sldChg>
      <pc:sldChg chg="del">
        <pc:chgData name="挺 蔡" userId="7033fef2-297c-4369-a133-be98324c6b92" providerId="ADAL" clId="{74487125-0059-4D3A-9B6C-AD0D4BCFE74A}" dt="2020-12-06T03:08:40.099" v="71" actId="47"/>
        <pc:sldMkLst>
          <pc:docMk/>
          <pc:sldMk cId="1820833127" sldId="3850"/>
        </pc:sldMkLst>
      </pc:sldChg>
      <pc:sldChg chg="del">
        <pc:chgData name="挺 蔡" userId="7033fef2-297c-4369-a133-be98324c6b92" providerId="ADAL" clId="{74487125-0059-4D3A-9B6C-AD0D4BCFE74A}" dt="2020-12-06T03:08:40.484" v="72" actId="47"/>
        <pc:sldMkLst>
          <pc:docMk/>
          <pc:sldMk cId="3703841948" sldId="3851"/>
        </pc:sldMkLst>
      </pc:sldChg>
      <pc:sldChg chg="del">
        <pc:chgData name="挺 蔡" userId="7033fef2-297c-4369-a133-be98324c6b92" providerId="ADAL" clId="{74487125-0059-4D3A-9B6C-AD0D4BCFE74A}" dt="2020-12-06T03:08:42.484" v="73" actId="47"/>
        <pc:sldMkLst>
          <pc:docMk/>
          <pc:sldMk cId="2949500037" sldId="3852"/>
        </pc:sldMkLst>
      </pc:sldChg>
      <pc:sldChg chg="del">
        <pc:chgData name="挺 蔡" userId="7033fef2-297c-4369-a133-be98324c6b92" providerId="ADAL" clId="{74487125-0059-4D3A-9B6C-AD0D4BCFE74A}" dt="2020-12-06T03:08:42.904" v="74" actId="47"/>
        <pc:sldMkLst>
          <pc:docMk/>
          <pc:sldMk cId="2703698523" sldId="3853"/>
        </pc:sldMkLst>
      </pc:sldChg>
      <pc:sldChg chg="del">
        <pc:chgData name="挺 蔡" userId="7033fef2-297c-4369-a133-be98324c6b92" providerId="ADAL" clId="{74487125-0059-4D3A-9B6C-AD0D4BCFE74A}" dt="2020-12-06T03:07:01.747" v="1" actId="47"/>
        <pc:sldMkLst>
          <pc:docMk/>
          <pc:sldMk cId="185847560" sldId="3854"/>
        </pc:sldMkLst>
      </pc:sldChg>
      <pc:sldChg chg="del">
        <pc:chgData name="挺 蔡" userId="7033fef2-297c-4369-a133-be98324c6b92" providerId="ADAL" clId="{74487125-0059-4D3A-9B6C-AD0D4BCFE74A}" dt="2020-12-06T03:07:02.041" v="2" actId="47"/>
        <pc:sldMkLst>
          <pc:docMk/>
          <pc:sldMk cId="232797027" sldId="3855"/>
        </pc:sldMkLst>
      </pc:sldChg>
      <pc:sldChg chg="del">
        <pc:chgData name="挺 蔡" userId="7033fef2-297c-4369-a133-be98324c6b92" providerId="ADAL" clId="{74487125-0059-4D3A-9B6C-AD0D4BCFE74A}" dt="2020-12-06T03:07:02.975" v="3" actId="47"/>
        <pc:sldMkLst>
          <pc:docMk/>
          <pc:sldMk cId="3020006276" sldId="3856"/>
        </pc:sldMkLst>
      </pc:sldChg>
      <pc:sldChg chg="del">
        <pc:chgData name="挺 蔡" userId="7033fef2-297c-4369-a133-be98324c6b92" providerId="ADAL" clId="{74487125-0059-4D3A-9B6C-AD0D4BCFE74A}" dt="2020-12-06T03:07:04.070" v="4" actId="47"/>
        <pc:sldMkLst>
          <pc:docMk/>
          <pc:sldMk cId="2055017335" sldId="3857"/>
        </pc:sldMkLst>
      </pc:sldChg>
      <pc:sldChg chg="del">
        <pc:chgData name="挺 蔡" userId="7033fef2-297c-4369-a133-be98324c6b92" providerId="ADAL" clId="{74487125-0059-4D3A-9B6C-AD0D4BCFE74A}" dt="2020-12-06T03:07:05.470" v="5" actId="47"/>
        <pc:sldMkLst>
          <pc:docMk/>
          <pc:sldMk cId="1016317610" sldId="3858"/>
        </pc:sldMkLst>
      </pc:sldChg>
      <pc:sldChg chg="del">
        <pc:chgData name="挺 蔡" userId="7033fef2-297c-4369-a133-be98324c6b92" providerId="ADAL" clId="{74487125-0059-4D3A-9B6C-AD0D4BCFE74A}" dt="2020-12-06T03:09:05.183" v="75" actId="47"/>
        <pc:sldMkLst>
          <pc:docMk/>
          <pc:sldMk cId="1762380023" sldId="3859"/>
        </pc:sldMkLst>
      </pc:sldChg>
    </pc:docChg>
  </pc:docChgLst>
  <pc:docChgLst>
    <pc:chgData name="挺 蔡" userId="7033fef2-297c-4369-a133-be98324c6b92" providerId="ADAL" clId="{9558D61E-46E4-4DD7-BBB1-3E28CA59552B}"/>
    <pc:docChg chg="undo redo custSel addSld delSld modSld sldOrd addMainMaster delMainMaster">
      <pc:chgData name="挺 蔡" userId="7033fef2-297c-4369-a133-be98324c6b92" providerId="ADAL" clId="{9558D61E-46E4-4DD7-BBB1-3E28CA59552B}" dt="2020-10-14T12:35:17.331" v="3325" actId="1038"/>
      <pc:docMkLst>
        <pc:docMk/>
      </pc:docMkLst>
      <pc:sldChg chg="add del ord">
        <pc:chgData name="挺 蔡" userId="7033fef2-297c-4369-a133-be98324c6b92" providerId="ADAL" clId="{9558D61E-46E4-4DD7-BBB1-3E28CA59552B}" dt="2020-10-14T06:59:15.523" v="226"/>
        <pc:sldMkLst>
          <pc:docMk/>
          <pc:sldMk cId="3068593573" sldId="319"/>
        </pc:sldMkLst>
      </pc:sldChg>
      <pc:sldChg chg="addSp delSp modSp add del">
        <pc:chgData name="挺 蔡" userId="7033fef2-297c-4369-a133-be98324c6b92" providerId="ADAL" clId="{9558D61E-46E4-4DD7-BBB1-3E28CA59552B}" dt="2020-10-14T07:29:19.657" v="800" actId="1035"/>
        <pc:sldMkLst>
          <pc:docMk/>
          <pc:sldMk cId="2256973714" sldId="650"/>
        </pc:sldMkLst>
        <pc:spChg chg="add del mod">
          <ac:chgData name="挺 蔡" userId="7033fef2-297c-4369-a133-be98324c6b92" providerId="ADAL" clId="{9558D61E-46E4-4DD7-BBB1-3E28CA59552B}" dt="2020-10-13T08:26:34.999" v="65" actId="478"/>
          <ac:spMkLst>
            <pc:docMk/>
            <pc:sldMk cId="2256973714" sldId="650"/>
            <ac:spMk id="3" creationId="{034218B8-8C9B-4F7C-9392-64CE5D0295B0}"/>
          </ac:spMkLst>
        </pc:spChg>
        <pc:spChg chg="del">
          <ac:chgData name="挺 蔡" userId="7033fef2-297c-4369-a133-be98324c6b92" providerId="ADAL" clId="{9558D61E-46E4-4DD7-BBB1-3E28CA59552B}" dt="2020-10-13T08:27:20.716" v="145" actId="478"/>
          <ac:spMkLst>
            <pc:docMk/>
            <pc:sldMk cId="2256973714" sldId="650"/>
            <ac:spMk id="4" creationId="{4C47F592-ED3C-464A-BBAF-9EC945EBB8D6}"/>
          </ac:spMkLst>
        </pc:spChg>
        <pc:spChg chg="del">
          <ac:chgData name="挺 蔡" userId="7033fef2-297c-4369-a133-be98324c6b92" providerId="ADAL" clId="{9558D61E-46E4-4DD7-BBB1-3E28CA59552B}" dt="2020-10-13T08:27:20.716" v="145" actId="478"/>
          <ac:spMkLst>
            <pc:docMk/>
            <pc:sldMk cId="2256973714" sldId="650"/>
            <ac:spMk id="5" creationId="{CCFA1C07-5767-46FE-865F-C9B7FBDEC6AA}"/>
          </ac:spMkLst>
        </pc:spChg>
        <pc:spChg chg="add mod">
          <ac:chgData name="挺 蔡" userId="7033fef2-297c-4369-a133-be98324c6b92" providerId="ADAL" clId="{9558D61E-46E4-4DD7-BBB1-3E28CA59552B}" dt="2020-10-14T07:29:16.971" v="795" actId="1035"/>
          <ac:spMkLst>
            <pc:docMk/>
            <pc:sldMk cId="2256973714" sldId="650"/>
            <ac:spMk id="6" creationId="{1E168467-58A2-4BB1-A25F-11A5FE8D1D3A}"/>
          </ac:spMkLst>
        </pc:spChg>
        <pc:spChg chg="add mod">
          <ac:chgData name="挺 蔡" userId="7033fef2-297c-4369-a133-be98324c6b92" providerId="ADAL" clId="{9558D61E-46E4-4DD7-BBB1-3E28CA59552B}" dt="2020-10-14T07:29:19.657" v="800" actId="1035"/>
          <ac:spMkLst>
            <pc:docMk/>
            <pc:sldMk cId="2256973714" sldId="650"/>
            <ac:spMk id="7" creationId="{65F39DF0-78B6-4183-BDF8-CA4EB16D0E23}"/>
          </ac:spMkLst>
        </pc:spChg>
        <pc:spChg chg="del">
          <ac:chgData name="挺 蔡" userId="7033fef2-297c-4369-a133-be98324c6b92" providerId="ADAL" clId="{9558D61E-46E4-4DD7-BBB1-3E28CA59552B}" dt="2020-10-13T08:26:32.163" v="64" actId="478"/>
          <ac:spMkLst>
            <pc:docMk/>
            <pc:sldMk cId="2256973714" sldId="650"/>
            <ac:spMk id="10" creationId="{9362E2FF-6BB6-4F50-8EE9-2DA3D4830874}"/>
          </ac:spMkLst>
        </pc:spChg>
        <pc:spChg chg="del mod">
          <ac:chgData name="挺 蔡" userId="7033fef2-297c-4369-a133-be98324c6b92" providerId="ADAL" clId="{9558D61E-46E4-4DD7-BBB1-3E28CA59552B}" dt="2020-10-13T08:26:26.812" v="62" actId="478"/>
          <ac:spMkLst>
            <pc:docMk/>
            <pc:sldMk cId="2256973714" sldId="650"/>
            <ac:spMk id="11" creationId="{89D62381-FB5D-4AA2-B2CB-FB4524FBC07A}"/>
          </ac:spMkLst>
        </pc:spChg>
      </pc:sldChg>
      <pc:sldMasterChg chg="add del addSldLayout delSldLayout">
        <pc:chgData name="挺 蔡" userId="7033fef2-297c-4369-a133-be98324c6b92" providerId="ADAL" clId="{9558D61E-46E4-4DD7-BBB1-3E28CA59552B}" dt="2020-10-14T06:58:41.439" v="212" actId="2696"/>
        <pc:sldMasterMkLst>
          <pc:docMk/>
          <pc:sldMasterMk cId="3539906958" sldId="2147483672"/>
        </pc:sldMasterMkLst>
        <pc:sldLayoutChg chg="add del">
          <pc:chgData name="挺 蔡" userId="7033fef2-297c-4369-a133-be98324c6b92" providerId="ADAL" clId="{9558D61E-46E4-4DD7-BBB1-3E28CA59552B}" dt="2020-10-14T06:58:41.439" v="212" actId="2696"/>
          <pc:sldLayoutMkLst>
            <pc:docMk/>
            <pc:sldMasterMk cId="3539906958" sldId="2147483672"/>
            <pc:sldLayoutMk cId="1988459006" sldId="2147483673"/>
          </pc:sldLayoutMkLst>
        </pc:sldLayoutChg>
        <pc:sldLayoutChg chg="add del">
          <pc:chgData name="挺 蔡" userId="7033fef2-297c-4369-a133-be98324c6b92" providerId="ADAL" clId="{9558D61E-46E4-4DD7-BBB1-3E28CA59552B}" dt="2020-10-14T06:58:41.439" v="211" actId="2696"/>
          <pc:sldLayoutMkLst>
            <pc:docMk/>
            <pc:sldMasterMk cId="3539906958" sldId="2147483672"/>
            <pc:sldLayoutMk cId="1590146477" sldId="2147483674"/>
          </pc:sldLayoutMkLst>
        </pc:sldLayoutChg>
        <pc:sldLayoutChg chg="add del">
          <pc:chgData name="挺 蔡" userId="7033fef2-297c-4369-a133-be98324c6b92" providerId="ADAL" clId="{9558D61E-46E4-4DD7-BBB1-3E28CA59552B}" dt="2020-10-14T06:58:41.439" v="210" actId="2696"/>
          <pc:sldLayoutMkLst>
            <pc:docMk/>
            <pc:sldMasterMk cId="3539906958" sldId="2147483672"/>
            <pc:sldLayoutMk cId="1245467318" sldId="2147483675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9" actId="2696"/>
          <pc:sldLayoutMkLst>
            <pc:docMk/>
            <pc:sldMasterMk cId="3539906958" sldId="2147483672"/>
            <pc:sldLayoutMk cId="3020717258" sldId="2147483676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8" actId="2696"/>
          <pc:sldLayoutMkLst>
            <pc:docMk/>
            <pc:sldMasterMk cId="3539906958" sldId="2147483672"/>
            <pc:sldLayoutMk cId="2281970094" sldId="2147483677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7" actId="2696"/>
          <pc:sldLayoutMkLst>
            <pc:docMk/>
            <pc:sldMasterMk cId="3539906958" sldId="2147483672"/>
            <pc:sldLayoutMk cId="3423972157" sldId="2147483678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6" actId="2696"/>
          <pc:sldLayoutMkLst>
            <pc:docMk/>
            <pc:sldMasterMk cId="3539906958" sldId="2147483672"/>
            <pc:sldLayoutMk cId="4119553732" sldId="2147483679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5" actId="2696"/>
          <pc:sldLayoutMkLst>
            <pc:docMk/>
            <pc:sldMasterMk cId="3539906958" sldId="2147483672"/>
            <pc:sldLayoutMk cId="3310960054" sldId="2147483680"/>
          </pc:sldLayoutMkLst>
        </pc:sldLayoutChg>
        <pc:sldLayoutChg chg="add del">
          <pc:chgData name="挺 蔡" userId="7033fef2-297c-4369-a133-be98324c6b92" providerId="ADAL" clId="{9558D61E-46E4-4DD7-BBB1-3E28CA59552B}" dt="2020-10-14T06:58:41.438" v="204" actId="2696"/>
          <pc:sldLayoutMkLst>
            <pc:docMk/>
            <pc:sldMasterMk cId="3539906958" sldId="2147483672"/>
            <pc:sldLayoutMk cId="397874452" sldId="2147483681"/>
          </pc:sldLayoutMkLst>
        </pc:sldLayoutChg>
        <pc:sldLayoutChg chg="add del">
          <pc:chgData name="挺 蔡" userId="7033fef2-297c-4369-a133-be98324c6b92" providerId="ADAL" clId="{9558D61E-46E4-4DD7-BBB1-3E28CA59552B}" dt="2020-10-14T06:58:41.437" v="203" actId="2696"/>
          <pc:sldLayoutMkLst>
            <pc:docMk/>
            <pc:sldMasterMk cId="3539906958" sldId="2147483672"/>
            <pc:sldLayoutMk cId="2836003697" sldId="2147483682"/>
          </pc:sldLayoutMkLst>
        </pc:sldLayoutChg>
        <pc:sldLayoutChg chg="add del">
          <pc:chgData name="挺 蔡" userId="7033fef2-297c-4369-a133-be98324c6b92" providerId="ADAL" clId="{9558D61E-46E4-4DD7-BBB1-3E28CA59552B}" dt="2020-10-14T06:58:41.437" v="202" actId="2696"/>
          <pc:sldLayoutMkLst>
            <pc:docMk/>
            <pc:sldMasterMk cId="3539906958" sldId="2147483672"/>
            <pc:sldLayoutMk cId="1837470411" sldId="2147483683"/>
          </pc:sldLayoutMkLst>
        </pc:sldLayoutChg>
        <pc:sldLayoutChg chg="add del">
          <pc:chgData name="挺 蔡" userId="7033fef2-297c-4369-a133-be98324c6b92" providerId="ADAL" clId="{9558D61E-46E4-4DD7-BBB1-3E28CA59552B}" dt="2020-10-14T06:58:41.437" v="201" actId="2696"/>
          <pc:sldLayoutMkLst>
            <pc:docMk/>
            <pc:sldMasterMk cId="3539906958" sldId="2147483672"/>
            <pc:sldLayoutMk cId="2574479312" sldId="2147483684"/>
          </pc:sldLayoutMkLst>
        </pc:sldLayoutChg>
        <pc:sldLayoutChg chg="add del">
          <pc:chgData name="挺 蔡" userId="7033fef2-297c-4369-a133-be98324c6b92" providerId="ADAL" clId="{9558D61E-46E4-4DD7-BBB1-3E28CA59552B}" dt="2020-10-14T06:58:41.437" v="200" actId="2696"/>
          <pc:sldLayoutMkLst>
            <pc:docMk/>
            <pc:sldMasterMk cId="3539906958" sldId="2147483672"/>
            <pc:sldLayoutMk cId="2794756384" sldId="2147483685"/>
          </pc:sldLayoutMkLst>
        </pc:sldLayoutChg>
      </pc:sldMasterChg>
      <pc:sldMasterChg chg="add del addSldLayout delSldLayout">
        <pc:chgData name="挺 蔡" userId="7033fef2-297c-4369-a133-be98324c6b92" providerId="ADAL" clId="{9558D61E-46E4-4DD7-BBB1-3E28CA59552B}" dt="2020-10-14T06:58:41.052" v="197" actId="2696"/>
        <pc:sldMasterMkLst>
          <pc:docMk/>
          <pc:sldMasterMk cId="2138152735" sldId="2147483687"/>
        </pc:sldMasterMkLst>
        <pc:sldLayoutChg chg="add del">
          <pc:chgData name="挺 蔡" userId="7033fef2-297c-4369-a133-be98324c6b92" providerId="ADAL" clId="{9558D61E-46E4-4DD7-BBB1-3E28CA59552B}" dt="2020-10-14T06:58:41.052" v="197" actId="2696"/>
          <pc:sldLayoutMkLst>
            <pc:docMk/>
            <pc:sldMasterMk cId="2138152735" sldId="2147483687"/>
            <pc:sldLayoutMk cId="1221119648" sldId="2147483688"/>
          </pc:sldLayoutMkLst>
        </pc:sldLayoutChg>
        <pc:sldLayoutChg chg="add del">
          <pc:chgData name="挺 蔡" userId="7033fef2-297c-4369-a133-be98324c6b92" providerId="ADAL" clId="{9558D61E-46E4-4DD7-BBB1-3E28CA59552B}" dt="2020-10-14T06:58:41.052" v="196" actId="2696"/>
          <pc:sldLayoutMkLst>
            <pc:docMk/>
            <pc:sldMasterMk cId="2138152735" sldId="2147483687"/>
            <pc:sldLayoutMk cId="3823062286" sldId="2147483689"/>
          </pc:sldLayoutMkLst>
        </pc:sldLayoutChg>
        <pc:sldLayoutChg chg="add del">
          <pc:chgData name="挺 蔡" userId="7033fef2-297c-4369-a133-be98324c6b92" providerId="ADAL" clId="{9558D61E-46E4-4DD7-BBB1-3E28CA59552B}" dt="2020-10-14T06:58:41.051" v="195" actId="2696"/>
          <pc:sldLayoutMkLst>
            <pc:docMk/>
            <pc:sldMasterMk cId="2138152735" sldId="2147483687"/>
            <pc:sldLayoutMk cId="2824263957" sldId="2147483690"/>
          </pc:sldLayoutMkLst>
        </pc:sldLayoutChg>
        <pc:sldLayoutChg chg="add del">
          <pc:chgData name="挺 蔡" userId="7033fef2-297c-4369-a133-be98324c6b92" providerId="ADAL" clId="{9558D61E-46E4-4DD7-BBB1-3E28CA59552B}" dt="2020-10-14T06:58:41.051" v="194" actId="2696"/>
          <pc:sldLayoutMkLst>
            <pc:docMk/>
            <pc:sldMasterMk cId="2138152735" sldId="2147483687"/>
            <pc:sldLayoutMk cId="1334621496" sldId="2147483691"/>
          </pc:sldLayoutMkLst>
        </pc:sldLayoutChg>
        <pc:sldLayoutChg chg="add del">
          <pc:chgData name="挺 蔡" userId="7033fef2-297c-4369-a133-be98324c6b92" providerId="ADAL" clId="{9558D61E-46E4-4DD7-BBB1-3E28CA59552B}" dt="2020-10-14T06:58:41.051" v="193" actId="2696"/>
          <pc:sldLayoutMkLst>
            <pc:docMk/>
            <pc:sldMasterMk cId="2138152735" sldId="2147483687"/>
            <pc:sldLayoutMk cId="3033355253" sldId="2147483692"/>
          </pc:sldLayoutMkLst>
        </pc:sldLayoutChg>
        <pc:sldLayoutChg chg="add del">
          <pc:chgData name="挺 蔡" userId="7033fef2-297c-4369-a133-be98324c6b92" providerId="ADAL" clId="{9558D61E-46E4-4DD7-BBB1-3E28CA59552B}" dt="2020-10-14T06:58:41.050" v="192" actId="2696"/>
          <pc:sldLayoutMkLst>
            <pc:docMk/>
            <pc:sldMasterMk cId="2138152735" sldId="2147483687"/>
            <pc:sldLayoutMk cId="1486964265" sldId="2147483693"/>
          </pc:sldLayoutMkLst>
        </pc:sldLayoutChg>
        <pc:sldLayoutChg chg="add del">
          <pc:chgData name="挺 蔡" userId="7033fef2-297c-4369-a133-be98324c6b92" providerId="ADAL" clId="{9558D61E-46E4-4DD7-BBB1-3E28CA59552B}" dt="2020-10-14T06:58:41.050" v="191" actId="2696"/>
          <pc:sldLayoutMkLst>
            <pc:docMk/>
            <pc:sldMasterMk cId="2138152735" sldId="2147483687"/>
            <pc:sldLayoutMk cId="1148128584" sldId="2147483694"/>
          </pc:sldLayoutMkLst>
        </pc:sldLayoutChg>
        <pc:sldLayoutChg chg="add del">
          <pc:chgData name="挺 蔡" userId="7033fef2-297c-4369-a133-be98324c6b92" providerId="ADAL" clId="{9558D61E-46E4-4DD7-BBB1-3E28CA59552B}" dt="2020-10-14T06:58:41.049" v="190" actId="2696"/>
          <pc:sldLayoutMkLst>
            <pc:docMk/>
            <pc:sldMasterMk cId="2138152735" sldId="2147483687"/>
            <pc:sldLayoutMk cId="1047115737" sldId="2147483695"/>
          </pc:sldLayoutMkLst>
        </pc:sldLayoutChg>
        <pc:sldLayoutChg chg="add del">
          <pc:chgData name="挺 蔡" userId="7033fef2-297c-4369-a133-be98324c6b92" providerId="ADAL" clId="{9558D61E-46E4-4DD7-BBB1-3E28CA59552B}" dt="2020-10-14T06:58:41.049" v="189" actId="2696"/>
          <pc:sldLayoutMkLst>
            <pc:docMk/>
            <pc:sldMasterMk cId="2138152735" sldId="2147483687"/>
            <pc:sldLayoutMk cId="4293078441" sldId="2147483696"/>
          </pc:sldLayoutMkLst>
        </pc:sldLayoutChg>
        <pc:sldLayoutChg chg="add del">
          <pc:chgData name="挺 蔡" userId="7033fef2-297c-4369-a133-be98324c6b92" providerId="ADAL" clId="{9558D61E-46E4-4DD7-BBB1-3E28CA59552B}" dt="2020-10-14T06:58:41.048" v="188" actId="2696"/>
          <pc:sldLayoutMkLst>
            <pc:docMk/>
            <pc:sldMasterMk cId="2138152735" sldId="2147483687"/>
            <pc:sldLayoutMk cId="3675223200" sldId="2147483697"/>
          </pc:sldLayoutMkLst>
        </pc:sldLayoutChg>
        <pc:sldLayoutChg chg="add del">
          <pc:chgData name="挺 蔡" userId="7033fef2-297c-4369-a133-be98324c6b92" providerId="ADAL" clId="{9558D61E-46E4-4DD7-BBB1-3E28CA59552B}" dt="2020-10-14T06:58:41.048" v="187" actId="2696"/>
          <pc:sldLayoutMkLst>
            <pc:docMk/>
            <pc:sldMasterMk cId="2138152735" sldId="2147483687"/>
            <pc:sldLayoutMk cId="2810291643" sldId="2147483698"/>
          </pc:sldLayoutMkLst>
        </pc:sldLayoutChg>
        <pc:sldLayoutChg chg="add del">
          <pc:chgData name="挺 蔡" userId="7033fef2-297c-4369-a133-be98324c6b92" providerId="ADAL" clId="{9558D61E-46E4-4DD7-BBB1-3E28CA59552B}" dt="2020-10-14T06:58:41.047" v="186" actId="2696"/>
          <pc:sldLayoutMkLst>
            <pc:docMk/>
            <pc:sldMasterMk cId="2138152735" sldId="2147483687"/>
            <pc:sldLayoutMk cId="4237844698" sldId="2147483699"/>
          </pc:sldLayoutMkLst>
        </pc:sldLayoutChg>
      </pc:sldMasterChg>
      <pc:sldMasterChg chg="add del addSldLayout delSldLayout">
        <pc:chgData name="挺 蔡" userId="7033fef2-297c-4369-a133-be98324c6b92" providerId="ADAL" clId="{9558D61E-46E4-4DD7-BBB1-3E28CA59552B}" dt="2020-10-13T08:16:58.244" v="22" actId="2696"/>
        <pc:sldMasterMkLst>
          <pc:docMk/>
          <pc:sldMasterMk cId="1858994755" sldId="2147483700"/>
        </pc:sldMasterMkLst>
        <pc:sldLayoutChg chg="add del">
          <pc:chgData name="挺 蔡" userId="7033fef2-297c-4369-a133-be98324c6b92" providerId="ADAL" clId="{9558D61E-46E4-4DD7-BBB1-3E28CA59552B}" dt="2020-10-13T08:16:58.244" v="22" actId="2696"/>
          <pc:sldLayoutMkLst>
            <pc:docMk/>
            <pc:sldMasterMk cId="1858994755" sldId="2147483700"/>
            <pc:sldLayoutMk cId="2392165902" sldId="2147483701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21" actId="2696"/>
          <pc:sldLayoutMkLst>
            <pc:docMk/>
            <pc:sldMasterMk cId="1858994755" sldId="2147483700"/>
            <pc:sldLayoutMk cId="905200690" sldId="2147483702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20" actId="2696"/>
          <pc:sldLayoutMkLst>
            <pc:docMk/>
            <pc:sldMasterMk cId="1858994755" sldId="2147483700"/>
            <pc:sldLayoutMk cId="4123150806" sldId="2147483703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9" actId="2696"/>
          <pc:sldLayoutMkLst>
            <pc:docMk/>
            <pc:sldMasterMk cId="1858994755" sldId="2147483700"/>
            <pc:sldLayoutMk cId="652217804" sldId="2147483704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8" actId="2696"/>
          <pc:sldLayoutMkLst>
            <pc:docMk/>
            <pc:sldMasterMk cId="1858994755" sldId="2147483700"/>
            <pc:sldLayoutMk cId="120503556" sldId="2147483705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7" actId="2696"/>
          <pc:sldLayoutMkLst>
            <pc:docMk/>
            <pc:sldMasterMk cId="1858994755" sldId="2147483700"/>
            <pc:sldLayoutMk cId="1159886849" sldId="2147483706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6" actId="2696"/>
          <pc:sldLayoutMkLst>
            <pc:docMk/>
            <pc:sldMasterMk cId="1858994755" sldId="2147483700"/>
            <pc:sldLayoutMk cId="942777116" sldId="2147483707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5" actId="2696"/>
          <pc:sldLayoutMkLst>
            <pc:docMk/>
            <pc:sldMasterMk cId="1858994755" sldId="2147483700"/>
            <pc:sldLayoutMk cId="37066768" sldId="2147483708"/>
          </pc:sldLayoutMkLst>
        </pc:sldLayoutChg>
        <pc:sldLayoutChg chg="add del">
          <pc:chgData name="挺 蔡" userId="7033fef2-297c-4369-a133-be98324c6b92" providerId="ADAL" clId="{9558D61E-46E4-4DD7-BBB1-3E28CA59552B}" dt="2020-10-13T08:16:58.244" v="14" actId="2696"/>
          <pc:sldLayoutMkLst>
            <pc:docMk/>
            <pc:sldMasterMk cId="1858994755" sldId="2147483700"/>
            <pc:sldLayoutMk cId="601712648" sldId="2147483709"/>
          </pc:sldLayoutMkLst>
        </pc:sldLayoutChg>
      </pc:sldMasterChg>
    </pc:docChg>
  </pc:docChgLst>
  <pc:docChgLst>
    <pc:chgData name="挺 蔡" userId="7033fef2-297c-4369-a133-be98324c6b92" providerId="ADAL" clId="{F2CA3034-6648-4E4E-8A58-549FE3F8769B}"/>
    <pc:docChg chg="undo custSel addSld delSld modSld sldOrd addMainMaster delMainMaster">
      <pc:chgData name="挺 蔡" userId="7033fef2-297c-4369-a133-be98324c6b92" providerId="ADAL" clId="{F2CA3034-6648-4E4E-8A58-549FE3F8769B}" dt="2020-11-22T14:57:58.083" v="4217" actId="1035"/>
      <pc:docMkLst>
        <pc:docMk/>
      </pc:docMkLst>
      <pc:sldChg chg="add del">
        <pc:chgData name="挺 蔡" userId="7033fef2-297c-4369-a133-be98324c6b92" providerId="ADAL" clId="{F2CA3034-6648-4E4E-8A58-549FE3F8769B}" dt="2020-11-18T08:05:37.778" v="34" actId="2696"/>
        <pc:sldMkLst>
          <pc:docMk/>
          <pc:sldMk cId="3068593573" sldId="319"/>
        </pc:sldMkLst>
      </pc:sldChg>
      <pc:sldChg chg="modSp">
        <pc:chgData name="挺 蔡" userId="7033fef2-297c-4369-a133-be98324c6b92" providerId="ADAL" clId="{F2CA3034-6648-4E4E-8A58-549FE3F8769B}" dt="2020-11-22T11:19:17.028" v="576" actId="20577"/>
        <pc:sldMkLst>
          <pc:docMk/>
          <pc:sldMk cId="2256973714" sldId="650"/>
        </pc:sldMkLst>
        <pc:spChg chg="mod">
          <ac:chgData name="挺 蔡" userId="7033fef2-297c-4369-a133-be98324c6b92" providerId="ADAL" clId="{F2CA3034-6648-4E4E-8A58-549FE3F8769B}" dt="2020-11-22T11:19:17.028" v="576" actId="20577"/>
          <ac:spMkLst>
            <pc:docMk/>
            <pc:sldMk cId="2256973714" sldId="650"/>
            <ac:spMk id="6" creationId="{1E168467-58A2-4BB1-A25F-11A5FE8D1D3A}"/>
          </ac:spMkLst>
        </pc:spChg>
        <pc:spChg chg="mod">
          <ac:chgData name="挺 蔡" userId="7033fef2-297c-4369-a133-be98324c6b92" providerId="ADAL" clId="{F2CA3034-6648-4E4E-8A58-549FE3F8769B}" dt="2020-11-18T08:13:04.373" v="89" actId="20577"/>
          <ac:spMkLst>
            <pc:docMk/>
            <pc:sldMk cId="2256973714" sldId="650"/>
            <ac:spMk id="7" creationId="{65F39DF0-78B6-4183-BDF8-CA4EB16D0E23}"/>
          </ac:spMkLst>
        </pc:spChg>
      </pc:sldChg>
      <pc:sldChg chg="del">
        <pc:chgData name="挺 蔡" userId="7033fef2-297c-4369-a133-be98324c6b92" providerId="ADAL" clId="{F2CA3034-6648-4E4E-8A58-549FE3F8769B}" dt="2020-11-21T12:27:21.620" v="166" actId="2696"/>
        <pc:sldMkLst>
          <pc:docMk/>
          <pc:sldMk cId="3600129503" sldId="3812"/>
        </pc:sldMkLst>
      </pc:sldChg>
      <pc:sldChg chg="del">
        <pc:chgData name="挺 蔡" userId="7033fef2-297c-4369-a133-be98324c6b92" providerId="ADAL" clId="{F2CA3034-6648-4E4E-8A58-549FE3F8769B}" dt="2020-11-21T12:27:19.296" v="165" actId="2696"/>
        <pc:sldMkLst>
          <pc:docMk/>
          <pc:sldMk cId="3911337767" sldId="3816"/>
        </pc:sldMkLst>
      </pc:sldChg>
      <pc:sldChg chg="addSp delSp modSp add ord">
        <pc:chgData name="挺 蔡" userId="7033fef2-297c-4369-a133-be98324c6b92" providerId="ADAL" clId="{F2CA3034-6648-4E4E-8A58-549FE3F8769B}" dt="2020-11-22T11:15:39.199" v="529" actId="20577"/>
        <pc:sldMkLst>
          <pc:docMk/>
          <pc:sldMk cId="703273753" sldId="3817"/>
        </pc:sldMkLst>
        <pc:spChg chg="del">
          <ac:chgData name="挺 蔡" userId="7033fef2-297c-4369-a133-be98324c6b92" providerId="ADAL" clId="{F2CA3034-6648-4E4E-8A58-549FE3F8769B}" dt="2020-11-18T08:08:54.649" v="52" actId="478"/>
          <ac:spMkLst>
            <pc:docMk/>
            <pc:sldMk cId="703273753" sldId="3817"/>
            <ac:spMk id="4" creationId="{31EF6A9D-3247-4C26-88D2-1164BC458530}"/>
          </ac:spMkLst>
        </pc:spChg>
        <pc:spChg chg="mod">
          <ac:chgData name="挺 蔡" userId="7033fef2-297c-4369-a133-be98324c6b92" providerId="ADAL" clId="{F2CA3034-6648-4E4E-8A58-549FE3F8769B}" dt="2020-11-22T11:02:10.280" v="238"/>
          <ac:spMkLst>
            <pc:docMk/>
            <pc:sldMk cId="703273753" sldId="3817"/>
            <ac:spMk id="15" creationId="{48743E97-DA70-CF40-9F77-7590E14AFDD0}"/>
          </ac:spMkLst>
        </pc:spChg>
        <pc:spChg chg="mod">
          <ac:chgData name="挺 蔡" userId="7033fef2-297c-4369-a133-be98324c6b92" providerId="ADAL" clId="{F2CA3034-6648-4E4E-8A58-549FE3F8769B}" dt="2020-11-22T11:15:39.199" v="529" actId="20577"/>
          <ac:spMkLst>
            <pc:docMk/>
            <pc:sldMk cId="703273753" sldId="3817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1:13:17.652" v="367" actId="1076"/>
          <ac:picMkLst>
            <pc:docMk/>
            <pc:sldMk cId="703273753" sldId="3817"/>
            <ac:picMk id="2" creationId="{6F1B27F8-D541-4A52-8DCC-7C43E59A2F07}"/>
          </ac:picMkLst>
        </pc:picChg>
        <pc:picChg chg="add mod">
          <ac:chgData name="挺 蔡" userId="7033fef2-297c-4369-a133-be98324c6b92" providerId="ADAL" clId="{F2CA3034-6648-4E4E-8A58-549FE3F8769B}" dt="2020-11-22T11:13:17.652" v="367" actId="1076"/>
          <ac:picMkLst>
            <pc:docMk/>
            <pc:sldMk cId="703273753" sldId="3817"/>
            <ac:picMk id="3" creationId="{0D909BC6-CB53-4030-89DC-93612236E309}"/>
          </ac:picMkLst>
        </pc:picChg>
        <pc:picChg chg="del">
          <ac:chgData name="挺 蔡" userId="7033fef2-297c-4369-a133-be98324c6b92" providerId="ADAL" clId="{F2CA3034-6648-4E4E-8A58-549FE3F8769B}" dt="2020-11-18T08:08:54.649" v="52" actId="478"/>
          <ac:picMkLst>
            <pc:docMk/>
            <pc:sldMk cId="703273753" sldId="3817"/>
            <ac:picMk id="5" creationId="{BC30AD2E-9D9F-4BBE-A549-C5177A21C629}"/>
          </ac:picMkLst>
        </pc:picChg>
      </pc:sldChg>
      <pc:sldChg chg="addSp modSp add">
        <pc:chgData name="挺 蔡" userId="7033fef2-297c-4369-a133-be98324c6b92" providerId="ADAL" clId="{F2CA3034-6648-4E4E-8A58-549FE3F8769B}" dt="2020-11-22T11:15:40.745" v="530" actId="20577"/>
        <pc:sldMkLst>
          <pc:docMk/>
          <pc:sldMk cId="2457816791" sldId="3818"/>
        </pc:sldMkLst>
        <pc:spChg chg="mod">
          <ac:chgData name="挺 蔡" userId="7033fef2-297c-4369-a133-be98324c6b92" providerId="ADAL" clId="{F2CA3034-6648-4E4E-8A58-549FE3F8769B}" dt="2020-11-22T11:08:58.853" v="255"/>
          <ac:spMkLst>
            <pc:docMk/>
            <pc:sldMk cId="2457816791" sldId="3818"/>
            <ac:spMk id="15" creationId="{48743E97-DA70-CF40-9F77-7590E14AFDD0}"/>
          </ac:spMkLst>
        </pc:spChg>
        <pc:spChg chg="mod">
          <ac:chgData name="挺 蔡" userId="7033fef2-297c-4369-a133-be98324c6b92" providerId="ADAL" clId="{F2CA3034-6648-4E4E-8A58-549FE3F8769B}" dt="2020-11-22T11:15:40.745" v="530" actId="20577"/>
          <ac:spMkLst>
            <pc:docMk/>
            <pc:sldMk cId="2457816791" sldId="3818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1:14:29.761" v="376" actId="1076"/>
          <ac:picMkLst>
            <pc:docMk/>
            <pc:sldMk cId="2457816791" sldId="3818"/>
            <ac:picMk id="4" creationId="{5A110CF9-8D9D-4B63-B80C-924C9D7A4856}"/>
          </ac:picMkLst>
        </pc:picChg>
        <pc:picChg chg="add mod">
          <ac:chgData name="挺 蔡" userId="7033fef2-297c-4369-a133-be98324c6b92" providerId="ADAL" clId="{F2CA3034-6648-4E4E-8A58-549FE3F8769B}" dt="2020-11-22T11:14:30.777" v="377" actId="1076"/>
          <ac:picMkLst>
            <pc:docMk/>
            <pc:sldMk cId="2457816791" sldId="3818"/>
            <ac:picMk id="5" creationId="{6F77E1BC-539C-4350-A412-6E6D64A89237}"/>
          </ac:picMkLst>
        </pc:picChg>
      </pc:sldChg>
      <pc:sldChg chg="addSp modSp add del">
        <pc:chgData name="挺 蔡" userId="7033fef2-297c-4369-a133-be98324c6b92" providerId="ADAL" clId="{F2CA3034-6648-4E4E-8A58-549FE3F8769B}" dt="2020-11-22T14:17:04.702" v="1953" actId="2696"/>
        <pc:sldMkLst>
          <pc:docMk/>
          <pc:sldMk cId="516346811" sldId="3819"/>
        </pc:sldMkLst>
        <pc:spChg chg="mod">
          <ac:chgData name="挺 蔡" userId="7033fef2-297c-4369-a133-be98324c6b92" providerId="ADAL" clId="{F2CA3034-6648-4E4E-8A58-549FE3F8769B}" dt="2020-11-22T11:16:30.156" v="536"/>
          <ac:spMkLst>
            <pc:docMk/>
            <pc:sldMk cId="516346811" sldId="3819"/>
            <ac:spMk id="15" creationId="{48743E97-DA70-CF40-9F77-7590E14AFDD0}"/>
          </ac:spMkLst>
        </pc:spChg>
        <pc:picChg chg="add mod">
          <ac:chgData name="挺 蔡" userId="7033fef2-297c-4369-a133-be98324c6b92" providerId="ADAL" clId="{F2CA3034-6648-4E4E-8A58-549FE3F8769B}" dt="2020-11-22T08:15:47.547" v="185" actId="1076"/>
          <ac:picMkLst>
            <pc:docMk/>
            <pc:sldMk cId="516346811" sldId="3819"/>
            <ac:picMk id="2" creationId="{1DAD587A-9824-45DA-88C7-9DA77426DC78}"/>
          </ac:picMkLst>
        </pc:picChg>
      </pc:sldChg>
      <pc:sldChg chg="addSp modSp add del">
        <pc:chgData name="挺 蔡" userId="7033fef2-297c-4369-a133-be98324c6b92" providerId="ADAL" clId="{F2CA3034-6648-4E4E-8A58-549FE3F8769B}" dt="2020-11-22T14:14:55.395" v="1883" actId="2696"/>
        <pc:sldMkLst>
          <pc:docMk/>
          <pc:sldMk cId="3593436761" sldId="3820"/>
        </pc:sldMkLst>
        <pc:spChg chg="mod">
          <ac:chgData name="挺 蔡" userId="7033fef2-297c-4369-a133-be98324c6b92" providerId="ADAL" clId="{F2CA3034-6648-4E4E-8A58-549FE3F8769B}" dt="2020-11-22T11:16:32.453" v="537"/>
          <ac:spMkLst>
            <pc:docMk/>
            <pc:sldMk cId="3593436761" sldId="3820"/>
            <ac:spMk id="15" creationId="{48743E97-DA70-CF40-9F77-7590E14AFDD0}"/>
          </ac:spMkLst>
        </pc:spChg>
        <pc:picChg chg="add">
          <ac:chgData name="挺 蔡" userId="7033fef2-297c-4369-a133-be98324c6b92" providerId="ADAL" clId="{F2CA3034-6648-4E4E-8A58-549FE3F8769B}" dt="2020-11-21T12:27:00.317" v="135"/>
          <ac:picMkLst>
            <pc:docMk/>
            <pc:sldMk cId="3593436761" sldId="3820"/>
            <ac:picMk id="2" creationId="{90347BCC-3047-4FB1-B9AC-A4C266375D8C}"/>
          </ac:picMkLst>
        </pc:picChg>
      </pc:sldChg>
      <pc:sldChg chg="addSp delSp modSp add del">
        <pc:chgData name="挺 蔡" userId="7033fef2-297c-4369-a133-be98324c6b92" providerId="ADAL" clId="{F2CA3034-6648-4E4E-8A58-549FE3F8769B}" dt="2020-11-22T14:23:51.386" v="2212" actId="2696"/>
        <pc:sldMkLst>
          <pc:docMk/>
          <pc:sldMk cId="2170184844" sldId="3821"/>
        </pc:sldMkLst>
        <pc:spChg chg="mod">
          <ac:chgData name="挺 蔡" userId="7033fef2-297c-4369-a133-be98324c6b92" providerId="ADAL" clId="{F2CA3034-6648-4E4E-8A58-549FE3F8769B}" dt="2020-11-22T11:16:37.264" v="540"/>
          <ac:spMkLst>
            <pc:docMk/>
            <pc:sldMk cId="2170184844" sldId="3821"/>
            <ac:spMk id="15" creationId="{48743E97-DA70-CF40-9F77-7590E14AFDD0}"/>
          </ac:spMkLst>
        </pc:spChg>
        <pc:picChg chg="add del mod">
          <ac:chgData name="挺 蔡" userId="7033fef2-297c-4369-a133-be98324c6b92" providerId="ADAL" clId="{F2CA3034-6648-4E4E-8A58-549FE3F8769B}" dt="2020-11-22T14:20:55.840" v="2125" actId="478"/>
          <ac:picMkLst>
            <pc:docMk/>
            <pc:sldMk cId="2170184844" sldId="3821"/>
            <ac:picMk id="2" creationId="{6BFE2CDF-74C9-4621-AECF-6F1CB874C086}"/>
          </ac:picMkLst>
        </pc:picChg>
        <pc:picChg chg="add del mod">
          <ac:chgData name="挺 蔡" userId="7033fef2-297c-4369-a133-be98324c6b92" providerId="ADAL" clId="{F2CA3034-6648-4E4E-8A58-549FE3F8769B}" dt="2020-11-22T14:23:12.597" v="2209" actId="478"/>
          <ac:picMkLst>
            <pc:docMk/>
            <pc:sldMk cId="2170184844" sldId="3821"/>
            <ac:picMk id="3" creationId="{0B618CCD-2396-4E11-BCEB-E20C7FF45BDD}"/>
          </ac:picMkLst>
        </pc:picChg>
        <pc:picChg chg="add del mod">
          <ac:chgData name="挺 蔡" userId="7033fef2-297c-4369-a133-be98324c6b92" providerId="ADAL" clId="{F2CA3034-6648-4E4E-8A58-549FE3F8769B}" dt="2020-11-22T14:23:49.637" v="2211" actId="478"/>
          <ac:picMkLst>
            <pc:docMk/>
            <pc:sldMk cId="2170184844" sldId="3821"/>
            <ac:picMk id="4" creationId="{876E1EC3-0502-4D41-B951-989B6E305253}"/>
          </ac:picMkLst>
        </pc:picChg>
      </pc:sldChg>
      <pc:sldChg chg="addSp modSp add del">
        <pc:chgData name="挺 蔡" userId="7033fef2-297c-4369-a133-be98324c6b92" providerId="ADAL" clId="{F2CA3034-6648-4E4E-8A58-549FE3F8769B}" dt="2020-11-22T14:38:57.834" v="2810" actId="2696"/>
        <pc:sldMkLst>
          <pc:docMk/>
          <pc:sldMk cId="3611953676" sldId="3822"/>
        </pc:sldMkLst>
        <pc:spChg chg="mod">
          <ac:chgData name="挺 蔡" userId="7033fef2-297c-4369-a133-be98324c6b92" providerId="ADAL" clId="{F2CA3034-6648-4E4E-8A58-549FE3F8769B}" dt="2020-11-22T11:16:40.170" v="541"/>
          <ac:spMkLst>
            <pc:docMk/>
            <pc:sldMk cId="3611953676" sldId="3822"/>
            <ac:spMk id="15" creationId="{48743E97-DA70-CF40-9F77-7590E14AFDD0}"/>
          </ac:spMkLst>
        </pc:spChg>
        <pc:picChg chg="add">
          <ac:chgData name="挺 蔡" userId="7033fef2-297c-4369-a133-be98324c6b92" providerId="ADAL" clId="{F2CA3034-6648-4E4E-8A58-549FE3F8769B}" dt="2020-11-22T06:50:54.342" v="181"/>
          <ac:picMkLst>
            <pc:docMk/>
            <pc:sldMk cId="3611953676" sldId="3822"/>
            <ac:picMk id="2" creationId="{AB25B8DC-26DB-4E33-8141-4B2E171CC234}"/>
          </ac:picMkLst>
        </pc:picChg>
        <pc:picChg chg="add mod">
          <ac:chgData name="挺 蔡" userId="7033fef2-297c-4369-a133-be98324c6b92" providerId="ADAL" clId="{F2CA3034-6648-4E4E-8A58-549FE3F8769B}" dt="2020-11-22T06:51:06.190" v="183" actId="1076"/>
          <ac:picMkLst>
            <pc:docMk/>
            <pc:sldMk cId="3611953676" sldId="3822"/>
            <ac:picMk id="3" creationId="{5285C388-AEB9-4CE4-A1AB-B654B3531103}"/>
          </ac:picMkLst>
        </pc:picChg>
      </pc:sldChg>
      <pc:sldChg chg="add del">
        <pc:chgData name="挺 蔡" userId="7033fef2-297c-4369-a133-be98324c6b92" providerId="ADAL" clId="{F2CA3034-6648-4E4E-8A58-549FE3F8769B}" dt="2020-11-22T11:09:23.363" v="280" actId="2696"/>
        <pc:sldMkLst>
          <pc:docMk/>
          <pc:sldMk cId="386160123" sldId="3823"/>
        </pc:sldMkLst>
      </pc:sldChg>
      <pc:sldChg chg="add del">
        <pc:chgData name="挺 蔡" userId="7033fef2-297c-4369-a133-be98324c6b92" providerId="ADAL" clId="{F2CA3034-6648-4E4E-8A58-549FE3F8769B}" dt="2020-11-22T11:09:23.566" v="281" actId="2696"/>
        <pc:sldMkLst>
          <pc:docMk/>
          <pc:sldMk cId="799767346" sldId="3824"/>
        </pc:sldMkLst>
      </pc:sldChg>
      <pc:sldChg chg="addSp modSp add del ord">
        <pc:chgData name="挺 蔡" userId="7033fef2-297c-4369-a133-be98324c6b92" providerId="ADAL" clId="{F2CA3034-6648-4E4E-8A58-549FE3F8769B}" dt="2020-11-22T14:25:19.666" v="2281" actId="2696"/>
        <pc:sldMkLst>
          <pc:docMk/>
          <pc:sldMk cId="99764752" sldId="3825"/>
        </pc:sldMkLst>
        <pc:spChg chg="add mod">
          <ac:chgData name="挺 蔡" userId="7033fef2-297c-4369-a133-be98324c6b92" providerId="ADAL" clId="{F2CA3034-6648-4E4E-8A58-549FE3F8769B}" dt="2020-11-21T12:27:17.551" v="164" actId="1036"/>
          <ac:spMkLst>
            <pc:docMk/>
            <pc:sldMk cId="99764752" sldId="3825"/>
            <ac:spMk id="4" creationId="{C861B07E-62E2-4D68-9248-A79324F811A6}"/>
          </ac:spMkLst>
        </pc:spChg>
      </pc:sldChg>
      <pc:sldChg chg="add del">
        <pc:chgData name="挺 蔡" userId="7033fef2-297c-4369-a133-be98324c6b92" providerId="ADAL" clId="{F2CA3034-6648-4E4E-8A58-549FE3F8769B}" dt="2020-11-22T11:09:24.175" v="282" actId="2696"/>
        <pc:sldMkLst>
          <pc:docMk/>
          <pc:sldMk cId="4147609373" sldId="3826"/>
        </pc:sldMkLst>
      </pc:sldChg>
      <pc:sldChg chg="add del">
        <pc:chgData name="挺 蔡" userId="7033fef2-297c-4369-a133-be98324c6b92" providerId="ADAL" clId="{F2CA3034-6648-4E4E-8A58-549FE3F8769B}" dt="2020-11-22T11:09:25.190" v="283" actId="2696"/>
        <pc:sldMkLst>
          <pc:docMk/>
          <pc:sldMk cId="3454153971" sldId="3827"/>
        </pc:sldMkLst>
      </pc:sldChg>
      <pc:sldChg chg="addSp delSp modSp add">
        <pc:chgData name="挺 蔡" userId="7033fef2-297c-4369-a133-be98324c6b92" providerId="ADAL" clId="{F2CA3034-6648-4E4E-8A58-549FE3F8769B}" dt="2020-11-22T14:46:46.134" v="3502" actId="1038"/>
        <pc:sldMkLst>
          <pc:docMk/>
          <pc:sldMk cId="2353343914" sldId="3828"/>
        </pc:sldMkLst>
        <pc:spChg chg="add mod">
          <ac:chgData name="挺 蔡" userId="7033fef2-297c-4369-a133-be98324c6b92" providerId="ADAL" clId="{F2CA3034-6648-4E4E-8A58-549FE3F8769B}" dt="2020-11-22T14:46:46.134" v="3502" actId="1038"/>
          <ac:spMkLst>
            <pc:docMk/>
            <pc:sldMk cId="2353343914" sldId="3828"/>
            <ac:spMk id="6" creationId="{6C718C07-AD61-4C55-B305-1E29D9F09A4D}"/>
          </ac:spMkLst>
        </pc:spChg>
        <pc:spChg chg="mod">
          <ac:chgData name="挺 蔡" userId="7033fef2-297c-4369-a133-be98324c6b92" providerId="ADAL" clId="{F2CA3034-6648-4E4E-8A58-549FE3F8769B}" dt="2020-11-22T11:09:32.642" v="299"/>
          <ac:spMkLst>
            <pc:docMk/>
            <pc:sldMk cId="2353343914" sldId="3828"/>
            <ac:spMk id="15" creationId="{48743E97-DA70-CF40-9F77-7590E14AFDD0}"/>
          </ac:spMkLst>
        </pc:spChg>
        <pc:spChg chg="del mod">
          <ac:chgData name="挺 蔡" userId="7033fef2-297c-4369-a133-be98324c6b92" providerId="ADAL" clId="{F2CA3034-6648-4E4E-8A58-549FE3F8769B}" dt="2020-11-22T09:35:35.720" v="210"/>
          <ac:spMkLst>
            <pc:docMk/>
            <pc:sldMk cId="2353343914" sldId="3828"/>
            <ac:spMk id="20" creationId="{30CB3F85-5947-CE41-9E02-05851B793EE4}"/>
          </ac:spMkLst>
        </pc:spChg>
        <pc:picChg chg="add del mod">
          <ac:chgData name="挺 蔡" userId="7033fef2-297c-4369-a133-be98324c6b92" providerId="ADAL" clId="{F2CA3034-6648-4E4E-8A58-549FE3F8769B}" dt="2020-11-22T14:40:34.348" v="3063" actId="1038"/>
          <ac:picMkLst>
            <pc:docMk/>
            <pc:sldMk cId="2353343914" sldId="3828"/>
            <ac:picMk id="3" creationId="{5E47A473-2429-4B29-B031-02298AAD0083}"/>
          </ac:picMkLst>
        </pc:picChg>
      </pc:sldChg>
      <pc:sldChg chg="addSp modSp add ord">
        <pc:chgData name="挺 蔡" userId="7033fef2-297c-4369-a133-be98324c6b92" providerId="ADAL" clId="{F2CA3034-6648-4E4E-8A58-549FE3F8769B}" dt="2020-11-22T14:30:31.387" v="2415"/>
        <pc:sldMkLst>
          <pc:docMk/>
          <pc:sldMk cId="2463619694" sldId="3829"/>
        </pc:sldMkLst>
        <pc:spChg chg="add mod">
          <ac:chgData name="挺 蔡" userId="7033fef2-297c-4369-a133-be98324c6b92" providerId="ADAL" clId="{F2CA3034-6648-4E4E-8A58-549FE3F8769B}" dt="2020-11-22T14:30:31.387" v="2415"/>
          <ac:spMkLst>
            <pc:docMk/>
            <pc:sldMk cId="2463619694" sldId="3829"/>
            <ac:spMk id="4" creationId="{08EF1011-F9E4-451A-BC2E-F6435F2AD9FE}"/>
          </ac:spMkLst>
        </pc:spChg>
        <pc:spChg chg="mod">
          <ac:chgData name="挺 蔡" userId="7033fef2-297c-4369-a133-be98324c6b92" providerId="ADAL" clId="{F2CA3034-6648-4E4E-8A58-549FE3F8769B}" dt="2020-11-22T11:09:06.382" v="268"/>
          <ac:spMkLst>
            <pc:docMk/>
            <pc:sldMk cId="2463619694" sldId="3829"/>
            <ac:spMk id="15" creationId="{48743E97-DA70-CF40-9F77-7590E14AFDD0}"/>
          </ac:spMkLst>
        </pc:spChg>
        <pc:spChg chg="mod">
          <ac:chgData name="挺 蔡" userId="7033fef2-297c-4369-a133-be98324c6b92" providerId="ADAL" clId="{F2CA3034-6648-4E4E-8A58-549FE3F8769B}" dt="2020-11-22T14:13:26.974" v="1782" actId="20577"/>
          <ac:spMkLst>
            <pc:docMk/>
            <pc:sldMk cId="2463619694" sldId="3829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15:26.562" v="1904" actId="1036"/>
          <ac:picMkLst>
            <pc:docMk/>
            <pc:sldMk cId="2463619694" sldId="3829"/>
            <ac:picMk id="5" creationId="{7F77448F-2906-4D0F-A775-5AF69F870670}"/>
          </ac:picMkLst>
        </pc:picChg>
      </pc:sldChg>
      <pc:sldChg chg="modSp add del ord">
        <pc:chgData name="挺 蔡" userId="7033fef2-297c-4369-a133-be98324c6b92" providerId="ADAL" clId="{F2CA3034-6648-4E4E-8A58-549FE3F8769B}" dt="2020-11-22T14:24:34.206" v="2237" actId="2696"/>
        <pc:sldMkLst>
          <pc:docMk/>
          <pc:sldMk cId="44357583" sldId="3830"/>
        </pc:sldMkLst>
        <pc:spChg chg="mod">
          <ac:chgData name="挺 蔡" userId="7033fef2-297c-4369-a133-be98324c6b92" providerId="ADAL" clId="{F2CA3034-6648-4E4E-8A58-549FE3F8769B}" dt="2020-11-22T11:09:10.834" v="278"/>
          <ac:spMkLst>
            <pc:docMk/>
            <pc:sldMk cId="44357583" sldId="3830"/>
            <ac:spMk id="15" creationId="{48743E97-DA70-CF40-9F77-7590E14AFDD0}"/>
          </ac:spMkLst>
        </pc:spChg>
      </pc:sldChg>
      <pc:sldChg chg="addSp delSp modSp add del ord">
        <pc:chgData name="挺 蔡" userId="7033fef2-297c-4369-a133-be98324c6b92" providerId="ADAL" clId="{F2CA3034-6648-4E4E-8A58-549FE3F8769B}" dt="2020-11-22T13:53:46.430" v="1073" actId="2696"/>
        <pc:sldMkLst>
          <pc:docMk/>
          <pc:sldMk cId="968808511" sldId="3831"/>
        </pc:sldMkLst>
        <pc:spChg chg="add del mod">
          <ac:chgData name="挺 蔡" userId="7033fef2-297c-4369-a133-be98324c6b92" providerId="ADAL" clId="{F2CA3034-6648-4E4E-8A58-549FE3F8769B}" dt="2020-11-22T13:49:07.722" v="876" actId="478"/>
          <ac:spMkLst>
            <pc:docMk/>
            <pc:sldMk cId="968808511" sldId="3831"/>
            <ac:spMk id="4" creationId="{024155C0-9C59-40DA-B3C8-5A007311602F}"/>
          </ac:spMkLst>
        </pc:spChg>
        <pc:spChg chg="add mod">
          <ac:chgData name="挺 蔡" userId="7033fef2-297c-4369-a133-be98324c6b92" providerId="ADAL" clId="{F2CA3034-6648-4E4E-8A58-549FE3F8769B}" dt="2020-11-22T13:50:41.547" v="967"/>
          <ac:spMkLst>
            <pc:docMk/>
            <pc:sldMk cId="968808511" sldId="3831"/>
            <ac:spMk id="5" creationId="{109A449E-20FF-4A78-8E58-B834679E6BBE}"/>
          </ac:spMkLst>
        </pc:spChg>
        <pc:spChg chg="mod">
          <ac:chgData name="挺 蔡" userId="7033fef2-297c-4369-a133-be98324c6b92" providerId="ADAL" clId="{F2CA3034-6648-4E4E-8A58-549FE3F8769B}" dt="2020-11-22T13:48:52.131" v="832" actId="20577"/>
          <ac:spMkLst>
            <pc:docMk/>
            <pc:sldMk cId="968808511" sldId="3831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3:50:22.082" v="957" actId="1038"/>
          <ac:picMkLst>
            <pc:docMk/>
            <pc:sldMk cId="968808511" sldId="3831"/>
            <ac:picMk id="6" creationId="{02798A52-1BCA-4E80-84B1-557B1BE2DDEC}"/>
          </ac:picMkLst>
        </pc:picChg>
        <pc:picChg chg="add mod">
          <ac:chgData name="挺 蔡" userId="7033fef2-297c-4369-a133-be98324c6b92" providerId="ADAL" clId="{F2CA3034-6648-4E4E-8A58-549FE3F8769B}" dt="2020-11-22T13:50:22.082" v="957" actId="1038"/>
          <ac:picMkLst>
            <pc:docMk/>
            <pc:sldMk cId="968808511" sldId="3831"/>
            <ac:picMk id="7" creationId="{2F884081-8FCD-40B0-9EDF-DEC067CFDD22}"/>
          </ac:picMkLst>
        </pc:picChg>
      </pc:sldChg>
      <pc:sldChg chg="addSp modSp add">
        <pc:chgData name="挺 蔡" userId="7033fef2-297c-4369-a133-be98324c6b92" providerId="ADAL" clId="{F2CA3034-6648-4E4E-8A58-549FE3F8769B}" dt="2020-11-22T14:09:23.212" v="1641" actId="1076"/>
        <pc:sldMkLst>
          <pc:docMk/>
          <pc:sldMk cId="3109795846" sldId="3832"/>
        </pc:sldMkLst>
        <pc:spChg chg="mod">
          <ac:chgData name="挺 蔡" userId="7033fef2-297c-4369-a133-be98324c6b92" providerId="ADAL" clId="{F2CA3034-6648-4E4E-8A58-549FE3F8769B}" dt="2020-11-22T14:08:55.591" v="1634" actId="20577"/>
          <ac:spMkLst>
            <pc:docMk/>
            <pc:sldMk cId="3109795846" sldId="3832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09:23.212" v="1641" actId="1076"/>
          <ac:picMkLst>
            <pc:docMk/>
            <pc:sldMk cId="3109795846" sldId="3832"/>
            <ac:picMk id="4" creationId="{73E6FEEE-E8FE-4D7E-A2D5-280CDDF2030F}"/>
          </ac:picMkLst>
        </pc:picChg>
        <pc:picChg chg="add mod">
          <ac:chgData name="挺 蔡" userId="7033fef2-297c-4369-a133-be98324c6b92" providerId="ADAL" clId="{F2CA3034-6648-4E4E-8A58-549FE3F8769B}" dt="2020-11-22T14:09:18.744" v="1640" actId="1076"/>
          <ac:picMkLst>
            <pc:docMk/>
            <pc:sldMk cId="3109795846" sldId="3832"/>
            <ac:picMk id="5" creationId="{5ED37791-8265-4D87-A938-B25642D6B409}"/>
          </ac:picMkLst>
        </pc:picChg>
      </pc:sldChg>
      <pc:sldChg chg="modSp add ord">
        <pc:chgData name="挺 蔡" userId="7033fef2-297c-4369-a133-be98324c6b92" providerId="ADAL" clId="{F2CA3034-6648-4E4E-8A58-549FE3F8769B}" dt="2020-11-22T13:58:09.138" v="1238" actId="20577"/>
        <pc:sldMkLst>
          <pc:docMk/>
          <pc:sldMk cId="375351700" sldId="3833"/>
        </pc:sldMkLst>
        <pc:spChg chg="mod">
          <ac:chgData name="挺 蔡" userId="7033fef2-297c-4369-a133-be98324c6b92" providerId="ADAL" clId="{F2CA3034-6648-4E4E-8A58-549FE3F8769B}" dt="2020-11-22T13:58:09.138" v="1238" actId="20577"/>
          <ac:spMkLst>
            <pc:docMk/>
            <pc:sldMk cId="375351700" sldId="3833"/>
            <ac:spMk id="5" creationId="{109A449E-20FF-4A78-8E58-B834679E6BBE}"/>
          </ac:spMkLst>
        </pc:spChg>
        <pc:picChg chg="mod">
          <ac:chgData name="挺 蔡" userId="7033fef2-297c-4369-a133-be98324c6b92" providerId="ADAL" clId="{F2CA3034-6648-4E4E-8A58-549FE3F8769B}" dt="2020-11-22T13:53:13.155" v="996" actId="1076"/>
          <ac:picMkLst>
            <pc:docMk/>
            <pc:sldMk cId="375351700" sldId="3833"/>
            <ac:picMk id="6" creationId="{02798A52-1BCA-4E80-84B1-557B1BE2DDEC}"/>
          </ac:picMkLst>
        </pc:picChg>
      </pc:sldChg>
      <pc:sldChg chg="addSp delSp modSp add">
        <pc:chgData name="挺 蔡" userId="7033fef2-297c-4369-a133-be98324c6b92" providerId="ADAL" clId="{F2CA3034-6648-4E4E-8A58-549FE3F8769B}" dt="2020-11-22T13:58:06.904" v="1237" actId="20577"/>
        <pc:sldMkLst>
          <pc:docMk/>
          <pc:sldMk cId="3607435432" sldId="3834"/>
        </pc:sldMkLst>
        <pc:spChg chg="del mod">
          <ac:chgData name="挺 蔡" userId="7033fef2-297c-4369-a133-be98324c6b92" providerId="ADAL" clId="{F2CA3034-6648-4E4E-8A58-549FE3F8769B}" dt="2020-11-22T13:55:13.319" v="1113" actId="478"/>
          <ac:spMkLst>
            <pc:docMk/>
            <pc:sldMk cId="3607435432" sldId="3834"/>
            <ac:spMk id="5" creationId="{109A449E-20FF-4A78-8E58-B834679E6BBE}"/>
          </ac:spMkLst>
        </pc:spChg>
        <pc:spChg chg="mod">
          <ac:chgData name="挺 蔡" userId="7033fef2-297c-4369-a133-be98324c6b92" providerId="ADAL" clId="{F2CA3034-6648-4E4E-8A58-549FE3F8769B}" dt="2020-11-22T13:58:06.904" v="1237" actId="20577"/>
          <ac:spMkLst>
            <pc:docMk/>
            <pc:sldMk cId="3607435432" sldId="3834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3:55:13.319" v="1113" actId="478"/>
          <ac:picMkLst>
            <pc:docMk/>
            <pc:sldMk cId="3607435432" sldId="3834"/>
            <ac:picMk id="6" creationId="{02798A52-1BCA-4E80-84B1-557B1BE2DDEC}"/>
          </ac:picMkLst>
        </pc:picChg>
        <pc:picChg chg="del">
          <ac:chgData name="挺 蔡" userId="7033fef2-297c-4369-a133-be98324c6b92" providerId="ADAL" clId="{F2CA3034-6648-4E4E-8A58-549FE3F8769B}" dt="2020-11-22T13:55:13.319" v="1113" actId="478"/>
          <ac:picMkLst>
            <pc:docMk/>
            <pc:sldMk cId="3607435432" sldId="3834"/>
            <ac:picMk id="7" creationId="{2F884081-8FCD-40B0-9EDF-DEC067CFDD22}"/>
          </ac:picMkLst>
        </pc:picChg>
        <pc:picChg chg="add mod">
          <ac:chgData name="挺 蔡" userId="7033fef2-297c-4369-a133-be98324c6b92" providerId="ADAL" clId="{F2CA3034-6648-4E4E-8A58-549FE3F8769B}" dt="2020-11-22T13:57:32.525" v="1235" actId="1035"/>
          <ac:picMkLst>
            <pc:docMk/>
            <pc:sldMk cId="3607435432" sldId="3834"/>
            <ac:picMk id="8" creationId="{8E165536-894B-4709-88F9-5F5F0FE9DC26}"/>
          </ac:picMkLst>
        </pc:picChg>
        <pc:picChg chg="add mod">
          <ac:chgData name="挺 蔡" userId="7033fef2-297c-4369-a133-be98324c6b92" providerId="ADAL" clId="{F2CA3034-6648-4E4E-8A58-549FE3F8769B}" dt="2020-11-22T13:57:32.525" v="1235" actId="1035"/>
          <ac:picMkLst>
            <pc:docMk/>
            <pc:sldMk cId="3607435432" sldId="3834"/>
            <ac:picMk id="9" creationId="{163AFABA-851E-4911-855B-E96286CC184F}"/>
          </ac:picMkLst>
        </pc:picChg>
        <pc:picChg chg="add mod">
          <ac:chgData name="挺 蔡" userId="7033fef2-297c-4369-a133-be98324c6b92" providerId="ADAL" clId="{F2CA3034-6648-4E4E-8A58-549FE3F8769B}" dt="2020-11-22T13:57:32.525" v="1235" actId="1035"/>
          <ac:picMkLst>
            <pc:docMk/>
            <pc:sldMk cId="3607435432" sldId="3834"/>
            <ac:picMk id="10" creationId="{DB50E32C-1532-4FDB-8A8A-0DA87DCD1A56}"/>
          </ac:picMkLst>
        </pc:picChg>
      </pc:sldChg>
      <pc:sldChg chg="addSp delSp modSp add">
        <pc:chgData name="挺 蔡" userId="7033fef2-297c-4369-a133-be98324c6b92" providerId="ADAL" clId="{F2CA3034-6648-4E4E-8A58-549FE3F8769B}" dt="2020-11-22T14:05:11.918" v="1525" actId="1076"/>
        <pc:sldMkLst>
          <pc:docMk/>
          <pc:sldMk cId="582885990" sldId="3835"/>
        </pc:sldMkLst>
        <pc:spChg chg="mod">
          <ac:chgData name="挺 蔡" userId="7033fef2-297c-4369-a133-be98324c6b92" providerId="ADAL" clId="{F2CA3034-6648-4E4E-8A58-549FE3F8769B}" dt="2020-11-22T14:03:30.485" v="1520" actId="14100"/>
          <ac:spMkLst>
            <pc:docMk/>
            <pc:sldMk cId="582885990" sldId="3835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05:11.918" v="1525" actId="1076"/>
          <ac:picMkLst>
            <pc:docMk/>
            <pc:sldMk cId="582885990" sldId="3835"/>
            <ac:picMk id="7" creationId="{B4A3C6BB-DA45-4BBF-8ABB-E99B1A9E94F7}"/>
          </ac:picMkLst>
        </pc:picChg>
        <pc:picChg chg="del mod">
          <ac:chgData name="挺 蔡" userId="7033fef2-297c-4369-a133-be98324c6b92" providerId="ADAL" clId="{F2CA3034-6648-4E4E-8A58-549FE3F8769B}" dt="2020-11-22T14:00:31.984" v="1345" actId="478"/>
          <ac:picMkLst>
            <pc:docMk/>
            <pc:sldMk cId="582885990" sldId="3835"/>
            <ac:picMk id="8" creationId="{8E165536-894B-4709-88F9-5F5F0FE9DC26}"/>
          </ac:picMkLst>
        </pc:picChg>
        <pc:picChg chg="del mod">
          <ac:chgData name="挺 蔡" userId="7033fef2-297c-4369-a133-be98324c6b92" providerId="ADAL" clId="{F2CA3034-6648-4E4E-8A58-549FE3F8769B}" dt="2020-11-22T14:00:32.343" v="1346" actId="478"/>
          <ac:picMkLst>
            <pc:docMk/>
            <pc:sldMk cId="582885990" sldId="3835"/>
            <ac:picMk id="9" creationId="{163AFABA-851E-4911-855B-E96286CC184F}"/>
          </ac:picMkLst>
        </pc:picChg>
        <pc:picChg chg="del mod">
          <ac:chgData name="挺 蔡" userId="7033fef2-297c-4369-a133-be98324c6b92" providerId="ADAL" clId="{F2CA3034-6648-4E4E-8A58-549FE3F8769B}" dt="2020-11-22T14:00:31.530" v="1344" actId="478"/>
          <ac:picMkLst>
            <pc:docMk/>
            <pc:sldMk cId="582885990" sldId="3835"/>
            <ac:picMk id="10" creationId="{DB50E32C-1532-4FDB-8A8A-0DA87DCD1A56}"/>
          </ac:picMkLst>
        </pc:picChg>
      </pc:sldChg>
      <pc:sldChg chg="addSp delSp modSp add">
        <pc:chgData name="挺 蔡" userId="7033fef2-297c-4369-a133-be98324c6b92" providerId="ADAL" clId="{F2CA3034-6648-4E4E-8A58-549FE3F8769B}" dt="2020-11-22T14:07:43.254" v="1605" actId="1076"/>
        <pc:sldMkLst>
          <pc:docMk/>
          <pc:sldMk cId="241020451" sldId="3836"/>
        </pc:sldMkLst>
        <pc:spChg chg="mod">
          <ac:chgData name="挺 蔡" userId="7033fef2-297c-4369-a133-be98324c6b92" providerId="ADAL" clId="{F2CA3034-6648-4E4E-8A58-549FE3F8769B}" dt="2020-11-22T14:07:13.444" v="1596" actId="20577"/>
          <ac:spMkLst>
            <pc:docMk/>
            <pc:sldMk cId="241020451" sldId="3836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07:43.254" v="1605" actId="1076"/>
          <ac:picMkLst>
            <pc:docMk/>
            <pc:sldMk cId="241020451" sldId="3836"/>
            <ac:picMk id="5" creationId="{CEDC3B0E-E1FF-4EDA-B9D9-8EF8CED8E126}"/>
          </ac:picMkLst>
        </pc:picChg>
        <pc:picChg chg="add mod">
          <ac:chgData name="挺 蔡" userId="7033fef2-297c-4369-a133-be98324c6b92" providerId="ADAL" clId="{F2CA3034-6648-4E4E-8A58-549FE3F8769B}" dt="2020-11-22T14:07:28.099" v="1603" actId="1076"/>
          <ac:picMkLst>
            <pc:docMk/>
            <pc:sldMk cId="241020451" sldId="3836"/>
            <ac:picMk id="6" creationId="{38EB39F0-339D-47CA-BC32-7449819E6139}"/>
          </ac:picMkLst>
        </pc:picChg>
        <pc:picChg chg="del">
          <ac:chgData name="挺 蔡" userId="7033fef2-297c-4369-a133-be98324c6b92" providerId="ADAL" clId="{F2CA3034-6648-4E4E-8A58-549FE3F8769B}" dt="2020-11-22T14:06:23.419" v="1586" actId="478"/>
          <ac:picMkLst>
            <pc:docMk/>
            <pc:sldMk cId="241020451" sldId="3836"/>
            <ac:picMk id="7" creationId="{B4A3C6BB-DA45-4BBF-8ABB-E99B1A9E94F7}"/>
          </ac:picMkLst>
        </pc:picChg>
      </pc:sldChg>
      <pc:sldChg chg="addSp delSp modSp add">
        <pc:chgData name="挺 蔡" userId="7033fef2-297c-4369-a133-be98324c6b92" providerId="ADAL" clId="{F2CA3034-6648-4E4E-8A58-549FE3F8769B}" dt="2020-11-22T14:12:12.061" v="1709" actId="1035"/>
        <pc:sldMkLst>
          <pc:docMk/>
          <pc:sldMk cId="2838683945" sldId="3837"/>
        </pc:sldMkLst>
        <pc:spChg chg="mod">
          <ac:chgData name="挺 蔡" userId="7033fef2-297c-4369-a133-be98324c6b92" providerId="ADAL" clId="{F2CA3034-6648-4E4E-8A58-549FE3F8769B}" dt="2020-11-22T14:11:52.533" v="1702" actId="20577"/>
          <ac:spMkLst>
            <pc:docMk/>
            <pc:sldMk cId="2838683945" sldId="3837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10:16.252" v="1663" actId="478"/>
          <ac:picMkLst>
            <pc:docMk/>
            <pc:sldMk cId="2838683945" sldId="3837"/>
            <ac:picMk id="4" creationId="{73E6FEEE-E8FE-4D7E-A2D5-280CDDF2030F}"/>
          </ac:picMkLst>
        </pc:picChg>
        <pc:picChg chg="del">
          <ac:chgData name="挺 蔡" userId="7033fef2-297c-4369-a133-be98324c6b92" providerId="ADAL" clId="{F2CA3034-6648-4E4E-8A58-549FE3F8769B}" dt="2020-11-22T14:10:15.815" v="1662" actId="478"/>
          <ac:picMkLst>
            <pc:docMk/>
            <pc:sldMk cId="2838683945" sldId="3837"/>
            <ac:picMk id="5" creationId="{5ED37791-8265-4D87-A938-B25642D6B409}"/>
          </ac:picMkLst>
        </pc:picChg>
        <pc:picChg chg="add mod">
          <ac:chgData name="挺 蔡" userId="7033fef2-297c-4369-a133-be98324c6b92" providerId="ADAL" clId="{F2CA3034-6648-4E4E-8A58-549FE3F8769B}" dt="2020-11-22T14:12:12.061" v="1709" actId="1035"/>
          <ac:picMkLst>
            <pc:docMk/>
            <pc:sldMk cId="2838683945" sldId="3837"/>
            <ac:picMk id="6" creationId="{DD575DF8-0152-40A9-8747-46E1C12A99ED}"/>
          </ac:picMkLst>
        </pc:picChg>
        <pc:picChg chg="add mod">
          <ac:chgData name="挺 蔡" userId="7033fef2-297c-4369-a133-be98324c6b92" providerId="ADAL" clId="{F2CA3034-6648-4E4E-8A58-549FE3F8769B}" dt="2020-11-22T14:12:10.140" v="1707" actId="1076"/>
          <ac:picMkLst>
            <pc:docMk/>
            <pc:sldMk cId="2838683945" sldId="3837"/>
            <ac:picMk id="7" creationId="{E71F0A1E-6380-493C-A7FE-CE4B8F90704D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0:35.074" v="2422"/>
        <pc:sldMkLst>
          <pc:docMk/>
          <pc:sldMk cId="511846207" sldId="3838"/>
        </pc:sldMkLst>
        <pc:spChg chg="mod">
          <ac:chgData name="挺 蔡" userId="7033fef2-297c-4369-a133-be98324c6b92" providerId="ADAL" clId="{F2CA3034-6648-4E4E-8A58-549FE3F8769B}" dt="2020-11-22T14:30:35.074" v="2422"/>
          <ac:spMkLst>
            <pc:docMk/>
            <pc:sldMk cId="511846207" sldId="3838"/>
            <ac:spMk id="4" creationId="{08EF1011-F9E4-451A-BC2E-F6435F2AD9FE}"/>
          </ac:spMkLst>
        </pc:spChg>
        <pc:spChg chg="add del mod">
          <ac:chgData name="挺 蔡" userId="7033fef2-297c-4369-a133-be98324c6b92" providerId="ADAL" clId="{F2CA3034-6648-4E4E-8A58-549FE3F8769B}" dt="2020-11-22T14:16:03.931" v="1911" actId="478"/>
          <ac:spMkLst>
            <pc:docMk/>
            <pc:sldMk cId="511846207" sldId="3838"/>
            <ac:spMk id="7" creationId="{DAA0FA98-B8D1-46BE-A0B2-CAA5C0CF3C85}"/>
          </ac:spMkLst>
        </pc:spChg>
        <pc:spChg chg="add mod">
          <ac:chgData name="挺 蔡" userId="7033fef2-297c-4369-a133-be98324c6b92" providerId="ADAL" clId="{F2CA3034-6648-4E4E-8A58-549FE3F8769B}" dt="2020-11-22T14:16:55.125" v="1952"/>
          <ac:spMkLst>
            <pc:docMk/>
            <pc:sldMk cId="511846207" sldId="3838"/>
            <ac:spMk id="8" creationId="{575A88A0-666F-4B64-B958-256EE03D8AB8}"/>
          </ac:spMkLst>
        </pc:spChg>
        <pc:picChg chg="del">
          <ac:chgData name="挺 蔡" userId="7033fef2-297c-4369-a133-be98324c6b92" providerId="ADAL" clId="{F2CA3034-6648-4E4E-8A58-549FE3F8769B}" dt="2020-11-22T14:15:34.935" v="1906" actId="478"/>
          <ac:picMkLst>
            <pc:docMk/>
            <pc:sldMk cId="511846207" sldId="3838"/>
            <ac:picMk id="5" creationId="{7F77448F-2906-4D0F-A775-5AF69F870670}"/>
          </ac:picMkLst>
        </pc:picChg>
        <pc:picChg chg="add mod">
          <ac:chgData name="挺 蔡" userId="7033fef2-297c-4369-a133-be98324c6b92" providerId="ADAL" clId="{F2CA3034-6648-4E4E-8A58-549FE3F8769B}" dt="2020-11-22T14:15:40.950" v="1908" actId="1076"/>
          <ac:picMkLst>
            <pc:docMk/>
            <pc:sldMk cId="511846207" sldId="3838"/>
            <ac:picMk id="6" creationId="{EC6E89C5-A672-4648-9D2D-6A9C5EA91867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0:48.760" v="2436"/>
        <pc:sldMkLst>
          <pc:docMk/>
          <pc:sldMk cId="108906417" sldId="3839"/>
        </pc:sldMkLst>
        <pc:spChg chg="del">
          <ac:chgData name="挺 蔡" userId="7033fef2-297c-4369-a133-be98324c6b92" providerId="ADAL" clId="{F2CA3034-6648-4E4E-8A58-549FE3F8769B}" dt="2020-11-22T14:17:18.622" v="1955" actId="478"/>
          <ac:spMkLst>
            <pc:docMk/>
            <pc:sldMk cId="108906417" sldId="3839"/>
            <ac:spMk id="4" creationId="{08EF1011-F9E4-451A-BC2E-F6435F2AD9FE}"/>
          </ac:spMkLst>
        </pc:spChg>
        <pc:spChg chg="mod">
          <ac:chgData name="挺 蔡" userId="7033fef2-297c-4369-a133-be98324c6b92" providerId="ADAL" clId="{F2CA3034-6648-4E4E-8A58-549FE3F8769B}" dt="2020-11-22T14:30:48.760" v="2436"/>
          <ac:spMkLst>
            <pc:docMk/>
            <pc:sldMk cId="108906417" sldId="3839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19:53.751" v="2055" actId="478"/>
          <ac:picMkLst>
            <pc:docMk/>
            <pc:sldMk cId="108906417" sldId="3839"/>
            <ac:picMk id="5" creationId="{7F77448F-2906-4D0F-A775-5AF69F870670}"/>
          </ac:picMkLst>
        </pc:picChg>
        <pc:picChg chg="add mod">
          <ac:chgData name="挺 蔡" userId="7033fef2-297c-4369-a133-be98324c6b92" providerId="ADAL" clId="{F2CA3034-6648-4E4E-8A58-549FE3F8769B}" dt="2020-11-22T14:20:02.655" v="2057" actId="1076"/>
          <ac:picMkLst>
            <pc:docMk/>
            <pc:sldMk cId="108906417" sldId="3839"/>
            <ac:picMk id="6" creationId="{31D8B9C7-71A7-46AC-8E38-D9F33CB8F6C6}"/>
          </ac:picMkLst>
        </pc:picChg>
        <pc:picChg chg="add del">
          <ac:chgData name="挺 蔡" userId="7033fef2-297c-4369-a133-be98324c6b92" providerId="ADAL" clId="{F2CA3034-6648-4E4E-8A58-549FE3F8769B}" dt="2020-11-22T14:20:09.817" v="2059"/>
          <ac:picMkLst>
            <pc:docMk/>
            <pc:sldMk cId="108906417" sldId="3839"/>
            <ac:picMk id="7" creationId="{49D3B7E8-9792-41AD-A118-BEF84BA5B57D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0:40.011" v="2429"/>
        <pc:sldMkLst>
          <pc:docMk/>
          <pc:sldMk cId="2770067479" sldId="3840"/>
        </pc:sldMkLst>
        <pc:spChg chg="mod">
          <ac:chgData name="挺 蔡" userId="7033fef2-297c-4369-a133-be98324c6b92" providerId="ADAL" clId="{F2CA3034-6648-4E4E-8A58-549FE3F8769B}" dt="2020-11-22T14:30:40.011" v="2429"/>
          <ac:spMkLst>
            <pc:docMk/>
            <pc:sldMk cId="2770067479" sldId="3840"/>
            <ac:spMk id="4" creationId="{08EF1011-F9E4-451A-BC2E-F6435F2AD9FE}"/>
          </ac:spMkLst>
        </pc:spChg>
        <pc:spChg chg="add mod">
          <ac:chgData name="挺 蔡" userId="7033fef2-297c-4369-a133-be98324c6b92" providerId="ADAL" clId="{F2CA3034-6648-4E4E-8A58-549FE3F8769B}" dt="2020-11-22T14:18:42.232" v="2019" actId="1076"/>
          <ac:spMkLst>
            <pc:docMk/>
            <pc:sldMk cId="2770067479" sldId="3840"/>
            <ac:spMk id="7" creationId="{147718E7-0560-48F5-8583-749908BFC842}"/>
          </ac:spMkLst>
        </pc:spChg>
        <pc:picChg chg="del">
          <ac:chgData name="挺 蔡" userId="7033fef2-297c-4369-a133-be98324c6b92" providerId="ADAL" clId="{F2CA3034-6648-4E4E-8A58-549FE3F8769B}" dt="2020-11-22T14:17:49.976" v="1957" actId="478"/>
          <ac:picMkLst>
            <pc:docMk/>
            <pc:sldMk cId="2770067479" sldId="3840"/>
            <ac:picMk id="5" creationId="{7F77448F-2906-4D0F-A775-5AF69F870670}"/>
          </ac:picMkLst>
        </pc:picChg>
        <pc:picChg chg="add mod">
          <ac:chgData name="挺 蔡" userId="7033fef2-297c-4369-a133-be98324c6b92" providerId="ADAL" clId="{F2CA3034-6648-4E4E-8A58-549FE3F8769B}" dt="2020-11-22T14:18:17.128" v="1962" actId="1076"/>
          <ac:picMkLst>
            <pc:docMk/>
            <pc:sldMk cId="2770067479" sldId="3840"/>
            <ac:picMk id="6" creationId="{052881A9-A790-47A2-8355-F0E15FC02B74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0:51.572" v="2443"/>
        <pc:sldMkLst>
          <pc:docMk/>
          <pc:sldMk cId="2104086795" sldId="3841"/>
        </pc:sldMkLst>
        <pc:spChg chg="mod">
          <ac:chgData name="挺 蔡" userId="7033fef2-297c-4369-a133-be98324c6b92" providerId="ADAL" clId="{F2CA3034-6648-4E4E-8A58-549FE3F8769B}" dt="2020-11-22T14:30:51.572" v="2443"/>
          <ac:spMkLst>
            <pc:docMk/>
            <pc:sldMk cId="2104086795" sldId="3841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23:08.410" v="2208" actId="1076"/>
          <ac:picMkLst>
            <pc:docMk/>
            <pc:sldMk cId="2104086795" sldId="3841"/>
            <ac:picMk id="5" creationId="{259B95E7-F999-45EE-A710-93B100D9C6DD}"/>
          </ac:picMkLst>
        </pc:picChg>
        <pc:picChg chg="del">
          <ac:chgData name="挺 蔡" userId="7033fef2-297c-4369-a133-be98324c6b92" providerId="ADAL" clId="{F2CA3034-6648-4E4E-8A58-549FE3F8769B}" dt="2020-11-22T14:20:37.109" v="2110" actId="478"/>
          <ac:picMkLst>
            <pc:docMk/>
            <pc:sldMk cId="2104086795" sldId="3841"/>
            <ac:picMk id="6" creationId="{31D8B9C7-71A7-46AC-8E38-D9F33CB8F6C6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0:54.150" v="2450"/>
        <pc:sldMkLst>
          <pc:docMk/>
          <pc:sldMk cId="689689119" sldId="3842"/>
        </pc:sldMkLst>
        <pc:spChg chg="add mod">
          <ac:chgData name="挺 蔡" userId="7033fef2-297c-4369-a133-be98324c6b92" providerId="ADAL" clId="{F2CA3034-6648-4E4E-8A58-549FE3F8769B}" dt="2020-11-22T14:25:13.120" v="2280" actId="1076"/>
          <ac:spMkLst>
            <pc:docMk/>
            <pc:sldMk cId="689689119" sldId="3842"/>
            <ac:spMk id="7" creationId="{B4844B11-FBA3-40D9-A8E9-BB297E2A7AD8}"/>
          </ac:spMkLst>
        </pc:spChg>
        <pc:spChg chg="mod">
          <ac:chgData name="挺 蔡" userId="7033fef2-297c-4369-a133-be98324c6b92" providerId="ADAL" clId="{F2CA3034-6648-4E4E-8A58-549FE3F8769B}" dt="2020-11-22T14:30:54.150" v="2450"/>
          <ac:spMkLst>
            <pc:docMk/>
            <pc:sldMk cId="689689119" sldId="3842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24:18.100" v="2236" actId="478"/>
          <ac:picMkLst>
            <pc:docMk/>
            <pc:sldMk cId="689689119" sldId="3842"/>
            <ac:picMk id="5" creationId="{259B95E7-F999-45EE-A710-93B100D9C6DD}"/>
          </ac:picMkLst>
        </pc:picChg>
        <pc:picChg chg="add mod ord">
          <ac:chgData name="挺 蔡" userId="7033fef2-297c-4369-a133-be98324c6b92" providerId="ADAL" clId="{F2CA3034-6648-4E4E-8A58-549FE3F8769B}" dt="2020-11-22T14:24:16.679" v="2235" actId="167"/>
          <ac:picMkLst>
            <pc:docMk/>
            <pc:sldMk cId="689689119" sldId="3842"/>
            <ac:picMk id="6" creationId="{85F28A6C-AE93-4885-9A4B-703D9B42E3E6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0:59.774" v="2458"/>
        <pc:sldMkLst>
          <pc:docMk/>
          <pc:sldMk cId="1507752078" sldId="3843"/>
        </pc:sldMkLst>
        <pc:spChg chg="mod">
          <ac:chgData name="挺 蔡" userId="7033fef2-297c-4369-a133-be98324c6b92" providerId="ADAL" clId="{F2CA3034-6648-4E4E-8A58-549FE3F8769B}" dt="2020-11-22T14:30:59.774" v="2458"/>
          <ac:spMkLst>
            <pc:docMk/>
            <pc:sldMk cId="1507752078" sldId="3843"/>
            <ac:spMk id="20" creationId="{30CB3F85-5947-CE41-9E02-05851B793EE4}"/>
          </ac:spMkLst>
        </pc:spChg>
        <pc:picChg chg="del mod">
          <ac:chgData name="挺 蔡" userId="7033fef2-297c-4369-a133-be98324c6b92" providerId="ADAL" clId="{F2CA3034-6648-4E4E-8A58-549FE3F8769B}" dt="2020-11-22T14:26:24.052" v="2316" actId="478"/>
          <ac:picMkLst>
            <pc:docMk/>
            <pc:sldMk cId="1507752078" sldId="3843"/>
            <ac:picMk id="5" creationId="{259B95E7-F999-45EE-A710-93B100D9C6DD}"/>
          </ac:picMkLst>
        </pc:picChg>
        <pc:picChg chg="add mod">
          <ac:chgData name="挺 蔡" userId="7033fef2-297c-4369-a133-be98324c6b92" providerId="ADAL" clId="{F2CA3034-6648-4E4E-8A58-549FE3F8769B}" dt="2020-11-22T14:26:38.394" v="2327" actId="1035"/>
          <ac:picMkLst>
            <pc:docMk/>
            <pc:sldMk cId="1507752078" sldId="3843"/>
            <ac:picMk id="6" creationId="{087FA692-A06A-4802-8F2E-C274E45E9215}"/>
          </ac:picMkLst>
        </pc:picChg>
        <pc:picChg chg="add mod">
          <ac:chgData name="挺 蔡" userId="7033fef2-297c-4369-a133-be98324c6b92" providerId="ADAL" clId="{F2CA3034-6648-4E4E-8A58-549FE3F8769B}" dt="2020-11-22T14:26:38.394" v="2327" actId="1035"/>
          <ac:picMkLst>
            <pc:docMk/>
            <pc:sldMk cId="1507752078" sldId="3843"/>
            <ac:picMk id="7" creationId="{B96C9C83-3196-4B52-8BAE-1AF80387B9BB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1:02.492" v="2466"/>
        <pc:sldMkLst>
          <pc:docMk/>
          <pc:sldMk cId="711767403" sldId="3844"/>
        </pc:sldMkLst>
        <pc:spChg chg="mod">
          <ac:chgData name="挺 蔡" userId="7033fef2-297c-4369-a133-be98324c6b92" providerId="ADAL" clId="{F2CA3034-6648-4E4E-8A58-549FE3F8769B}" dt="2020-11-22T14:31:02.492" v="2466"/>
          <ac:spMkLst>
            <pc:docMk/>
            <pc:sldMk cId="711767403" sldId="3844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27:16.856" v="2334" actId="478"/>
          <ac:picMkLst>
            <pc:docMk/>
            <pc:sldMk cId="711767403" sldId="3844"/>
            <ac:picMk id="6" creationId="{087FA692-A06A-4802-8F2E-C274E45E9215}"/>
          </ac:picMkLst>
        </pc:picChg>
        <pc:picChg chg="del">
          <ac:chgData name="挺 蔡" userId="7033fef2-297c-4369-a133-be98324c6b92" providerId="ADAL" clId="{F2CA3034-6648-4E4E-8A58-549FE3F8769B}" dt="2020-11-22T14:27:17.341" v="2335" actId="478"/>
          <ac:picMkLst>
            <pc:docMk/>
            <pc:sldMk cId="711767403" sldId="3844"/>
            <ac:picMk id="7" creationId="{B96C9C83-3196-4B52-8BAE-1AF80387B9BB}"/>
          </ac:picMkLst>
        </pc:picChg>
        <pc:picChg chg="add mod">
          <ac:chgData name="挺 蔡" userId="7033fef2-297c-4369-a133-be98324c6b92" providerId="ADAL" clId="{F2CA3034-6648-4E4E-8A58-549FE3F8769B}" dt="2020-11-22T14:27:25.168" v="2337" actId="1076"/>
          <ac:picMkLst>
            <pc:docMk/>
            <pc:sldMk cId="711767403" sldId="3844"/>
            <ac:picMk id="8" creationId="{7AD1F29F-D234-4E63-9804-285AEF39A52A}"/>
          </ac:picMkLst>
        </pc:picChg>
        <pc:picChg chg="add mod">
          <ac:chgData name="挺 蔡" userId="7033fef2-297c-4369-a133-be98324c6b92" providerId="ADAL" clId="{F2CA3034-6648-4E4E-8A58-549FE3F8769B}" dt="2020-11-22T14:27:36.261" v="2339" actId="1076"/>
          <ac:picMkLst>
            <pc:docMk/>
            <pc:sldMk cId="711767403" sldId="3844"/>
            <ac:picMk id="9" creationId="{E639AA8C-D161-4F5C-99F4-4EDB455D3818}"/>
          </ac:picMkLst>
        </pc:picChg>
        <pc:picChg chg="add mod">
          <ac:chgData name="挺 蔡" userId="7033fef2-297c-4369-a133-be98324c6b92" providerId="ADAL" clId="{F2CA3034-6648-4E4E-8A58-549FE3F8769B}" dt="2020-11-22T14:27:45.790" v="2341" actId="1076"/>
          <ac:picMkLst>
            <pc:docMk/>
            <pc:sldMk cId="711767403" sldId="3844"/>
            <ac:picMk id="10" creationId="{1D31EB8C-83E9-4091-8663-3A17453D4E20}"/>
          </ac:picMkLst>
        </pc:picChg>
        <pc:picChg chg="add mod">
          <ac:chgData name="挺 蔡" userId="7033fef2-297c-4369-a133-be98324c6b92" providerId="ADAL" clId="{F2CA3034-6648-4E4E-8A58-549FE3F8769B}" dt="2020-11-22T14:27:52.868" v="2343" actId="1076"/>
          <ac:picMkLst>
            <pc:docMk/>
            <pc:sldMk cId="711767403" sldId="3844"/>
            <ac:picMk id="11" creationId="{E1E7254C-1CC8-4185-B4FD-94F72C09EFB5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1:05.820" v="2473"/>
        <pc:sldMkLst>
          <pc:docMk/>
          <pc:sldMk cId="3850220375" sldId="3845"/>
        </pc:sldMkLst>
        <pc:spChg chg="add del">
          <ac:chgData name="挺 蔡" userId="7033fef2-297c-4369-a133-be98324c6b92" providerId="ADAL" clId="{F2CA3034-6648-4E4E-8A58-549FE3F8769B}" dt="2020-11-22T14:28:59.278" v="2378"/>
          <ac:spMkLst>
            <pc:docMk/>
            <pc:sldMk cId="3850220375" sldId="3845"/>
            <ac:spMk id="2" creationId="{01C7838B-237B-4120-966D-93505AA162DD}"/>
          </ac:spMkLst>
        </pc:spChg>
        <pc:spChg chg="mod">
          <ac:chgData name="挺 蔡" userId="7033fef2-297c-4369-a133-be98324c6b92" providerId="ADAL" clId="{F2CA3034-6648-4E4E-8A58-549FE3F8769B}" dt="2020-11-22T14:31:05.820" v="2473"/>
          <ac:spMkLst>
            <pc:docMk/>
            <pc:sldMk cId="3850220375" sldId="3845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28:13.772" v="2345" actId="478"/>
          <ac:picMkLst>
            <pc:docMk/>
            <pc:sldMk cId="3850220375" sldId="3845"/>
            <ac:picMk id="8" creationId="{7AD1F29F-D234-4E63-9804-285AEF39A52A}"/>
          </ac:picMkLst>
        </pc:picChg>
        <pc:picChg chg="del">
          <ac:chgData name="挺 蔡" userId="7033fef2-297c-4369-a133-be98324c6b92" providerId="ADAL" clId="{F2CA3034-6648-4E4E-8A58-549FE3F8769B}" dt="2020-11-22T14:28:13.772" v="2345" actId="478"/>
          <ac:picMkLst>
            <pc:docMk/>
            <pc:sldMk cId="3850220375" sldId="3845"/>
            <ac:picMk id="9" creationId="{E639AA8C-D161-4F5C-99F4-4EDB455D3818}"/>
          </ac:picMkLst>
        </pc:picChg>
        <pc:picChg chg="del">
          <ac:chgData name="挺 蔡" userId="7033fef2-297c-4369-a133-be98324c6b92" providerId="ADAL" clId="{F2CA3034-6648-4E4E-8A58-549FE3F8769B}" dt="2020-11-22T14:28:13.772" v="2345" actId="478"/>
          <ac:picMkLst>
            <pc:docMk/>
            <pc:sldMk cId="3850220375" sldId="3845"/>
            <ac:picMk id="10" creationId="{1D31EB8C-83E9-4091-8663-3A17453D4E20}"/>
          </ac:picMkLst>
        </pc:picChg>
        <pc:picChg chg="del">
          <ac:chgData name="挺 蔡" userId="7033fef2-297c-4369-a133-be98324c6b92" providerId="ADAL" clId="{F2CA3034-6648-4E4E-8A58-549FE3F8769B}" dt="2020-11-22T14:28:13.772" v="2345" actId="478"/>
          <ac:picMkLst>
            <pc:docMk/>
            <pc:sldMk cId="3850220375" sldId="3845"/>
            <ac:picMk id="11" creationId="{E1E7254C-1CC8-4185-B4FD-94F72C09EFB5}"/>
          </ac:picMkLst>
        </pc:picChg>
        <pc:picChg chg="add mod">
          <ac:chgData name="挺 蔡" userId="7033fef2-297c-4369-a133-be98324c6b92" providerId="ADAL" clId="{F2CA3034-6648-4E4E-8A58-549FE3F8769B}" dt="2020-11-22T14:28:40.455" v="2358" actId="1076"/>
          <ac:picMkLst>
            <pc:docMk/>
            <pc:sldMk cId="3850220375" sldId="3845"/>
            <ac:picMk id="12" creationId="{7F994057-7B66-4D8A-B48F-136341411438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1:09.101" v="2480"/>
        <pc:sldMkLst>
          <pc:docMk/>
          <pc:sldMk cId="3077336943" sldId="3846"/>
        </pc:sldMkLst>
        <pc:spChg chg="mod">
          <ac:chgData name="挺 蔡" userId="7033fef2-297c-4369-a133-be98324c6b92" providerId="ADAL" clId="{F2CA3034-6648-4E4E-8A58-549FE3F8769B}" dt="2020-11-22T14:31:09.101" v="2480"/>
          <ac:spMkLst>
            <pc:docMk/>
            <pc:sldMk cId="3077336943" sldId="3846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29:35.006" v="2391" actId="1076"/>
          <ac:picMkLst>
            <pc:docMk/>
            <pc:sldMk cId="3077336943" sldId="3846"/>
            <ac:picMk id="5" creationId="{1B1DF361-6CBE-4017-AA47-23DBFA655D6C}"/>
          </ac:picMkLst>
        </pc:picChg>
        <pc:picChg chg="add mod">
          <ac:chgData name="挺 蔡" userId="7033fef2-297c-4369-a133-be98324c6b92" providerId="ADAL" clId="{F2CA3034-6648-4E4E-8A58-549FE3F8769B}" dt="2020-11-22T14:29:36.569" v="2392" actId="1076"/>
          <ac:picMkLst>
            <pc:docMk/>
            <pc:sldMk cId="3077336943" sldId="3846"/>
            <ac:picMk id="6" creationId="{1FDAC0BB-4A5D-4140-928B-F7418AB6B9C6}"/>
          </ac:picMkLst>
        </pc:picChg>
        <pc:picChg chg="add del mod">
          <ac:chgData name="挺 蔡" userId="7033fef2-297c-4369-a133-be98324c6b92" providerId="ADAL" clId="{F2CA3034-6648-4E4E-8A58-549FE3F8769B}" dt="2020-11-22T14:29:28.351" v="2388" actId="478"/>
          <ac:picMkLst>
            <pc:docMk/>
            <pc:sldMk cId="3077336943" sldId="3846"/>
            <ac:picMk id="7" creationId="{BC664AA8-2DC6-4DD5-B347-887F7F1E18C4}"/>
          </ac:picMkLst>
        </pc:picChg>
        <pc:picChg chg="del">
          <ac:chgData name="挺 蔡" userId="7033fef2-297c-4369-a133-be98324c6b92" providerId="ADAL" clId="{F2CA3034-6648-4E4E-8A58-549FE3F8769B}" dt="2020-11-22T14:29:11.245" v="2380" actId="478"/>
          <ac:picMkLst>
            <pc:docMk/>
            <pc:sldMk cId="3077336943" sldId="3846"/>
            <ac:picMk id="12" creationId="{7F994057-7B66-4D8A-B48F-136341411438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1:11.725" v="2487"/>
        <pc:sldMkLst>
          <pc:docMk/>
          <pc:sldMk cId="2649956906" sldId="3847"/>
        </pc:sldMkLst>
        <pc:spChg chg="mod">
          <ac:chgData name="挺 蔡" userId="7033fef2-297c-4369-a133-be98324c6b92" providerId="ADAL" clId="{F2CA3034-6648-4E4E-8A58-549FE3F8769B}" dt="2020-11-22T14:31:11.725" v="2487"/>
          <ac:spMkLst>
            <pc:docMk/>
            <pc:sldMk cId="2649956906" sldId="3847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29:51.722" v="2394" actId="478"/>
          <ac:picMkLst>
            <pc:docMk/>
            <pc:sldMk cId="2649956906" sldId="3847"/>
            <ac:picMk id="5" creationId="{1B1DF361-6CBE-4017-AA47-23DBFA655D6C}"/>
          </ac:picMkLst>
        </pc:picChg>
        <pc:picChg chg="del">
          <ac:chgData name="挺 蔡" userId="7033fef2-297c-4369-a133-be98324c6b92" providerId="ADAL" clId="{F2CA3034-6648-4E4E-8A58-549FE3F8769B}" dt="2020-11-22T14:29:52.097" v="2395" actId="478"/>
          <ac:picMkLst>
            <pc:docMk/>
            <pc:sldMk cId="2649956906" sldId="3847"/>
            <ac:picMk id="6" creationId="{1FDAC0BB-4A5D-4140-928B-F7418AB6B9C6}"/>
          </ac:picMkLst>
        </pc:picChg>
        <pc:picChg chg="add mod">
          <ac:chgData name="挺 蔡" userId="7033fef2-297c-4369-a133-be98324c6b92" providerId="ADAL" clId="{F2CA3034-6648-4E4E-8A58-549FE3F8769B}" dt="2020-11-22T14:30:05.001" v="2402" actId="1076"/>
          <ac:picMkLst>
            <pc:docMk/>
            <pc:sldMk cId="2649956906" sldId="3847"/>
            <ac:picMk id="7" creationId="{31CAFE15-CEC6-4098-94D5-A380814E9BB3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2:58.459" v="2561" actId="1076"/>
        <pc:sldMkLst>
          <pc:docMk/>
          <pc:sldMk cId="143482112" sldId="3848"/>
        </pc:sldMkLst>
        <pc:spChg chg="mod">
          <ac:chgData name="挺 蔡" userId="7033fef2-297c-4369-a133-be98324c6b92" providerId="ADAL" clId="{F2CA3034-6648-4E4E-8A58-549FE3F8769B}" dt="2020-11-22T14:32:41.571" v="2555" actId="20577"/>
          <ac:spMkLst>
            <pc:docMk/>
            <pc:sldMk cId="143482112" sldId="3848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32:52.242" v="2559" actId="1076"/>
          <ac:picMkLst>
            <pc:docMk/>
            <pc:sldMk cId="143482112" sldId="3848"/>
            <ac:picMk id="5" creationId="{8C7466D4-6B6D-448F-812A-C3014D2E737E}"/>
          </ac:picMkLst>
        </pc:picChg>
        <pc:picChg chg="add mod">
          <ac:chgData name="挺 蔡" userId="7033fef2-297c-4369-a133-be98324c6b92" providerId="ADAL" clId="{F2CA3034-6648-4E4E-8A58-549FE3F8769B}" dt="2020-11-22T14:32:58.459" v="2561" actId="1076"/>
          <ac:picMkLst>
            <pc:docMk/>
            <pc:sldMk cId="143482112" sldId="3848"/>
            <ac:picMk id="6" creationId="{D27403C1-CE16-41CA-BD3B-4BB3D2755437}"/>
          </ac:picMkLst>
        </pc:picChg>
        <pc:picChg chg="del">
          <ac:chgData name="挺 蔡" userId="7033fef2-297c-4369-a133-be98324c6b92" providerId="ADAL" clId="{F2CA3034-6648-4E4E-8A58-549FE3F8769B}" dt="2020-11-22T14:32:34.806" v="2546" actId="478"/>
          <ac:picMkLst>
            <pc:docMk/>
            <pc:sldMk cId="143482112" sldId="3848"/>
            <ac:picMk id="7" creationId="{31CAFE15-CEC6-4098-94D5-A380814E9BB3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5:15.512" v="2642" actId="1076"/>
        <pc:sldMkLst>
          <pc:docMk/>
          <pc:sldMk cId="2837604176" sldId="3849"/>
        </pc:sldMkLst>
        <pc:spChg chg="mod">
          <ac:chgData name="挺 蔡" userId="7033fef2-297c-4369-a133-be98324c6b92" providerId="ADAL" clId="{F2CA3034-6648-4E4E-8A58-549FE3F8769B}" dt="2020-11-22T14:34:58.529" v="2638"/>
          <ac:spMkLst>
            <pc:docMk/>
            <pc:sldMk cId="2837604176" sldId="3849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33:42.514" v="2563" actId="478"/>
          <ac:picMkLst>
            <pc:docMk/>
            <pc:sldMk cId="2837604176" sldId="3849"/>
            <ac:picMk id="5" creationId="{8C7466D4-6B6D-448F-812A-C3014D2E737E}"/>
          </ac:picMkLst>
        </pc:picChg>
        <pc:picChg chg="del">
          <ac:chgData name="挺 蔡" userId="7033fef2-297c-4369-a133-be98324c6b92" providerId="ADAL" clId="{F2CA3034-6648-4E4E-8A58-549FE3F8769B}" dt="2020-11-22T14:34:47.624" v="2632" actId="478"/>
          <ac:picMkLst>
            <pc:docMk/>
            <pc:sldMk cId="2837604176" sldId="3849"/>
            <ac:picMk id="6" creationId="{D27403C1-CE16-41CA-BD3B-4BB3D2755437}"/>
          </ac:picMkLst>
        </pc:picChg>
        <pc:picChg chg="add mod">
          <ac:chgData name="挺 蔡" userId="7033fef2-297c-4369-a133-be98324c6b92" providerId="ADAL" clId="{F2CA3034-6648-4E4E-8A58-549FE3F8769B}" dt="2020-11-22T14:35:15.512" v="2642" actId="1076"/>
          <ac:picMkLst>
            <pc:docMk/>
            <pc:sldMk cId="2837604176" sldId="3849"/>
            <ac:picMk id="7" creationId="{B3139DE6-B975-4197-9C6B-1AC06E80B605}"/>
          </ac:picMkLst>
        </pc:picChg>
      </pc:sldChg>
      <pc:sldChg chg="add del">
        <pc:chgData name="挺 蔡" userId="7033fef2-297c-4369-a133-be98324c6b92" providerId="ADAL" clId="{F2CA3034-6648-4E4E-8A58-549FE3F8769B}" dt="2020-11-22T14:35:18.214" v="2643" actId="2696"/>
        <pc:sldMkLst>
          <pc:docMk/>
          <pc:sldMk cId="935900509" sldId="3850"/>
        </pc:sldMkLst>
      </pc:sldChg>
      <pc:sldChg chg="addSp delSp modSp add">
        <pc:chgData name="挺 蔡" userId="7033fef2-297c-4369-a133-be98324c6b92" providerId="ADAL" clId="{F2CA3034-6648-4E4E-8A58-549FE3F8769B}" dt="2020-11-22T14:54:46.378" v="4057" actId="1076"/>
        <pc:sldMkLst>
          <pc:docMk/>
          <pc:sldMk cId="1820833127" sldId="3850"/>
        </pc:sldMkLst>
        <pc:picChg chg="add">
          <ac:chgData name="挺 蔡" userId="7033fef2-297c-4369-a133-be98324c6b92" providerId="ADAL" clId="{F2CA3034-6648-4E4E-8A58-549FE3F8769B}" dt="2020-11-22T14:35:34.055" v="2645"/>
          <ac:picMkLst>
            <pc:docMk/>
            <pc:sldMk cId="1820833127" sldId="3850"/>
            <ac:picMk id="5" creationId="{3806A908-45C6-44AA-872E-2A02E25AC711}"/>
          </ac:picMkLst>
        </pc:picChg>
        <pc:picChg chg="add mod">
          <ac:chgData name="挺 蔡" userId="7033fef2-297c-4369-a133-be98324c6b92" providerId="ADAL" clId="{F2CA3034-6648-4E4E-8A58-549FE3F8769B}" dt="2020-11-22T14:54:46.378" v="4057" actId="1076"/>
          <ac:picMkLst>
            <pc:docMk/>
            <pc:sldMk cId="1820833127" sldId="3850"/>
            <ac:picMk id="6" creationId="{F57320AB-0CF3-4AE4-97E2-111F106D2989}"/>
          </ac:picMkLst>
        </pc:picChg>
        <pc:picChg chg="del">
          <ac:chgData name="挺 蔡" userId="7033fef2-297c-4369-a133-be98324c6b92" providerId="ADAL" clId="{F2CA3034-6648-4E4E-8A58-549FE3F8769B}" dt="2020-11-22T14:35:38.945" v="2647" actId="478"/>
          <ac:picMkLst>
            <pc:docMk/>
            <pc:sldMk cId="1820833127" sldId="3850"/>
            <ac:picMk id="7" creationId="{B3139DE6-B975-4197-9C6B-1AC06E80B605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5:55.786" v="2656" actId="1076"/>
        <pc:sldMkLst>
          <pc:docMk/>
          <pc:sldMk cId="3703841948" sldId="3851"/>
        </pc:sldMkLst>
        <pc:picChg chg="add mod">
          <ac:chgData name="挺 蔡" userId="7033fef2-297c-4369-a133-be98324c6b92" providerId="ADAL" clId="{F2CA3034-6648-4E4E-8A58-549FE3F8769B}" dt="2020-11-22T14:35:55.786" v="2656" actId="1076"/>
          <ac:picMkLst>
            <pc:docMk/>
            <pc:sldMk cId="3703841948" sldId="3851"/>
            <ac:picMk id="5" creationId="{F734CCF3-CD42-4A3B-97D9-6CCAE2537DF9}"/>
          </ac:picMkLst>
        </pc:picChg>
        <pc:picChg chg="del">
          <ac:chgData name="挺 蔡" userId="7033fef2-297c-4369-a133-be98324c6b92" providerId="ADAL" clId="{F2CA3034-6648-4E4E-8A58-549FE3F8769B}" dt="2020-11-22T14:35:40.086" v="2648" actId="478"/>
          <ac:picMkLst>
            <pc:docMk/>
            <pc:sldMk cId="3703841948" sldId="3851"/>
            <ac:picMk id="7" creationId="{B3139DE6-B975-4197-9C6B-1AC06E80B605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8:41.539" v="2803"/>
        <pc:sldMkLst>
          <pc:docMk/>
          <pc:sldMk cId="2949500037" sldId="3852"/>
        </pc:sldMkLst>
        <pc:spChg chg="mod">
          <ac:chgData name="挺 蔡" userId="7033fef2-297c-4369-a133-be98324c6b92" providerId="ADAL" clId="{F2CA3034-6648-4E4E-8A58-549FE3F8769B}" dt="2020-11-22T14:38:41.539" v="2803"/>
          <ac:spMkLst>
            <pc:docMk/>
            <pc:sldMk cId="2949500037" sldId="3852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36:49.997" v="2676" actId="478"/>
          <ac:picMkLst>
            <pc:docMk/>
            <pc:sldMk cId="2949500037" sldId="3852"/>
            <ac:picMk id="5" creationId="{F734CCF3-CD42-4A3B-97D9-6CCAE2537DF9}"/>
          </ac:picMkLst>
        </pc:picChg>
        <pc:picChg chg="add mod">
          <ac:chgData name="挺 蔡" userId="7033fef2-297c-4369-a133-be98324c6b92" providerId="ADAL" clId="{F2CA3034-6648-4E4E-8A58-549FE3F8769B}" dt="2020-11-22T14:36:52.668" v="2678" actId="1076"/>
          <ac:picMkLst>
            <pc:docMk/>
            <pc:sldMk cId="2949500037" sldId="3852"/>
            <ac:picMk id="6" creationId="{D8ADFDC0-68AB-4616-9057-B21D78F05AAF}"/>
          </ac:picMkLst>
        </pc:picChg>
      </pc:sldChg>
      <pc:sldChg chg="addSp delSp modSp add">
        <pc:chgData name="挺 蔡" userId="7033fef2-297c-4369-a133-be98324c6b92" providerId="ADAL" clId="{F2CA3034-6648-4E4E-8A58-549FE3F8769B}" dt="2020-11-22T14:38:53.350" v="2809" actId="1076"/>
        <pc:sldMkLst>
          <pc:docMk/>
          <pc:sldMk cId="2703698523" sldId="3853"/>
        </pc:sldMkLst>
        <pc:picChg chg="add mod">
          <ac:chgData name="挺 蔡" userId="7033fef2-297c-4369-a133-be98324c6b92" providerId="ADAL" clId="{F2CA3034-6648-4E4E-8A58-549FE3F8769B}" dt="2020-11-22T14:38:53.350" v="2809" actId="1076"/>
          <ac:picMkLst>
            <pc:docMk/>
            <pc:sldMk cId="2703698523" sldId="3853"/>
            <ac:picMk id="5" creationId="{F5511302-A90D-42E1-A29B-E88BE574F951}"/>
          </ac:picMkLst>
        </pc:picChg>
        <pc:picChg chg="del">
          <ac:chgData name="挺 蔡" userId="7033fef2-297c-4369-a133-be98324c6b92" providerId="ADAL" clId="{F2CA3034-6648-4E4E-8A58-549FE3F8769B}" dt="2020-11-22T14:38:44.663" v="2805" actId="478"/>
          <ac:picMkLst>
            <pc:docMk/>
            <pc:sldMk cId="2703698523" sldId="3853"/>
            <ac:picMk id="6" creationId="{D8ADFDC0-68AB-4616-9057-B21D78F05AAF}"/>
          </ac:picMkLst>
        </pc:picChg>
      </pc:sldChg>
      <pc:sldChg chg="addSp delSp modSp add">
        <pc:chgData name="挺 蔡" userId="7033fef2-297c-4369-a133-be98324c6b92" providerId="ADAL" clId="{F2CA3034-6648-4E4E-8A58-549FE3F8769B}" dt="2020-11-22T14:48:41.404" v="3594"/>
        <pc:sldMkLst>
          <pc:docMk/>
          <pc:sldMk cId="185847560" sldId="3854"/>
        </pc:sldMkLst>
        <pc:spChg chg="mod">
          <ac:chgData name="挺 蔡" userId="7033fef2-297c-4369-a133-be98324c6b92" providerId="ADAL" clId="{F2CA3034-6648-4E4E-8A58-549FE3F8769B}" dt="2020-11-22T14:48:41.404" v="3594"/>
          <ac:spMkLst>
            <pc:docMk/>
            <pc:sldMk cId="185847560" sldId="3854"/>
            <ac:spMk id="4" creationId="{08EF1011-F9E4-451A-BC2E-F6435F2AD9FE}"/>
          </ac:spMkLst>
        </pc:spChg>
        <pc:spChg chg="mod">
          <ac:chgData name="挺 蔡" userId="7033fef2-297c-4369-a133-be98324c6b92" providerId="ADAL" clId="{F2CA3034-6648-4E4E-8A58-549FE3F8769B}" dt="2020-11-22T14:47:22.730" v="3515"/>
          <ac:spMkLst>
            <pc:docMk/>
            <pc:sldMk cId="185847560" sldId="3854"/>
            <ac:spMk id="15" creationId="{48743E97-DA70-CF40-9F77-7590E14AFDD0}"/>
          </ac:spMkLst>
        </pc:spChg>
        <pc:spChg chg="mod">
          <ac:chgData name="挺 蔡" userId="7033fef2-297c-4369-a133-be98324c6b92" providerId="ADAL" clId="{F2CA3034-6648-4E4E-8A58-549FE3F8769B}" dt="2020-11-22T14:47:35.399" v="3520" actId="20577"/>
          <ac:spMkLst>
            <pc:docMk/>
            <pc:sldMk cId="185847560" sldId="3854"/>
            <ac:spMk id="20" creationId="{30CB3F85-5947-CE41-9E02-05851B793EE4}"/>
          </ac:spMkLst>
        </pc:spChg>
        <pc:picChg chg="del mod">
          <ac:chgData name="挺 蔡" userId="7033fef2-297c-4369-a133-be98324c6b92" providerId="ADAL" clId="{F2CA3034-6648-4E4E-8A58-549FE3F8769B}" dt="2020-11-22T14:48:17.359" v="3581" actId="478"/>
          <ac:picMkLst>
            <pc:docMk/>
            <pc:sldMk cId="185847560" sldId="3854"/>
            <ac:picMk id="5" creationId="{7F77448F-2906-4D0F-A775-5AF69F870670}"/>
          </ac:picMkLst>
        </pc:picChg>
        <pc:picChg chg="add mod">
          <ac:chgData name="挺 蔡" userId="7033fef2-297c-4369-a133-be98324c6b92" providerId="ADAL" clId="{F2CA3034-6648-4E4E-8A58-549FE3F8769B}" dt="2020-11-22T14:48:27.688" v="3584" actId="1076"/>
          <ac:picMkLst>
            <pc:docMk/>
            <pc:sldMk cId="185847560" sldId="3854"/>
            <ac:picMk id="6" creationId="{0BB92F2C-5DBF-414C-B001-2D01C24413AD}"/>
          </ac:picMkLst>
        </pc:picChg>
        <pc:picChg chg="add mod">
          <ac:chgData name="挺 蔡" userId="7033fef2-297c-4369-a133-be98324c6b92" providerId="ADAL" clId="{F2CA3034-6648-4E4E-8A58-549FE3F8769B}" dt="2020-11-22T14:48:31.437" v="3588" actId="1076"/>
          <ac:picMkLst>
            <pc:docMk/>
            <pc:sldMk cId="185847560" sldId="3854"/>
            <ac:picMk id="7" creationId="{2F8A5935-FF8B-451E-85F8-DFB9625382CA}"/>
          </ac:picMkLst>
        </pc:picChg>
      </pc:sldChg>
      <pc:sldChg chg="addSp delSp modSp add">
        <pc:chgData name="挺 蔡" userId="7033fef2-297c-4369-a133-be98324c6b92" providerId="ADAL" clId="{F2CA3034-6648-4E4E-8A58-549FE3F8769B}" dt="2020-11-22T14:50:46.929" v="3726" actId="1076"/>
        <pc:sldMkLst>
          <pc:docMk/>
          <pc:sldMk cId="232797027" sldId="3855"/>
        </pc:sldMkLst>
        <pc:spChg chg="del">
          <ac:chgData name="挺 蔡" userId="7033fef2-297c-4369-a133-be98324c6b92" providerId="ADAL" clId="{F2CA3034-6648-4E4E-8A58-549FE3F8769B}" dt="2020-11-22T14:49:09.694" v="3596" actId="478"/>
          <ac:spMkLst>
            <pc:docMk/>
            <pc:sldMk cId="232797027" sldId="3855"/>
            <ac:spMk id="4" creationId="{08EF1011-F9E4-451A-BC2E-F6435F2AD9FE}"/>
          </ac:spMkLst>
        </pc:spChg>
        <pc:spChg chg="mod">
          <ac:chgData name="挺 蔡" userId="7033fef2-297c-4369-a133-be98324c6b92" providerId="ADAL" clId="{F2CA3034-6648-4E4E-8A58-549FE3F8769B}" dt="2020-11-22T14:50:43.820" v="3725"/>
          <ac:spMkLst>
            <pc:docMk/>
            <pc:sldMk cId="232797027" sldId="3855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49:52.015" v="3640" actId="478"/>
          <ac:picMkLst>
            <pc:docMk/>
            <pc:sldMk cId="232797027" sldId="3855"/>
            <ac:picMk id="6" creationId="{0BB92F2C-5DBF-414C-B001-2D01C24413AD}"/>
          </ac:picMkLst>
        </pc:picChg>
        <pc:picChg chg="del">
          <ac:chgData name="挺 蔡" userId="7033fef2-297c-4369-a133-be98324c6b92" providerId="ADAL" clId="{F2CA3034-6648-4E4E-8A58-549FE3F8769B}" dt="2020-11-22T14:49:53.609" v="3641" actId="478"/>
          <ac:picMkLst>
            <pc:docMk/>
            <pc:sldMk cId="232797027" sldId="3855"/>
            <ac:picMk id="7" creationId="{2F8A5935-FF8B-451E-85F8-DFB9625382CA}"/>
          </ac:picMkLst>
        </pc:picChg>
        <pc:picChg chg="add mod">
          <ac:chgData name="挺 蔡" userId="7033fef2-297c-4369-a133-be98324c6b92" providerId="ADAL" clId="{F2CA3034-6648-4E4E-8A58-549FE3F8769B}" dt="2020-11-22T14:50:00.967" v="3645" actId="1076"/>
          <ac:picMkLst>
            <pc:docMk/>
            <pc:sldMk cId="232797027" sldId="3855"/>
            <ac:picMk id="8" creationId="{D07FB084-6126-4D7E-B8BE-1DC2AAE9AFF0}"/>
          </ac:picMkLst>
        </pc:picChg>
        <pc:picChg chg="add mod">
          <ac:chgData name="挺 蔡" userId="7033fef2-297c-4369-a133-be98324c6b92" providerId="ADAL" clId="{F2CA3034-6648-4E4E-8A58-549FE3F8769B}" dt="2020-11-22T14:50:46.929" v="3726" actId="1076"/>
          <ac:picMkLst>
            <pc:docMk/>
            <pc:sldMk cId="232797027" sldId="3855"/>
            <ac:picMk id="9" creationId="{4079B599-493E-4EBC-BDC2-37794D34A916}"/>
          </ac:picMkLst>
        </pc:picChg>
      </pc:sldChg>
      <pc:sldChg chg="addSp delSp modSp add">
        <pc:chgData name="挺 蔡" userId="7033fef2-297c-4369-a133-be98324c6b92" providerId="ADAL" clId="{F2CA3034-6648-4E4E-8A58-549FE3F8769B}" dt="2020-11-22T14:53:32.700" v="3971" actId="20577"/>
        <pc:sldMkLst>
          <pc:docMk/>
          <pc:sldMk cId="3020006276" sldId="3856"/>
        </pc:sldMkLst>
        <pc:spChg chg="mod">
          <ac:chgData name="挺 蔡" userId="7033fef2-297c-4369-a133-be98324c6b92" providerId="ADAL" clId="{F2CA3034-6648-4E4E-8A58-549FE3F8769B}" dt="2020-11-22T14:53:32.700" v="3971" actId="20577"/>
          <ac:spMkLst>
            <pc:docMk/>
            <pc:sldMk cId="3020006276" sldId="3856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53:22.248" v="3953" actId="1038"/>
          <ac:picMkLst>
            <pc:docMk/>
            <pc:sldMk cId="3020006276" sldId="3856"/>
            <ac:picMk id="6" creationId="{DA993911-AF20-4FD8-9EA5-7947488B809F}"/>
          </ac:picMkLst>
        </pc:picChg>
        <pc:picChg chg="add del mod">
          <ac:chgData name="挺 蔡" userId="7033fef2-297c-4369-a133-be98324c6b92" providerId="ADAL" clId="{F2CA3034-6648-4E4E-8A58-549FE3F8769B}" dt="2020-11-22T14:52:44.129" v="3924" actId="478"/>
          <ac:picMkLst>
            <pc:docMk/>
            <pc:sldMk cId="3020006276" sldId="3856"/>
            <ac:picMk id="7" creationId="{55FDE1B8-213B-4837-990B-30466E7F53AF}"/>
          </ac:picMkLst>
        </pc:picChg>
        <pc:picChg chg="del">
          <ac:chgData name="挺 蔡" userId="7033fef2-297c-4369-a133-be98324c6b92" providerId="ADAL" clId="{F2CA3034-6648-4E4E-8A58-549FE3F8769B}" dt="2020-11-22T14:51:56.762" v="3908" actId="478"/>
          <ac:picMkLst>
            <pc:docMk/>
            <pc:sldMk cId="3020006276" sldId="3856"/>
            <ac:picMk id="8" creationId="{D07FB084-6126-4D7E-B8BE-1DC2AAE9AFF0}"/>
          </ac:picMkLst>
        </pc:picChg>
        <pc:picChg chg="del">
          <ac:chgData name="挺 蔡" userId="7033fef2-297c-4369-a133-be98324c6b92" providerId="ADAL" clId="{F2CA3034-6648-4E4E-8A58-549FE3F8769B}" dt="2020-11-22T14:51:57.246" v="3909" actId="478"/>
          <ac:picMkLst>
            <pc:docMk/>
            <pc:sldMk cId="3020006276" sldId="3856"/>
            <ac:picMk id="9" creationId="{4079B599-493E-4EBC-BDC2-37794D34A916}"/>
          </ac:picMkLst>
        </pc:picChg>
        <pc:picChg chg="add mod">
          <ac:chgData name="挺 蔡" userId="7033fef2-297c-4369-a133-be98324c6b92" providerId="ADAL" clId="{F2CA3034-6648-4E4E-8A58-549FE3F8769B}" dt="2020-11-22T14:53:22.248" v="3953" actId="1038"/>
          <ac:picMkLst>
            <pc:docMk/>
            <pc:sldMk cId="3020006276" sldId="3856"/>
            <ac:picMk id="10" creationId="{3C3A7176-FA25-4BBB-A1F5-DE748F20707E}"/>
          </ac:picMkLst>
        </pc:picChg>
        <pc:picChg chg="add mod">
          <ac:chgData name="挺 蔡" userId="7033fef2-297c-4369-a133-be98324c6b92" providerId="ADAL" clId="{F2CA3034-6648-4E4E-8A58-549FE3F8769B}" dt="2020-11-22T14:53:22.248" v="3953" actId="1038"/>
          <ac:picMkLst>
            <pc:docMk/>
            <pc:sldMk cId="3020006276" sldId="3856"/>
            <ac:picMk id="11" creationId="{6F35737C-56CF-4994-BE65-5E796EFF0771}"/>
          </ac:picMkLst>
        </pc:picChg>
      </pc:sldChg>
      <pc:sldChg chg="addSp delSp modSp add">
        <pc:chgData name="挺 蔡" userId="7033fef2-297c-4369-a133-be98324c6b92" providerId="ADAL" clId="{F2CA3034-6648-4E4E-8A58-549FE3F8769B}" dt="2020-11-22T14:55:05.871" v="4065" actId="1076"/>
        <pc:sldMkLst>
          <pc:docMk/>
          <pc:sldMk cId="2055017335" sldId="3857"/>
        </pc:sldMkLst>
        <pc:spChg chg="mod">
          <ac:chgData name="挺 蔡" userId="7033fef2-297c-4369-a133-be98324c6b92" providerId="ADAL" clId="{F2CA3034-6648-4E4E-8A58-549FE3F8769B}" dt="2020-11-22T14:54:38.520" v="4054" actId="20577"/>
          <ac:spMkLst>
            <pc:docMk/>
            <pc:sldMk cId="2055017335" sldId="3857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54:19.523" v="4025" actId="478"/>
          <ac:picMkLst>
            <pc:docMk/>
            <pc:sldMk cId="2055017335" sldId="3857"/>
            <ac:picMk id="6" creationId="{DA993911-AF20-4FD8-9EA5-7947488B809F}"/>
          </ac:picMkLst>
        </pc:picChg>
        <pc:picChg chg="add mod">
          <ac:chgData name="挺 蔡" userId="7033fef2-297c-4369-a133-be98324c6b92" providerId="ADAL" clId="{F2CA3034-6648-4E4E-8A58-549FE3F8769B}" dt="2020-11-22T14:54:41.831" v="4055" actId="1076"/>
          <ac:picMkLst>
            <pc:docMk/>
            <pc:sldMk cId="2055017335" sldId="3857"/>
            <ac:picMk id="7" creationId="{1B9070E4-A018-44D4-9C8E-0531E3456E2A}"/>
          </ac:picMkLst>
        </pc:picChg>
        <pc:picChg chg="add mod">
          <ac:chgData name="挺 蔡" userId="7033fef2-297c-4369-a133-be98324c6b92" providerId="ADAL" clId="{F2CA3034-6648-4E4E-8A58-549FE3F8769B}" dt="2020-11-22T14:54:53.814" v="4061" actId="1076"/>
          <ac:picMkLst>
            <pc:docMk/>
            <pc:sldMk cId="2055017335" sldId="3857"/>
            <ac:picMk id="8" creationId="{11015838-19AD-47DB-97B8-976907F3F319}"/>
          </ac:picMkLst>
        </pc:picChg>
        <pc:picChg chg="add mod">
          <ac:chgData name="挺 蔡" userId="7033fef2-297c-4369-a133-be98324c6b92" providerId="ADAL" clId="{F2CA3034-6648-4E4E-8A58-549FE3F8769B}" dt="2020-11-22T14:55:05.871" v="4065" actId="1076"/>
          <ac:picMkLst>
            <pc:docMk/>
            <pc:sldMk cId="2055017335" sldId="3857"/>
            <ac:picMk id="9" creationId="{B76C51FD-832D-4DCB-95F7-8BC1EFB5F918}"/>
          </ac:picMkLst>
        </pc:picChg>
        <pc:picChg chg="del">
          <ac:chgData name="挺 蔡" userId="7033fef2-297c-4369-a133-be98324c6b92" providerId="ADAL" clId="{F2CA3034-6648-4E4E-8A58-549FE3F8769B}" dt="2020-11-22T14:54:19.929" v="4026" actId="478"/>
          <ac:picMkLst>
            <pc:docMk/>
            <pc:sldMk cId="2055017335" sldId="3857"/>
            <ac:picMk id="10" creationId="{3C3A7176-FA25-4BBB-A1F5-DE748F20707E}"/>
          </ac:picMkLst>
        </pc:picChg>
        <pc:picChg chg="del">
          <ac:chgData name="挺 蔡" userId="7033fef2-297c-4369-a133-be98324c6b92" providerId="ADAL" clId="{F2CA3034-6648-4E4E-8A58-549FE3F8769B}" dt="2020-11-22T14:54:20.257" v="4027" actId="478"/>
          <ac:picMkLst>
            <pc:docMk/>
            <pc:sldMk cId="2055017335" sldId="3857"/>
            <ac:picMk id="11" creationId="{6F35737C-56CF-4994-BE65-5E796EFF0771}"/>
          </ac:picMkLst>
        </pc:picChg>
      </pc:sldChg>
      <pc:sldChg chg="addSp delSp modSp add">
        <pc:chgData name="挺 蔡" userId="7033fef2-297c-4369-a133-be98324c6b92" providerId="ADAL" clId="{F2CA3034-6648-4E4E-8A58-549FE3F8769B}" dt="2020-11-22T14:57:52.786" v="4209" actId="1035"/>
        <pc:sldMkLst>
          <pc:docMk/>
          <pc:sldMk cId="1016317610" sldId="3858"/>
        </pc:sldMkLst>
        <pc:spChg chg="mod">
          <ac:chgData name="挺 蔡" userId="7033fef2-297c-4369-a133-be98324c6b92" providerId="ADAL" clId="{F2CA3034-6648-4E4E-8A58-549FE3F8769B}" dt="2020-11-22T14:56:38.643" v="4167"/>
          <ac:spMkLst>
            <pc:docMk/>
            <pc:sldMk cId="1016317610" sldId="3858"/>
            <ac:spMk id="20" creationId="{30CB3F85-5947-CE41-9E02-05851B793EE4}"/>
          </ac:spMkLst>
        </pc:spChg>
        <pc:picChg chg="del">
          <ac:chgData name="挺 蔡" userId="7033fef2-297c-4369-a133-be98324c6b92" providerId="ADAL" clId="{F2CA3034-6648-4E4E-8A58-549FE3F8769B}" dt="2020-11-22T14:55:11.354" v="4067" actId="478"/>
          <ac:picMkLst>
            <pc:docMk/>
            <pc:sldMk cId="1016317610" sldId="3858"/>
            <ac:picMk id="7" creationId="{1B9070E4-A018-44D4-9C8E-0531E3456E2A}"/>
          </ac:picMkLst>
        </pc:picChg>
        <pc:picChg chg="del">
          <ac:chgData name="挺 蔡" userId="7033fef2-297c-4369-a133-be98324c6b92" providerId="ADAL" clId="{F2CA3034-6648-4E4E-8A58-549FE3F8769B}" dt="2020-11-22T14:55:11.354" v="4067" actId="478"/>
          <ac:picMkLst>
            <pc:docMk/>
            <pc:sldMk cId="1016317610" sldId="3858"/>
            <ac:picMk id="8" creationId="{11015838-19AD-47DB-97B8-976907F3F319}"/>
          </ac:picMkLst>
        </pc:picChg>
        <pc:picChg chg="del">
          <ac:chgData name="挺 蔡" userId="7033fef2-297c-4369-a133-be98324c6b92" providerId="ADAL" clId="{F2CA3034-6648-4E4E-8A58-549FE3F8769B}" dt="2020-11-22T14:55:11.354" v="4067" actId="478"/>
          <ac:picMkLst>
            <pc:docMk/>
            <pc:sldMk cId="1016317610" sldId="3858"/>
            <ac:picMk id="9" creationId="{B76C51FD-832D-4DCB-95F7-8BC1EFB5F918}"/>
          </ac:picMkLst>
        </pc:picChg>
        <pc:picChg chg="add mod">
          <ac:chgData name="挺 蔡" userId="7033fef2-297c-4369-a133-be98324c6b92" providerId="ADAL" clId="{F2CA3034-6648-4E4E-8A58-549FE3F8769B}" dt="2020-11-22T14:57:52.786" v="4209" actId="1035"/>
          <ac:picMkLst>
            <pc:docMk/>
            <pc:sldMk cId="1016317610" sldId="3858"/>
            <ac:picMk id="10" creationId="{167DCD11-1E1D-4B3F-B7C8-8BCD5B8598C3}"/>
          </ac:picMkLst>
        </pc:picChg>
        <pc:picChg chg="add mod">
          <ac:chgData name="挺 蔡" userId="7033fef2-297c-4369-a133-be98324c6b92" providerId="ADAL" clId="{F2CA3034-6648-4E4E-8A58-549FE3F8769B}" dt="2020-11-22T14:57:52.786" v="4209" actId="1035"/>
          <ac:picMkLst>
            <pc:docMk/>
            <pc:sldMk cId="1016317610" sldId="3858"/>
            <ac:picMk id="11" creationId="{A07DA1C8-6E88-4E18-BC38-C772B3E531C3}"/>
          </ac:picMkLst>
        </pc:picChg>
        <pc:picChg chg="add mod">
          <ac:chgData name="挺 蔡" userId="7033fef2-297c-4369-a133-be98324c6b92" providerId="ADAL" clId="{F2CA3034-6648-4E4E-8A58-549FE3F8769B}" dt="2020-11-22T14:57:52.786" v="4209" actId="1035"/>
          <ac:picMkLst>
            <pc:docMk/>
            <pc:sldMk cId="1016317610" sldId="3858"/>
            <ac:picMk id="12" creationId="{D171EB76-8D91-4BF3-8037-CA8F94937FE5}"/>
          </ac:picMkLst>
        </pc:picChg>
      </pc:sldChg>
      <pc:sldChg chg="addSp delSp modSp add">
        <pc:chgData name="挺 蔡" userId="7033fef2-297c-4369-a133-be98324c6b92" providerId="ADAL" clId="{F2CA3034-6648-4E4E-8A58-549FE3F8769B}" dt="2020-11-22T14:57:58.083" v="4217" actId="1035"/>
        <pc:sldMkLst>
          <pc:docMk/>
          <pc:sldMk cId="1762380023" sldId="3859"/>
        </pc:sldMkLst>
        <pc:spChg chg="mod">
          <ac:chgData name="挺 蔡" userId="7033fef2-297c-4369-a133-be98324c6b92" providerId="ADAL" clId="{F2CA3034-6648-4E4E-8A58-549FE3F8769B}" dt="2020-11-22T14:56:57.875" v="4184"/>
          <ac:spMkLst>
            <pc:docMk/>
            <pc:sldMk cId="1762380023" sldId="3859"/>
            <ac:spMk id="20" creationId="{30CB3F85-5947-CE41-9E02-05851B793EE4}"/>
          </ac:spMkLst>
        </pc:spChg>
        <pc:picChg chg="add mod">
          <ac:chgData name="挺 蔡" userId="7033fef2-297c-4369-a133-be98324c6b92" providerId="ADAL" clId="{F2CA3034-6648-4E4E-8A58-549FE3F8769B}" dt="2020-11-22T14:57:58.083" v="4217" actId="1035"/>
          <ac:picMkLst>
            <pc:docMk/>
            <pc:sldMk cId="1762380023" sldId="3859"/>
            <ac:picMk id="7" creationId="{02A62677-944C-454B-AD02-F4213F62F6CD}"/>
          </ac:picMkLst>
        </pc:picChg>
        <pc:picChg chg="add mod">
          <ac:chgData name="挺 蔡" userId="7033fef2-297c-4369-a133-be98324c6b92" providerId="ADAL" clId="{F2CA3034-6648-4E4E-8A58-549FE3F8769B}" dt="2020-11-22T14:57:58.083" v="4217" actId="1035"/>
          <ac:picMkLst>
            <pc:docMk/>
            <pc:sldMk cId="1762380023" sldId="3859"/>
            <ac:picMk id="8" creationId="{26C15151-F8AB-4715-9859-09D81BB72386}"/>
          </ac:picMkLst>
        </pc:picChg>
        <pc:picChg chg="add mod">
          <ac:chgData name="挺 蔡" userId="7033fef2-297c-4369-a133-be98324c6b92" providerId="ADAL" clId="{F2CA3034-6648-4E4E-8A58-549FE3F8769B}" dt="2020-11-22T14:57:58.083" v="4217" actId="1035"/>
          <ac:picMkLst>
            <pc:docMk/>
            <pc:sldMk cId="1762380023" sldId="3859"/>
            <ac:picMk id="9" creationId="{896CDCE6-DED1-4DA4-B6BC-16DBA49F9AA6}"/>
          </ac:picMkLst>
        </pc:picChg>
        <pc:picChg chg="del">
          <ac:chgData name="挺 蔡" userId="7033fef2-297c-4369-a133-be98324c6b92" providerId="ADAL" clId="{F2CA3034-6648-4E4E-8A58-549FE3F8769B}" dt="2020-11-22T14:57:55.771" v="4210" actId="478"/>
          <ac:picMkLst>
            <pc:docMk/>
            <pc:sldMk cId="1762380023" sldId="3859"/>
            <ac:picMk id="10" creationId="{167DCD11-1E1D-4B3F-B7C8-8BCD5B8598C3}"/>
          </ac:picMkLst>
        </pc:picChg>
        <pc:picChg chg="del">
          <ac:chgData name="挺 蔡" userId="7033fef2-297c-4369-a133-be98324c6b92" providerId="ADAL" clId="{F2CA3034-6648-4E4E-8A58-549FE3F8769B}" dt="2020-11-22T14:57:55.771" v="4210" actId="478"/>
          <ac:picMkLst>
            <pc:docMk/>
            <pc:sldMk cId="1762380023" sldId="3859"/>
            <ac:picMk id="11" creationId="{A07DA1C8-6E88-4E18-BC38-C772B3E531C3}"/>
          </ac:picMkLst>
        </pc:picChg>
        <pc:picChg chg="del">
          <ac:chgData name="挺 蔡" userId="7033fef2-297c-4369-a133-be98324c6b92" providerId="ADAL" clId="{F2CA3034-6648-4E4E-8A58-549FE3F8769B}" dt="2020-11-22T14:57:55.771" v="4210" actId="478"/>
          <ac:picMkLst>
            <pc:docMk/>
            <pc:sldMk cId="1762380023" sldId="3859"/>
            <ac:picMk id="12" creationId="{D171EB76-8D91-4BF3-8037-CA8F94937FE5}"/>
          </ac:picMkLst>
        </pc:picChg>
      </pc:sldChg>
      <pc:sldMasterChg chg="add del addSldLayout delSldLayout">
        <pc:chgData name="挺 蔡" userId="7033fef2-297c-4369-a133-be98324c6b92" providerId="ADAL" clId="{F2CA3034-6648-4E4E-8A58-549FE3F8769B}" dt="2020-11-18T08:05:37.778" v="33" actId="2696"/>
        <pc:sldMasterMkLst>
          <pc:docMk/>
          <pc:sldMasterMk cId="2138152735" sldId="2147483687"/>
        </pc:sldMasterMkLst>
        <pc:sldLayoutChg chg="add del">
          <pc:chgData name="挺 蔡" userId="7033fef2-297c-4369-a133-be98324c6b92" providerId="ADAL" clId="{F2CA3034-6648-4E4E-8A58-549FE3F8769B}" dt="2020-11-18T08:05:37.778" v="33" actId="2696"/>
          <pc:sldLayoutMkLst>
            <pc:docMk/>
            <pc:sldMasterMk cId="2138152735" sldId="2147483687"/>
            <pc:sldLayoutMk cId="1221119648" sldId="2147483688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32" actId="2696"/>
          <pc:sldLayoutMkLst>
            <pc:docMk/>
            <pc:sldMasterMk cId="2138152735" sldId="2147483687"/>
            <pc:sldLayoutMk cId="3823062286" sldId="2147483689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31" actId="2696"/>
          <pc:sldLayoutMkLst>
            <pc:docMk/>
            <pc:sldMasterMk cId="2138152735" sldId="2147483687"/>
            <pc:sldLayoutMk cId="2824263957" sldId="2147483690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30" actId="2696"/>
          <pc:sldLayoutMkLst>
            <pc:docMk/>
            <pc:sldMasterMk cId="2138152735" sldId="2147483687"/>
            <pc:sldLayoutMk cId="1334621496" sldId="2147483691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9" actId="2696"/>
          <pc:sldLayoutMkLst>
            <pc:docMk/>
            <pc:sldMasterMk cId="2138152735" sldId="2147483687"/>
            <pc:sldLayoutMk cId="3033355253" sldId="2147483692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8" actId="2696"/>
          <pc:sldLayoutMkLst>
            <pc:docMk/>
            <pc:sldMasterMk cId="2138152735" sldId="2147483687"/>
            <pc:sldLayoutMk cId="1486964265" sldId="2147483693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7" actId="2696"/>
          <pc:sldLayoutMkLst>
            <pc:docMk/>
            <pc:sldMasterMk cId="2138152735" sldId="2147483687"/>
            <pc:sldLayoutMk cId="1148128584" sldId="2147483694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6" actId="2696"/>
          <pc:sldLayoutMkLst>
            <pc:docMk/>
            <pc:sldMasterMk cId="2138152735" sldId="2147483687"/>
            <pc:sldLayoutMk cId="1047115737" sldId="2147483695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5" actId="2696"/>
          <pc:sldLayoutMkLst>
            <pc:docMk/>
            <pc:sldMasterMk cId="2138152735" sldId="2147483687"/>
            <pc:sldLayoutMk cId="4293078441" sldId="2147483696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4" actId="2696"/>
          <pc:sldLayoutMkLst>
            <pc:docMk/>
            <pc:sldMasterMk cId="2138152735" sldId="2147483687"/>
            <pc:sldLayoutMk cId="3675223200" sldId="2147483697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3" actId="2696"/>
          <pc:sldLayoutMkLst>
            <pc:docMk/>
            <pc:sldMasterMk cId="2138152735" sldId="2147483687"/>
            <pc:sldLayoutMk cId="2810291643" sldId="2147483698"/>
          </pc:sldLayoutMkLst>
        </pc:sldLayoutChg>
        <pc:sldLayoutChg chg="add del">
          <pc:chgData name="挺 蔡" userId="7033fef2-297c-4369-a133-be98324c6b92" providerId="ADAL" clId="{F2CA3034-6648-4E4E-8A58-549FE3F8769B}" dt="2020-11-18T08:05:37.778" v="22" actId="2696"/>
          <pc:sldLayoutMkLst>
            <pc:docMk/>
            <pc:sldMasterMk cId="2138152735" sldId="2147483687"/>
            <pc:sldLayoutMk cId="4237844698" sldId="2147483699"/>
          </pc:sldLayoutMkLst>
        </pc:sldLayoutChg>
      </pc:sldMasterChg>
    </pc:docChg>
  </pc:docChgLst>
  <pc:docChgLst>
    <pc:chgData name="挺 蔡" userId="7033fef2-297c-4369-a133-be98324c6b92" providerId="ADAL" clId="{CF03D843-5348-4C88-9F95-5535E24776A6}"/>
    <pc:docChg chg="undo custSel addSld delSld modSld sldOrd">
      <pc:chgData name="挺 蔡" userId="7033fef2-297c-4369-a133-be98324c6b92" providerId="ADAL" clId="{CF03D843-5348-4C88-9F95-5535E24776A6}" dt="2020-11-05T13:51:16.825" v="2042" actId="1035"/>
      <pc:docMkLst>
        <pc:docMk/>
      </pc:docMkLst>
      <pc:sldChg chg="modSp">
        <pc:chgData name="挺 蔡" userId="7033fef2-297c-4369-a133-be98324c6b92" providerId="ADAL" clId="{CF03D843-5348-4C88-9F95-5535E24776A6}" dt="2020-11-05T10:29:29.100" v="26"/>
        <pc:sldMkLst>
          <pc:docMk/>
          <pc:sldMk cId="2256973714" sldId="650"/>
        </pc:sldMkLst>
        <pc:spChg chg="mod">
          <ac:chgData name="挺 蔡" userId="7033fef2-297c-4369-a133-be98324c6b92" providerId="ADAL" clId="{CF03D843-5348-4C88-9F95-5535E24776A6}" dt="2020-11-05T10:29:21.660" v="19" actId="20577"/>
          <ac:spMkLst>
            <pc:docMk/>
            <pc:sldMk cId="2256973714" sldId="650"/>
            <ac:spMk id="6" creationId="{1E168467-58A2-4BB1-A25F-11A5FE8D1D3A}"/>
          </ac:spMkLst>
        </pc:spChg>
        <pc:spChg chg="mod">
          <ac:chgData name="挺 蔡" userId="7033fef2-297c-4369-a133-be98324c6b92" providerId="ADAL" clId="{CF03D843-5348-4C88-9F95-5535E24776A6}" dt="2020-11-05T10:29:29.100" v="26"/>
          <ac:spMkLst>
            <pc:docMk/>
            <pc:sldMk cId="2256973714" sldId="650"/>
            <ac:spMk id="7" creationId="{65F39DF0-78B6-4183-BDF8-CA4EB16D0E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EE7786C-FB33-774C-AD72-FD21F6FAD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170CC-90A5-274F-A7E7-E6A6AA041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43B4-FF3C-104C-A213-9EBCDAEF6A3E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4C9D8-CBEA-4546-A3C5-BD456D4DF0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CA81D-139B-1F44-949A-91789AFCD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30F9-8584-A844-8955-7EBF270AE9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B56BE-DD01-473C-8335-69632BDCEF5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E2BA-1EAC-4253-833F-3C9F391F2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BB5CE-7F19-E34C-B789-5F8A37A52A3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684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39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3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21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083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02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51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5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149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208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4E2BA-1EAC-4253-833F-3C9F391F2E3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3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85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68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1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8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68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55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6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4E2BA-1EAC-4253-833F-3C9F391F2E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8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二校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267200"/>
            <a:ext cx="21637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2"/>
            <a:ext cx="8353425" cy="1470025"/>
          </a:xfrm>
        </p:spPr>
        <p:txBody>
          <a:bodyPr/>
          <a:lstStyle>
            <a:lvl1pPr>
              <a:defRPr sz="3600" b="0" smtClean="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900" b="0">
                <a:latin typeface="Arial" charset="0"/>
                <a:ea typeface="宋体" pitchFamily="2" charset="-122"/>
              </a:defRPr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9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900" b="0">
                <a:latin typeface="Arial Black" pitchFamily="34" charset="0"/>
                <a:ea typeface="宋体" pitchFamily="2" charset="-122"/>
              </a:defRPr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F7E06A-5CF9-AF49-BA0D-AF7E5573AA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55887" y="134923"/>
            <a:ext cx="2522862" cy="5953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A9E53AE-C116-6C44-92F4-4F2D330BC5B1}"/>
              </a:ext>
            </a:extLst>
          </p:cNvPr>
          <p:cNvSpPr txBox="1"/>
          <p:nvPr userDrawn="1"/>
        </p:nvSpPr>
        <p:spPr>
          <a:xfrm>
            <a:off x="0" y="263337"/>
            <a:ext cx="5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sz="16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暑期前沿交叉领域学术研讨会</a:t>
            </a:r>
            <a:r>
              <a:rPr lang="zh-CN" altLang="en-US" sz="1600" b="1" i="0" u="none" strike="noStrike" kern="1200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论文阅读报告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4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0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7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5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915" y="135481"/>
            <a:ext cx="7599362" cy="91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94C250-A0FB-084F-AA90-13C596FC4504}"/>
              </a:ext>
            </a:extLst>
          </p:cNvPr>
          <p:cNvSpPr txBox="1"/>
          <p:nvPr userDrawn="1"/>
        </p:nvSpPr>
        <p:spPr>
          <a:xfrm>
            <a:off x="935915" y="1011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1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2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9"/>
            <a:ext cx="7058025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1800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8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二校门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4267200"/>
            <a:ext cx="21637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02_0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57419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2"/>
            <a:ext cx="8353425" cy="1470025"/>
          </a:xfrm>
        </p:spPr>
        <p:txBody>
          <a:bodyPr/>
          <a:lstStyle>
            <a:lvl1pPr>
              <a:defRPr sz="4431" b="0" smtClean="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latin typeface="+mn-lt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1108" b="0"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fld id="{FED47240-A7DE-4233-955A-EE845DB7093C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165902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76470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05200690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8568952" cy="105273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3150806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51620B63-BDC6-4E80-9224-28D288EFD0BD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21780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DD993160-54A9-4562-BF1D-5A83B01196E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03556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36FFB0C-CFB8-4BB7-9536-8DF69F24C2B4}" type="slidenum">
              <a:rPr lang="zh-CN" altLang="en-US" smtClean="0"/>
              <a:pPr defTabSz="844083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86849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E455314E-0F49-4A8C-AB1D-E0EEF36F94F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7771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24744"/>
          </a:xfrm>
        </p:spPr>
        <p:txBody>
          <a:bodyPr>
            <a:normAutofit/>
          </a:bodyPr>
          <a:lstStyle>
            <a:lvl1pPr>
              <a:defRPr sz="3692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44083"/>
            <a:fld id="{FE15FD88-9C29-4BC9-A42C-114285FDBD46}" type="slidenum">
              <a:rPr lang="zh-TW" altLang="en-US" smtClean="0"/>
              <a:pPr defTabSz="844083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6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9"/>
            <a:ext cx="7058025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1800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7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1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7" y="161248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6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900" b="0">
                <a:latin typeface="Arial" charset="0"/>
                <a:ea typeface="宋体" pitchFamily="2" charset="-122"/>
              </a:defRPr>
            </a:lvl1pPr>
          </a:lstStyle>
          <a:p>
            <a:pPr defTabSz="342900"/>
            <a:fld id="{26B7DFE7-296A-4E78-B3EF-50015E106036}" type="datetimeFigureOut">
              <a:rPr lang="zh-CN" altLang="en-US" smtClean="0">
                <a:solidFill>
                  <a:srgbClr val="000000"/>
                </a:solidFill>
              </a:rPr>
              <a:pPr defTabSz="342900"/>
              <a:t>2020/12/6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900" b="0">
                <a:latin typeface="Arial" charset="0"/>
                <a:ea typeface="宋体" pitchFamily="2" charset="-122"/>
              </a:defRPr>
            </a:lvl1pPr>
          </a:lstStyle>
          <a:p>
            <a:pPr defTabSz="3429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00" b="0">
                <a:latin typeface="Arial Black" pitchFamily="34" charset="0"/>
                <a:ea typeface="宋体" pitchFamily="2" charset="-122"/>
              </a:defRPr>
            </a:lvl1pPr>
          </a:lstStyle>
          <a:p>
            <a:pPr defTabSz="342900"/>
            <a:fld id="{1B02F7CC-71F6-48FB-B49B-6106E807B109}" type="slidenum">
              <a:rPr lang="zh-CN" altLang="en-US" smtClean="0">
                <a:solidFill>
                  <a:srgbClr val="000000"/>
                </a:solidFill>
              </a:rPr>
              <a:pPr defTabSz="342900"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880385"/>
            <a:ext cx="91440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defTabSz="342900">
              <a:defRPr/>
            </a:pPr>
            <a:endParaRPr lang="zh-CN" altLang="en-US" sz="135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42900">
              <a:spcBef>
                <a:spcPct val="50000"/>
              </a:spcBef>
              <a:defRPr/>
            </a:pPr>
            <a:r>
              <a:rPr lang="en-US" altLang="zh-CN" sz="135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35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 defTabSz="342900">
                <a:spcBef>
                  <a:spcPct val="50000"/>
                </a:spcBef>
                <a:defRPr/>
              </a:pPr>
              <a:t>‹#›</a:t>
            </a:fld>
            <a:r>
              <a:rPr lang="en-US" altLang="zh-CN" sz="135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375" y="5134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9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F0F7E"/>
          </a:solidFill>
          <a:effectLst>
            <a:outerShdw blurRad="38100" dist="38100" dir="2700000" algn="tl">
              <a:srgbClr val="C0C0C0"/>
            </a:outerShdw>
          </a:effectLst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24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100">
          <a:solidFill>
            <a:schemeClr val="tx1"/>
          </a:solidFill>
          <a:latin typeface="+mj-ea"/>
          <a:ea typeface="+mj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1800">
          <a:solidFill>
            <a:schemeClr val="tx1"/>
          </a:solidFill>
          <a:latin typeface="+mj-ea"/>
          <a:ea typeface="+mj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1500">
          <a:solidFill>
            <a:schemeClr val="tx1"/>
          </a:solidFill>
          <a:latin typeface="+mj-ea"/>
          <a:ea typeface="+mj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j-ea"/>
          <a:ea typeface="+mj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5EE2-2D97-4B2A-8EA4-3FE2860B14A3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5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0"/>
            <a:ext cx="8610599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760"/>
            <a:ext cx="7924800" cy="489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0E0DDF2-38D6-4661-94E8-6C9FBDCFE5B5}" type="slidenum">
              <a:rPr lang="en-US" altLang="zh-CN" smtClean="0"/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50825" y="836712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382000" y="115889"/>
            <a:ext cx="762000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  <a:fld id="{D28CF0CA-01EF-45F1-8E94-5A6E4C11D8A8}" type="slidenum"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</a:p>
        </p:txBody>
      </p:sp>
      <p:pic>
        <p:nvPicPr>
          <p:cNvPr id="13321" name="图片 6" descr="THBell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89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22041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6pPr>
      <a:lvl7pPr marL="844083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7pPr>
      <a:lvl8pPr marL="1266124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8pPr>
      <a:lvl9pPr marL="1688165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2954">
          <a:solidFill>
            <a:schemeClr val="tx1"/>
          </a:solidFill>
          <a:latin typeface="+mn-lt"/>
          <a:ea typeface="+mj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585">
          <a:solidFill>
            <a:schemeClr val="tx1"/>
          </a:solidFill>
          <a:latin typeface="+mn-lt"/>
          <a:ea typeface="+mj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215">
          <a:solidFill>
            <a:schemeClr val="tx1"/>
          </a:solidFill>
          <a:latin typeface="+mn-lt"/>
          <a:ea typeface="+mj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3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E168467-58A2-4BB1-A25F-11A5FE8D1D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7107" y="2584988"/>
            <a:ext cx="8715375" cy="1000125"/>
          </a:xfrm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chemeClr val="accent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数据驱动测试</a:t>
            </a:r>
            <a:endParaRPr lang="en-US" altLang="zh-CN" sz="5400" b="1" dirty="0">
              <a:solidFill>
                <a:schemeClr val="accent2">
                  <a:lumMod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C51EAD-516C-4E5E-95B1-94C883E83C98}"/>
              </a:ext>
            </a:extLst>
          </p:cNvPr>
          <p:cNvSpPr/>
          <p:nvPr/>
        </p:nvSpPr>
        <p:spPr>
          <a:xfrm>
            <a:off x="3144414" y="4242373"/>
            <a:ext cx="28007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2020213990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 周泽龙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2020214022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蔡  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2020-12-7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9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5467138" cy="19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BaggingClassifierPU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半监督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分类器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）利用正标签样本和无标签样本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Positive and Unlabeled Learning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 err="1"/>
              <a:t>BaggingClassifierPU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17657C0-DB8B-4315-8A00-20AE4545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1431"/>
            <a:ext cx="9133991" cy="461665"/>
          </a:xfrm>
          <a:prstGeom prst="rect">
            <a:avLst/>
          </a:prstGeom>
          <a:gradFill rotWithShape="1">
            <a:gsLst>
              <a:gs pos="0">
                <a:srgbClr val="AFDCFF"/>
              </a:gs>
              <a:gs pos="50000">
                <a:srgbClr val="CDE8FF"/>
              </a:gs>
              <a:gs pos="100000">
                <a:srgbClr val="E7F4FF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Mordelet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Fantine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and J-P. Vert. "A bagging SVM to learn from positive and unlabeled examples." *Pattern Recognition Letters* 37 (2014): 201-209.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1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510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altLang="zh-CN" dirty="0" err="1"/>
              <a:t>BaggingClassifierPU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D09DCB-E05D-483F-AEA6-C0806A254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66" y="929157"/>
            <a:ext cx="5760638" cy="2834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C28357-077E-4DB3-8EA5-4EFC96BAA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9" y="3860223"/>
            <a:ext cx="5677145" cy="27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7021474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：方法总结与不足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）各项指标在多种方法中表现较佳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）且对于不同的测试集，都有较好的实验结果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）参数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base_estimator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可以采用不同的分类器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）但是时间有限，只评估了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DecisionTreeClassifier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altLang="zh-CN" dirty="0" err="1"/>
              <a:t>BaggingClassifierPU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6960560" cy="29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论文复现：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AAAI 2019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）联合贝叶斯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半监督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特征选择和分类算法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）贝叶斯方法自动选择相关特征并同时学习分类器。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）半监督：标签率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SMOTE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17657C0-DB8B-4315-8A00-20AE4545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1431"/>
            <a:ext cx="9133991" cy="461665"/>
          </a:xfrm>
          <a:prstGeom prst="rect">
            <a:avLst/>
          </a:prstGeom>
          <a:gradFill rotWithShape="1">
            <a:gsLst>
              <a:gs pos="0">
                <a:srgbClr val="AFDCFF"/>
              </a:gs>
              <a:gs pos="50000">
                <a:srgbClr val="CDE8FF"/>
              </a:gs>
              <a:gs pos="100000">
                <a:srgbClr val="E7F4FF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Jiang,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Bingbing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et al. "Joint semi-supervised feature selection and classification through Bayesian approach." Proceedings of the AAAI Conference on Artificial Intelligence. Vol. 33. 2019.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6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3369449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论文复现：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AAAI 2019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BFE4E3-D416-4E2F-85E6-C15FDDCB2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75" y="2365171"/>
            <a:ext cx="3926249" cy="39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753895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AAAI 2019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753895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AAAI 2019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753895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AAAI 2019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0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3677225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JSFS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：方法总结与不足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AAAI 2019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AAAI </a:t>
            </a:r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JSFS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1" name="Picture 7" descr="Lin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2" name="Picture 9" descr="二校门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3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47800" y="2276904"/>
            <a:ext cx="6400800" cy="76021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Thanks</a:t>
            </a:r>
            <a:r>
              <a:rPr 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itchFamily="49" charset="-122"/>
              </a:rPr>
              <a:t>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5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79"/>
    </mc:Choice>
    <mc:Fallback xmlns="">
      <p:transition advTm="7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173378"/>
            <a:ext cx="8899535" cy="39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测试工作摘要：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）使用现有分类器的来测试分类结果：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包括：</a:t>
            </a:r>
            <a:r>
              <a:rPr lang="en-US" altLang="zh-CN" sz="16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MLPClassifier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6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DecisionTreeClassifier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6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RandomForestClassifier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</a:t>
            </a:r>
            <a:endParaRPr lang="en-US" altLang="zh-CN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）包含无监督、半监督、监督算法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）复现相关论文算法：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[1] ISDA  (TSE 2016)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[1]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BaggingClassifierPU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(PRL 2014)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[1] JSFS  (AAAI 2019)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zh-CN" altLang="en-US" dirty="0"/>
              <a:t>数据驱动测试</a:t>
            </a:r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D2A9391-F195-4252-A469-C0C176DC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67" y="5309477"/>
            <a:ext cx="8282866" cy="1384995"/>
          </a:xfrm>
          <a:prstGeom prst="rect">
            <a:avLst/>
          </a:prstGeom>
          <a:gradFill rotWithShape="1">
            <a:gsLst>
              <a:gs pos="0">
                <a:srgbClr val="AFDCFF"/>
              </a:gs>
              <a:gs pos="50000">
                <a:srgbClr val="CDE8FF"/>
              </a:gs>
              <a:gs pos="100000">
                <a:srgbClr val="E7F4FF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引用：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[1] Jing, Xiao-Yuan, et al. "An improved SDA based defect prediction framework for both within-project and cross-project class-imbalance problems." IEEE Transactions on Software Engineering 43.4 (2016): 321-339.</a:t>
            </a:r>
          </a:p>
          <a:p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[2]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Mordelet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Fantine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and J-P. Vert. "A bagging SVM to learn from positive and unlabeled examples." Pattern Recognition Letters 37 (2014): 201-209.</a:t>
            </a:r>
          </a:p>
          <a:p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[3] Jiang, </a:t>
            </a:r>
            <a:r>
              <a:rPr lang="en-US" sz="1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Bingbing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et al. "Joint semi-supervised feature selection and classification through Bayesian approach." Proceedings of the AAAI Conference on Artificial Intelligence. Vol. 33. 2019.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7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111232"/>
            <a:ext cx="8899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数据集说明：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zh-CN" altLang="en-US" dirty="0"/>
              <a:t>数据驱动测试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B0762B-9D2E-4271-AB2F-E27796023C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1720533"/>
            <a:ext cx="5688632" cy="44644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3C82FC-0593-4A10-8057-6E38E6BA30C0}"/>
              </a:ext>
            </a:extLst>
          </p:cNvPr>
          <p:cNvSpPr txBox="1"/>
          <p:nvPr/>
        </p:nvSpPr>
        <p:spPr>
          <a:xfrm>
            <a:off x="3840513" y="628193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CK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367132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111232"/>
            <a:ext cx="8899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数据集说明：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zh-CN" altLang="en-US" dirty="0"/>
              <a:t>数据驱动测试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46FD43-562E-41B3-8ABF-D5853AEEFA59}"/>
              </a:ext>
            </a:extLst>
          </p:cNvPr>
          <p:cNvSpPr txBox="1"/>
          <p:nvPr/>
        </p:nvSpPr>
        <p:spPr>
          <a:xfrm>
            <a:off x="3707904" y="6325626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NASA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278DB0-CA47-4AA6-AB28-7EBEA9DC79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1685022"/>
            <a:ext cx="5149087" cy="45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8723366" cy="137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dirty="0"/>
              <a:t>AdaBoost</a:t>
            </a:r>
            <a:r>
              <a:rPr lang="zh-CN" altLang="en-US" dirty="0"/>
              <a:t>、</a:t>
            </a:r>
            <a:r>
              <a:rPr lang="en-US" altLang="zh-CN" dirty="0"/>
              <a:t>CBLOF</a:t>
            </a:r>
            <a:r>
              <a:rPr lang="zh-CN" altLang="en-US" dirty="0"/>
              <a:t>（无监督）、</a:t>
            </a:r>
            <a:r>
              <a:rPr lang="en-US" altLang="zh-CN" dirty="0" err="1"/>
              <a:t>DecisionTree</a:t>
            </a:r>
            <a:r>
              <a:rPr lang="zh-CN" altLang="en-US" dirty="0"/>
              <a:t>、</a:t>
            </a:r>
            <a:r>
              <a:rPr lang="en-US" altLang="zh-CN" dirty="0" err="1"/>
              <a:t>GaussianNB</a:t>
            </a:r>
            <a:r>
              <a:rPr lang="zh-CN" altLang="en-US" dirty="0"/>
              <a:t>、</a:t>
            </a:r>
            <a:r>
              <a:rPr lang="en-US" altLang="zh-CN" dirty="0" err="1"/>
              <a:t>GaussianProcess</a:t>
            </a:r>
            <a:r>
              <a:rPr lang="zh-CN" altLang="en-US" dirty="0"/>
              <a:t>、</a:t>
            </a:r>
            <a:r>
              <a:rPr lang="en-US" altLang="zh-CN" dirty="0" err="1"/>
              <a:t>Kneighbors</a:t>
            </a:r>
            <a:r>
              <a:rPr lang="zh-CN" altLang="en-US" dirty="0"/>
              <a:t>、</a:t>
            </a:r>
            <a:r>
              <a:rPr lang="en-US" altLang="zh-CN" dirty="0"/>
              <a:t>MLP</a:t>
            </a:r>
            <a:r>
              <a:rPr lang="zh-CN" altLang="en-US" dirty="0"/>
              <a:t>、</a:t>
            </a:r>
            <a:r>
              <a:rPr lang="en-US" altLang="zh-CN" dirty="0" err="1"/>
              <a:t>QuadraticDiscriminantAnalysis</a:t>
            </a:r>
            <a:r>
              <a:rPr lang="zh-CN" altLang="en-US" dirty="0"/>
              <a:t>、</a:t>
            </a:r>
            <a:r>
              <a:rPr lang="en-US" altLang="zh-CN" dirty="0" err="1"/>
              <a:t>RandomForest</a:t>
            </a:r>
            <a:r>
              <a:rPr lang="zh-CN" altLang="en-US" dirty="0"/>
              <a:t>、</a:t>
            </a:r>
            <a:r>
              <a:rPr lang="en-US" altLang="zh-CN" dirty="0"/>
              <a:t>SVC</a:t>
            </a:r>
            <a:r>
              <a:rPr lang="zh-CN" altLang="en-US" dirty="0"/>
              <a:t>、</a:t>
            </a:r>
            <a:r>
              <a:rPr lang="en-US" altLang="zh-CN" dirty="0"/>
              <a:t>XGBOD</a:t>
            </a:r>
          </a:p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dirty="0"/>
              <a:t>Improved Subclass Discriminant Analysis</a:t>
            </a:r>
            <a:r>
              <a:rPr lang="zh-CN" altLang="en-US" dirty="0"/>
              <a:t>、</a:t>
            </a:r>
            <a:r>
              <a:rPr lang="en-US" altLang="zh-CN" dirty="0" err="1"/>
              <a:t>BaggingClassifierPU</a:t>
            </a:r>
            <a:r>
              <a:rPr lang="zh-CN" altLang="en-US" dirty="0"/>
              <a:t>、</a:t>
            </a:r>
            <a:r>
              <a:rPr lang="en-US" altLang="zh-CN" dirty="0"/>
              <a:t>JSFS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zh-CN" altLang="en-US" dirty="0"/>
              <a:t>各个分类器评估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A7C269-BE3E-4584-8DA8-62EAD4CF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6374"/>
            <a:ext cx="9144000" cy="37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6694525" cy="29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论文复现：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ISDA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IEEE 2016 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）解决了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类不平衡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的问题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）支持项目内预测，跨项目预测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Improved Subclass Discriminant Analysis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SSTCA+ISDA—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跨项目预测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altLang="zh-CN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ISDA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17657C0-DB8B-4315-8A00-20AE4545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1431"/>
            <a:ext cx="9133991" cy="461665"/>
          </a:xfrm>
          <a:prstGeom prst="rect">
            <a:avLst/>
          </a:prstGeom>
          <a:gradFill rotWithShape="1">
            <a:gsLst>
              <a:gs pos="0">
                <a:srgbClr val="AFDCFF"/>
              </a:gs>
              <a:gs pos="50000">
                <a:srgbClr val="CDE8FF"/>
              </a:gs>
              <a:gs pos="100000">
                <a:srgbClr val="E7F4FF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Jing, Xiao-Yuan, et al. "An improved SDA based defect prediction framework for both within-project and cross-project class-imbalance problems." IEEE Transactions on Software Engineering 43.4 (2016): 321-339.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36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3443443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论文复现：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ISDA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IEEE 2016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altLang="zh-CN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ISDA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43C6CC-0C20-488A-882F-01362A6A2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" y="2069128"/>
            <a:ext cx="3548926" cy="46469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FC7403-14A5-4274-98F6-A2D2CBD05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05" y="4537012"/>
            <a:ext cx="3677589" cy="23209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DB9DB2-00B3-4651-A00A-17ABDAE3E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05" y="963036"/>
            <a:ext cx="3677589" cy="35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2827890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ISDA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：实验结果</a:t>
            </a: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IEEE 2016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altLang="zh-CN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ISDA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D09DCB-E05D-483F-AEA6-C0806A254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55" y="929157"/>
            <a:ext cx="5777861" cy="2834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C28357-077E-4DB3-8EA5-4EFC96BAA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6" y="3860223"/>
            <a:ext cx="5686552" cy="27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9">
            <a:extLst>
              <a:ext uri="{FF2B5EF4-FFF2-40B4-BE49-F238E27FC236}">
                <a16:creationId xmlns:a16="http://schemas.microsoft.com/office/drawing/2014/main" id="{30CB3F85-5947-CE41-9E02-05851B7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5" y="1093476"/>
            <a:ext cx="8553560" cy="19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ISDA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：方法总结与不足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）各项评估指标的表现都比较平庸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）利用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SSTCA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特征迁移，实现跨项目缺陷预测是本论文的一个亮点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defTabSz="914400"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  <a:buSzPct val="90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）但是时间有限，来不及做跨项目缺陷测试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743E97-DA70-CF40-9F77-7590E14A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-9600"/>
            <a:ext cx="7599362" cy="9144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altLang="zh-CN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ISDA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dirty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>
          <a:defRPr sz="2000" b="1" dirty="0" smtClean="0"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  <a:ln w="28575" algn="ctr">
          <a:solidFill>
            <a:srgbClr val="006699"/>
          </a:solidFill>
          <a:prstDash val="dash"/>
          <a:miter lim="800000"/>
          <a:headEnd/>
          <a:tailEnd type="arrow" w="med" len="med"/>
        </a:ln>
        <a:effectLst/>
      </a:spPr>
      <a:bodyPr lIns="0" tIns="0" rIns="0" bIns="0" anchor="ctr" anchorCtr="0">
        <a:noAutofit/>
      </a:bodyPr>
      <a:lstStyle>
        <a:defPPr marL="0" indent="0">
          <a:defRPr sz="2400" dirty="0" smtClean="0"/>
        </a:defPPr>
      </a:lstStyle>
    </a:tx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32362</TotalTime>
  <Words>716</Words>
  <Application>Microsoft Office PowerPoint</Application>
  <PresentationFormat>全屏显示(4:3)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標楷體</vt:lpstr>
      <vt:lpstr>等线</vt:lpstr>
      <vt:lpstr>等线</vt:lpstr>
      <vt:lpstr>等线 Light</vt:lpstr>
      <vt:lpstr>黑体</vt:lpstr>
      <vt:lpstr>华文行楷</vt:lpstr>
      <vt:lpstr>宋体</vt:lpstr>
      <vt:lpstr>微软雅黑</vt:lpstr>
      <vt:lpstr>微软雅黑</vt:lpstr>
      <vt:lpstr>Arial</vt:lpstr>
      <vt:lpstr>Arial Black</vt:lpstr>
      <vt:lpstr>Calibri</vt:lpstr>
      <vt:lpstr>Calibri Light</vt:lpstr>
      <vt:lpstr>Tahoma</vt:lpstr>
      <vt:lpstr>Times New Roman</vt:lpstr>
      <vt:lpstr>Wingdings</vt:lpstr>
      <vt:lpstr>Tsinghua</vt:lpstr>
      <vt:lpstr>1_Office 主题​​</vt:lpstr>
      <vt:lpstr>2_Tsinghua</vt:lpstr>
      <vt:lpstr>数据驱动测试</vt:lpstr>
      <vt:lpstr>数据驱动测试</vt:lpstr>
      <vt:lpstr>数据驱动测试</vt:lpstr>
      <vt:lpstr>数据驱动测试</vt:lpstr>
      <vt:lpstr>各个分类器评估</vt:lpstr>
      <vt:lpstr>IEEE 2016 - ISDA</vt:lpstr>
      <vt:lpstr>IEEE 2016 - ISDA</vt:lpstr>
      <vt:lpstr>IEEE 2016 - ISDA</vt:lpstr>
      <vt:lpstr>IEEE 2016 - ISDA</vt:lpstr>
      <vt:lpstr>BaggingClassifierPU</vt:lpstr>
      <vt:lpstr>BaggingClassifierPU</vt:lpstr>
      <vt:lpstr>BaggingClassifierPU</vt:lpstr>
      <vt:lpstr>AAAI 2019 - JSFS</vt:lpstr>
      <vt:lpstr>AAAI 2019 - JSFS</vt:lpstr>
      <vt:lpstr>AAAI 2019 - JSFS</vt:lpstr>
      <vt:lpstr>AAAI 2019 - JSFS</vt:lpstr>
      <vt:lpstr>AAAI 2019 - JSFS</vt:lpstr>
      <vt:lpstr>AAAI 2019 - JSFS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多维分布数据的测度计算</dc:title>
  <dc:creator>DELL</dc:creator>
  <cp:lastModifiedBy>Administrator</cp:lastModifiedBy>
  <cp:revision>2062</cp:revision>
  <dcterms:created xsi:type="dcterms:W3CDTF">2018-06-12T07:56:31Z</dcterms:created>
  <dcterms:modified xsi:type="dcterms:W3CDTF">2020-12-06T06:37:29Z</dcterms:modified>
</cp:coreProperties>
</file>