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4"/>
    <p:restoredTop sz="94687"/>
  </p:normalViewPr>
  <p:slideViewPr>
    <p:cSldViewPr snapToGrid="0">
      <p:cViewPr varScale="1">
        <p:scale>
          <a:sx n="132" d="100"/>
          <a:sy n="132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845E-F5B7-12B1-92A4-E11C4EB02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FEF53-35B9-7868-8CE6-833BD1A1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029F6-E3D9-610E-74E2-4771A6FB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CF57C-7370-86B4-12BB-940A5AABF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6A371-C62E-55B8-3EC7-19FFACAB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1203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70F46-5A1A-2B4A-5A6F-074B32C4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98321-4D39-BC43-8B2D-6E9FF60B5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ACF6-62BE-47DD-79B3-8D1780B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B9CAE-F717-87CB-4E12-D20E5D0A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C752-2A12-B410-F900-C2E23216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08690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819372-8291-DDFA-1841-2E71A9277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1FF3A-0AE3-B2AB-E746-5C28D91D5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23D8-C3FD-0268-B49B-D7386980A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D77E-4D19-7F27-4702-D932ECF2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3C7E0-2A6C-F198-62DC-2B088DF91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574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A561-308A-C8B5-7524-FA114E0F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5CF2-3255-0616-2B94-6808D9F40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1A76-2ACA-52BB-3F54-CFD34943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373C2-C9BF-38F0-89D8-6AB300D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4022D-F598-5D35-9840-9C740818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6005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2C36-81D2-EF9B-F7B3-7BF5BB962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A418C-A696-19DD-479A-9D487B363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78F22-7EE2-FA2B-DD50-767E18093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065A-1B28-1E4A-9733-F3BB4FA9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FF7D-0F2D-1C5B-760A-596F701C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622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64C31-1E9E-419E-D51C-080B4DFA9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F3787-D834-634D-5C5C-6F52F3E420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93DEB9-EC06-38F4-6C81-7B6BF43FD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E3CD1-F89B-B9D8-36FE-4462CB0CE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FAF32-253A-B02B-5B77-147C28B2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10D43-3DF4-3327-F554-DE504D38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0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A99B-D17B-4FD4-54E3-85E1CC46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65E30-F1D6-1ED3-5D1B-DA81FA973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14144-04C3-D342-2C45-34889AA9E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E77B0B-F958-8F43-09DA-23EF604D9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81C6E-7031-DAAB-D877-DC188639D3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73A23-88DD-608B-CA11-37A1F571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089F9-B847-BA96-8A9D-B48ADA73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B5A350-8267-3517-CBF0-2DCF47A9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875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6084-29DF-F0A3-BA75-6ED01E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04D42-0B0A-170D-9995-3951941F6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9CF6-B6BC-11FD-0417-CDB46B6A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17711-6134-7990-EDD4-8563CCE73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04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DD969-DA67-BAFA-50E8-7BFBE09CB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9AA2E-3044-F8B9-0651-7842B2C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1D378-3EEF-B113-9198-8E1D1E66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71736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9340-321C-2255-3861-77E75509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64DE8-8124-7934-C991-28CA1B1DB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4D8CA-27EC-18F0-7593-ACE2310DB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D46A-EDCD-00AC-C333-28F840FB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948DD-AE59-59D9-E2C1-5D2B5FC8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E855E-306C-671D-DE80-95DA787A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30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47A5-B2F2-D9D3-BA11-C9C99BF9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A60974-70F3-78F4-08BC-DB9E19D84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E3411-53AB-88C3-73A6-9FC28C771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D6E27-1768-4F77-7930-EC543282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3E4E7-7862-6CC6-DFA8-C0B7C48C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0F9AC-3338-D3C1-2A62-18CE69FB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54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F64F2-825C-E7AF-4461-16C40F5E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C18E2-86BF-2E32-B613-BD74C2F5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6D218-1F35-E912-D7F9-8B702B80C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3B83B-60D2-8E40-BD00-8434744A7F2C}" type="datetimeFigureOut">
              <a:rPr lang="en-CN" smtClean="0"/>
              <a:t>2025/6/12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09B1-D774-CBAC-96F4-C7EFA7BC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D0C5D-A645-51C7-D100-7E3782CCB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28CB51-7D10-294E-88AF-F07FB3C6EB2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91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1E61-8732-96A7-1D37-0E82C82CA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Real-Time Fraud Detection System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09442-61C3-D791-5E08-A22F338DE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N" dirty="0"/>
              <a:t>Jason Zhou</a:t>
            </a:r>
          </a:p>
        </p:txBody>
      </p:sp>
    </p:spTree>
    <p:extLst>
      <p:ext uri="{BB962C8B-B14F-4D97-AF65-F5344CB8AC3E}">
        <p14:creationId xmlns:p14="http://schemas.microsoft.com/office/powerpoint/2010/main" val="268476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450F-65A0-EACC-21BC-591A33CA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DCD9B-45F4-9469-204B-EBAE5541A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" y="1944568"/>
            <a:ext cx="11201400" cy="336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5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64EE-160E-44BD-06D8-C03CCCE3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Testing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93553D-DFCE-1F59-9E20-8E672C5A5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74" y="1690688"/>
            <a:ext cx="9086851" cy="429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224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FE86-2256-7568-394A-F68FA823E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Running Appliation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3989D-E04B-2F0E-1C9A-3E7C9086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304" y="1690688"/>
            <a:ext cx="10385496" cy="401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69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1F375-55FD-35C3-B612-56FEBFD7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New Knowledge Gained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F54063-FBFB-D882-6C4C-F6D616C4D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13" y="1979054"/>
            <a:ext cx="11508974" cy="331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16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2311-80C9-D2A1-4CD4-067788462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080" y="2766218"/>
            <a:ext cx="10515600" cy="1325563"/>
          </a:xfrm>
        </p:spPr>
        <p:txBody>
          <a:bodyPr/>
          <a:lstStyle/>
          <a:p>
            <a:pPr algn="ctr"/>
            <a:r>
              <a:rPr lang="en-CN" dirty="0"/>
              <a:t>Thank you all~ </a:t>
            </a:r>
            <a:br>
              <a:rPr lang="en-CN" dirty="0"/>
            </a:br>
            <a:r>
              <a:rPr lang="en-CN" dirty="0"/>
              <a:t>This has been a wonderful experience</a:t>
            </a:r>
          </a:p>
        </p:txBody>
      </p:sp>
    </p:spTree>
    <p:extLst>
      <p:ext uri="{BB962C8B-B14F-4D97-AF65-F5344CB8AC3E}">
        <p14:creationId xmlns:p14="http://schemas.microsoft.com/office/powerpoint/2010/main" val="10281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D6833-150D-13D2-F29A-755E48BFE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0CB4-9990-0652-F033-B09FA11BB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A60-9F90-C0ED-4A26-DD295D98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I leverage IBM Architecture Think method to create views in different viewpoints.</a:t>
            </a:r>
          </a:p>
          <a:p>
            <a:endParaRPr lang="en-CN" dirty="0"/>
          </a:p>
          <a:p>
            <a:r>
              <a:rPr lang="en-CN" dirty="0"/>
              <a:t>It looks like the purpose is to create the running application not the solution itself, so I created some digrams which is very useful for me to create the application not all the diagrams.</a:t>
            </a:r>
          </a:p>
        </p:txBody>
      </p:sp>
    </p:spTree>
    <p:extLst>
      <p:ext uri="{BB962C8B-B14F-4D97-AF65-F5344CB8AC3E}">
        <p14:creationId xmlns:p14="http://schemas.microsoft.com/office/powerpoint/2010/main" val="2435189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50511-72E0-BFB2-C699-91700A08D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System Context(Scope)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B7589-D2DF-1882-9096-1D6D1A409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5432"/>
          </a:xfrm>
        </p:spPr>
        <p:txBody>
          <a:bodyPr/>
          <a:lstStyle/>
          <a:p>
            <a:r>
              <a:rPr lang="en-CN" dirty="0"/>
              <a:t>Before the coding, I would like to define the scope first.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4EDC563-B950-CD92-DE2D-5D8F79369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71057"/>
            <a:ext cx="5850164" cy="383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CF553B-0F4C-6CB1-0032-5DC31924725A}"/>
              </a:ext>
            </a:extLst>
          </p:cNvPr>
          <p:cNvSpPr txBox="1">
            <a:spLocks/>
          </p:cNvSpPr>
          <p:nvPr/>
        </p:nvSpPr>
        <p:spPr>
          <a:xfrm>
            <a:off x="7380514" y="2631271"/>
            <a:ext cx="3810000" cy="351904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N" dirty="0"/>
              <a:t>I identified one type of stakeholder – the operators who should be notified.</a:t>
            </a:r>
          </a:p>
          <a:p>
            <a:r>
              <a:rPr lang="en-CN" dirty="0"/>
              <a:t>I identified some systems may have dependencies, it means integration work is needed.</a:t>
            </a:r>
          </a:p>
          <a:p>
            <a:r>
              <a:rPr lang="en-CN" dirty="0"/>
              <a:t>For the yellow boxes, I don’t have much information, maybe do it in phase 2.</a:t>
            </a:r>
          </a:p>
        </p:txBody>
      </p:sp>
    </p:spTree>
    <p:extLst>
      <p:ext uri="{BB962C8B-B14F-4D97-AF65-F5344CB8AC3E}">
        <p14:creationId xmlns:p14="http://schemas.microsoft.com/office/powerpoint/2010/main" val="369764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BB19-93D0-04AA-8741-419951709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Use Case Model(Function Requirements)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AFC9-FD49-015D-7835-551EBB4A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6946"/>
          </a:xfrm>
        </p:spPr>
        <p:txBody>
          <a:bodyPr/>
          <a:lstStyle/>
          <a:p>
            <a:r>
              <a:rPr lang="en-CN" dirty="0"/>
              <a:t>I listed the main cases from stakeholder perspectives.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80497F3-AFA5-DD44-F0E1-9E21597A0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399" y="2367602"/>
            <a:ext cx="4177393" cy="427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52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83ED-8EB2-18D7-0A6B-A1BA12E4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Component Model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F5A9922-6B9C-3F45-D0E8-7B7B1775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23100"/>
            <a:ext cx="10680700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20F5-04A9-1FF3-A283-91EC6314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Componet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Detail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ED4A8-9BCD-B5AF-9098-6D898AFBF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Rule</a:t>
            </a:r>
            <a:r>
              <a:rPr lang="zh-CN" altLang="en-US" dirty="0"/>
              <a:t> </a:t>
            </a:r>
            <a:r>
              <a:rPr lang="en-US" altLang="zh-CN" dirty="0"/>
              <a:t>Management</a:t>
            </a:r>
            <a:r>
              <a:rPr lang="zh-CN" altLang="en-US" dirty="0"/>
              <a:t> </a:t>
            </a:r>
            <a:r>
              <a:rPr lang="en-US" altLang="zh-CN" dirty="0"/>
              <a:t>UI: Web UI to modify rules.</a:t>
            </a:r>
          </a:p>
          <a:p>
            <a:r>
              <a:rPr lang="en-US" dirty="0"/>
              <a:t>Transactions System Simulator: Simulator for end-to-end test.</a:t>
            </a:r>
          </a:p>
          <a:p>
            <a:r>
              <a:rPr lang="en-CN" dirty="0"/>
              <a:t>Transaction Integrator: load data from Messaging System, transform &amp; enrich data.</a:t>
            </a:r>
          </a:p>
          <a:p>
            <a:r>
              <a:rPr lang="en-CN" dirty="0"/>
              <a:t>Fraud Detection Engine: Rule based engine to detect fraud; Provide API for UI to change the rules; Save the result.</a:t>
            </a:r>
          </a:p>
          <a:p>
            <a:r>
              <a:rPr lang="en-CN" dirty="0"/>
              <a:t>Notify Service: Log the Fraud and notify stakeholders.</a:t>
            </a:r>
          </a:p>
        </p:txBody>
      </p:sp>
    </p:spTree>
    <p:extLst>
      <p:ext uri="{BB962C8B-B14F-4D97-AF65-F5344CB8AC3E}">
        <p14:creationId xmlns:p14="http://schemas.microsoft.com/office/powerpoint/2010/main" val="3347349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1741-00F0-0255-C44D-E77C63709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Architecture Decision for Component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B518C-DA6C-8553-EF8E-3DBBBB60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Create a microservice instead of </a:t>
            </a:r>
            <a:r>
              <a:rPr lang="en-US" dirty="0"/>
              <a:t>Monolithic</a:t>
            </a:r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 </a:t>
            </a:r>
            <a:r>
              <a:rPr lang="en-US" altLang="zh-CN" dirty="0"/>
              <a:t>components can scale up/down independently</a:t>
            </a:r>
          </a:p>
          <a:p>
            <a:pPr lvl="1"/>
            <a:r>
              <a:rPr lang="en-US" dirty="0"/>
              <a:t>More feasible</a:t>
            </a:r>
          </a:p>
          <a:p>
            <a:r>
              <a:rPr lang="en-CN" dirty="0"/>
              <a:t> Save data in Fraud Detection Engine</a:t>
            </a:r>
          </a:p>
          <a:p>
            <a:pPr lvl="1"/>
            <a:r>
              <a:rPr lang="en-CN" dirty="0"/>
              <a:t>Data is valuable for future analysis</a:t>
            </a:r>
          </a:p>
          <a:p>
            <a:r>
              <a:rPr lang="en-CN" dirty="0"/>
              <a:t>Use H2 as DB</a:t>
            </a:r>
          </a:p>
          <a:p>
            <a:pPr lvl="1"/>
            <a:r>
              <a:rPr lang="en-US" dirty="0"/>
              <a:t>T</a:t>
            </a:r>
            <a:r>
              <a:rPr lang="en-CN" dirty="0"/>
              <a:t>o save time/cost for PoC</a:t>
            </a:r>
          </a:p>
          <a:p>
            <a:r>
              <a:rPr lang="en-CN" dirty="0"/>
              <a:t>Use HTTP call between Microsevices</a:t>
            </a:r>
          </a:p>
          <a:p>
            <a:pPr lvl="1"/>
            <a:r>
              <a:rPr lang="en-CN" dirty="0"/>
              <a:t>I prefer even driven, to save time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589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8EC5-2BB4-D037-675D-49E443CA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Operational Model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DDB9DD1-BEDF-E0A0-225C-DDCF10B42A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90" y="1596549"/>
            <a:ext cx="10515600" cy="489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480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7C45-AC4E-2601-A44F-3943653B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22D1F-3706-899B-8C5A-6A6A90B76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Source code repository (e.g., GitHub).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zhouzx</a:t>
            </a:r>
            <a:r>
              <a:rPr lang="en-US" dirty="0"/>
              <a:t>/POC-RTFDS</a:t>
            </a:r>
          </a:p>
          <a:p>
            <a:r>
              <a:rPr lang="en-US" dirty="0"/>
              <a:t>Kubernetes deployment manifests or Helm charts.</a:t>
            </a:r>
          </a:p>
          <a:p>
            <a:pPr lvl="1"/>
            <a:r>
              <a:rPr lang="en-US" dirty="0"/>
              <a:t>K8S folder</a:t>
            </a:r>
          </a:p>
          <a:p>
            <a:r>
              <a:rPr lang="en-US" dirty="0"/>
              <a:t>Test coverage report.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test-coverage-report</a:t>
            </a:r>
            <a:r>
              <a:rPr lang="zh-CN" altLang="en-US" dirty="0"/>
              <a:t> </a:t>
            </a:r>
            <a:r>
              <a:rPr lang="en-US" altLang="zh-CN" dirty="0"/>
              <a:t>folder</a:t>
            </a:r>
            <a:endParaRPr lang="en-US" dirty="0"/>
          </a:p>
          <a:p>
            <a:r>
              <a:rPr lang="en-US" dirty="0"/>
              <a:t>Resilience test results.</a:t>
            </a:r>
          </a:p>
          <a:p>
            <a:pPr lvl="1"/>
            <a:r>
              <a:rPr lang="en-US" dirty="0"/>
              <a:t>resilience-test-logs</a:t>
            </a:r>
          </a:p>
          <a:p>
            <a:r>
              <a:rPr lang="en-US" dirty="0"/>
              <a:t>Documentation.</a:t>
            </a:r>
          </a:p>
          <a:p>
            <a:pPr lvl="1"/>
            <a:r>
              <a:rPr lang="en-US" dirty="0" err="1"/>
              <a:t>Architecture.ppt</a:t>
            </a:r>
            <a:r>
              <a:rPr lang="en-US" dirty="0"/>
              <a:t> &amp; README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84639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338</Words>
  <Application>Microsoft Macintosh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Real-Time Fraud Detection System Solution</vt:lpstr>
      <vt:lpstr>Solution Overview</vt:lpstr>
      <vt:lpstr>System Context(Scope)</vt:lpstr>
      <vt:lpstr>Use Case Model(Function Requirements)</vt:lpstr>
      <vt:lpstr>Component Model</vt:lpstr>
      <vt:lpstr>Componet Model Detail</vt:lpstr>
      <vt:lpstr>Architecture Decision for Component Model</vt:lpstr>
      <vt:lpstr>Operational Model</vt:lpstr>
      <vt:lpstr>Deliverables</vt:lpstr>
      <vt:lpstr>Images</vt:lpstr>
      <vt:lpstr>Testing Message</vt:lpstr>
      <vt:lpstr>Running Appliation</vt:lpstr>
      <vt:lpstr>New Knowledge Gained</vt:lpstr>
      <vt:lpstr>Thank you all~  This has been a wonderful 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e26379</dc:creator>
  <cp:lastModifiedBy>e26379</cp:lastModifiedBy>
  <cp:revision>26</cp:revision>
  <dcterms:created xsi:type="dcterms:W3CDTF">2025-06-11T15:09:07Z</dcterms:created>
  <dcterms:modified xsi:type="dcterms:W3CDTF">2025-06-11T18:10:55Z</dcterms:modified>
</cp:coreProperties>
</file>