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87"/>
  </p:normalViewPr>
  <p:slideViewPr>
    <p:cSldViewPr snapToGrid="0">
      <p:cViewPr varScale="1">
        <p:scale>
          <a:sx n="132" d="100"/>
          <a:sy n="13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845E-F5B7-12B1-92A4-E11C4EB0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EF53-35B9-7868-8CE6-833BD1A1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29F6-E3D9-610E-74E2-4771A6FB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F57C-7370-86B4-12BB-940A5AAB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6A371-C62E-55B8-3EC7-19FFACAB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120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0F46-5A1A-2B4A-5A6F-074B32C4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98321-4D39-BC43-8B2D-6E9FF60B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ACF6-62BE-47DD-79B3-8D1780B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9CAE-F717-87CB-4E12-D20E5D0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C752-2A12-B410-F900-C2E23216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86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19372-8291-DDFA-1841-2E71A9277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1FF3A-0AE3-B2AB-E746-5C28D91D5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23D8-C3FD-0268-B49B-D7386980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D77E-4D19-7F27-4702-D932ECF2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C7E0-2A6C-F198-62DC-2B088DF9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7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561-308A-C8B5-7524-FA114E0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5CF2-3255-0616-2B94-6808D9F4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1A76-2ACA-52BB-3F54-CFD34943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73C2-C9BF-38F0-89D8-6AB300D5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022D-F598-5D35-9840-9C740818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00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2C36-81D2-EF9B-F7B3-7BF5BB96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418C-A696-19DD-479A-9D487B36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8F22-7EE2-FA2B-DD50-767E1809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065A-1B28-1E4A-9733-F3BB4FA9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FF7D-0F2D-1C5B-760A-596F701C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6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4C31-1E9E-419E-D51C-080B4DFA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3787-D834-634D-5C5C-6F52F3E42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3DEB9-EC06-38F4-6C81-7B6BF43FD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E3CD1-F89B-B9D8-36FE-4462CB0C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AF32-253A-B02B-5B77-147C28B2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0D43-3DF4-3327-F554-DE504D38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0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A99B-D17B-4FD4-54E3-85E1CC46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5E30-F1D6-1ED3-5D1B-DA81FA97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14144-04C3-D342-2C45-34889AA9E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77B0B-F958-8F43-09DA-23EF604D9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81C6E-7031-DAAB-D877-DC188639D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73A23-88DD-608B-CA11-37A1F571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089F9-B847-BA96-8A9D-B48ADA7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5A350-8267-3517-CBF0-2DCF47A9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875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6084-29DF-F0A3-BA75-6ED01E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04D42-0B0A-170D-9995-3951941F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A9CF6-B6BC-11FD-0417-CDB46B6A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7711-6134-7990-EDD4-8563CCE7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04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DD969-DA67-BAFA-50E8-7BFBE09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9AA2E-3044-F8B9-0651-7842B2C5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1D378-3EEF-B113-9198-8E1D1E66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173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9340-321C-2255-3861-77E75509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4DE8-8124-7934-C991-28CA1B1D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D8CA-27EC-18F0-7593-ACE2310DB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D46A-EDCD-00AC-C333-28F840FB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948DD-AE59-59D9-E2C1-5D2B5FC8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E855E-306C-671D-DE80-95DA787A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7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47A5-B2F2-D9D3-BA11-C9C99BF9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60974-70F3-78F4-08BC-DB9E19D84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3411-53AB-88C3-73A6-9FC28C77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D6E27-1768-4F77-7930-EC543282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E4E7-7862-6CC6-DFA8-C0B7C48C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F9AC-3338-D3C1-2A62-18CE69FB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54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F64F2-825C-E7AF-4461-16C40F5E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18E2-86BF-2E32-B613-BD74C2F5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D218-1F35-E912-D7F9-8B702B80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09B1-D774-CBAC-96F4-C7EFA7BC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0C5D-A645-51C7-D100-7E3782CC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91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1E61-8732-96A7-1D37-0E82C82CA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Real-Time Fraud Detection System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09442-61C3-D791-5E08-A22F338D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Jason Zhou</a:t>
            </a:r>
          </a:p>
        </p:txBody>
      </p:sp>
    </p:spTree>
    <p:extLst>
      <p:ext uri="{BB962C8B-B14F-4D97-AF65-F5344CB8AC3E}">
        <p14:creationId xmlns:p14="http://schemas.microsoft.com/office/powerpoint/2010/main" val="26847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450F-65A0-EACC-21BC-591A33CA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DCD9B-45F4-9469-204B-EBAE5541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944568"/>
            <a:ext cx="11201400" cy="33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5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64EE-160E-44BD-06D8-C03CCCE3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Testing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3553D-DFCE-1F59-9E20-8E672C5A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690688"/>
            <a:ext cx="9086851" cy="42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E86-2256-7568-394A-F68FA823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Running Appliation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3989D-E04B-2F0E-1C9A-3E7C9086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04" y="1690688"/>
            <a:ext cx="10385496" cy="40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9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F375-55FD-35C3-B612-56FEBFD7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New Knowledge Gained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54063-FBFB-D882-6C4C-F6D616C4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3" y="1979054"/>
            <a:ext cx="11508974" cy="33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2311-80C9-D2A1-4CD4-06778846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2766218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Thank you all~ </a:t>
            </a:r>
            <a:br>
              <a:rPr lang="en-CN" dirty="0"/>
            </a:br>
            <a:r>
              <a:rPr lang="en-CN" dirty="0"/>
              <a:t>This has been a wonderful experience</a:t>
            </a:r>
          </a:p>
        </p:txBody>
      </p:sp>
    </p:spTree>
    <p:extLst>
      <p:ext uri="{BB962C8B-B14F-4D97-AF65-F5344CB8AC3E}">
        <p14:creationId xmlns:p14="http://schemas.microsoft.com/office/powerpoint/2010/main" val="10281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D6833-150D-13D2-F29A-755E48BF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0CB4-9990-0652-F033-B09FA11B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CA60-9F90-C0ED-4A26-DD295D98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 leverage IBM Architecture Think method to create views in different viewpoints.</a:t>
            </a:r>
          </a:p>
          <a:p>
            <a:endParaRPr lang="en-CN" dirty="0"/>
          </a:p>
          <a:p>
            <a:r>
              <a:rPr lang="en-CN" dirty="0"/>
              <a:t>It looks like the purpose is to create the running application not the solution itself, so I created some digrams which is very useful for me to create the application not all the diagrams.</a:t>
            </a:r>
          </a:p>
        </p:txBody>
      </p:sp>
    </p:spTree>
    <p:extLst>
      <p:ext uri="{BB962C8B-B14F-4D97-AF65-F5344CB8AC3E}">
        <p14:creationId xmlns:p14="http://schemas.microsoft.com/office/powerpoint/2010/main" val="24351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511-72E0-BFB2-C699-91700A08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System Context(Scope)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7589-D2DF-1882-9096-1D6D1A40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432"/>
          </a:xfrm>
        </p:spPr>
        <p:txBody>
          <a:bodyPr/>
          <a:lstStyle/>
          <a:p>
            <a:r>
              <a:rPr lang="en-CN" dirty="0"/>
              <a:t>Before the coding, I would like to define the scope first.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EDC563-B950-CD92-DE2D-5D8F7936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1057"/>
            <a:ext cx="5850164" cy="383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CF553B-0F4C-6CB1-0032-5DC31924725A}"/>
              </a:ext>
            </a:extLst>
          </p:cNvPr>
          <p:cNvSpPr txBox="1">
            <a:spLocks/>
          </p:cNvSpPr>
          <p:nvPr/>
        </p:nvSpPr>
        <p:spPr>
          <a:xfrm>
            <a:off x="7380514" y="2631271"/>
            <a:ext cx="3810000" cy="3519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I identified one type of stakeholder – the operators who should be notified.</a:t>
            </a:r>
          </a:p>
          <a:p>
            <a:r>
              <a:rPr lang="en-CN" dirty="0"/>
              <a:t>I identified some systems may have dependencies, it means integration work is needed.</a:t>
            </a:r>
          </a:p>
          <a:p>
            <a:r>
              <a:rPr lang="en-CN" dirty="0"/>
              <a:t>For the yellow boxes, I don’t have much information, maybe do it in phase 2.</a:t>
            </a:r>
          </a:p>
        </p:txBody>
      </p:sp>
    </p:spTree>
    <p:extLst>
      <p:ext uri="{BB962C8B-B14F-4D97-AF65-F5344CB8AC3E}">
        <p14:creationId xmlns:p14="http://schemas.microsoft.com/office/powerpoint/2010/main" val="36976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BB19-93D0-04AA-8741-41995170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Use Case Model(Function Requirements)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AFC9-FD49-015D-7835-551EBB4A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6946"/>
          </a:xfrm>
        </p:spPr>
        <p:txBody>
          <a:bodyPr/>
          <a:lstStyle/>
          <a:p>
            <a:r>
              <a:rPr lang="en-CN" dirty="0"/>
              <a:t>I listed the main cases from stakeholder perspectives.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497F3-AFA5-DD44-F0E1-9E21597A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367602"/>
            <a:ext cx="4177393" cy="427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2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83ED-8EB2-18D7-0A6B-A1BA12E4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Component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F5A9922-6B9C-3F45-D0E8-7B7B1775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3100"/>
            <a:ext cx="106807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20F5-04A9-1FF3-A283-91EC6314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Componet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Detail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D4A8-9BCD-B5AF-9098-6D898AFB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UI: Web UI to modify rules.</a:t>
            </a:r>
          </a:p>
          <a:p>
            <a:r>
              <a:rPr lang="en-US" dirty="0"/>
              <a:t>Transactions System Simulator: Simulator for end-to-end test.</a:t>
            </a:r>
          </a:p>
          <a:p>
            <a:r>
              <a:rPr lang="en-CN" dirty="0"/>
              <a:t>Transaction Integrator: load data from Messaging System, transform &amp; enrich data.</a:t>
            </a:r>
          </a:p>
          <a:p>
            <a:r>
              <a:rPr lang="en-CN" dirty="0"/>
              <a:t>Fraud Detection Engine: Rule based engine to detect fraud; Provide API for UI to change the rules; Save the result.</a:t>
            </a:r>
          </a:p>
          <a:p>
            <a:r>
              <a:rPr lang="en-CN" dirty="0"/>
              <a:t>Notify Service: Log the Fraud and notify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3473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1741-00F0-0255-C44D-E77C6370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Architecture Decision for Component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518C-DA6C-8553-EF8E-3DBBBB60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microservice instead of </a:t>
            </a:r>
            <a:r>
              <a:rPr lang="en-US" dirty="0"/>
              <a:t>Monolithic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components can scale up/down independently</a:t>
            </a:r>
          </a:p>
          <a:p>
            <a:pPr lvl="1"/>
            <a:r>
              <a:rPr lang="en-US" dirty="0"/>
              <a:t>More feasible</a:t>
            </a:r>
          </a:p>
          <a:p>
            <a:r>
              <a:rPr lang="en-CN" dirty="0"/>
              <a:t> Save data in Fraud Detection Engine</a:t>
            </a:r>
          </a:p>
          <a:p>
            <a:pPr lvl="1"/>
            <a:r>
              <a:rPr lang="en-CN" dirty="0"/>
              <a:t>Data is valuable for future analysis</a:t>
            </a:r>
          </a:p>
          <a:p>
            <a:r>
              <a:rPr lang="en-CN" dirty="0"/>
              <a:t>Use H2 as DB</a:t>
            </a:r>
          </a:p>
          <a:p>
            <a:pPr lvl="1"/>
            <a:r>
              <a:rPr lang="en-US" dirty="0"/>
              <a:t>T</a:t>
            </a:r>
            <a:r>
              <a:rPr lang="en-CN" dirty="0"/>
              <a:t>o save time/cost for PoC</a:t>
            </a:r>
          </a:p>
          <a:p>
            <a:r>
              <a:rPr lang="en-CN" dirty="0"/>
              <a:t>Use HTTP call between Microsevices</a:t>
            </a:r>
          </a:p>
          <a:p>
            <a:pPr lvl="1"/>
            <a:r>
              <a:rPr lang="en-CN" dirty="0"/>
              <a:t>I prefer even driven, to save time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5893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EC5-2BB4-D037-675D-49E443CA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Operational Model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DB9DD1-BEDF-E0A0-225C-DDCF10B4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" y="1596549"/>
            <a:ext cx="10515600" cy="48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C45-AC4E-2601-A44F-3943653B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2D1F-3706-899B-8C5A-6A6A90B7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 code repository (e.g., GitHub).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zhouzx</a:t>
            </a:r>
            <a:r>
              <a:rPr lang="en-US" dirty="0"/>
              <a:t>/POC-RTFDS</a:t>
            </a:r>
          </a:p>
          <a:p>
            <a:r>
              <a:rPr lang="en-US" dirty="0"/>
              <a:t>Kubernetes deployment manifests or Helm charts.</a:t>
            </a:r>
          </a:p>
          <a:p>
            <a:pPr lvl="1"/>
            <a:r>
              <a:rPr lang="en-US" dirty="0"/>
              <a:t>K8S folder</a:t>
            </a:r>
          </a:p>
          <a:p>
            <a:r>
              <a:rPr lang="en-US" dirty="0"/>
              <a:t>Test coverage report.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test-coverage-report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endParaRPr lang="en-US" dirty="0"/>
          </a:p>
          <a:p>
            <a:r>
              <a:rPr lang="en-US" dirty="0"/>
              <a:t>Resilience test results.</a:t>
            </a:r>
          </a:p>
          <a:p>
            <a:pPr lvl="1"/>
            <a:r>
              <a:rPr lang="en-US" dirty="0"/>
              <a:t>resilience-test-logs</a:t>
            </a:r>
          </a:p>
          <a:p>
            <a:r>
              <a:rPr lang="en-US" dirty="0"/>
              <a:t>Documentation.</a:t>
            </a:r>
          </a:p>
          <a:p>
            <a:pPr lvl="1"/>
            <a:r>
              <a:rPr lang="en-US" dirty="0" err="1"/>
              <a:t>Architecture</a:t>
            </a:r>
            <a:r>
              <a:rPr lang="en-US" err="1"/>
              <a:t>.</a:t>
            </a:r>
            <a:r>
              <a:rPr lang="en-US"/>
              <a:t>pptx </a:t>
            </a:r>
            <a:r>
              <a:rPr lang="en-US" dirty="0"/>
              <a:t>&amp; README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846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338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Real-Time Fraud Detection System Solution</vt:lpstr>
      <vt:lpstr>Solution Overview</vt:lpstr>
      <vt:lpstr>System Context(Scope)</vt:lpstr>
      <vt:lpstr>Use Case Model(Function Requirements)</vt:lpstr>
      <vt:lpstr>Component Model</vt:lpstr>
      <vt:lpstr>Componet Model Detail</vt:lpstr>
      <vt:lpstr>Architecture Decision for Component Model</vt:lpstr>
      <vt:lpstr>Operational Model</vt:lpstr>
      <vt:lpstr>Deliverables</vt:lpstr>
      <vt:lpstr>Images</vt:lpstr>
      <vt:lpstr>Testing Message</vt:lpstr>
      <vt:lpstr>Running Appliation</vt:lpstr>
      <vt:lpstr>New Knowledge Gained</vt:lpstr>
      <vt:lpstr>Thank you all~  This has been a wonderful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e26379</dc:creator>
  <cp:lastModifiedBy>e26379</cp:lastModifiedBy>
  <cp:revision>27</cp:revision>
  <dcterms:created xsi:type="dcterms:W3CDTF">2025-06-11T15:09:07Z</dcterms:created>
  <dcterms:modified xsi:type="dcterms:W3CDTF">2025-06-11T18:34:47Z</dcterms:modified>
</cp:coreProperties>
</file>