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011EE-325E-2FF4-2D0D-25435CB1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DB102-8E44-509C-DDB1-E774A0634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19558-64E3-B71A-014C-A4597954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69356-C4E1-996B-E24F-8E471612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3AE6C-AC67-09E3-8147-B9152E40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0747-4134-4751-852F-0DEF77C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FB24B-A510-C04B-E941-94978740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5EA05-61E8-0775-B99F-8B0E8891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737B4-B0A5-DDAC-D258-B0FC102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2B62F-C4A3-1BE2-F288-01CBCD2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3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4639B9-3D0F-99D8-4CBD-2E2E97DEC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D67A7-4653-40A8-7859-A8742B31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D5C55-C787-D011-7F6A-621792F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ED809-02D6-645A-423B-A1C46D4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49DD3-BA25-4656-A0E8-A2455D2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9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DEA6-0E4E-41B3-16BF-286B44D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71AFD-2AF4-10FF-CCCF-1004247E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B7785-8F8D-6CC0-E04B-9E1655B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2D62B-AAE8-AB47-A95C-10FC1BE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E14C0-ECF9-F1E1-CCD3-AB451BCD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6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EE29-905A-F84B-DB88-A9FB4C40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596F1-10EC-2400-A0EE-7C4FF049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D2178-F8F2-591A-A456-B37974EE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D6A85-C8F3-5707-74C0-E7A05838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F849F-AE36-12C7-6DA0-86714B58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67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8BD5-B03F-5982-56C6-355717E2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F22BA-EBA1-BC36-94AB-CFBB2895C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E2BBA-7CD8-6175-8D98-77C8782E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704C75-D57C-89CE-BE2E-AD66B89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352103-AAD1-113A-B174-D0FB6850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F1C9E-1AD8-7FA7-34BD-21A66844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7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926A6-6ADB-4B5E-24D0-9B99A6C1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5CC3C-E687-E63F-0681-84D4BBB1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87668-EAB6-6FF1-0D78-78DAF1C6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33EEEF-93C7-A374-D9DE-1649EDF6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AEAC6A-6906-E353-7EA7-291309D2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528B60-CA19-4E73-82A1-B30CE24A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D31E52-BC2C-4F59-940F-878D15FF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D24629-D990-B9D9-DF73-BCA0F865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5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F70AE-5C20-8ACF-E48E-AE8693E5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0C009E-1CC4-F39C-5B24-9E1E52F0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ABC2B2-EF14-6F00-95DF-098C1A6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46F91-6012-0B87-6183-D88432B1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6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7EA17-5767-74EA-4868-2A58979D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45C40A-87D6-29E1-6D30-F4FDD1C3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86D42-4D07-6244-D980-01CEAA4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7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DE78C-E762-8119-8876-F1B9C03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EF6D-35A2-35FA-55BF-29031FD4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1AA9B-47FD-9032-1459-7CF6700C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76C78-225A-94E6-A2B2-24EAB54E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65B24-9684-3F9A-CF23-46E88C38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DE2E8B-63A9-EE7E-FBE1-C3DD6ED1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1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B885-4A20-A2EE-944D-693AA2D3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15C491-8019-9F68-E60C-6A69927B1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B7D15A-0F9F-5B18-8BAA-A4FF18BD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5C74B-2D3C-0F86-F4C2-752F1B32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8B6CF9-4632-0E4B-C22F-88332038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66C9-010E-746E-56E6-36EBAB1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3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5C921A-D7FF-DB42-34AF-9D3E4934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90884-9AB2-7C5E-56A8-15A5F0B3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D7037-743C-E5BC-5D07-069FA40B8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C73A-4CA4-4CB6-8262-F764A4A79DF0}" type="datetimeFigureOut">
              <a:rPr lang="es-CO" smtClean="0"/>
              <a:t>1/05/2023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36D27-CBA0-DA09-101E-23717258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85677-0AF4-745E-33BF-A2191D03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A8AA-795C-4050-BEE9-41AF4053E5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5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291AAE6-5DA5-8ECF-B505-C613B6335DE9}"/>
              </a:ext>
            </a:extLst>
          </p:cNvPr>
          <p:cNvGrpSpPr/>
          <p:nvPr/>
        </p:nvGrpSpPr>
        <p:grpSpPr>
          <a:xfrm>
            <a:off x="485774" y="323850"/>
            <a:ext cx="4257675" cy="3848100"/>
            <a:chOff x="1619249" y="581025"/>
            <a:chExt cx="4257675" cy="38481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02A4A89-C99B-B134-A019-B7C868769025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AA3DC83-B59E-6365-C5C4-30661F3A7CB9}"/>
                </a:ext>
              </a:extLst>
            </p:cNvPr>
            <p:cNvSpPr txBox="1"/>
            <p:nvPr/>
          </p:nvSpPr>
          <p:spPr>
            <a:xfrm>
              <a:off x="2638426" y="800100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Adición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CA0253F-29FE-B6D5-6EEA-988B69523577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8FB3FF5-5F7C-8490-5548-B6165A88D2DB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administrador de bodega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agregar nuevos productos al inventario</a:t>
              </a:r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mantener actualizado el catálogo de productos disponibles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BEBC215-041E-1196-B623-3CD336B0BDAD}"/>
              </a:ext>
            </a:extLst>
          </p:cNvPr>
          <p:cNvGrpSpPr/>
          <p:nvPr/>
        </p:nvGrpSpPr>
        <p:grpSpPr>
          <a:xfrm>
            <a:off x="5762626" y="323850"/>
            <a:ext cx="4257675" cy="3848100"/>
            <a:chOff x="1619249" y="581025"/>
            <a:chExt cx="4257675" cy="38481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96E6591-83E4-18B6-B0CF-3DB83F76F74D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F7D1729-3205-3486-1B13-E313522FCE6F}"/>
                </a:ext>
              </a:extLst>
            </p:cNvPr>
            <p:cNvSpPr txBox="1"/>
            <p:nvPr/>
          </p:nvSpPr>
          <p:spPr>
            <a:xfrm>
              <a:off x="2519363" y="800100"/>
              <a:ext cx="2590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Sustracción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1043AD0-9FBA-BEE2-0254-2BE6A453D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C2637C1-A150-1486-72E2-9FC2146554C0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administrador de bodega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eliminar productos del inventario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retirar del catálogo aquellos productos que ya no se comercializan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2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291AAE6-5DA5-8ECF-B505-C613B6335DE9}"/>
              </a:ext>
            </a:extLst>
          </p:cNvPr>
          <p:cNvGrpSpPr/>
          <p:nvPr/>
        </p:nvGrpSpPr>
        <p:grpSpPr>
          <a:xfrm>
            <a:off x="485774" y="323850"/>
            <a:ext cx="4257675" cy="3848100"/>
            <a:chOff x="1619249" y="581025"/>
            <a:chExt cx="4257675" cy="38481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02A4A89-C99B-B134-A019-B7C868769025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AA3DC83-B59E-6365-C5C4-30661F3A7CB9}"/>
                </a:ext>
              </a:extLst>
            </p:cNvPr>
            <p:cNvSpPr txBox="1"/>
            <p:nvPr/>
          </p:nvSpPr>
          <p:spPr>
            <a:xfrm>
              <a:off x="2514600" y="800100"/>
              <a:ext cx="241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Búsqueda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CA0253F-29FE-B6D5-6EEA-988B69523577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8FB3FF5-5F7C-8490-5548-B6165A88D2DB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administrador de bodega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buscar un producto en el inventario por su nombre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ver su información detallada y realizar cambios en su stock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BEBC215-041E-1196-B623-3CD336B0BDAD}"/>
              </a:ext>
            </a:extLst>
          </p:cNvPr>
          <p:cNvGrpSpPr/>
          <p:nvPr/>
        </p:nvGrpSpPr>
        <p:grpSpPr>
          <a:xfrm>
            <a:off x="5762626" y="323850"/>
            <a:ext cx="4257675" cy="3848100"/>
            <a:chOff x="1619249" y="581025"/>
            <a:chExt cx="4257675" cy="38481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96E6591-83E4-18B6-B0CF-3DB83F76F74D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F7D1729-3205-3486-1B13-E313522FCE6F}"/>
                </a:ext>
              </a:extLst>
            </p:cNvPr>
            <p:cNvSpPr txBox="1"/>
            <p:nvPr/>
          </p:nvSpPr>
          <p:spPr>
            <a:xfrm>
              <a:off x="2433638" y="800100"/>
              <a:ext cx="27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Actualización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1043AD0-9FBA-BEE2-0254-2BE6A453D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C2637C1-A150-1486-72E2-9FC2146554C0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administrador de bodega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actualizar el stock de un producto específico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mantener un control exacto de la cantidad de productos disponibles en todo momento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2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291AAE6-5DA5-8ECF-B505-C613B6335DE9}"/>
              </a:ext>
            </a:extLst>
          </p:cNvPr>
          <p:cNvGrpSpPr/>
          <p:nvPr/>
        </p:nvGrpSpPr>
        <p:grpSpPr>
          <a:xfrm>
            <a:off x="485774" y="323850"/>
            <a:ext cx="4257675" cy="3848100"/>
            <a:chOff x="1619249" y="581025"/>
            <a:chExt cx="4257675" cy="38481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02A4A89-C99B-B134-A019-B7C868769025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AA3DC83-B59E-6365-C5C4-30661F3A7CB9}"/>
                </a:ext>
              </a:extLst>
            </p:cNvPr>
            <p:cNvSpPr txBox="1"/>
            <p:nvPr/>
          </p:nvSpPr>
          <p:spPr>
            <a:xfrm>
              <a:off x="2381250" y="800100"/>
              <a:ext cx="268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Visualización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CA0253F-29FE-B6D5-6EEA-988B69523577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8FB3FF5-5F7C-8490-5548-B6165A88D2DB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usuario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ver el inventario completo de productos disponibles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realizar una selección adecuada de los productos que deseo comprar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BEBC215-041E-1196-B623-3CD336B0BDAD}"/>
              </a:ext>
            </a:extLst>
          </p:cNvPr>
          <p:cNvGrpSpPr/>
          <p:nvPr/>
        </p:nvGrpSpPr>
        <p:grpSpPr>
          <a:xfrm>
            <a:off x="5762626" y="323850"/>
            <a:ext cx="4257675" cy="3848100"/>
            <a:chOff x="1619249" y="581025"/>
            <a:chExt cx="4257675" cy="38481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96E6591-83E4-18B6-B0CF-3DB83F76F74D}"/>
                </a:ext>
              </a:extLst>
            </p:cNvPr>
            <p:cNvSpPr/>
            <p:nvPr/>
          </p:nvSpPr>
          <p:spPr>
            <a:xfrm>
              <a:off x="1619249" y="581025"/>
              <a:ext cx="4257675" cy="38481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F7D1729-3205-3486-1B13-E313522FCE6F}"/>
                </a:ext>
              </a:extLst>
            </p:cNvPr>
            <p:cNvSpPr txBox="1"/>
            <p:nvPr/>
          </p:nvSpPr>
          <p:spPr>
            <a:xfrm>
              <a:off x="2495550" y="800100"/>
              <a:ext cx="250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Búsqueda de productos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1043AD0-9FBA-BEE2-0254-2BE6A453D1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1343025"/>
              <a:ext cx="35528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C2637C1-A150-1486-72E2-9FC2146554C0}"/>
                </a:ext>
              </a:extLst>
            </p:cNvPr>
            <p:cNvSpPr txBox="1"/>
            <p:nvPr/>
          </p:nvSpPr>
          <p:spPr>
            <a:xfrm>
              <a:off x="1790700" y="1746766"/>
              <a:ext cx="38671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usuario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Quiero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poder realizar consultas sobre la disponibilidad de un producto en particular</a:t>
              </a:r>
            </a:p>
            <a:p>
              <a:pPr algn="just"/>
              <a:endPara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 </a:t>
              </a:r>
              <a:r>
                <a:rPr lang="es-ES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öhne"/>
                </a:rPr>
                <a:t>asegurarme de que podré comprarlo antes de visitar la tienda</a:t>
              </a:r>
              <a:endPara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160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Roldán</dc:creator>
  <cp:lastModifiedBy>Ricardo Roldán</cp:lastModifiedBy>
  <cp:revision>1</cp:revision>
  <dcterms:created xsi:type="dcterms:W3CDTF">2023-05-01T16:56:52Z</dcterms:created>
  <dcterms:modified xsi:type="dcterms:W3CDTF">2023-05-01T17:08:38Z</dcterms:modified>
</cp:coreProperties>
</file>