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9" r:id="rId2"/>
    <p:sldId id="260" r:id="rId3"/>
    <p:sldId id="261" r:id="rId4"/>
    <p:sldId id="262" r:id="rId5"/>
    <p:sldId id="267" r:id="rId6"/>
    <p:sldId id="287" r:id="rId7"/>
    <p:sldId id="292" r:id="rId8"/>
    <p:sldId id="288" r:id="rId9"/>
    <p:sldId id="277" r:id="rId10"/>
    <p:sldId id="264" r:id="rId11"/>
    <p:sldId id="272" r:id="rId12"/>
    <p:sldId id="270" r:id="rId13"/>
    <p:sldId id="273" r:id="rId14"/>
    <p:sldId id="274" r:id="rId15"/>
    <p:sldId id="283" r:id="rId16"/>
    <p:sldId id="275" r:id="rId17"/>
    <p:sldId id="276" r:id="rId18"/>
    <p:sldId id="278" r:id="rId19"/>
    <p:sldId id="265" r:id="rId20"/>
    <p:sldId id="279" r:id="rId21"/>
    <p:sldId id="280" r:id="rId22"/>
    <p:sldId id="281" r:id="rId23"/>
    <p:sldId id="282" r:id="rId24"/>
    <p:sldId id="266" r:id="rId25"/>
  </p:sldIdLst>
  <p:sldSz cx="12192000" cy="6858000"/>
  <p:notesSz cx="7104063" cy="10234613"/>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E7FF"/>
    <a:srgbClr val="04497D"/>
    <a:srgbClr val="278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t>2022/2/11</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t>‹#›</a:t>
            </a:fld>
            <a:endParaRPr lang="zh-CN" altLang="en-US"/>
          </a:p>
        </p:txBody>
      </p:sp>
    </p:spTree>
    <p:extLst>
      <p:ext uri="{BB962C8B-B14F-4D97-AF65-F5344CB8AC3E}">
        <p14:creationId xmlns:p14="http://schemas.microsoft.com/office/powerpoint/2010/main" val="4207433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a:t>
            </a:fld>
            <a:endParaRPr lang="zh-CN" altLang="en-US"/>
          </a:p>
        </p:txBody>
      </p:sp>
    </p:spTree>
    <p:extLst>
      <p:ext uri="{BB962C8B-B14F-4D97-AF65-F5344CB8AC3E}">
        <p14:creationId xmlns:p14="http://schemas.microsoft.com/office/powerpoint/2010/main" val="4150285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10</a:t>
            </a:fld>
            <a:endParaRPr lang="zh-CN" altLang="en-US"/>
          </a:p>
        </p:txBody>
      </p:sp>
    </p:spTree>
    <p:extLst>
      <p:ext uri="{BB962C8B-B14F-4D97-AF65-F5344CB8AC3E}">
        <p14:creationId xmlns:p14="http://schemas.microsoft.com/office/powerpoint/2010/main" val="4202621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11</a:t>
            </a:fld>
            <a:endParaRPr lang="zh-CN" altLang="en-US"/>
          </a:p>
        </p:txBody>
      </p:sp>
    </p:spTree>
    <p:extLst>
      <p:ext uri="{BB962C8B-B14F-4D97-AF65-F5344CB8AC3E}">
        <p14:creationId xmlns:p14="http://schemas.microsoft.com/office/powerpoint/2010/main" val="3216429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12</a:t>
            </a:fld>
            <a:endParaRPr lang="zh-CN" altLang="en-US"/>
          </a:p>
        </p:txBody>
      </p:sp>
    </p:spTree>
    <p:extLst>
      <p:ext uri="{BB962C8B-B14F-4D97-AF65-F5344CB8AC3E}">
        <p14:creationId xmlns:p14="http://schemas.microsoft.com/office/powerpoint/2010/main" val="1652267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13</a:t>
            </a:fld>
            <a:endParaRPr lang="zh-CN" altLang="en-US"/>
          </a:p>
        </p:txBody>
      </p:sp>
    </p:spTree>
    <p:extLst>
      <p:ext uri="{BB962C8B-B14F-4D97-AF65-F5344CB8AC3E}">
        <p14:creationId xmlns:p14="http://schemas.microsoft.com/office/powerpoint/2010/main" val="253056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14</a:t>
            </a:fld>
            <a:endParaRPr lang="zh-CN" altLang="en-US"/>
          </a:p>
        </p:txBody>
      </p:sp>
    </p:spTree>
    <p:extLst>
      <p:ext uri="{BB962C8B-B14F-4D97-AF65-F5344CB8AC3E}">
        <p14:creationId xmlns:p14="http://schemas.microsoft.com/office/powerpoint/2010/main" val="1950003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15</a:t>
            </a:fld>
            <a:endParaRPr lang="zh-CN" altLang="en-US"/>
          </a:p>
        </p:txBody>
      </p:sp>
    </p:spTree>
    <p:extLst>
      <p:ext uri="{BB962C8B-B14F-4D97-AF65-F5344CB8AC3E}">
        <p14:creationId xmlns:p14="http://schemas.microsoft.com/office/powerpoint/2010/main" val="789645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16</a:t>
            </a:fld>
            <a:endParaRPr lang="zh-CN" altLang="en-US"/>
          </a:p>
        </p:txBody>
      </p:sp>
    </p:spTree>
    <p:extLst>
      <p:ext uri="{BB962C8B-B14F-4D97-AF65-F5344CB8AC3E}">
        <p14:creationId xmlns:p14="http://schemas.microsoft.com/office/powerpoint/2010/main" val="1277832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17</a:t>
            </a:fld>
            <a:endParaRPr lang="zh-CN" altLang="en-US"/>
          </a:p>
        </p:txBody>
      </p:sp>
    </p:spTree>
    <p:extLst>
      <p:ext uri="{BB962C8B-B14F-4D97-AF65-F5344CB8AC3E}">
        <p14:creationId xmlns:p14="http://schemas.microsoft.com/office/powerpoint/2010/main" val="3710435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18</a:t>
            </a:fld>
            <a:endParaRPr lang="zh-CN" altLang="en-US"/>
          </a:p>
        </p:txBody>
      </p:sp>
    </p:spTree>
    <p:extLst>
      <p:ext uri="{BB962C8B-B14F-4D97-AF65-F5344CB8AC3E}">
        <p14:creationId xmlns:p14="http://schemas.microsoft.com/office/powerpoint/2010/main" val="2367870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19</a:t>
            </a:fld>
            <a:endParaRPr lang="zh-CN" altLang="en-US"/>
          </a:p>
        </p:txBody>
      </p:sp>
    </p:spTree>
    <p:extLst>
      <p:ext uri="{BB962C8B-B14F-4D97-AF65-F5344CB8AC3E}">
        <p14:creationId xmlns:p14="http://schemas.microsoft.com/office/powerpoint/2010/main" val="183244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a:t>
            </a:fld>
            <a:endParaRPr lang="zh-CN" altLang="en-US"/>
          </a:p>
        </p:txBody>
      </p:sp>
    </p:spTree>
    <p:extLst>
      <p:ext uri="{BB962C8B-B14F-4D97-AF65-F5344CB8AC3E}">
        <p14:creationId xmlns:p14="http://schemas.microsoft.com/office/powerpoint/2010/main" val="687193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20</a:t>
            </a:fld>
            <a:endParaRPr lang="zh-CN" altLang="en-US"/>
          </a:p>
        </p:txBody>
      </p:sp>
    </p:spTree>
    <p:extLst>
      <p:ext uri="{BB962C8B-B14F-4D97-AF65-F5344CB8AC3E}">
        <p14:creationId xmlns:p14="http://schemas.microsoft.com/office/powerpoint/2010/main" val="2477399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21</a:t>
            </a:fld>
            <a:endParaRPr lang="zh-CN" altLang="en-US"/>
          </a:p>
        </p:txBody>
      </p:sp>
    </p:spTree>
    <p:extLst>
      <p:ext uri="{BB962C8B-B14F-4D97-AF65-F5344CB8AC3E}">
        <p14:creationId xmlns:p14="http://schemas.microsoft.com/office/powerpoint/2010/main" val="3421737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22</a:t>
            </a:fld>
            <a:endParaRPr lang="zh-CN" altLang="en-US"/>
          </a:p>
        </p:txBody>
      </p:sp>
    </p:spTree>
    <p:extLst>
      <p:ext uri="{BB962C8B-B14F-4D97-AF65-F5344CB8AC3E}">
        <p14:creationId xmlns:p14="http://schemas.microsoft.com/office/powerpoint/2010/main" val="2954308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23</a:t>
            </a:fld>
            <a:endParaRPr lang="zh-CN" altLang="en-US"/>
          </a:p>
        </p:txBody>
      </p:sp>
    </p:spTree>
    <p:extLst>
      <p:ext uri="{BB962C8B-B14F-4D97-AF65-F5344CB8AC3E}">
        <p14:creationId xmlns:p14="http://schemas.microsoft.com/office/powerpoint/2010/main" val="3289891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24</a:t>
            </a:fld>
            <a:endParaRPr lang="zh-CN" altLang="en-US"/>
          </a:p>
        </p:txBody>
      </p:sp>
    </p:spTree>
    <p:extLst>
      <p:ext uri="{BB962C8B-B14F-4D97-AF65-F5344CB8AC3E}">
        <p14:creationId xmlns:p14="http://schemas.microsoft.com/office/powerpoint/2010/main" val="1977317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a:t>
            </a:fld>
            <a:endParaRPr lang="zh-CN" altLang="en-US"/>
          </a:p>
        </p:txBody>
      </p:sp>
    </p:spTree>
    <p:extLst>
      <p:ext uri="{BB962C8B-B14F-4D97-AF65-F5344CB8AC3E}">
        <p14:creationId xmlns:p14="http://schemas.microsoft.com/office/powerpoint/2010/main" val="21388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a:t>
            </a:fld>
            <a:endParaRPr lang="zh-CN" altLang="en-US"/>
          </a:p>
        </p:txBody>
      </p:sp>
    </p:spTree>
    <p:extLst>
      <p:ext uri="{BB962C8B-B14F-4D97-AF65-F5344CB8AC3E}">
        <p14:creationId xmlns:p14="http://schemas.microsoft.com/office/powerpoint/2010/main" val="476573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5</a:t>
            </a:fld>
            <a:endParaRPr lang="zh-CN" altLang="en-US"/>
          </a:p>
        </p:txBody>
      </p:sp>
    </p:spTree>
    <p:extLst>
      <p:ext uri="{BB962C8B-B14F-4D97-AF65-F5344CB8AC3E}">
        <p14:creationId xmlns:p14="http://schemas.microsoft.com/office/powerpoint/2010/main" val="1862949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6</a:t>
            </a:fld>
            <a:endParaRPr lang="zh-CN" altLang="en-US"/>
          </a:p>
        </p:txBody>
      </p:sp>
    </p:spTree>
    <p:extLst>
      <p:ext uri="{BB962C8B-B14F-4D97-AF65-F5344CB8AC3E}">
        <p14:creationId xmlns:p14="http://schemas.microsoft.com/office/powerpoint/2010/main" val="458108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7</a:t>
            </a:fld>
            <a:endParaRPr lang="zh-CN" altLang="en-US"/>
          </a:p>
        </p:txBody>
      </p:sp>
    </p:spTree>
    <p:extLst>
      <p:ext uri="{BB962C8B-B14F-4D97-AF65-F5344CB8AC3E}">
        <p14:creationId xmlns:p14="http://schemas.microsoft.com/office/powerpoint/2010/main" val="2766510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8</a:t>
            </a:fld>
            <a:endParaRPr lang="zh-CN" altLang="en-US"/>
          </a:p>
        </p:txBody>
      </p:sp>
    </p:spTree>
    <p:extLst>
      <p:ext uri="{BB962C8B-B14F-4D97-AF65-F5344CB8AC3E}">
        <p14:creationId xmlns:p14="http://schemas.microsoft.com/office/powerpoint/2010/main" val="1914772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9</a:t>
            </a:fld>
            <a:endParaRPr lang="zh-CN" altLang="en-US"/>
          </a:p>
        </p:txBody>
      </p:sp>
    </p:spTree>
    <p:extLst>
      <p:ext uri="{BB962C8B-B14F-4D97-AF65-F5344CB8AC3E}">
        <p14:creationId xmlns:p14="http://schemas.microsoft.com/office/powerpoint/2010/main" val="343029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med" advClick="0" advTm="0">
    <p:pull/>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3"/>
          <a:srcRect l="2081" r="13876"/>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med" advClick="0" advTm="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4664279" y="2663190"/>
            <a:ext cx="6511721" cy="923330"/>
          </a:xfrm>
          <a:prstGeom prst="rect">
            <a:avLst/>
          </a:prstGeom>
          <a:noFill/>
          <a:effectLst/>
        </p:spPr>
        <p:txBody>
          <a:bodyPr wrap="square" rtlCol="0">
            <a:spAutoFit/>
          </a:bodyPr>
          <a:lstStyle/>
          <a:p>
            <a:pPr algn="r"/>
            <a:r>
              <a:rPr lang="en-US" altLang="zh-CN" sz="5400" dirty="0">
                <a:solidFill>
                  <a:srgbClr val="6AE7FF"/>
                </a:solidFill>
                <a:latin typeface="微软雅黑" panose="020B0503020204020204" charset="-122"/>
                <a:ea typeface="微软雅黑" panose="020B0503020204020204" charset="-122"/>
              </a:rPr>
              <a:t>W</a:t>
            </a:r>
            <a:r>
              <a:rPr lang="en-US" altLang="zh-CN" sz="5400" dirty="0">
                <a:solidFill>
                  <a:srgbClr val="6AE7FF"/>
                </a:solidFill>
                <a:effectLst/>
                <a:latin typeface="微软雅黑" panose="020B0503020204020204" charset="-122"/>
                <a:ea typeface="微软雅黑" panose="020B0503020204020204" charset="-122"/>
              </a:rPr>
              <a:t>ebGL</a:t>
            </a:r>
            <a:r>
              <a:rPr lang="zh-CN" altLang="en-US" sz="5400" dirty="0">
                <a:solidFill>
                  <a:srgbClr val="6AE7FF"/>
                </a:solidFill>
                <a:latin typeface="微软雅黑" panose="020B0503020204020204" charset="-122"/>
                <a:ea typeface="微软雅黑" panose="020B0503020204020204" charset="-122"/>
              </a:rPr>
              <a:t>常用</a:t>
            </a:r>
            <a:r>
              <a:rPr lang="en-US" altLang="zh-CN" sz="5400" dirty="0">
                <a:solidFill>
                  <a:srgbClr val="6AE7FF"/>
                </a:solidFill>
                <a:latin typeface="微软雅黑" panose="020B0503020204020204" charset="-122"/>
                <a:ea typeface="微软雅黑" panose="020B0503020204020204" charset="-122"/>
              </a:rPr>
              <a:t>API</a:t>
            </a:r>
            <a:r>
              <a:rPr lang="zh-CN" altLang="en-US" sz="5400" dirty="0">
                <a:solidFill>
                  <a:srgbClr val="6AE7FF"/>
                </a:solidFill>
                <a:latin typeface="微软雅黑" panose="020B0503020204020204" charset="-122"/>
                <a:ea typeface="微软雅黑" panose="020B0503020204020204" charset="-122"/>
              </a:rPr>
              <a:t>总结</a:t>
            </a:r>
            <a:endParaRPr sz="5400" dirty="0">
              <a:solidFill>
                <a:srgbClr val="6AE7FF"/>
              </a:solidFill>
              <a:effectLst/>
              <a:latin typeface="微软雅黑" panose="020B0503020204020204" charset="-122"/>
              <a:ea typeface="微软雅黑" panose="020B0503020204020204" charset="-122"/>
            </a:endParaRPr>
          </a:p>
        </p:txBody>
      </p:sp>
      <p:sp>
        <p:nvSpPr>
          <p:cNvPr id="12" name="文本框 11"/>
          <p:cNvSpPr txBox="1"/>
          <p:nvPr/>
        </p:nvSpPr>
        <p:spPr>
          <a:xfrm>
            <a:off x="8857615" y="1588770"/>
            <a:ext cx="2318385" cy="1014730"/>
          </a:xfrm>
          <a:prstGeom prst="rect">
            <a:avLst/>
          </a:prstGeom>
          <a:noFill/>
          <a:effectLst/>
        </p:spPr>
        <p:txBody>
          <a:bodyPr wrap="square" rtlCol="0">
            <a:spAutoFit/>
          </a:bodyPr>
          <a:lstStyle/>
          <a:p>
            <a:pPr algn="r"/>
            <a:r>
              <a:rPr lang="en-US" altLang="zh-CN" sz="6000" dirty="0">
                <a:solidFill>
                  <a:srgbClr val="6AE7FF"/>
                </a:solidFill>
                <a:effectLst/>
                <a:latin typeface="微软雅黑" panose="020B0503020204020204" charset="-122"/>
                <a:ea typeface="微软雅黑" panose="020B0503020204020204" charset="-122"/>
              </a:rPr>
              <a:t>2022</a:t>
            </a:r>
          </a:p>
        </p:txBody>
      </p:sp>
      <p:sp>
        <p:nvSpPr>
          <p:cNvPr id="3" name="文本框 2"/>
          <p:cNvSpPr txBox="1"/>
          <p:nvPr/>
        </p:nvSpPr>
        <p:spPr>
          <a:xfrm>
            <a:off x="9355455" y="4227254"/>
            <a:ext cx="1820545" cy="337185"/>
          </a:xfrm>
          <a:prstGeom prst="rect">
            <a:avLst/>
          </a:prstGeom>
          <a:noFill/>
        </p:spPr>
        <p:txBody>
          <a:bodyPr wrap="square" rtlCol="0">
            <a:spAutoFit/>
          </a:bodyPr>
          <a:lstStyle/>
          <a:p>
            <a:pPr algn="r"/>
            <a:r>
              <a:rPr lang="zh-CN" altLang="en-US" sz="1600" dirty="0">
                <a:solidFill>
                  <a:srgbClr val="10FBFE"/>
                </a:solidFill>
                <a:latin typeface="微软雅黑" panose="020B0503020204020204" charset="-122"/>
                <a:ea typeface="微软雅黑" panose="020B0503020204020204" charset="-122"/>
              </a:rPr>
              <a:t>讲解人：冰</a:t>
            </a:r>
          </a:p>
        </p:txBody>
      </p:sp>
      <p:pic>
        <p:nvPicPr>
          <p:cNvPr id="7" name="图片 6">
            <a:extLst>
              <a:ext uri="{FF2B5EF4-FFF2-40B4-BE49-F238E27FC236}">
                <a16:creationId xmlns:a16="http://schemas.microsoft.com/office/drawing/2014/main" id="{553B96BB-301C-4E80-9FFE-A604E1D192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764947"/>
            <a:ext cx="1754496" cy="2007380"/>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1"/>
                                        </p:tgtEl>
                                        <p:attrNameLst>
                                          <p:attrName>ppt_y</p:attrName>
                                        </p:attrNameLst>
                                      </p:cBhvr>
                                      <p:tavLst>
                                        <p:tav tm="0">
                                          <p:val>
                                            <p:strVal val="#ppt_y"/>
                                          </p:val>
                                        </p:tav>
                                        <p:tav tm="100000">
                                          <p:val>
                                            <p:strVal val="#ppt_y"/>
                                          </p:val>
                                        </p:tav>
                                      </p:tavLst>
                                    </p:anim>
                                    <p:anim calcmode="lin" valueType="num">
                                      <p:cBhvr>
                                        <p:cTn id="1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1"/>
                                        </p:tgtEl>
                                      </p:cBhvr>
                                    </p:animEffect>
                                  </p:childTnLst>
                                </p:cTn>
                              </p:par>
                            </p:childTnLst>
                          </p:cTn>
                        </p:par>
                        <p:par>
                          <p:cTn id="22" fill="hold">
                            <p:stCondLst>
                              <p:cond delay="2550"/>
                            </p:stCondLst>
                            <p:childTnLst>
                              <p:par>
                                <p:cTn id="23" presetID="12" presetClass="entr" presetSubtype="4"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p:tgtEl>
                                          <p:spTgt spid="3"/>
                                        </p:tgtEl>
                                        <p:attrNameLst>
                                          <p:attrName>ppt_y</p:attrName>
                                        </p:attrNameLst>
                                      </p:cBhvr>
                                      <p:tavLst>
                                        <p:tav tm="0">
                                          <p:val>
                                            <p:strVal val="#ppt_y+#ppt_h*1.125000"/>
                                          </p:val>
                                        </p:tav>
                                        <p:tav tm="100000">
                                          <p:val>
                                            <p:strVal val="#ppt_y"/>
                                          </p:val>
                                        </p:tav>
                                      </p:tavLst>
                                    </p:anim>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03</a:t>
            </a:r>
          </a:p>
        </p:txBody>
      </p:sp>
      <p:sp>
        <p:nvSpPr>
          <p:cNvPr id="4" name="文本框 3"/>
          <p:cNvSpPr txBox="1"/>
          <p:nvPr/>
        </p:nvSpPr>
        <p:spPr>
          <a:xfrm>
            <a:off x="3781996" y="2919581"/>
            <a:ext cx="6947523" cy="1015663"/>
          </a:xfrm>
          <a:prstGeom prst="rect">
            <a:avLst/>
          </a:prstGeom>
          <a:noFill/>
        </p:spPr>
        <p:txBody>
          <a:bodyPr wrap="square" rtlCol="0">
            <a:spAutoFit/>
          </a:bodyPr>
          <a:lstStyle/>
          <a:p>
            <a:pPr algn="ctr"/>
            <a:r>
              <a:rPr lang="zh-CN" altLang="en-US" sz="6000" dirty="0">
                <a:solidFill>
                  <a:srgbClr val="6AE7FF"/>
                </a:solidFill>
              </a:rPr>
              <a:t>绘制相关方法</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id="{295F6969-A694-436E-AD10-BC3102E35713}"/>
              </a:ext>
            </a:extLst>
          </p:cNvPr>
          <p:cNvSpPr txBox="1"/>
          <p:nvPr/>
        </p:nvSpPr>
        <p:spPr>
          <a:xfrm>
            <a:off x="125835" y="140476"/>
            <a:ext cx="4991449" cy="6494085"/>
          </a:xfrm>
          <a:prstGeom prst="rect">
            <a:avLst/>
          </a:prstGeom>
          <a:noFill/>
        </p:spPr>
        <p:txBody>
          <a:bodyPr wrap="square">
            <a:spAutoFit/>
          </a:bodyPr>
          <a:lstStyle/>
          <a:p>
            <a:r>
              <a:rPr lang="zh-CN" altLang="en-US" sz="1600" dirty="0">
                <a:solidFill>
                  <a:srgbClr val="10FBFE"/>
                </a:solidFill>
                <a:latin typeface="微软雅黑" panose="020B0503020204020204" charset="-122"/>
                <a:ea typeface="微软雅黑" panose="020B0503020204020204" charset="-122"/>
              </a:rPr>
              <a:t>// 缓冲区类型</a:t>
            </a:r>
          </a:p>
          <a:p>
            <a:r>
              <a:rPr lang="zh-CN" altLang="en-US" sz="1600" dirty="0">
                <a:solidFill>
                  <a:srgbClr val="10FBFE"/>
                </a:solidFill>
                <a:latin typeface="微软雅黑" panose="020B0503020204020204" charset="-122"/>
                <a:ea typeface="微软雅黑" panose="020B0503020204020204" charset="-122"/>
              </a:rPr>
              <a:t>// 为 gl.clear 的参数</a:t>
            </a:r>
          </a:p>
          <a:p>
            <a:r>
              <a:rPr lang="zh-CN" altLang="en-US" sz="1600" dirty="0">
                <a:solidFill>
                  <a:srgbClr val="10FBFE"/>
                </a:solidFill>
                <a:latin typeface="微软雅黑" panose="020B0503020204020204" charset="-122"/>
                <a:ea typeface="微软雅黑" panose="020B0503020204020204" charset="-122"/>
              </a:rPr>
              <a:t>const GLenum DEPTH_BUFFER_BIT               = 0x00000100;</a:t>
            </a:r>
          </a:p>
          <a:p>
            <a:r>
              <a:rPr lang="zh-CN" altLang="en-US" sz="1600" dirty="0">
                <a:solidFill>
                  <a:srgbClr val="10FBFE"/>
                </a:solidFill>
                <a:latin typeface="微软雅黑" panose="020B0503020204020204" charset="-122"/>
                <a:ea typeface="微软雅黑" panose="020B0503020204020204" charset="-122"/>
              </a:rPr>
              <a:t>const GLenum STENCIL_BUFFER_BIT             = 0x00000400;</a:t>
            </a:r>
          </a:p>
          <a:p>
            <a:r>
              <a:rPr lang="zh-CN" altLang="en-US" sz="1600" dirty="0">
                <a:solidFill>
                  <a:srgbClr val="10FBFE"/>
                </a:solidFill>
                <a:latin typeface="微软雅黑" panose="020B0503020204020204" charset="-122"/>
                <a:ea typeface="微软雅黑" panose="020B0503020204020204" charset="-122"/>
              </a:rPr>
              <a:t>const GLenum COLOR_BUFFER_BIT               = 0x00004000;</a:t>
            </a:r>
          </a:p>
          <a:p>
            <a:endParaRPr lang="zh-CN" altLang="en-US" sz="1600" dirty="0">
              <a:solidFill>
                <a:srgbClr val="10FBFE"/>
              </a:solidFill>
              <a:latin typeface="微软雅黑" panose="020B0503020204020204" charset="-122"/>
              <a:ea typeface="微软雅黑" panose="020B0503020204020204" charset="-122"/>
            </a:endParaRPr>
          </a:p>
          <a:p>
            <a:r>
              <a:rPr lang="zh-CN" altLang="en-US" sz="1600" dirty="0">
                <a:solidFill>
                  <a:srgbClr val="10FBFE"/>
                </a:solidFill>
                <a:latin typeface="微软雅黑" panose="020B0503020204020204" charset="-122"/>
                <a:ea typeface="微软雅黑" panose="020B0503020204020204" charset="-122"/>
              </a:rPr>
              <a:t>// 清理指定缓存内容, 可以通过或运算符一次清理多个缓冲区</a:t>
            </a:r>
          </a:p>
          <a:p>
            <a:r>
              <a:rPr lang="zh-CN" altLang="en-US" sz="1600" dirty="0">
                <a:solidFill>
                  <a:srgbClr val="10FBFE"/>
                </a:solidFill>
                <a:latin typeface="微软雅黑" panose="020B0503020204020204" charset="-122"/>
                <a:ea typeface="微软雅黑" panose="020B0503020204020204" charset="-122"/>
              </a:rPr>
              <a:t>// @param mask 颜色缓冲区（COLOR_BUFFER_BIT） | 深度缓冲区（DEPTH_BUFFER_BIT） | 模板缓冲区（STENCIL_BUFFER_BIT）</a:t>
            </a:r>
          </a:p>
          <a:p>
            <a:r>
              <a:rPr lang="zh-CN" altLang="en-US" sz="1600" dirty="0">
                <a:solidFill>
                  <a:srgbClr val="10FBFE"/>
                </a:solidFill>
                <a:latin typeface="微软雅黑" panose="020B0503020204020204" charset="-122"/>
                <a:ea typeface="微软雅黑" panose="020B0503020204020204" charset="-122"/>
              </a:rPr>
              <a:t>void clear(GLbitfield mask);</a:t>
            </a:r>
          </a:p>
          <a:p>
            <a:endParaRPr lang="zh-CN" altLang="en-US" sz="1600" dirty="0">
              <a:solidFill>
                <a:srgbClr val="10FBFE"/>
              </a:solidFill>
              <a:latin typeface="微软雅黑" panose="020B0503020204020204" charset="-122"/>
              <a:ea typeface="微软雅黑" panose="020B0503020204020204" charset="-122"/>
            </a:endParaRPr>
          </a:p>
          <a:p>
            <a:r>
              <a:rPr lang="zh-CN" altLang="en-US" sz="1600" dirty="0">
                <a:solidFill>
                  <a:srgbClr val="10FBFE"/>
                </a:solidFill>
                <a:latin typeface="微软雅黑" panose="020B0503020204020204" charset="-122"/>
                <a:ea typeface="微软雅黑" panose="020B0503020204020204" charset="-122"/>
              </a:rPr>
              <a:t>// 将指定缓冲区设置为指定的值（参数范围都是 0.0 - 1.0）</a:t>
            </a:r>
          </a:p>
          <a:p>
            <a:r>
              <a:rPr lang="zh-CN" altLang="en-US" sz="1600" dirty="0">
                <a:solidFill>
                  <a:srgbClr val="10FBFE"/>
                </a:solidFill>
                <a:latin typeface="微软雅黑" panose="020B0503020204020204" charset="-122"/>
                <a:ea typeface="微软雅黑" panose="020B0503020204020204" charset="-122"/>
              </a:rPr>
              <a:t>// clearColor 指定的值 默认 0.0, 0.0, 0.0, 0.0</a:t>
            </a:r>
          </a:p>
          <a:p>
            <a:r>
              <a:rPr lang="zh-CN" altLang="en-US" sz="1600" dirty="0">
                <a:solidFill>
                  <a:srgbClr val="10FBFE"/>
                </a:solidFill>
                <a:latin typeface="微软雅黑" panose="020B0503020204020204" charset="-122"/>
                <a:ea typeface="微软雅黑" panose="020B0503020204020204" charset="-122"/>
              </a:rPr>
              <a:t>// clearDepth 指定的值 默认 1.0</a:t>
            </a:r>
          </a:p>
          <a:p>
            <a:r>
              <a:rPr lang="zh-CN" altLang="en-US" sz="1600" dirty="0">
                <a:solidFill>
                  <a:srgbClr val="10FBFE"/>
                </a:solidFill>
                <a:latin typeface="微软雅黑" panose="020B0503020204020204" charset="-122"/>
                <a:ea typeface="微软雅黑" panose="020B0503020204020204" charset="-122"/>
              </a:rPr>
              <a:t>// clearStencil 指定的值 默认 0</a:t>
            </a:r>
          </a:p>
          <a:p>
            <a:r>
              <a:rPr lang="zh-CN" altLang="en-US" sz="1600" dirty="0">
                <a:solidFill>
                  <a:srgbClr val="10FBFE"/>
                </a:solidFill>
                <a:latin typeface="微软雅黑" panose="020B0503020204020204" charset="-122"/>
                <a:ea typeface="微软雅黑" panose="020B0503020204020204" charset="-122"/>
              </a:rPr>
              <a:t>void clearColor(GLclampf red, GLclampf green, GLclampf blue, GLclampf alpha);</a:t>
            </a:r>
          </a:p>
          <a:p>
            <a:r>
              <a:rPr lang="zh-CN" altLang="en-US" sz="1600" dirty="0">
                <a:solidFill>
                  <a:srgbClr val="10FBFE"/>
                </a:solidFill>
                <a:latin typeface="微软雅黑" panose="020B0503020204020204" charset="-122"/>
                <a:ea typeface="微软雅黑" panose="020B0503020204020204" charset="-122"/>
              </a:rPr>
              <a:t>void clearDepth(GLclampf depth);</a:t>
            </a:r>
          </a:p>
          <a:p>
            <a:r>
              <a:rPr lang="zh-CN" altLang="en-US" sz="1600" dirty="0">
                <a:solidFill>
                  <a:srgbClr val="10FBFE"/>
                </a:solidFill>
                <a:latin typeface="微软雅黑" panose="020B0503020204020204" charset="-122"/>
                <a:ea typeface="微软雅黑" panose="020B0503020204020204" charset="-122"/>
              </a:rPr>
              <a:t>void clearStencil(GLint s);</a:t>
            </a:r>
          </a:p>
        </p:txBody>
      </p:sp>
      <p:sp>
        <p:nvSpPr>
          <p:cNvPr id="31" name="文本框 30">
            <a:extLst>
              <a:ext uri="{FF2B5EF4-FFF2-40B4-BE49-F238E27FC236}">
                <a16:creationId xmlns:a16="http://schemas.microsoft.com/office/drawing/2014/main" id="{FAD2229A-1838-4A0B-B095-692435980B3E}"/>
              </a:ext>
            </a:extLst>
          </p:cNvPr>
          <p:cNvSpPr txBox="1"/>
          <p:nvPr/>
        </p:nvSpPr>
        <p:spPr>
          <a:xfrm>
            <a:off x="5410899" y="140477"/>
            <a:ext cx="6719582" cy="6494085"/>
          </a:xfrm>
          <a:prstGeom prst="rect">
            <a:avLst/>
          </a:prstGeom>
          <a:noFill/>
        </p:spPr>
        <p:txBody>
          <a:bodyPr wrap="square">
            <a:spAutoFit/>
          </a:bodyPr>
          <a:lstStyle/>
          <a:p>
            <a:r>
              <a:rPr lang="zh-CN" altLang="en-US" sz="1600" dirty="0">
                <a:solidFill>
                  <a:srgbClr val="10FBFE"/>
                </a:solidFill>
                <a:latin typeface="微软雅黑" panose="020B0503020204020204" charset="-122"/>
                <a:ea typeface="微软雅黑" panose="020B0503020204020204" charset="-122"/>
              </a:rPr>
              <a:t>// 绘制的类型</a:t>
            </a:r>
          </a:p>
          <a:p>
            <a:r>
              <a:rPr lang="zh-CN" altLang="en-US" sz="1600" dirty="0">
                <a:solidFill>
                  <a:srgbClr val="10FBFE"/>
                </a:solidFill>
                <a:latin typeface="微软雅黑" panose="020B0503020204020204" charset="-122"/>
                <a:ea typeface="微软雅黑" panose="020B0503020204020204" charset="-122"/>
              </a:rPr>
              <a:t>// 为 gl.drawArrays、gl.drawElements 第一个参数</a:t>
            </a:r>
          </a:p>
          <a:p>
            <a:r>
              <a:rPr lang="zh-CN" altLang="en-US" sz="1600" dirty="0">
                <a:solidFill>
                  <a:srgbClr val="10FBFE"/>
                </a:solidFill>
                <a:latin typeface="微软雅黑" panose="020B0503020204020204" charset="-122"/>
                <a:ea typeface="微软雅黑" panose="020B0503020204020204" charset="-122"/>
              </a:rPr>
              <a:t>const GLenum POINTS                         = 0x0000;</a:t>
            </a:r>
          </a:p>
          <a:p>
            <a:r>
              <a:rPr lang="zh-CN" altLang="en-US" sz="1600" dirty="0">
                <a:solidFill>
                  <a:srgbClr val="10FBFE"/>
                </a:solidFill>
                <a:latin typeface="微软雅黑" panose="020B0503020204020204" charset="-122"/>
                <a:ea typeface="微软雅黑" panose="020B0503020204020204" charset="-122"/>
              </a:rPr>
              <a:t>const GLenum LINES                          = 0x0001;</a:t>
            </a:r>
          </a:p>
          <a:p>
            <a:r>
              <a:rPr lang="zh-CN" altLang="en-US" sz="1600" dirty="0">
                <a:solidFill>
                  <a:srgbClr val="10FBFE"/>
                </a:solidFill>
                <a:latin typeface="微软雅黑" panose="020B0503020204020204" charset="-122"/>
                <a:ea typeface="微软雅黑" panose="020B0503020204020204" charset="-122"/>
              </a:rPr>
              <a:t>const GLenum LINE_LOOP                      = 0x0002;</a:t>
            </a:r>
          </a:p>
          <a:p>
            <a:r>
              <a:rPr lang="zh-CN" altLang="en-US" sz="1600" dirty="0">
                <a:solidFill>
                  <a:srgbClr val="10FBFE"/>
                </a:solidFill>
                <a:latin typeface="微软雅黑" panose="020B0503020204020204" charset="-122"/>
                <a:ea typeface="微软雅黑" panose="020B0503020204020204" charset="-122"/>
              </a:rPr>
              <a:t>const GLenum LINE_STRIP                     = 0x0003;</a:t>
            </a:r>
          </a:p>
          <a:p>
            <a:r>
              <a:rPr lang="zh-CN" altLang="en-US" sz="1600" dirty="0">
                <a:solidFill>
                  <a:srgbClr val="10FBFE"/>
                </a:solidFill>
                <a:latin typeface="微软雅黑" panose="020B0503020204020204" charset="-122"/>
                <a:ea typeface="微软雅黑" panose="020B0503020204020204" charset="-122"/>
              </a:rPr>
              <a:t>const GLenum TRIANGLES                      = 0x0004;</a:t>
            </a:r>
          </a:p>
          <a:p>
            <a:r>
              <a:rPr lang="zh-CN" altLang="en-US" sz="1600" dirty="0">
                <a:solidFill>
                  <a:srgbClr val="10FBFE"/>
                </a:solidFill>
                <a:latin typeface="微软雅黑" panose="020B0503020204020204" charset="-122"/>
                <a:ea typeface="微软雅黑" panose="020B0503020204020204" charset="-122"/>
              </a:rPr>
              <a:t>const GLenum TRIANGLE_STRIP                 = 0x0005;</a:t>
            </a:r>
          </a:p>
          <a:p>
            <a:r>
              <a:rPr lang="zh-CN" altLang="en-US" sz="1600" dirty="0">
                <a:solidFill>
                  <a:srgbClr val="10FBFE"/>
                </a:solidFill>
                <a:latin typeface="微软雅黑" panose="020B0503020204020204" charset="-122"/>
                <a:ea typeface="微软雅黑" panose="020B0503020204020204" charset="-122"/>
              </a:rPr>
              <a:t>const GLenum TRIANGLE_FAN                   = 0x0006;</a:t>
            </a:r>
          </a:p>
          <a:p>
            <a:endParaRPr lang="zh-CN" altLang="en-US" sz="1600" dirty="0">
              <a:solidFill>
                <a:srgbClr val="10FBFE"/>
              </a:solidFill>
              <a:latin typeface="微软雅黑" panose="020B0503020204020204" charset="-122"/>
              <a:ea typeface="微软雅黑" panose="020B0503020204020204" charset="-122"/>
            </a:endParaRPr>
          </a:p>
          <a:p>
            <a:r>
              <a:rPr lang="zh-CN" altLang="en-US" sz="1600" dirty="0">
                <a:solidFill>
                  <a:srgbClr val="10FBFE"/>
                </a:solidFill>
                <a:latin typeface="微软雅黑" panose="020B0503020204020204" charset="-122"/>
                <a:ea typeface="微软雅黑" panose="020B0503020204020204" charset="-122"/>
              </a:rPr>
              <a:t>// 执行绘制， 按照mode参数指定的方式绘制图形</a:t>
            </a:r>
          </a:p>
          <a:p>
            <a:r>
              <a:rPr lang="zh-CN" altLang="en-US" sz="1600" dirty="0">
                <a:solidFill>
                  <a:srgbClr val="10FBFE"/>
                </a:solidFill>
                <a:latin typeface="微软雅黑" panose="020B0503020204020204" charset="-122"/>
                <a:ea typeface="微软雅黑" panose="020B0503020204020204" charset="-122"/>
              </a:rPr>
              <a:t>// @param model 绘制模式。</a:t>
            </a:r>
          </a:p>
          <a:p>
            <a:r>
              <a:rPr lang="zh-CN" altLang="en-US" sz="1600" dirty="0">
                <a:solidFill>
                  <a:srgbClr val="10FBFE"/>
                </a:solidFill>
                <a:latin typeface="微软雅黑" panose="020B0503020204020204" charset="-122"/>
                <a:ea typeface="微软雅黑" panose="020B0503020204020204" charset="-122"/>
              </a:rPr>
              <a:t>// @param first 指定从哪个定点开始绘制</a:t>
            </a:r>
          </a:p>
          <a:p>
            <a:r>
              <a:rPr lang="zh-CN" altLang="en-US" sz="1600" dirty="0">
                <a:solidFill>
                  <a:srgbClr val="10FBFE"/>
                </a:solidFill>
                <a:latin typeface="微软雅黑" panose="020B0503020204020204" charset="-122"/>
                <a:ea typeface="微软雅黑" panose="020B0503020204020204" charset="-122"/>
              </a:rPr>
              <a:t>// @param count 指定绘制需要用到多少个顶点</a:t>
            </a:r>
          </a:p>
          <a:p>
            <a:r>
              <a:rPr lang="zh-CN" altLang="en-US" sz="1600" dirty="0">
                <a:solidFill>
                  <a:srgbClr val="10FBFE"/>
                </a:solidFill>
                <a:latin typeface="微软雅黑" panose="020B0503020204020204" charset="-122"/>
                <a:ea typeface="微软雅黑" panose="020B0503020204020204" charset="-122"/>
              </a:rPr>
              <a:t>void drawArrays(GLenum mode, GLint first, GLsizei count);</a:t>
            </a:r>
          </a:p>
          <a:p>
            <a:endParaRPr lang="zh-CN" altLang="en-US" sz="1600" dirty="0">
              <a:solidFill>
                <a:srgbClr val="10FBFE"/>
              </a:solidFill>
              <a:latin typeface="微软雅黑" panose="020B0503020204020204" charset="-122"/>
              <a:ea typeface="微软雅黑" panose="020B0503020204020204" charset="-122"/>
            </a:endParaRPr>
          </a:p>
          <a:p>
            <a:r>
              <a:rPr lang="zh-CN" altLang="en-US" sz="1600" dirty="0">
                <a:solidFill>
                  <a:srgbClr val="10FBFE"/>
                </a:solidFill>
                <a:latin typeface="微软雅黑" panose="020B0503020204020204" charset="-122"/>
                <a:ea typeface="微软雅黑" panose="020B0503020204020204" charset="-122"/>
              </a:rPr>
              <a:t>// 执行绘制，按照mode参数制定的方式，根据绑定到 ELEMENT_ARRAY_BUFFER 的缓冲区中的顶点索引绘制图形</a:t>
            </a:r>
          </a:p>
          <a:p>
            <a:r>
              <a:rPr lang="zh-CN" altLang="en-US" sz="1600" dirty="0">
                <a:solidFill>
                  <a:srgbClr val="10FBFE"/>
                </a:solidFill>
                <a:latin typeface="微软雅黑" panose="020B0503020204020204" charset="-122"/>
                <a:ea typeface="微软雅黑" panose="020B0503020204020204" charset="-122"/>
              </a:rPr>
              <a:t>// @param model 绘制模式。</a:t>
            </a:r>
          </a:p>
          <a:p>
            <a:r>
              <a:rPr lang="zh-CN" altLang="en-US" sz="1600" dirty="0">
                <a:solidFill>
                  <a:srgbClr val="10FBFE"/>
                </a:solidFill>
                <a:latin typeface="微软雅黑" panose="020B0503020204020204" charset="-122"/>
                <a:ea typeface="微软雅黑" panose="020B0503020204020204" charset="-122"/>
              </a:rPr>
              <a:t>// @param count 指定绘制顶点的个数</a:t>
            </a:r>
          </a:p>
          <a:p>
            <a:r>
              <a:rPr lang="zh-CN" altLang="en-US" sz="1600" dirty="0">
                <a:solidFill>
                  <a:srgbClr val="10FBFE"/>
                </a:solidFill>
                <a:latin typeface="微软雅黑" panose="020B0503020204020204" charset="-122"/>
                <a:ea typeface="微软雅黑" panose="020B0503020204020204" charset="-122"/>
              </a:rPr>
              <a:t>// @param type 指定索引值数据类型。包括：UNSIGNED_BYTE、UNSIGNED_SHORT、UNSIGNED_INT</a:t>
            </a:r>
          </a:p>
          <a:p>
            <a:r>
              <a:rPr lang="zh-CN" altLang="en-US" sz="1600" dirty="0">
                <a:solidFill>
                  <a:srgbClr val="10FBFE"/>
                </a:solidFill>
                <a:latin typeface="微软雅黑" panose="020B0503020204020204" charset="-122"/>
                <a:ea typeface="微软雅黑" panose="020B0503020204020204" charset="-122"/>
              </a:rPr>
              <a:t>// @param offset 指定索引数组中绘制的偏移位置，以字节为单位</a:t>
            </a:r>
          </a:p>
          <a:p>
            <a:r>
              <a:rPr lang="zh-CN" altLang="en-US" sz="1600" dirty="0">
                <a:solidFill>
                  <a:srgbClr val="10FBFE"/>
                </a:solidFill>
                <a:latin typeface="微软雅黑" panose="020B0503020204020204" charset="-122"/>
                <a:ea typeface="微软雅黑" panose="020B0503020204020204" charset="-122"/>
              </a:rPr>
              <a:t>void drawElements(GLenum mode, GLsizei count, GLenum type, GLintptr offset);</a:t>
            </a:r>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8" name="组合 7"/>
          <p:cNvGrpSpPr/>
          <p:nvPr/>
        </p:nvGrpSpPr>
        <p:grpSpPr>
          <a:xfrm>
            <a:off x="5138363" y="1728029"/>
            <a:ext cx="6160135" cy="4110355"/>
            <a:chOff x="5138363" y="2008064"/>
            <a:chExt cx="6160135" cy="4110355"/>
          </a:xfrm>
        </p:grpSpPr>
        <p:sp>
          <p:nvSpPr>
            <p:cNvPr id="41" name="Rounded Rectangle 18"/>
            <p:cNvSpPr/>
            <p:nvPr/>
          </p:nvSpPr>
          <p:spPr>
            <a:xfrm>
              <a:off x="5138554"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2"/>
            <p:cNvSpPr/>
            <p:nvPr/>
          </p:nvSpPr>
          <p:spPr>
            <a:xfrm>
              <a:off x="5644136" y="2273853"/>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latin typeface="微软雅黑" panose="020B0503020204020204" charset="-122"/>
                  <a:ea typeface="微软雅黑" panose="020B0503020204020204" charset="-122"/>
                  <a:sym typeface="+mn-ea"/>
                </a:rPr>
                <a:t>输入标题</a:t>
              </a:r>
              <a:endParaRPr lang="zh-CN" altLang="en-US" sz="2000" b="1">
                <a:solidFill>
                  <a:schemeClr val="bg1"/>
                </a:solidFill>
                <a:latin typeface="微软雅黑" panose="020B0503020204020204" charset="-122"/>
                <a:ea typeface="微软雅黑" panose="020B0503020204020204" charset="-122"/>
                <a:cs typeface="Open Sans" pitchFamily="34" charset="0"/>
                <a:sym typeface="+mn-ea"/>
              </a:endParaRPr>
            </a:p>
          </p:txBody>
        </p:sp>
        <p:sp>
          <p:nvSpPr>
            <p:cNvPr id="44" name="Rounded Rectangle 23"/>
            <p:cNvSpPr/>
            <p:nvPr/>
          </p:nvSpPr>
          <p:spPr>
            <a:xfrm>
              <a:off x="7260558"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5"/>
            <p:cNvSpPr/>
            <p:nvPr/>
          </p:nvSpPr>
          <p:spPr>
            <a:xfrm>
              <a:off x="7766141"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latin typeface="微软雅黑" panose="020B0503020204020204" charset="-122"/>
                  <a:ea typeface="微软雅黑" panose="020B0503020204020204" charset="-122"/>
                  <a:sym typeface="+mn-ea"/>
                </a:rPr>
                <a:t>输入标题</a:t>
              </a:r>
            </a:p>
          </p:txBody>
        </p:sp>
        <p:sp>
          <p:nvSpPr>
            <p:cNvPr id="47" name="Rounded Rectangle 26"/>
            <p:cNvSpPr/>
            <p:nvPr/>
          </p:nvSpPr>
          <p:spPr>
            <a:xfrm>
              <a:off x="9369105"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8"/>
            <p:cNvSpPr/>
            <p:nvPr/>
          </p:nvSpPr>
          <p:spPr>
            <a:xfrm>
              <a:off x="9874687"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微软雅黑" panose="020B0503020204020204" charset="-122"/>
                  <a:ea typeface="微软雅黑" panose="020B0503020204020204" charset="-122"/>
                </a:rPr>
                <a:t>输入标题</a:t>
              </a:r>
            </a:p>
          </p:txBody>
        </p:sp>
        <p:sp>
          <p:nvSpPr>
            <p:cNvPr id="10" name="矩形 9"/>
            <p:cNvSpPr/>
            <p:nvPr/>
          </p:nvSpPr>
          <p:spPr>
            <a:xfrm>
              <a:off x="5286509" y="3544129"/>
              <a:ext cx="1633220" cy="1198880"/>
            </a:xfrm>
            <a:prstGeom prst="rect">
              <a:avLst/>
            </a:prstGeom>
          </p:spPr>
          <p:txBody>
            <a:bodyPr wrap="square">
              <a:spAutoFit/>
            </a:bodyPr>
            <a:lstStyle/>
            <a:p>
              <a:pPr algn="ctr" fontAlgn="auto">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200" dirty="0">
                <a:solidFill>
                  <a:srgbClr val="10FBFE"/>
                </a:solidFill>
                <a:latin typeface="微软雅黑" panose="020B0503020204020204" charset="-122"/>
                <a:ea typeface="微软雅黑" panose="020B0503020204020204" charset="-122"/>
                <a:cs typeface="+mn-ea"/>
                <a:sym typeface="+mn-lt"/>
              </a:endParaRPr>
            </a:p>
          </p:txBody>
        </p:sp>
        <p:sp>
          <p:nvSpPr>
            <p:cNvPr id="56" name="矩形 55"/>
            <p:cNvSpPr/>
            <p:nvPr/>
          </p:nvSpPr>
          <p:spPr>
            <a:xfrm>
              <a:off x="7422014" y="3565084"/>
              <a:ext cx="1605915" cy="1198880"/>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600" dirty="0"/>
            </a:p>
          </p:txBody>
        </p:sp>
        <p:sp>
          <p:nvSpPr>
            <p:cNvPr id="57" name="矩形 56"/>
            <p:cNvSpPr/>
            <p:nvPr/>
          </p:nvSpPr>
          <p:spPr>
            <a:xfrm>
              <a:off x="9507989" y="3565084"/>
              <a:ext cx="1650365" cy="1198880"/>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600" dirty="0"/>
            </a:p>
          </p:txBody>
        </p:sp>
        <p:sp>
          <p:nvSpPr>
            <p:cNvPr id="58" name="矩形 57"/>
            <p:cNvSpPr/>
            <p:nvPr/>
          </p:nvSpPr>
          <p:spPr>
            <a:xfrm>
              <a:off x="5138363" y="5196399"/>
              <a:ext cx="6160135"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zh-CN" altLang="en-US" sz="1600" dirty="0"/>
            </a:p>
          </p:txBody>
        </p:sp>
      </p:grpSp>
      <p:grpSp>
        <p:nvGrpSpPr>
          <p:cNvPr id="7" name="组合 6"/>
          <p:cNvGrpSpPr/>
          <p:nvPr/>
        </p:nvGrpSpPr>
        <p:grpSpPr>
          <a:xfrm>
            <a:off x="1002213" y="1912786"/>
            <a:ext cx="3681817" cy="3785167"/>
            <a:chOff x="1002213" y="2192821"/>
            <a:chExt cx="3681817" cy="3785167"/>
          </a:xfrm>
        </p:grpSpPr>
        <p:sp>
          <p:nvSpPr>
            <p:cNvPr id="23" name="Oval 2"/>
            <p:cNvSpPr/>
            <p:nvPr/>
          </p:nvSpPr>
          <p:spPr>
            <a:xfrm rot="18199285">
              <a:off x="1011030" y="2574358"/>
              <a:ext cx="3072664" cy="3090298"/>
            </a:xfrm>
            <a:prstGeom prst="ellipse">
              <a:avLst/>
            </a:prstGeom>
            <a:solidFill>
              <a:srgbClr val="6AE7FF">
                <a:alpha val="20000"/>
              </a:srgbClr>
            </a:solidFill>
            <a:ln w="53975" cmpd="dbl">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24" name="Oval 3"/>
            <p:cNvSpPr/>
            <p:nvPr/>
          </p:nvSpPr>
          <p:spPr>
            <a:xfrm rot="18199285">
              <a:off x="3098928" y="2189776"/>
              <a:ext cx="1061002" cy="1067091"/>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5" name="Oval 4"/>
            <p:cNvSpPr/>
            <p:nvPr/>
          </p:nvSpPr>
          <p:spPr>
            <a:xfrm rot="18199285">
              <a:off x="3716714" y="3343018"/>
              <a:ext cx="964548" cy="970083"/>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9" name="Oval 5"/>
            <p:cNvSpPr/>
            <p:nvPr/>
          </p:nvSpPr>
          <p:spPr>
            <a:xfrm rot="18199285">
              <a:off x="3530650" y="4578256"/>
              <a:ext cx="866865" cy="87184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0" name="Oval 6"/>
            <p:cNvSpPr/>
            <p:nvPr/>
          </p:nvSpPr>
          <p:spPr>
            <a:xfrm rot="18199285">
              <a:off x="2763942" y="5251571"/>
              <a:ext cx="724339" cy="728495"/>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2" name="Freeform 63"/>
            <p:cNvSpPr>
              <a:spLocks noEditPoints="1"/>
            </p:cNvSpPr>
            <p:nvPr/>
          </p:nvSpPr>
          <p:spPr bwMode="auto">
            <a:xfrm>
              <a:off x="3984163" y="3565199"/>
              <a:ext cx="429649" cy="581291"/>
            </a:xfrm>
            <a:custGeom>
              <a:avLst/>
              <a:gdLst>
                <a:gd name="T0" fmla="*/ 92 w 102"/>
                <a:gd name="T1" fmla="*/ 0 h 138"/>
                <a:gd name="T2" fmla="*/ 10 w 102"/>
                <a:gd name="T3" fmla="*/ 0 h 138"/>
                <a:gd name="T4" fmla="*/ 0 w 102"/>
                <a:gd name="T5" fmla="*/ 10 h 138"/>
                <a:gd name="T6" fmla="*/ 0 w 102"/>
                <a:gd name="T7" fmla="*/ 129 h 138"/>
                <a:gd name="T8" fmla="*/ 10 w 102"/>
                <a:gd name="T9" fmla="*/ 138 h 138"/>
                <a:gd name="T10" fmla="*/ 92 w 102"/>
                <a:gd name="T11" fmla="*/ 138 h 138"/>
                <a:gd name="T12" fmla="*/ 102 w 102"/>
                <a:gd name="T13" fmla="*/ 129 h 138"/>
                <a:gd name="T14" fmla="*/ 102 w 102"/>
                <a:gd name="T15" fmla="*/ 10 h 138"/>
                <a:gd name="T16" fmla="*/ 92 w 102"/>
                <a:gd name="T17" fmla="*/ 0 h 138"/>
                <a:gd name="T18" fmla="*/ 51 w 102"/>
                <a:gd name="T19" fmla="*/ 135 h 138"/>
                <a:gd name="T20" fmla="*/ 45 w 102"/>
                <a:gd name="T21" fmla="*/ 129 h 138"/>
                <a:gd name="T22" fmla="*/ 51 w 102"/>
                <a:gd name="T23" fmla="*/ 124 h 138"/>
                <a:gd name="T24" fmla="*/ 57 w 102"/>
                <a:gd name="T25" fmla="*/ 129 h 138"/>
                <a:gd name="T26" fmla="*/ 51 w 102"/>
                <a:gd name="T27" fmla="*/ 135 h 138"/>
                <a:gd name="T28" fmla="*/ 92 w 102"/>
                <a:gd name="T29" fmla="*/ 119 h 138"/>
                <a:gd name="T30" fmla="*/ 10 w 102"/>
                <a:gd name="T31" fmla="*/ 119 h 138"/>
                <a:gd name="T32" fmla="*/ 10 w 102"/>
                <a:gd name="T33" fmla="*/ 11 h 138"/>
                <a:gd name="T34" fmla="*/ 92 w 102"/>
                <a:gd name="T35" fmla="*/ 11 h 138"/>
                <a:gd name="T36" fmla="*/ 92 w 102"/>
                <a:gd name="T37"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138">
                  <a:moveTo>
                    <a:pt x="92" y="0"/>
                  </a:moveTo>
                  <a:cubicBezTo>
                    <a:pt x="10" y="0"/>
                    <a:pt x="10" y="0"/>
                    <a:pt x="10" y="0"/>
                  </a:cubicBezTo>
                  <a:cubicBezTo>
                    <a:pt x="5" y="0"/>
                    <a:pt x="0" y="4"/>
                    <a:pt x="0" y="10"/>
                  </a:cubicBezTo>
                  <a:cubicBezTo>
                    <a:pt x="0" y="129"/>
                    <a:pt x="0" y="129"/>
                    <a:pt x="0" y="129"/>
                  </a:cubicBezTo>
                  <a:cubicBezTo>
                    <a:pt x="0" y="134"/>
                    <a:pt x="5" y="138"/>
                    <a:pt x="10" y="138"/>
                  </a:cubicBezTo>
                  <a:cubicBezTo>
                    <a:pt x="92" y="138"/>
                    <a:pt x="92" y="138"/>
                    <a:pt x="92" y="138"/>
                  </a:cubicBezTo>
                  <a:cubicBezTo>
                    <a:pt x="97" y="138"/>
                    <a:pt x="102" y="134"/>
                    <a:pt x="102" y="129"/>
                  </a:cubicBezTo>
                  <a:cubicBezTo>
                    <a:pt x="102" y="10"/>
                    <a:pt x="102" y="10"/>
                    <a:pt x="102" y="10"/>
                  </a:cubicBezTo>
                  <a:cubicBezTo>
                    <a:pt x="102" y="4"/>
                    <a:pt x="97" y="0"/>
                    <a:pt x="92" y="0"/>
                  </a:cubicBezTo>
                  <a:close/>
                  <a:moveTo>
                    <a:pt x="51" y="135"/>
                  </a:moveTo>
                  <a:cubicBezTo>
                    <a:pt x="48" y="135"/>
                    <a:pt x="45" y="132"/>
                    <a:pt x="45" y="129"/>
                  </a:cubicBezTo>
                  <a:cubicBezTo>
                    <a:pt x="45" y="126"/>
                    <a:pt x="48" y="124"/>
                    <a:pt x="51" y="124"/>
                  </a:cubicBezTo>
                  <a:cubicBezTo>
                    <a:pt x="54" y="124"/>
                    <a:pt x="57" y="126"/>
                    <a:pt x="57" y="129"/>
                  </a:cubicBezTo>
                  <a:cubicBezTo>
                    <a:pt x="57" y="132"/>
                    <a:pt x="54" y="135"/>
                    <a:pt x="51" y="135"/>
                  </a:cubicBezTo>
                  <a:close/>
                  <a:moveTo>
                    <a:pt x="92" y="119"/>
                  </a:moveTo>
                  <a:cubicBezTo>
                    <a:pt x="10" y="119"/>
                    <a:pt x="10" y="119"/>
                    <a:pt x="10" y="119"/>
                  </a:cubicBezTo>
                  <a:cubicBezTo>
                    <a:pt x="10" y="11"/>
                    <a:pt x="10" y="11"/>
                    <a:pt x="10" y="11"/>
                  </a:cubicBezTo>
                  <a:cubicBezTo>
                    <a:pt x="92" y="11"/>
                    <a:pt x="92" y="11"/>
                    <a:pt x="92" y="11"/>
                  </a:cubicBezTo>
                  <a:lnTo>
                    <a:pt x="92" y="119"/>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3" name="Freeform 64"/>
            <p:cNvSpPr>
              <a:spLocks noEditPoints="1"/>
            </p:cNvSpPr>
            <p:nvPr/>
          </p:nvSpPr>
          <p:spPr bwMode="auto">
            <a:xfrm>
              <a:off x="3349842" y="2465456"/>
              <a:ext cx="559177" cy="533904"/>
            </a:xfrm>
            <a:custGeom>
              <a:avLst/>
              <a:gdLst>
                <a:gd name="T0" fmla="*/ 125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40 w 133"/>
                <a:gd name="T13" fmla="*/ 118 h 127"/>
                <a:gd name="T14" fmla="*/ 40 w 133"/>
                <a:gd name="T15" fmla="*/ 127 h 127"/>
                <a:gd name="T16" fmla="*/ 53 w 133"/>
                <a:gd name="T17" fmla="*/ 127 h 127"/>
                <a:gd name="T18" fmla="*/ 80 w 133"/>
                <a:gd name="T19" fmla="*/ 127 h 127"/>
                <a:gd name="T20" fmla="*/ 94 w 133"/>
                <a:gd name="T21" fmla="*/ 127 h 127"/>
                <a:gd name="T22" fmla="*/ 94 w 133"/>
                <a:gd name="T23" fmla="*/ 118 h 127"/>
                <a:gd name="T24" fmla="*/ 80 w 133"/>
                <a:gd name="T25" fmla="*/ 100 h 127"/>
                <a:gd name="T26" fmla="*/ 125 w 133"/>
                <a:gd name="T27" fmla="*/ 100 h 127"/>
                <a:gd name="T28" fmla="*/ 133 w 133"/>
                <a:gd name="T29" fmla="*/ 91 h 127"/>
                <a:gd name="T30" fmla="*/ 133 w 133"/>
                <a:gd name="T31" fmla="*/ 9 h 127"/>
                <a:gd name="T32" fmla="*/ 125 w 133"/>
                <a:gd name="T33" fmla="*/ 0 h 127"/>
                <a:gd name="T34" fmla="*/ 60 w 133"/>
                <a:gd name="T35" fmla="*/ 89 h 127"/>
                <a:gd name="T36" fmla="*/ 67 w 133"/>
                <a:gd name="T37" fmla="*/ 82 h 127"/>
                <a:gd name="T38" fmla="*/ 75 w 133"/>
                <a:gd name="T39" fmla="*/ 89 h 127"/>
                <a:gd name="T40" fmla="*/ 67 w 133"/>
                <a:gd name="T41" fmla="*/ 97 h 127"/>
                <a:gd name="T42" fmla="*/ 60 w 133"/>
                <a:gd name="T43" fmla="*/ 89 h 127"/>
                <a:gd name="T44" fmla="*/ 124 w 133"/>
                <a:gd name="T45" fmla="*/ 79 h 127"/>
                <a:gd name="T46" fmla="*/ 10 w 133"/>
                <a:gd name="T47" fmla="*/ 79 h 127"/>
                <a:gd name="T48" fmla="*/ 10 w 133"/>
                <a:gd name="T49" fmla="*/ 10 h 127"/>
                <a:gd name="T50" fmla="*/ 124 w 133"/>
                <a:gd name="T51" fmla="*/ 10 h 127"/>
                <a:gd name="T52" fmla="*/ 124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chemeClr val="bg1"/>
            </a:solidFill>
            <a:ln>
              <a:noFill/>
            </a:ln>
          </p:spPr>
          <p:txBody>
            <a:bodyPr vert="horz" wrap="square" lIns="91440" tIns="45720" rIns="91440" bIns="45720" numCol="1" anchor="t" anchorCtr="0" compatLnSpc="1"/>
            <a:lstStyle/>
            <a:p>
              <a:endParaRPr lang="en-US"/>
            </a:p>
          </p:txBody>
        </p:sp>
        <p:grpSp>
          <p:nvGrpSpPr>
            <p:cNvPr id="34" name="Group 11"/>
            <p:cNvGrpSpPr/>
            <p:nvPr/>
          </p:nvGrpSpPr>
          <p:grpSpPr>
            <a:xfrm>
              <a:off x="2928510" y="5473537"/>
              <a:ext cx="389923" cy="289364"/>
              <a:chOff x="5129089" y="3156352"/>
              <a:chExt cx="474198" cy="351905"/>
            </a:xfrm>
            <a:solidFill>
              <a:schemeClr val="bg1"/>
            </a:solidFill>
          </p:grpSpPr>
          <p:sp>
            <p:nvSpPr>
              <p:cNvPr id="35" name="Freeform 66"/>
              <p:cNvSpPr>
                <a:spLocks noEditPoints="1"/>
              </p:cNvSpPr>
              <p:nvPr/>
            </p:nvSpPr>
            <p:spPr bwMode="auto">
              <a:xfrm>
                <a:off x="5139073" y="3156352"/>
                <a:ext cx="459224" cy="279527"/>
              </a:xfrm>
              <a:custGeom>
                <a:avLst/>
                <a:gdLst>
                  <a:gd name="T0" fmla="*/ 184 w 184"/>
                  <a:gd name="T1" fmla="*/ 0 h 112"/>
                  <a:gd name="T2" fmla="*/ 0 w 184"/>
                  <a:gd name="T3" fmla="*/ 0 h 112"/>
                  <a:gd name="T4" fmla="*/ 0 w 184"/>
                  <a:gd name="T5" fmla="*/ 112 h 112"/>
                  <a:gd name="T6" fmla="*/ 184 w 184"/>
                  <a:gd name="T7" fmla="*/ 112 h 112"/>
                  <a:gd name="T8" fmla="*/ 184 w 184"/>
                  <a:gd name="T9" fmla="*/ 0 h 112"/>
                  <a:gd name="T10" fmla="*/ 176 w 184"/>
                  <a:gd name="T11" fmla="*/ 102 h 112"/>
                  <a:gd name="T12" fmla="*/ 8 w 184"/>
                  <a:gd name="T13" fmla="*/ 102 h 112"/>
                  <a:gd name="T14" fmla="*/ 8 w 184"/>
                  <a:gd name="T15" fmla="*/ 8 h 112"/>
                  <a:gd name="T16" fmla="*/ 176 w 184"/>
                  <a:gd name="T17" fmla="*/ 8 h 112"/>
                  <a:gd name="T18" fmla="*/ 176 w 184"/>
                  <a:gd name="T19"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12">
                    <a:moveTo>
                      <a:pt x="184" y="0"/>
                    </a:moveTo>
                    <a:lnTo>
                      <a:pt x="0" y="0"/>
                    </a:lnTo>
                    <a:lnTo>
                      <a:pt x="0" y="112"/>
                    </a:lnTo>
                    <a:lnTo>
                      <a:pt x="184" y="112"/>
                    </a:lnTo>
                    <a:lnTo>
                      <a:pt x="184" y="0"/>
                    </a:lnTo>
                    <a:close/>
                    <a:moveTo>
                      <a:pt x="176" y="102"/>
                    </a:moveTo>
                    <a:lnTo>
                      <a:pt x="8" y="102"/>
                    </a:lnTo>
                    <a:lnTo>
                      <a:pt x="8" y="8"/>
                    </a:lnTo>
                    <a:lnTo>
                      <a:pt x="176" y="8"/>
                    </a:lnTo>
                    <a:lnTo>
                      <a:pt x="176" y="102"/>
                    </a:lnTo>
                    <a:close/>
                  </a:path>
                </a:pathLst>
              </a:custGeom>
              <a:grpFill/>
              <a:ln>
                <a:noFill/>
              </a:ln>
            </p:spPr>
            <p:txBody>
              <a:bodyPr vert="horz" wrap="square" lIns="91440" tIns="45720" rIns="91440" bIns="45720" numCol="1" anchor="t" anchorCtr="0" compatLnSpc="1"/>
              <a:lstStyle/>
              <a:p>
                <a:endParaRPr lang="en-US"/>
              </a:p>
            </p:txBody>
          </p:sp>
          <p:sp>
            <p:nvSpPr>
              <p:cNvPr id="36" name="Freeform 67"/>
              <p:cNvSpPr/>
              <p:nvPr/>
            </p:nvSpPr>
            <p:spPr bwMode="auto">
              <a:xfrm>
                <a:off x="5129089" y="3448358"/>
                <a:ext cx="474198" cy="59899"/>
              </a:xfrm>
              <a:custGeom>
                <a:avLst/>
                <a:gdLst>
                  <a:gd name="T0" fmla="*/ 190 w 190"/>
                  <a:gd name="T1" fmla="*/ 16 h 24"/>
                  <a:gd name="T2" fmla="*/ 188 w 190"/>
                  <a:gd name="T3" fmla="*/ 0 h 24"/>
                  <a:gd name="T4" fmla="*/ 3 w 190"/>
                  <a:gd name="T5" fmla="*/ 0 h 24"/>
                  <a:gd name="T6" fmla="*/ 0 w 190"/>
                  <a:gd name="T7" fmla="*/ 16 h 24"/>
                  <a:gd name="T8" fmla="*/ 0 w 190"/>
                  <a:gd name="T9" fmla="*/ 16 h 24"/>
                  <a:gd name="T10" fmla="*/ 0 w 190"/>
                  <a:gd name="T11" fmla="*/ 24 h 24"/>
                  <a:gd name="T12" fmla="*/ 190 w 190"/>
                  <a:gd name="T13" fmla="*/ 24 h 24"/>
                  <a:gd name="T14" fmla="*/ 190 w 190"/>
                  <a:gd name="T15" fmla="*/ 16 h 24"/>
                  <a:gd name="T16" fmla="*/ 190 w 190"/>
                  <a:gd name="T1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4">
                    <a:moveTo>
                      <a:pt x="190" y="16"/>
                    </a:moveTo>
                    <a:lnTo>
                      <a:pt x="188" y="0"/>
                    </a:lnTo>
                    <a:lnTo>
                      <a:pt x="3" y="0"/>
                    </a:lnTo>
                    <a:lnTo>
                      <a:pt x="0" y="16"/>
                    </a:lnTo>
                    <a:lnTo>
                      <a:pt x="0" y="16"/>
                    </a:lnTo>
                    <a:lnTo>
                      <a:pt x="0" y="24"/>
                    </a:lnTo>
                    <a:lnTo>
                      <a:pt x="190" y="24"/>
                    </a:lnTo>
                    <a:lnTo>
                      <a:pt x="190" y="16"/>
                    </a:lnTo>
                    <a:lnTo>
                      <a:pt x="190" y="16"/>
                    </a:lnTo>
                    <a:close/>
                  </a:path>
                </a:pathLst>
              </a:custGeom>
              <a:grpFill/>
              <a:ln>
                <a:noFill/>
              </a:ln>
            </p:spPr>
            <p:txBody>
              <a:bodyPr vert="horz" wrap="square" lIns="91440" tIns="45720" rIns="91440" bIns="45720" numCol="1" anchor="t" anchorCtr="0" compatLnSpc="1"/>
              <a:lstStyle/>
              <a:p>
                <a:endParaRPr lang="en-US"/>
              </a:p>
            </p:txBody>
          </p:sp>
        </p:grpSp>
        <p:grpSp>
          <p:nvGrpSpPr>
            <p:cNvPr id="37" name="Group 14"/>
            <p:cNvGrpSpPr/>
            <p:nvPr/>
          </p:nvGrpSpPr>
          <p:grpSpPr>
            <a:xfrm>
              <a:off x="3723571" y="4742900"/>
              <a:ext cx="481023" cy="542552"/>
              <a:chOff x="5513440" y="1766202"/>
              <a:chExt cx="429274" cy="484183"/>
            </a:xfrm>
            <a:solidFill>
              <a:schemeClr val="bg1"/>
            </a:solidFill>
          </p:grpSpPr>
          <p:sp>
            <p:nvSpPr>
              <p:cNvPr id="38"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2" name="Group 32"/>
            <p:cNvGrpSpPr/>
            <p:nvPr/>
          </p:nvGrpSpPr>
          <p:grpSpPr>
            <a:xfrm>
              <a:off x="2122953" y="3092327"/>
              <a:ext cx="796477" cy="770502"/>
              <a:chOff x="1119268" y="4013950"/>
              <a:chExt cx="456607" cy="441716"/>
            </a:xfrm>
            <a:solidFill>
              <a:schemeClr val="bg1"/>
            </a:solidFill>
          </p:grpSpPr>
          <p:sp>
            <p:nvSpPr>
              <p:cNvPr id="53" name="Freeform 129"/>
              <p:cNvSpPr/>
              <p:nvPr/>
            </p:nvSpPr>
            <p:spPr bwMode="auto">
              <a:xfrm>
                <a:off x="1149096" y="4196105"/>
                <a:ext cx="426779" cy="157235"/>
              </a:xfrm>
              <a:custGeom>
                <a:avLst/>
                <a:gdLst>
                  <a:gd name="T0" fmla="*/ 86 w 171"/>
                  <a:gd name="T1" fmla="*/ 36 h 63"/>
                  <a:gd name="T2" fmla="*/ 24 w 171"/>
                  <a:gd name="T3" fmla="*/ 0 h 63"/>
                  <a:gd name="T4" fmla="*/ 0 w 171"/>
                  <a:gd name="T5" fmla="*/ 15 h 63"/>
                  <a:gd name="T6" fmla="*/ 86 w 171"/>
                  <a:gd name="T7" fmla="*/ 63 h 63"/>
                  <a:gd name="T8" fmla="*/ 171 w 171"/>
                  <a:gd name="T9" fmla="*/ 15 h 63"/>
                  <a:gd name="T10" fmla="*/ 147 w 171"/>
                  <a:gd name="T11" fmla="*/ 0 h 63"/>
                  <a:gd name="T12" fmla="*/ 86 w 171"/>
                  <a:gd name="T13" fmla="*/ 36 h 63"/>
                </a:gdLst>
                <a:ahLst/>
                <a:cxnLst>
                  <a:cxn ang="0">
                    <a:pos x="T0" y="T1"/>
                  </a:cxn>
                  <a:cxn ang="0">
                    <a:pos x="T2" y="T3"/>
                  </a:cxn>
                  <a:cxn ang="0">
                    <a:pos x="T4" y="T5"/>
                  </a:cxn>
                  <a:cxn ang="0">
                    <a:pos x="T6" y="T7"/>
                  </a:cxn>
                  <a:cxn ang="0">
                    <a:pos x="T8" y="T9"/>
                  </a:cxn>
                  <a:cxn ang="0">
                    <a:pos x="T10" y="T11"/>
                  </a:cxn>
                  <a:cxn ang="0">
                    <a:pos x="T12" y="T13"/>
                  </a:cxn>
                </a:cxnLst>
                <a:rect l="0" t="0" r="r" b="b"/>
                <a:pathLst>
                  <a:path w="171" h="63">
                    <a:moveTo>
                      <a:pt x="86" y="36"/>
                    </a:moveTo>
                    <a:lnTo>
                      <a:pt x="24" y="0"/>
                    </a:lnTo>
                    <a:lnTo>
                      <a:pt x="0" y="15"/>
                    </a:lnTo>
                    <a:lnTo>
                      <a:pt x="86" y="63"/>
                    </a:lnTo>
                    <a:lnTo>
                      <a:pt x="171" y="15"/>
                    </a:lnTo>
                    <a:lnTo>
                      <a:pt x="147" y="0"/>
                    </a:lnTo>
                    <a:lnTo>
                      <a:pt x="8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130"/>
              <p:cNvSpPr/>
              <p:nvPr/>
            </p:nvSpPr>
            <p:spPr bwMode="auto">
              <a:xfrm>
                <a:off x="1134426" y="4300928"/>
                <a:ext cx="426779" cy="154738"/>
              </a:xfrm>
              <a:custGeom>
                <a:avLst/>
                <a:gdLst>
                  <a:gd name="T0" fmla="*/ 86 w 171"/>
                  <a:gd name="T1" fmla="*/ 34 h 62"/>
                  <a:gd name="T2" fmla="*/ 24 w 171"/>
                  <a:gd name="T3" fmla="*/ 0 h 62"/>
                  <a:gd name="T4" fmla="*/ 0 w 171"/>
                  <a:gd name="T5" fmla="*/ 13 h 62"/>
                  <a:gd name="T6" fmla="*/ 86 w 171"/>
                  <a:gd name="T7" fmla="*/ 62 h 62"/>
                  <a:gd name="T8" fmla="*/ 171 w 171"/>
                  <a:gd name="T9" fmla="*/ 13 h 62"/>
                  <a:gd name="T10" fmla="*/ 147 w 171"/>
                  <a:gd name="T11" fmla="*/ 0 h 62"/>
                  <a:gd name="T12" fmla="*/ 86 w 171"/>
                  <a:gd name="T13" fmla="*/ 34 h 62"/>
                </a:gdLst>
                <a:ahLst/>
                <a:cxnLst>
                  <a:cxn ang="0">
                    <a:pos x="T0" y="T1"/>
                  </a:cxn>
                  <a:cxn ang="0">
                    <a:pos x="T2" y="T3"/>
                  </a:cxn>
                  <a:cxn ang="0">
                    <a:pos x="T4" y="T5"/>
                  </a:cxn>
                  <a:cxn ang="0">
                    <a:pos x="T6" y="T7"/>
                  </a:cxn>
                  <a:cxn ang="0">
                    <a:pos x="T8" y="T9"/>
                  </a:cxn>
                  <a:cxn ang="0">
                    <a:pos x="T10" y="T11"/>
                  </a:cxn>
                  <a:cxn ang="0">
                    <a:pos x="T12" y="T13"/>
                  </a:cxn>
                </a:cxnLst>
                <a:rect l="0" t="0" r="r" b="b"/>
                <a:pathLst>
                  <a:path w="171" h="62">
                    <a:moveTo>
                      <a:pt x="86" y="34"/>
                    </a:moveTo>
                    <a:lnTo>
                      <a:pt x="24" y="0"/>
                    </a:lnTo>
                    <a:lnTo>
                      <a:pt x="0" y="13"/>
                    </a:lnTo>
                    <a:lnTo>
                      <a:pt x="86" y="62"/>
                    </a:lnTo>
                    <a:lnTo>
                      <a:pt x="171" y="13"/>
                    </a:lnTo>
                    <a:lnTo>
                      <a:pt x="147" y="0"/>
                    </a:lnTo>
                    <a:lnTo>
                      <a:pt x="86"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131"/>
              <p:cNvSpPr/>
              <p:nvPr/>
            </p:nvSpPr>
            <p:spPr bwMode="auto">
              <a:xfrm>
                <a:off x="1119268" y="4013950"/>
                <a:ext cx="426779" cy="242092"/>
              </a:xfrm>
              <a:custGeom>
                <a:avLst/>
                <a:gdLst>
                  <a:gd name="T0" fmla="*/ 171 w 171"/>
                  <a:gd name="T1" fmla="*/ 48 h 97"/>
                  <a:gd name="T2" fmla="*/ 86 w 171"/>
                  <a:gd name="T3" fmla="*/ 0 h 97"/>
                  <a:gd name="T4" fmla="*/ 0 w 171"/>
                  <a:gd name="T5" fmla="*/ 48 h 97"/>
                  <a:gd name="T6" fmla="*/ 86 w 171"/>
                  <a:gd name="T7" fmla="*/ 97 h 97"/>
                  <a:gd name="T8" fmla="*/ 171 w 171"/>
                  <a:gd name="T9" fmla="*/ 48 h 97"/>
                </a:gdLst>
                <a:ahLst/>
                <a:cxnLst>
                  <a:cxn ang="0">
                    <a:pos x="T0" y="T1"/>
                  </a:cxn>
                  <a:cxn ang="0">
                    <a:pos x="T2" y="T3"/>
                  </a:cxn>
                  <a:cxn ang="0">
                    <a:pos x="T4" y="T5"/>
                  </a:cxn>
                  <a:cxn ang="0">
                    <a:pos x="T6" y="T7"/>
                  </a:cxn>
                  <a:cxn ang="0">
                    <a:pos x="T8" y="T9"/>
                  </a:cxn>
                </a:cxnLst>
                <a:rect l="0" t="0" r="r" b="b"/>
                <a:pathLst>
                  <a:path w="171" h="97">
                    <a:moveTo>
                      <a:pt x="171" y="48"/>
                    </a:moveTo>
                    <a:lnTo>
                      <a:pt x="86" y="0"/>
                    </a:lnTo>
                    <a:lnTo>
                      <a:pt x="0" y="48"/>
                    </a:lnTo>
                    <a:lnTo>
                      <a:pt x="86" y="97"/>
                    </a:lnTo>
                    <a:lnTo>
                      <a:pt x="171"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1" name="矩形 10"/>
            <p:cNvSpPr/>
            <p:nvPr/>
          </p:nvSpPr>
          <p:spPr>
            <a:xfrm>
              <a:off x="1501672" y="4301300"/>
              <a:ext cx="2090553" cy="706755"/>
            </a:xfrm>
            <a:prstGeom prst="rect">
              <a:avLst/>
            </a:prstGeom>
          </p:spPr>
          <p:txBody>
            <a:bodyPr wrap="square">
              <a:spAutoFit/>
            </a:bodyPr>
            <a:lstStyle/>
            <a:p>
              <a:pPr algn="ctr"/>
              <a:r>
                <a:rPr lang="zh-CN" altLang="en-US" sz="2000" b="1">
                  <a:solidFill>
                    <a:schemeClr val="bg1"/>
                  </a:solidFill>
                  <a:latin typeface="微软雅黑" panose="020B0503020204020204" charset="-122"/>
                  <a:ea typeface="微软雅黑" panose="020B0503020204020204" charset="-122"/>
                  <a:sym typeface="+mn-ea"/>
                </a:rPr>
                <a:t>单击此处输入标题文本</a:t>
              </a:r>
              <a:endParaRPr lang="zh-CN" altLang="en-US" sz="2000" b="1" dirty="0">
                <a:solidFill>
                  <a:schemeClr val="bg1"/>
                </a:solidFill>
                <a:latin typeface="微软雅黑" panose="020B0503020204020204" charset="-122"/>
                <a:ea typeface="微软雅黑" panose="020B0503020204020204" charset="-122"/>
                <a:sym typeface="+mn-ea"/>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par>
                                <p:cTn id="14" presetID="10" presetClass="entr" presetSubtype="0"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63" presetClass="path" presetSubtype="0" decel="50000" fill="hold" nodeType="withEffect">
                                  <p:stCondLst>
                                    <p:cond delay="500"/>
                                  </p:stCondLst>
                                  <p:childTnLst>
                                    <p:animMotion origin="layout" path="M 0.01524 3.7037E-6 L -0.04453 3.7037E-6 " pathEditMode="relative" rAng="0" ptsTypes="AA">
                                      <p:cBhvr>
                                        <p:cTn id="18" dur="750" spd="-100000" fill="hold"/>
                                        <p:tgtEl>
                                          <p:spTgt spid="7"/>
                                        </p:tgtEl>
                                        <p:attrNameLst>
                                          <p:attrName>ppt_x</p:attrName>
                                          <p:attrName>ppt_y</p:attrName>
                                        </p:attrNameLst>
                                      </p:cBhvr>
                                      <p:rCtr x="-2995" y="0"/>
                                    </p:animMotion>
                                  </p:childTnLst>
                                </p:cTn>
                              </p:par>
                              <p:par>
                                <p:cTn id="19" presetID="35" presetClass="path" presetSubtype="0" accel="50000" decel="50000" fill="hold" nodeType="withEffect">
                                  <p:stCondLst>
                                    <p:cond delay="1250"/>
                                  </p:stCondLst>
                                  <p:childTnLst>
                                    <p:animMotion origin="layout" path="M 0.01602 3.7037E-6 L -3.75E-6 3.7037E-6 " pathEditMode="relative" rAng="0" ptsTypes="AA">
                                      <p:cBhvr>
                                        <p:cTn id="20" dur="750" fill="hold"/>
                                        <p:tgtEl>
                                          <p:spTgt spid="7"/>
                                        </p:tgtEl>
                                        <p:attrNameLst>
                                          <p:attrName>ppt_x</p:attrName>
                                          <p:attrName>ppt_y</p:attrName>
                                        </p:attrNameLst>
                                      </p:cBhvr>
                                      <p:rCtr x="-807" y="0"/>
                                    </p:animMotion>
                                  </p:childTnLst>
                                </p:cTn>
                              </p:par>
                              <p:par>
                                <p:cTn id="21" presetID="10" presetClass="entr" presetSubtype="0" fill="hold" nodeType="withEffect">
                                  <p:stCondLst>
                                    <p:cond delay="7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63" presetClass="path" presetSubtype="0" decel="50000" fill="hold" nodeType="withEffect">
                                  <p:stCondLst>
                                    <p:cond delay="750"/>
                                  </p:stCondLst>
                                  <p:childTnLst>
                                    <p:animMotion origin="layout" path="M -0.01758 0.00046 L 0.04453 2.22222E-6 " pathEditMode="relative" rAng="0" ptsTypes="AA">
                                      <p:cBhvr>
                                        <p:cTn id="25" dur="750" spd="-100000" fill="hold"/>
                                        <p:tgtEl>
                                          <p:spTgt spid="8"/>
                                        </p:tgtEl>
                                        <p:attrNameLst>
                                          <p:attrName>ppt_x</p:attrName>
                                          <p:attrName>ppt_y</p:attrName>
                                        </p:attrNameLst>
                                      </p:cBhvr>
                                      <p:rCtr x="3099" y="-23"/>
                                    </p:animMotion>
                                  </p:childTnLst>
                                </p:cTn>
                              </p:par>
                              <p:par>
                                <p:cTn id="26" presetID="35" presetClass="path" presetSubtype="0" accel="50000" decel="50000" fill="hold" nodeType="withEffect">
                                  <p:stCondLst>
                                    <p:cond delay="1500"/>
                                  </p:stCondLst>
                                  <p:childTnLst>
                                    <p:animMotion origin="layout" path="M -0.01784 0.00092 L -2.08333E-7 2.22222E-6 " pathEditMode="relative" rAng="0" ptsTypes="AA">
                                      <p:cBhvr>
                                        <p:cTn id="27" dur="750" fill="hold"/>
                                        <p:tgtEl>
                                          <p:spTgt spid="8"/>
                                        </p:tgtEl>
                                        <p:attrNameLst>
                                          <p:attrName>ppt_x</p:attrName>
                                          <p:attrName>ppt_y</p:attrName>
                                        </p:attrNameLst>
                                      </p:cBhvr>
                                      <p:rCtr x="885"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9463" name="组合 82"/>
          <p:cNvGrpSpPr/>
          <p:nvPr/>
        </p:nvGrpSpPr>
        <p:grpSpPr bwMode="auto">
          <a:xfrm>
            <a:off x="1222375" y="2222183"/>
            <a:ext cx="1546225" cy="1544637"/>
            <a:chOff x="1222577" y="2190193"/>
            <a:chExt cx="1545336" cy="1545336"/>
          </a:xfrm>
        </p:grpSpPr>
        <p:sp>
          <p:nvSpPr>
            <p:cNvPr id="84" name="Oval 16"/>
            <p:cNvSpPr/>
            <p:nvPr/>
          </p:nvSpPr>
          <p:spPr>
            <a:xfrm>
              <a:off x="1409794" y="2377603"/>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04397B"/>
                </a:solidFill>
              </a:endParaRPr>
            </a:p>
          </p:txBody>
        </p:sp>
        <p:sp>
          <p:nvSpPr>
            <p:cNvPr id="85" name="Arc 20"/>
            <p:cNvSpPr/>
            <p:nvPr/>
          </p:nvSpPr>
          <p:spPr>
            <a:xfrm>
              <a:off x="1222577" y="2190193"/>
              <a:ext cx="1545336" cy="1545336"/>
            </a:xfrm>
            <a:prstGeom prst="arc">
              <a:avLst>
                <a:gd name="adj1" fmla="val 20172577"/>
                <a:gd name="adj2" fmla="val 16297434"/>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82" name="TextBox 24"/>
            <p:cNvSpPr txBox="1">
              <a:spLocks noChangeArrowheads="1"/>
            </p:cNvSpPr>
            <p:nvPr/>
          </p:nvSpPr>
          <p:spPr bwMode="auto">
            <a:xfrm>
              <a:off x="1607857"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85%</a:t>
              </a:r>
            </a:p>
          </p:txBody>
        </p:sp>
      </p:grpSp>
      <p:grpSp>
        <p:nvGrpSpPr>
          <p:cNvPr id="19464" name="组合 86"/>
          <p:cNvGrpSpPr/>
          <p:nvPr/>
        </p:nvGrpSpPr>
        <p:grpSpPr bwMode="auto">
          <a:xfrm>
            <a:off x="3941763" y="2219008"/>
            <a:ext cx="1544637" cy="1544637"/>
            <a:chOff x="3941805" y="2186816"/>
            <a:chExt cx="1545336" cy="1545336"/>
          </a:xfrm>
        </p:grpSpPr>
        <p:sp>
          <p:nvSpPr>
            <p:cNvPr id="88" name="Oval 17"/>
            <p:cNvSpPr/>
            <p:nvPr/>
          </p:nvSpPr>
          <p:spPr>
            <a:xfrm>
              <a:off x="4132391"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9" name="Arc 21"/>
            <p:cNvSpPr/>
            <p:nvPr/>
          </p:nvSpPr>
          <p:spPr>
            <a:xfrm>
              <a:off x="3941805" y="2186816"/>
              <a:ext cx="1545336" cy="1545336"/>
            </a:xfrm>
            <a:prstGeom prst="arc">
              <a:avLst>
                <a:gd name="adj1" fmla="val 17379292"/>
                <a:gd name="adj2" fmla="val 8825709"/>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9" name="TextBox 27"/>
            <p:cNvSpPr txBox="1">
              <a:spLocks noChangeArrowheads="1"/>
            </p:cNvSpPr>
            <p:nvPr/>
          </p:nvSpPr>
          <p:spPr bwMode="auto">
            <a:xfrm>
              <a:off x="4353263"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73%</a:t>
              </a:r>
            </a:p>
          </p:txBody>
        </p:sp>
      </p:grpSp>
      <p:grpSp>
        <p:nvGrpSpPr>
          <p:cNvPr id="19465" name="组合 90"/>
          <p:cNvGrpSpPr/>
          <p:nvPr/>
        </p:nvGrpSpPr>
        <p:grpSpPr bwMode="auto">
          <a:xfrm>
            <a:off x="6661150" y="2219008"/>
            <a:ext cx="1544638" cy="1544637"/>
            <a:chOff x="6661033" y="2186816"/>
            <a:chExt cx="1545336" cy="1545336"/>
          </a:xfrm>
        </p:grpSpPr>
        <p:sp>
          <p:nvSpPr>
            <p:cNvPr id="92" name="Oval 18"/>
            <p:cNvSpPr/>
            <p:nvPr/>
          </p:nvSpPr>
          <p:spPr>
            <a:xfrm>
              <a:off x="6854796"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3" name="Arc 22"/>
            <p:cNvSpPr/>
            <p:nvPr/>
          </p:nvSpPr>
          <p:spPr>
            <a:xfrm>
              <a:off x="6661033" y="2186816"/>
              <a:ext cx="1545336" cy="1545336"/>
            </a:xfrm>
            <a:prstGeom prst="arc">
              <a:avLst>
                <a:gd name="adj1" fmla="val 14283035"/>
                <a:gd name="adj2" fmla="val 8268073"/>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6" name="TextBox 28"/>
            <p:cNvSpPr txBox="1">
              <a:spLocks noChangeArrowheads="1"/>
            </p:cNvSpPr>
            <p:nvPr/>
          </p:nvSpPr>
          <p:spPr bwMode="auto">
            <a:xfrm>
              <a:off x="7045059" y="2732225"/>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78%</a:t>
              </a:r>
            </a:p>
          </p:txBody>
        </p:sp>
      </p:grpSp>
      <p:grpSp>
        <p:nvGrpSpPr>
          <p:cNvPr id="19466" name="组合 94"/>
          <p:cNvGrpSpPr/>
          <p:nvPr/>
        </p:nvGrpSpPr>
        <p:grpSpPr bwMode="auto">
          <a:xfrm>
            <a:off x="9390063" y="2219008"/>
            <a:ext cx="1546225" cy="1544637"/>
            <a:chOff x="9390392" y="2186816"/>
            <a:chExt cx="1545336" cy="1545336"/>
          </a:xfrm>
        </p:grpSpPr>
        <p:sp>
          <p:nvSpPr>
            <p:cNvPr id="96" name="Oval 19"/>
            <p:cNvSpPr/>
            <p:nvPr/>
          </p:nvSpPr>
          <p:spPr>
            <a:xfrm>
              <a:off x="9577609" y="2377402"/>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7" name="Arc 23"/>
            <p:cNvSpPr/>
            <p:nvPr/>
          </p:nvSpPr>
          <p:spPr>
            <a:xfrm>
              <a:off x="9390392" y="2186816"/>
              <a:ext cx="1545336" cy="1545336"/>
            </a:xfrm>
            <a:prstGeom prst="arc">
              <a:avLst>
                <a:gd name="adj1" fmla="val 17026676"/>
                <a:gd name="adj2" fmla="val 13044588"/>
              </a:avLst>
            </a:prstGeom>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3" name="TextBox 29"/>
            <p:cNvSpPr txBox="1">
              <a:spLocks noChangeArrowheads="1"/>
            </p:cNvSpPr>
            <p:nvPr/>
          </p:nvSpPr>
          <p:spPr bwMode="auto">
            <a:xfrm>
              <a:off x="9772728"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90%</a:t>
              </a:r>
            </a:p>
          </p:txBody>
        </p:sp>
      </p:grpSp>
      <p:sp>
        <p:nvSpPr>
          <p:cNvPr id="19467" name="文本框 1"/>
          <p:cNvSpPr txBox="1">
            <a:spLocks noChangeArrowheads="1"/>
          </p:cNvSpPr>
          <p:nvPr/>
        </p:nvSpPr>
        <p:spPr bwMode="auto">
          <a:xfrm>
            <a:off x="775970" y="3943350"/>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68" name="文本框 103"/>
          <p:cNvSpPr txBox="1">
            <a:spLocks noChangeArrowheads="1"/>
          </p:cNvSpPr>
          <p:nvPr/>
        </p:nvSpPr>
        <p:spPr bwMode="auto">
          <a:xfrm>
            <a:off x="3495993" y="39430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69" name="文本框 104"/>
          <p:cNvSpPr txBox="1">
            <a:spLocks noChangeArrowheads="1"/>
          </p:cNvSpPr>
          <p:nvPr/>
        </p:nvSpPr>
        <p:spPr bwMode="auto">
          <a:xfrm>
            <a:off x="6220778" y="39303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70" name="文本框 105"/>
          <p:cNvSpPr txBox="1">
            <a:spLocks noChangeArrowheads="1"/>
          </p:cNvSpPr>
          <p:nvPr/>
        </p:nvSpPr>
        <p:spPr bwMode="auto">
          <a:xfrm>
            <a:off x="8945880" y="39303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0" presetClass="entr" presetSubtype="0" fill="hold" nodeType="after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wedge">
                                      <p:cBhvr>
                                        <p:cTn id="17" dur="500"/>
                                        <p:tgtEl>
                                          <p:spTgt spid="19463"/>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9467"/>
                                        </p:tgtEl>
                                        <p:attrNameLst>
                                          <p:attrName>style.visibility</p:attrName>
                                        </p:attrNameLst>
                                      </p:cBhvr>
                                      <p:to>
                                        <p:strVal val="visible"/>
                                      </p:to>
                                    </p:set>
                                    <p:anim calcmode="lin" valueType="num">
                                      <p:cBhvr additive="base">
                                        <p:cTn id="21" dur="500"/>
                                        <p:tgtEl>
                                          <p:spTgt spid="19467"/>
                                        </p:tgtEl>
                                        <p:attrNameLst>
                                          <p:attrName>ppt_y</p:attrName>
                                        </p:attrNameLst>
                                      </p:cBhvr>
                                      <p:tavLst>
                                        <p:tav tm="0">
                                          <p:val>
                                            <p:strVal val="#ppt_y+#ppt_h*1.125000"/>
                                          </p:val>
                                        </p:tav>
                                        <p:tav tm="100000">
                                          <p:val>
                                            <p:strVal val="#ppt_y"/>
                                          </p:val>
                                        </p:tav>
                                      </p:tavLst>
                                    </p:anim>
                                    <p:animEffect transition="in" filter="wipe(up)">
                                      <p:cBhvr>
                                        <p:cTn id="22" dur="500"/>
                                        <p:tgtEl>
                                          <p:spTgt spid="19467"/>
                                        </p:tgtEl>
                                      </p:cBhvr>
                                    </p:animEffect>
                                  </p:childTnLst>
                                </p:cTn>
                              </p:par>
                            </p:childTnLst>
                          </p:cTn>
                        </p:par>
                        <p:par>
                          <p:cTn id="23" fill="hold">
                            <p:stCondLst>
                              <p:cond delay="2000"/>
                            </p:stCondLst>
                            <p:childTnLst>
                              <p:par>
                                <p:cTn id="24" presetID="20" presetClass="entr" presetSubtype="0" fill="hold" nodeType="afterEffect">
                                  <p:stCondLst>
                                    <p:cond delay="0"/>
                                  </p:stCondLst>
                                  <p:childTnLst>
                                    <p:set>
                                      <p:cBhvr>
                                        <p:cTn id="25" dur="1" fill="hold">
                                          <p:stCondLst>
                                            <p:cond delay="0"/>
                                          </p:stCondLst>
                                        </p:cTn>
                                        <p:tgtEl>
                                          <p:spTgt spid="19464"/>
                                        </p:tgtEl>
                                        <p:attrNameLst>
                                          <p:attrName>style.visibility</p:attrName>
                                        </p:attrNameLst>
                                      </p:cBhvr>
                                      <p:to>
                                        <p:strVal val="visible"/>
                                      </p:to>
                                    </p:set>
                                    <p:animEffect transition="in" filter="wedge">
                                      <p:cBhvr>
                                        <p:cTn id="26" dur="500"/>
                                        <p:tgtEl>
                                          <p:spTgt spid="19464"/>
                                        </p:tgtEl>
                                      </p:cBhvr>
                                    </p:animEffect>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19468"/>
                                        </p:tgtEl>
                                        <p:attrNameLst>
                                          <p:attrName>style.visibility</p:attrName>
                                        </p:attrNameLst>
                                      </p:cBhvr>
                                      <p:to>
                                        <p:strVal val="visible"/>
                                      </p:to>
                                    </p:set>
                                    <p:anim calcmode="lin" valueType="num">
                                      <p:cBhvr additive="base">
                                        <p:cTn id="30" dur="500"/>
                                        <p:tgtEl>
                                          <p:spTgt spid="19468"/>
                                        </p:tgtEl>
                                        <p:attrNameLst>
                                          <p:attrName>ppt_y</p:attrName>
                                        </p:attrNameLst>
                                      </p:cBhvr>
                                      <p:tavLst>
                                        <p:tav tm="0">
                                          <p:val>
                                            <p:strVal val="#ppt_y+#ppt_h*1.125000"/>
                                          </p:val>
                                        </p:tav>
                                        <p:tav tm="100000">
                                          <p:val>
                                            <p:strVal val="#ppt_y"/>
                                          </p:val>
                                        </p:tav>
                                      </p:tavLst>
                                    </p:anim>
                                    <p:animEffect transition="in" filter="wipe(up)">
                                      <p:cBhvr>
                                        <p:cTn id="31" dur="500"/>
                                        <p:tgtEl>
                                          <p:spTgt spid="19468"/>
                                        </p:tgtEl>
                                      </p:cBhvr>
                                    </p:animEffect>
                                  </p:childTnLst>
                                </p:cTn>
                              </p:par>
                            </p:childTnLst>
                          </p:cTn>
                        </p:par>
                        <p:par>
                          <p:cTn id="32" fill="hold">
                            <p:stCondLst>
                              <p:cond delay="3000"/>
                            </p:stCondLst>
                            <p:childTnLst>
                              <p:par>
                                <p:cTn id="33" presetID="20" presetClass="entr" presetSubtype="0" fill="hold" nodeType="afterEffect">
                                  <p:stCondLst>
                                    <p:cond delay="0"/>
                                  </p:stCondLst>
                                  <p:childTnLst>
                                    <p:set>
                                      <p:cBhvr>
                                        <p:cTn id="34" dur="1" fill="hold">
                                          <p:stCondLst>
                                            <p:cond delay="0"/>
                                          </p:stCondLst>
                                        </p:cTn>
                                        <p:tgtEl>
                                          <p:spTgt spid="19465"/>
                                        </p:tgtEl>
                                        <p:attrNameLst>
                                          <p:attrName>style.visibility</p:attrName>
                                        </p:attrNameLst>
                                      </p:cBhvr>
                                      <p:to>
                                        <p:strVal val="visible"/>
                                      </p:to>
                                    </p:set>
                                    <p:animEffect transition="in" filter="wedge">
                                      <p:cBhvr>
                                        <p:cTn id="35" dur="500"/>
                                        <p:tgtEl>
                                          <p:spTgt spid="19465"/>
                                        </p:tgtEl>
                                      </p:cBhvr>
                                    </p:animEffect>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19469"/>
                                        </p:tgtEl>
                                        <p:attrNameLst>
                                          <p:attrName>style.visibility</p:attrName>
                                        </p:attrNameLst>
                                      </p:cBhvr>
                                      <p:to>
                                        <p:strVal val="visible"/>
                                      </p:to>
                                    </p:set>
                                    <p:anim calcmode="lin" valueType="num">
                                      <p:cBhvr additive="base">
                                        <p:cTn id="39" dur="500"/>
                                        <p:tgtEl>
                                          <p:spTgt spid="19469"/>
                                        </p:tgtEl>
                                        <p:attrNameLst>
                                          <p:attrName>ppt_y</p:attrName>
                                        </p:attrNameLst>
                                      </p:cBhvr>
                                      <p:tavLst>
                                        <p:tav tm="0">
                                          <p:val>
                                            <p:strVal val="#ppt_y+#ppt_h*1.125000"/>
                                          </p:val>
                                        </p:tav>
                                        <p:tav tm="100000">
                                          <p:val>
                                            <p:strVal val="#ppt_y"/>
                                          </p:val>
                                        </p:tav>
                                      </p:tavLst>
                                    </p:anim>
                                    <p:animEffect transition="in" filter="wipe(up)">
                                      <p:cBhvr>
                                        <p:cTn id="40" dur="500"/>
                                        <p:tgtEl>
                                          <p:spTgt spid="19469"/>
                                        </p:tgtEl>
                                      </p:cBhvr>
                                    </p:animEffect>
                                  </p:childTnLst>
                                </p:cTn>
                              </p:par>
                            </p:childTnLst>
                          </p:cTn>
                        </p:par>
                        <p:par>
                          <p:cTn id="41" fill="hold">
                            <p:stCondLst>
                              <p:cond delay="4000"/>
                            </p:stCondLst>
                            <p:childTnLst>
                              <p:par>
                                <p:cTn id="42" presetID="20" presetClass="entr" presetSubtype="0" fill="hold" nodeType="afterEffect">
                                  <p:stCondLst>
                                    <p:cond delay="0"/>
                                  </p:stCondLst>
                                  <p:childTnLst>
                                    <p:set>
                                      <p:cBhvr>
                                        <p:cTn id="43" dur="1" fill="hold">
                                          <p:stCondLst>
                                            <p:cond delay="0"/>
                                          </p:stCondLst>
                                        </p:cTn>
                                        <p:tgtEl>
                                          <p:spTgt spid="19466"/>
                                        </p:tgtEl>
                                        <p:attrNameLst>
                                          <p:attrName>style.visibility</p:attrName>
                                        </p:attrNameLst>
                                      </p:cBhvr>
                                      <p:to>
                                        <p:strVal val="visible"/>
                                      </p:to>
                                    </p:set>
                                    <p:animEffect transition="in" filter="wedge">
                                      <p:cBhvr>
                                        <p:cTn id="44" dur="500"/>
                                        <p:tgtEl>
                                          <p:spTgt spid="19466"/>
                                        </p:tgtEl>
                                      </p:cBhvr>
                                    </p:animEffect>
                                  </p:childTnLst>
                                </p:cTn>
                              </p:par>
                            </p:childTnLst>
                          </p:cTn>
                        </p:par>
                        <p:par>
                          <p:cTn id="45" fill="hold">
                            <p:stCondLst>
                              <p:cond delay="4500"/>
                            </p:stCondLst>
                            <p:childTnLst>
                              <p:par>
                                <p:cTn id="46" presetID="12" presetClass="entr" presetSubtype="4" fill="hold" grpId="0" nodeType="afterEffect">
                                  <p:stCondLst>
                                    <p:cond delay="0"/>
                                  </p:stCondLst>
                                  <p:childTnLst>
                                    <p:set>
                                      <p:cBhvr>
                                        <p:cTn id="47" dur="1" fill="hold">
                                          <p:stCondLst>
                                            <p:cond delay="0"/>
                                          </p:stCondLst>
                                        </p:cTn>
                                        <p:tgtEl>
                                          <p:spTgt spid="19470"/>
                                        </p:tgtEl>
                                        <p:attrNameLst>
                                          <p:attrName>style.visibility</p:attrName>
                                        </p:attrNameLst>
                                      </p:cBhvr>
                                      <p:to>
                                        <p:strVal val="visible"/>
                                      </p:to>
                                    </p:set>
                                    <p:anim calcmode="lin" valueType="num">
                                      <p:cBhvr additive="base">
                                        <p:cTn id="48" dur="500"/>
                                        <p:tgtEl>
                                          <p:spTgt spid="19470"/>
                                        </p:tgtEl>
                                        <p:attrNameLst>
                                          <p:attrName>ppt_y</p:attrName>
                                        </p:attrNameLst>
                                      </p:cBhvr>
                                      <p:tavLst>
                                        <p:tav tm="0">
                                          <p:val>
                                            <p:strVal val="#ppt_y+#ppt_h*1.125000"/>
                                          </p:val>
                                        </p:tav>
                                        <p:tav tm="100000">
                                          <p:val>
                                            <p:strVal val="#ppt_y"/>
                                          </p:val>
                                        </p:tav>
                                      </p:tavLst>
                                    </p:anim>
                                    <p:animEffect transition="in" filter="wipe(up)">
                                      <p:cBhvr>
                                        <p:cTn id="49" dur="500"/>
                                        <p:tgtEl>
                                          <p:spTgt spid="19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9467" grpId="0"/>
      <p:bldP spid="19468" grpId="0"/>
      <p:bldP spid="19469" grpId="0"/>
      <p:bldP spid="194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p>
        </p:txBody>
      </p:sp>
      <p:sp>
        <p:nvSpPr>
          <p:cNvPr id="23562" name="矩形 36"/>
          <p:cNvSpPr>
            <a:spLocks noChangeArrowheads="1"/>
          </p:cNvSpPr>
          <p:nvPr/>
        </p:nvSpPr>
        <p:spPr bwMode="auto">
          <a:xfrm>
            <a:off x="6243955" y="3467735"/>
            <a:ext cx="4984750"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sp>
        <p:nvSpPr>
          <p:cNvPr id="23563" name="矩形 37"/>
          <p:cNvSpPr>
            <a:spLocks noChangeArrowheads="1"/>
          </p:cNvSpPr>
          <p:nvPr/>
        </p:nvSpPr>
        <p:spPr bwMode="auto">
          <a:xfrm>
            <a:off x="6243955" y="2452370"/>
            <a:ext cx="505015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cxnSp>
        <p:nvCxnSpPr>
          <p:cNvPr id="41" name="直接连接符 40"/>
          <p:cNvCxnSpPr/>
          <p:nvPr/>
        </p:nvCxnSpPr>
        <p:spPr>
          <a:xfrm>
            <a:off x="6243638" y="3253423"/>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95010" y="3064193"/>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874395" y="2032000"/>
            <a:ext cx="4651375" cy="3466465"/>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8" presetClass="entr" presetSubtype="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up)">
                                      <p:cBhvr>
                                        <p:cTn id="21" dur="500"/>
                                        <p:tgtEl>
                                          <p:spTgt spid="34"/>
                                        </p:tgtEl>
                                      </p:cBhvr>
                                    </p:animEffect>
                                  </p:childTnLst>
                                </p:cTn>
                              </p:par>
                              <p:par>
                                <p:cTn id="22" presetID="22" presetClass="entr" presetSubtype="8"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left)">
                                      <p:cBhvr>
                                        <p:cTn id="24" dur="500"/>
                                        <p:tgtEl>
                                          <p:spTgt spid="4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23561"/>
                                        </p:tgtEl>
                                        <p:attrNameLst>
                                          <p:attrName>style.visibility</p:attrName>
                                        </p:attrNameLst>
                                      </p:cBhvr>
                                      <p:to>
                                        <p:strVal val="visible"/>
                                      </p:to>
                                    </p:set>
                                    <p:animEffect transition="in" filter="wipe(left)">
                                      <p:cBhvr>
                                        <p:cTn id="33" dur="500"/>
                                        <p:tgtEl>
                                          <p:spTgt spid="2356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3563"/>
                                        </p:tgtEl>
                                        <p:attrNameLst>
                                          <p:attrName>style.visibility</p:attrName>
                                        </p:attrNameLst>
                                      </p:cBhvr>
                                      <p:to>
                                        <p:strVal val="visible"/>
                                      </p:to>
                                    </p:set>
                                    <p:animEffect transition="in" filter="wipe(left)">
                                      <p:cBhvr>
                                        <p:cTn id="36" dur="500"/>
                                        <p:tgtEl>
                                          <p:spTgt spid="23563"/>
                                        </p:tgtEl>
                                      </p:cBhvr>
                                    </p:animEffect>
                                  </p:childTnLst>
                                </p:cTn>
                              </p:par>
                            </p:childTnLst>
                          </p:cTn>
                        </p:par>
                        <p:par>
                          <p:cTn id="37" fill="hold">
                            <p:stCondLst>
                              <p:cond delay="2500"/>
                            </p:stCondLst>
                            <p:childTnLst>
                              <p:par>
                                <p:cTn id="38" presetID="12" presetClass="entr" presetSubtype="4" fill="hold" grpId="0" nodeType="afterEffect">
                                  <p:stCondLst>
                                    <p:cond delay="0"/>
                                  </p:stCondLst>
                                  <p:childTnLst>
                                    <p:set>
                                      <p:cBhvr>
                                        <p:cTn id="39" dur="1" fill="hold">
                                          <p:stCondLst>
                                            <p:cond delay="0"/>
                                          </p:stCondLst>
                                        </p:cTn>
                                        <p:tgtEl>
                                          <p:spTgt spid="23562"/>
                                        </p:tgtEl>
                                        <p:attrNameLst>
                                          <p:attrName>style.visibility</p:attrName>
                                        </p:attrNameLst>
                                      </p:cBhvr>
                                      <p:to>
                                        <p:strVal val="visible"/>
                                      </p:to>
                                    </p:set>
                                    <p:anim calcmode="lin" valueType="num">
                                      <p:cBhvr additive="base">
                                        <p:cTn id="40" dur="500"/>
                                        <p:tgtEl>
                                          <p:spTgt spid="23562"/>
                                        </p:tgtEl>
                                        <p:attrNameLst>
                                          <p:attrName>ppt_y</p:attrName>
                                        </p:attrNameLst>
                                      </p:cBhvr>
                                      <p:tavLst>
                                        <p:tav tm="0">
                                          <p:val>
                                            <p:strVal val="#ppt_y+#ppt_h*1.125000"/>
                                          </p:val>
                                        </p:tav>
                                        <p:tav tm="100000">
                                          <p:val>
                                            <p:strVal val="#ppt_y"/>
                                          </p:val>
                                        </p:tav>
                                      </p:tavLst>
                                    </p:anim>
                                    <p:animEffect transition="in" filter="wipe(up)">
                                      <p:cBhvr>
                                        <p:cTn id="41"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2" grpId="0"/>
      <p:bldP spid="23563" grpId="0"/>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3" name="组合 42"/>
          <p:cNvGrpSpPr/>
          <p:nvPr/>
        </p:nvGrpSpPr>
        <p:grpSpPr>
          <a:xfrm>
            <a:off x="4196317" y="1890824"/>
            <a:ext cx="3799366" cy="3799366"/>
            <a:chOff x="4196317" y="1890824"/>
            <a:chExt cx="3799366" cy="3799366"/>
          </a:xfrm>
        </p:grpSpPr>
        <p:sp>
          <p:nvSpPr>
            <p:cNvPr id="7" name="任意多边形: 形状 6"/>
            <p:cNvSpPr/>
            <p:nvPr/>
          </p:nvSpPr>
          <p:spPr>
            <a:xfrm>
              <a:off x="4196317" y="1890824"/>
              <a:ext cx="1768550"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flipH="1">
              <a:off x="6227135" y="1890824"/>
              <a:ext cx="1768548"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形状 8"/>
            <p:cNvSpPr/>
            <p:nvPr/>
          </p:nvSpPr>
          <p:spPr>
            <a:xfrm flipV="1">
              <a:off x="4196317" y="3921640"/>
              <a:ext cx="1768550"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flipV="1">
              <a:off x="6227135" y="3921640"/>
              <a:ext cx="1768548"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statistics-on-laptop_82095"/>
            <p:cNvSpPr>
              <a:spLocks noChangeAspect="1"/>
            </p:cNvSpPr>
            <p:nvPr/>
          </p:nvSpPr>
          <p:spPr bwMode="auto">
            <a:xfrm>
              <a:off x="4898988" y="2625822"/>
              <a:ext cx="798009" cy="645277"/>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txBody>
            <a:bodyPr/>
            <a:lstStyle/>
            <a:p>
              <a:endParaRPr lang="zh-CN" altLang="en-US"/>
            </a:p>
          </p:txBody>
        </p:sp>
        <p:sp>
          <p:nvSpPr>
            <p:cNvPr id="36" name="statistics-on-laptop_82095"/>
            <p:cNvSpPr>
              <a:spLocks noChangeAspect="1"/>
            </p:cNvSpPr>
            <p:nvPr/>
          </p:nvSpPr>
          <p:spPr bwMode="auto">
            <a:xfrm>
              <a:off x="6493871" y="2561824"/>
              <a:ext cx="798009" cy="773273"/>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txBody>
            <a:bodyPr/>
            <a:lstStyle/>
            <a:p>
              <a:endParaRPr lang="zh-CN" altLang="en-US"/>
            </a:p>
          </p:txBody>
        </p:sp>
        <p:sp>
          <p:nvSpPr>
            <p:cNvPr id="38" name="statistics-on-laptop_82095"/>
            <p:cNvSpPr>
              <a:spLocks noChangeAspect="1"/>
            </p:cNvSpPr>
            <p:nvPr/>
          </p:nvSpPr>
          <p:spPr bwMode="auto">
            <a:xfrm>
              <a:off x="4910912" y="4218768"/>
              <a:ext cx="774161" cy="798009"/>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txBody>
            <a:bodyPr/>
            <a:lstStyle/>
            <a:p>
              <a:endParaRPr lang="zh-CN" altLang="en-US"/>
            </a:p>
          </p:txBody>
        </p:sp>
        <p:sp>
          <p:nvSpPr>
            <p:cNvPr id="37" name="statistics-on-laptop_82095"/>
            <p:cNvSpPr>
              <a:spLocks noChangeAspect="1"/>
            </p:cNvSpPr>
            <p:nvPr/>
          </p:nvSpPr>
          <p:spPr bwMode="auto">
            <a:xfrm>
              <a:off x="6493871" y="4254250"/>
              <a:ext cx="798009" cy="727045"/>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txBody>
            <a:bodyPr/>
            <a:lstStyle/>
            <a:p>
              <a:endParaRPr lang="zh-CN" altLang="en-US"/>
            </a:p>
          </p:txBody>
        </p:sp>
      </p:grpSp>
      <p:grpSp>
        <p:nvGrpSpPr>
          <p:cNvPr id="20" name="组合 19"/>
          <p:cNvGrpSpPr/>
          <p:nvPr/>
        </p:nvGrpSpPr>
        <p:grpSpPr>
          <a:xfrm>
            <a:off x="8149886" y="1874567"/>
            <a:ext cx="3109230" cy="1274644"/>
            <a:chOff x="1818113" y="1981592"/>
            <a:chExt cx="3109230" cy="1274644"/>
          </a:xfrm>
        </p:grpSpPr>
        <p:sp>
          <p:nvSpPr>
            <p:cNvPr id="21" name="矩形 20"/>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2" name="矩形 21"/>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rgbClr val="10FBFE"/>
                </a:solidFill>
                <a:latin typeface="微软雅黑" panose="020B0503020204020204" charset="-122"/>
                <a:ea typeface="微软雅黑" panose="020B0503020204020204" charset="-122"/>
                <a:sym typeface="+mn-ea"/>
              </a:endParaRPr>
            </a:p>
          </p:txBody>
        </p:sp>
      </p:grpSp>
      <p:grpSp>
        <p:nvGrpSpPr>
          <p:cNvPr id="23" name="组合 22"/>
          <p:cNvGrpSpPr/>
          <p:nvPr/>
        </p:nvGrpSpPr>
        <p:grpSpPr>
          <a:xfrm>
            <a:off x="932884" y="1874567"/>
            <a:ext cx="3109229" cy="1274644"/>
            <a:chOff x="1818114" y="1981592"/>
            <a:chExt cx="3109229" cy="1274644"/>
          </a:xfrm>
        </p:grpSpPr>
        <p:sp>
          <p:nvSpPr>
            <p:cNvPr id="24" name="矩形 23"/>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5" name="矩形 24"/>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8" name="组合 27"/>
          <p:cNvGrpSpPr/>
          <p:nvPr/>
        </p:nvGrpSpPr>
        <p:grpSpPr>
          <a:xfrm>
            <a:off x="8149886" y="4303469"/>
            <a:ext cx="3109230" cy="1274644"/>
            <a:chOff x="1818113" y="1981592"/>
            <a:chExt cx="3109230" cy="1274644"/>
          </a:xfrm>
        </p:grpSpPr>
        <p:sp>
          <p:nvSpPr>
            <p:cNvPr id="32" name="矩形 31"/>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33" name="矩形 32"/>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9" name="组合 28"/>
          <p:cNvGrpSpPr/>
          <p:nvPr/>
        </p:nvGrpSpPr>
        <p:grpSpPr>
          <a:xfrm>
            <a:off x="932884" y="4303469"/>
            <a:ext cx="3109229" cy="1274644"/>
            <a:chOff x="1818114" y="1981592"/>
            <a:chExt cx="3109229" cy="1274644"/>
          </a:xfrm>
        </p:grpSpPr>
        <p:sp>
          <p:nvSpPr>
            <p:cNvPr id="30" name="矩形 29"/>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31" name="矩形 30"/>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anim calcmode="lin" valueType="num">
                                      <p:cBhvr>
                                        <p:cTn id="18" dur="500" fill="hold"/>
                                        <p:tgtEl>
                                          <p:spTgt spid="43"/>
                                        </p:tgtEl>
                                        <p:attrNameLst>
                                          <p:attrName>style.rotation</p:attrName>
                                        </p:attrNameLst>
                                      </p:cBhvr>
                                      <p:tavLst>
                                        <p:tav tm="0">
                                          <p:val>
                                            <p:fltVal val="720"/>
                                          </p:val>
                                        </p:tav>
                                        <p:tav tm="100000">
                                          <p:val>
                                            <p:fltVal val="0"/>
                                          </p:val>
                                        </p:tav>
                                      </p:tavLst>
                                    </p:anim>
                                    <p:anim calcmode="lin" valueType="num">
                                      <p:cBhvr>
                                        <p:cTn id="19" dur="500" fill="hold"/>
                                        <p:tgtEl>
                                          <p:spTgt spid="43"/>
                                        </p:tgtEl>
                                        <p:attrNameLst>
                                          <p:attrName>ppt_h</p:attrName>
                                        </p:attrNameLst>
                                      </p:cBhvr>
                                      <p:tavLst>
                                        <p:tav tm="0">
                                          <p:val>
                                            <p:fltVal val="0"/>
                                          </p:val>
                                        </p:tav>
                                        <p:tav tm="100000">
                                          <p:val>
                                            <p:strVal val="#ppt_h"/>
                                          </p:val>
                                        </p:tav>
                                      </p:tavLst>
                                    </p:anim>
                                    <p:anim calcmode="lin" valueType="num">
                                      <p:cBhvr>
                                        <p:cTn id="20" dur="500" fill="hold"/>
                                        <p:tgtEl>
                                          <p:spTgt spid="43"/>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right)">
                                      <p:cBhvr>
                                        <p:cTn id="24" dur="500"/>
                                        <p:tgtEl>
                                          <p:spTgt spid="23"/>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right)">
                                      <p:cBhvr>
                                        <p:cTn id="28" dur="500"/>
                                        <p:tgtEl>
                                          <p:spTgt spid="29"/>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2" name="组合 11"/>
          <p:cNvGrpSpPr/>
          <p:nvPr/>
        </p:nvGrpSpPr>
        <p:grpSpPr>
          <a:xfrm>
            <a:off x="6903085" y="1724660"/>
            <a:ext cx="1117600" cy="1122680"/>
            <a:chOff x="10871" y="2716"/>
            <a:chExt cx="1760" cy="1768"/>
          </a:xfrm>
        </p:grpSpPr>
        <p:sp>
          <p:nvSpPr>
            <p:cNvPr id="30722" name="Oval 9"/>
            <p:cNvSpPr>
              <a:spLocks noChangeArrowheads="1"/>
            </p:cNvSpPr>
            <p:nvPr/>
          </p:nvSpPr>
          <p:spPr bwMode="auto">
            <a:xfrm>
              <a:off x="10871" y="2716"/>
              <a:ext cx="1761" cy="1768"/>
            </a:xfrm>
            <a:prstGeom prst="ellipse">
              <a:avLst/>
            </a:prstGeom>
            <a:noFill/>
            <a:ln w="12700">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30723" name="Freeform 13">
              <a:hlinkClick r:id="rId3"/>
            </p:cNvPr>
            <p:cNvSpPr>
              <a:spLocks noEditPoints="1" noChangeArrowheads="1"/>
            </p:cNvSpPr>
            <p:nvPr/>
          </p:nvSpPr>
          <p:spPr bwMode="auto">
            <a:xfrm>
              <a:off x="11338" y="3116"/>
              <a:ext cx="772" cy="994"/>
            </a:xfrm>
            <a:custGeom>
              <a:avLst/>
              <a:gdLst>
                <a:gd name="T0" fmla="*/ 2147483647 w 102"/>
                <a:gd name="T1" fmla="*/ 0 h 131"/>
                <a:gd name="T2" fmla="*/ 0 w 102"/>
                <a:gd name="T3" fmla="*/ 2147483647 h 131"/>
                <a:gd name="T4" fmla="*/ 2147483647 w 102"/>
                <a:gd name="T5" fmla="*/ 2147483647 h 131"/>
                <a:gd name="T6" fmla="*/ 2147483647 w 102"/>
                <a:gd name="T7" fmla="*/ 2147483647 h 131"/>
                <a:gd name="T8" fmla="*/ 2147483647 w 102"/>
                <a:gd name="T9" fmla="*/ 0 h 131"/>
                <a:gd name="T10" fmla="*/ 2147483647 w 102"/>
                <a:gd name="T11" fmla="*/ 2147483647 h 131"/>
                <a:gd name="T12" fmla="*/ 2147483647 w 102"/>
                <a:gd name="T13" fmla="*/ 2147483647 h 131"/>
                <a:gd name="T14" fmla="*/ 2147483647 w 102"/>
                <a:gd name="T15" fmla="*/ 2147483647 h 131"/>
                <a:gd name="T16" fmla="*/ 2147483647 w 102"/>
                <a:gd name="T17" fmla="*/ 2147483647 h 131"/>
                <a:gd name="T18" fmla="*/ 2147483647 w 102"/>
                <a:gd name="T19" fmla="*/ 2147483647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131"/>
                <a:gd name="T32" fmla="*/ 102 w 102"/>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131">
                  <a:moveTo>
                    <a:pt x="51" y="0"/>
                  </a:moveTo>
                  <a:cubicBezTo>
                    <a:pt x="23" y="0"/>
                    <a:pt x="0" y="23"/>
                    <a:pt x="0" y="51"/>
                  </a:cubicBezTo>
                  <a:cubicBezTo>
                    <a:pt x="0" y="79"/>
                    <a:pt x="39" y="131"/>
                    <a:pt x="51" y="131"/>
                  </a:cubicBezTo>
                  <a:cubicBezTo>
                    <a:pt x="65" y="131"/>
                    <a:pt x="102" y="79"/>
                    <a:pt x="102" y="51"/>
                  </a:cubicBezTo>
                  <a:cubicBezTo>
                    <a:pt x="102" y="23"/>
                    <a:pt x="79" y="0"/>
                    <a:pt x="51" y="0"/>
                  </a:cubicBezTo>
                  <a:close/>
                  <a:moveTo>
                    <a:pt x="51" y="86"/>
                  </a:moveTo>
                  <a:cubicBezTo>
                    <a:pt x="30" y="86"/>
                    <a:pt x="14" y="70"/>
                    <a:pt x="14" y="50"/>
                  </a:cubicBezTo>
                  <a:cubicBezTo>
                    <a:pt x="14" y="30"/>
                    <a:pt x="30" y="14"/>
                    <a:pt x="51" y="14"/>
                  </a:cubicBezTo>
                  <a:cubicBezTo>
                    <a:pt x="72" y="14"/>
                    <a:pt x="88" y="30"/>
                    <a:pt x="88" y="50"/>
                  </a:cubicBezTo>
                  <a:cubicBezTo>
                    <a:pt x="88" y="70"/>
                    <a:pt x="72" y="86"/>
                    <a:pt x="51" y="86"/>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20" name="组合 19"/>
          <p:cNvGrpSpPr/>
          <p:nvPr/>
        </p:nvGrpSpPr>
        <p:grpSpPr>
          <a:xfrm>
            <a:off x="8362315" y="1724660"/>
            <a:ext cx="1117600" cy="1122680"/>
            <a:chOff x="13169" y="2716"/>
            <a:chExt cx="1760" cy="1768"/>
          </a:xfrm>
        </p:grpSpPr>
        <p:grpSp>
          <p:nvGrpSpPr>
            <p:cNvPr id="6" name="组合 22"/>
            <p:cNvGrpSpPr/>
            <p:nvPr/>
          </p:nvGrpSpPr>
          <p:grpSpPr bwMode="auto">
            <a:xfrm>
              <a:off x="13583" y="3183"/>
              <a:ext cx="1040" cy="782"/>
              <a:chOff x="0" y="0"/>
              <a:chExt cx="514350" cy="386732"/>
            </a:xfrm>
            <a:solidFill>
              <a:srgbClr val="6AE7FF"/>
            </a:solidFill>
          </p:grpSpPr>
          <p:sp>
            <p:nvSpPr>
              <p:cNvPr id="8" name="Freeform 11">
                <a:hlinkClick r:id="rId3"/>
              </p:cNvPr>
              <p:cNvSpPr>
                <a:spLocks noChangeArrowheads="1"/>
              </p:cNvSpPr>
              <p:nvPr/>
            </p:nvSpPr>
            <p:spPr bwMode="auto">
              <a:xfrm>
                <a:off x="0" y="127969"/>
                <a:ext cx="514350" cy="258763"/>
              </a:xfrm>
              <a:custGeom>
                <a:avLst/>
                <a:gdLst>
                  <a:gd name="T0" fmla="*/ 816530516 w 324"/>
                  <a:gd name="T1" fmla="*/ 0 h 163"/>
                  <a:gd name="T2" fmla="*/ 680442130 w 324"/>
                  <a:gd name="T3" fmla="*/ 410787002 h 163"/>
                  <a:gd name="T4" fmla="*/ 0 w 324"/>
                  <a:gd name="T5" fmla="*/ 410787002 h 163"/>
                  <a:gd name="T6" fmla="*/ 136088436 w 324"/>
                  <a:gd name="T7" fmla="*/ 0 h 163"/>
                  <a:gd name="T8" fmla="*/ 816530516 w 324"/>
                  <a:gd name="T9" fmla="*/ 0 h 163"/>
                  <a:gd name="T10" fmla="*/ 0 60000 65536"/>
                  <a:gd name="T11" fmla="*/ 0 60000 65536"/>
                  <a:gd name="T12" fmla="*/ 0 60000 65536"/>
                  <a:gd name="T13" fmla="*/ 0 60000 65536"/>
                  <a:gd name="T14" fmla="*/ 0 60000 65536"/>
                  <a:gd name="T15" fmla="*/ 0 w 324"/>
                  <a:gd name="T16" fmla="*/ 0 h 163"/>
                  <a:gd name="T17" fmla="*/ 324 w 324"/>
                  <a:gd name="T18" fmla="*/ 163 h 163"/>
                </a:gdLst>
                <a:ahLst/>
                <a:cxnLst>
                  <a:cxn ang="T10">
                    <a:pos x="T0" y="T1"/>
                  </a:cxn>
                  <a:cxn ang="T11">
                    <a:pos x="T2" y="T3"/>
                  </a:cxn>
                  <a:cxn ang="T12">
                    <a:pos x="T4" y="T5"/>
                  </a:cxn>
                  <a:cxn ang="T13">
                    <a:pos x="T6" y="T7"/>
                  </a:cxn>
                  <a:cxn ang="T14">
                    <a:pos x="T8" y="T9"/>
                  </a:cxn>
                </a:cxnLst>
                <a:rect l="T15" t="T16" r="T17" b="T18"/>
                <a:pathLst>
                  <a:path w="324" h="163">
                    <a:moveTo>
                      <a:pt x="324" y="0"/>
                    </a:moveTo>
                    <a:lnTo>
                      <a:pt x="270" y="163"/>
                    </a:lnTo>
                    <a:lnTo>
                      <a:pt x="0" y="163"/>
                    </a:lnTo>
                    <a:lnTo>
                      <a:pt x="54" y="0"/>
                    </a:lnTo>
                    <a:lnTo>
                      <a:pt x="324" y="0"/>
                    </a:lnTo>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9" name="Freeform 12"/>
              <p:cNvSpPr>
                <a:spLocks noChangeArrowheads="1"/>
              </p:cNvSpPr>
              <p:nvPr/>
            </p:nvSpPr>
            <p:spPr bwMode="auto">
              <a:xfrm>
                <a:off x="5550" y="0"/>
                <a:ext cx="449262" cy="338138"/>
              </a:xfrm>
              <a:custGeom>
                <a:avLst/>
                <a:gdLst>
                  <a:gd name="T0" fmla="*/ 110886753 w 283"/>
                  <a:gd name="T1" fmla="*/ 204133743 h 213"/>
                  <a:gd name="T2" fmla="*/ 123486721 w 283"/>
                  <a:gd name="T3" fmla="*/ 178932150 h 213"/>
                  <a:gd name="T4" fmla="*/ 148688245 w 283"/>
                  <a:gd name="T5" fmla="*/ 178932150 h 213"/>
                  <a:gd name="T6" fmla="*/ 713202522 w 283"/>
                  <a:gd name="T7" fmla="*/ 178932150 h 213"/>
                  <a:gd name="T8" fmla="*/ 713202522 w 283"/>
                  <a:gd name="T9" fmla="*/ 108367691 h 213"/>
                  <a:gd name="T10" fmla="*/ 463708232 w 283"/>
                  <a:gd name="T11" fmla="*/ 108367691 h 213"/>
                  <a:gd name="T12" fmla="*/ 375502007 w 283"/>
                  <a:gd name="T13" fmla="*/ 0 h 213"/>
                  <a:gd name="T14" fmla="*/ 45362755 w 283"/>
                  <a:gd name="T15" fmla="*/ 0 h 213"/>
                  <a:gd name="T16" fmla="*/ 0 w 283"/>
                  <a:gd name="T17" fmla="*/ 108367691 h 213"/>
                  <a:gd name="T18" fmla="*/ 0 w 283"/>
                  <a:gd name="T19" fmla="*/ 536794913 h 213"/>
                  <a:gd name="T20" fmla="*/ 110886753 w 283"/>
                  <a:gd name="T21" fmla="*/ 204133743 h 2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3"/>
                  <a:gd name="T34" fmla="*/ 0 h 213"/>
                  <a:gd name="T35" fmla="*/ 283 w 283"/>
                  <a:gd name="T36" fmla="*/ 213 h 2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
          <p:nvSpPr>
            <p:cNvPr id="30725" name="Oval 9"/>
            <p:cNvSpPr>
              <a:spLocks noChangeArrowheads="1"/>
            </p:cNvSpPr>
            <p:nvPr/>
          </p:nvSpPr>
          <p:spPr bwMode="auto">
            <a:xfrm>
              <a:off x="13169"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grpSp>
        <p:nvGrpSpPr>
          <p:cNvPr id="19" name="组合 18"/>
          <p:cNvGrpSpPr/>
          <p:nvPr/>
        </p:nvGrpSpPr>
        <p:grpSpPr>
          <a:xfrm>
            <a:off x="9853295" y="1724660"/>
            <a:ext cx="1117600" cy="1122680"/>
            <a:chOff x="15517" y="2716"/>
            <a:chExt cx="1760" cy="1768"/>
          </a:xfrm>
        </p:grpSpPr>
        <p:sp>
          <p:nvSpPr>
            <p:cNvPr id="30726" name="Oval 9"/>
            <p:cNvSpPr>
              <a:spLocks noChangeArrowheads="1"/>
            </p:cNvSpPr>
            <p:nvPr/>
          </p:nvSpPr>
          <p:spPr bwMode="auto">
            <a:xfrm>
              <a:off x="15517"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27" name="Freeform 5">
              <a:hlinkClick r:id="rId3"/>
            </p:cNvPr>
            <p:cNvSpPr>
              <a:spLocks noEditPoints="1" noChangeArrowheads="1"/>
            </p:cNvSpPr>
            <p:nvPr/>
          </p:nvSpPr>
          <p:spPr bwMode="auto">
            <a:xfrm>
              <a:off x="15883" y="3116"/>
              <a:ext cx="1008" cy="1049"/>
            </a:xfrm>
            <a:custGeom>
              <a:avLst/>
              <a:gdLst>
                <a:gd name="T0" fmla="*/ 2147483647 w 133"/>
                <a:gd name="T1" fmla="*/ 2147483647 h 138"/>
                <a:gd name="T2" fmla="*/ 2147483647 w 133"/>
                <a:gd name="T3" fmla="*/ 2147483647 h 138"/>
                <a:gd name="T4" fmla="*/ 2147483647 w 133"/>
                <a:gd name="T5" fmla="*/ 2147483647 h 138"/>
                <a:gd name="T6" fmla="*/ 2147483647 w 133"/>
                <a:gd name="T7" fmla="*/ 2147483647 h 138"/>
                <a:gd name="T8" fmla="*/ 2147483647 w 133"/>
                <a:gd name="T9" fmla="*/ 2147483647 h 138"/>
                <a:gd name="T10" fmla="*/ 2147483647 w 133"/>
                <a:gd name="T11" fmla="*/ 0 h 138"/>
                <a:gd name="T12" fmla="*/ 0 w 133"/>
                <a:gd name="T13" fmla="*/ 2147483647 h 138"/>
                <a:gd name="T14" fmla="*/ 2147483647 w 133"/>
                <a:gd name="T15" fmla="*/ 2147483647 h 138"/>
                <a:gd name="T16" fmla="*/ 2147483647 w 133"/>
                <a:gd name="T17" fmla="*/ 2147483647 h 138"/>
                <a:gd name="T18" fmla="*/ 2147483647 w 133"/>
                <a:gd name="T19" fmla="*/ 2147483647 h 138"/>
                <a:gd name="T20" fmla="*/ 2147483647 w 133"/>
                <a:gd name="T21" fmla="*/ 2147483647 h 138"/>
                <a:gd name="T22" fmla="*/ 2147483647 w 133"/>
                <a:gd name="T23" fmla="*/ 2147483647 h 138"/>
                <a:gd name="T24" fmla="*/ 2147483647 w 133"/>
                <a:gd name="T25" fmla="*/ 2147483647 h 138"/>
                <a:gd name="T26" fmla="*/ 2147483647 w 133"/>
                <a:gd name="T27" fmla="*/ 2147483647 h 138"/>
                <a:gd name="T28" fmla="*/ 2147483647 w 133"/>
                <a:gd name="T29" fmla="*/ 2147483647 h 138"/>
                <a:gd name="T30" fmla="*/ 2147483647 w 133"/>
                <a:gd name="T31" fmla="*/ 2147483647 h 138"/>
                <a:gd name="T32" fmla="*/ 2147483647 w 133"/>
                <a:gd name="T33" fmla="*/ 2147483647 h 138"/>
                <a:gd name="T34" fmla="*/ 2147483647 w 133"/>
                <a:gd name="T35" fmla="*/ 2147483647 h 138"/>
                <a:gd name="T36" fmla="*/ 2147483647 w 133"/>
                <a:gd name="T37" fmla="*/ 2147483647 h 138"/>
                <a:gd name="T38" fmla="*/ 2147483647 w 133"/>
                <a:gd name="T39" fmla="*/ 2147483647 h 1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138"/>
                <a:gd name="T62" fmla="*/ 133 w 133"/>
                <a:gd name="T63" fmla="*/ 138 h 1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3" name="组合 12"/>
          <p:cNvGrpSpPr/>
          <p:nvPr/>
        </p:nvGrpSpPr>
        <p:grpSpPr>
          <a:xfrm>
            <a:off x="6903085" y="3148965"/>
            <a:ext cx="1117600" cy="1122680"/>
            <a:chOff x="10871" y="4959"/>
            <a:chExt cx="1760" cy="1768"/>
          </a:xfrm>
        </p:grpSpPr>
        <p:grpSp>
          <p:nvGrpSpPr>
            <p:cNvPr id="14" name="组合 30"/>
            <p:cNvGrpSpPr/>
            <p:nvPr/>
          </p:nvGrpSpPr>
          <p:grpSpPr bwMode="auto">
            <a:xfrm>
              <a:off x="11211" y="5414"/>
              <a:ext cx="1168" cy="857"/>
              <a:chOff x="0" y="0"/>
              <a:chExt cx="577850" cy="423863"/>
            </a:xfrm>
            <a:solidFill>
              <a:srgbClr val="6AE7FF"/>
            </a:solidFill>
          </p:grpSpPr>
          <p:sp>
            <p:nvSpPr>
              <p:cNvPr id="16" name="Freeform 7">
                <a:hlinkClick r:id="rId3"/>
              </p:cNvPr>
              <p:cNvSpPr>
                <a:spLocks noChangeArrowheads="1"/>
              </p:cNvSpPr>
              <p:nvPr/>
            </p:nvSpPr>
            <p:spPr bwMode="auto">
              <a:xfrm>
                <a:off x="0" y="0"/>
                <a:ext cx="401637" cy="382588"/>
              </a:xfrm>
              <a:custGeom>
                <a:avLst/>
                <a:gdLst>
                  <a:gd name="T0" fmla="*/ 549495798 w 107"/>
                  <a:gd name="T1" fmla="*/ 1055174106 h 102"/>
                  <a:gd name="T2" fmla="*/ 549495798 w 107"/>
                  <a:gd name="T3" fmla="*/ 1055174106 h 102"/>
                  <a:gd name="T4" fmla="*/ 535404725 w 107"/>
                  <a:gd name="T5" fmla="*/ 1055174106 h 102"/>
                  <a:gd name="T6" fmla="*/ 338152100 w 107"/>
                  <a:gd name="T7" fmla="*/ 1139587247 h 102"/>
                  <a:gd name="T8" fmla="*/ 394508886 w 107"/>
                  <a:gd name="T9" fmla="*/ 998896179 h 102"/>
                  <a:gd name="T10" fmla="*/ 352239419 w 107"/>
                  <a:gd name="T11" fmla="*/ 970760731 h 102"/>
                  <a:gd name="T12" fmla="*/ 140895780 w 107"/>
                  <a:gd name="T13" fmla="*/ 619034935 h 102"/>
                  <a:gd name="T14" fmla="*/ 817199920 w 107"/>
                  <a:gd name="T15" fmla="*/ 126621645 h 102"/>
                  <a:gd name="T16" fmla="*/ 1324426251 w 107"/>
                  <a:gd name="T17" fmla="*/ 295447986 h 102"/>
                  <a:gd name="T18" fmla="*/ 1423052505 w 107"/>
                  <a:gd name="T19" fmla="*/ 295447986 h 102"/>
                  <a:gd name="T20" fmla="*/ 1507591439 w 107"/>
                  <a:gd name="T21" fmla="*/ 295447986 h 102"/>
                  <a:gd name="T22" fmla="*/ 817199920 w 107"/>
                  <a:gd name="T23" fmla="*/ 0 h 102"/>
                  <a:gd name="T24" fmla="*/ 0 w 107"/>
                  <a:gd name="T25" fmla="*/ 619034935 h 102"/>
                  <a:gd name="T26" fmla="*/ 225434713 w 107"/>
                  <a:gd name="T27" fmla="*/ 1041104624 h 102"/>
                  <a:gd name="T28" fmla="*/ 84538963 w 107"/>
                  <a:gd name="T29" fmla="*/ 1435035115 h 102"/>
                  <a:gd name="T30" fmla="*/ 253613166 w 107"/>
                  <a:gd name="T31" fmla="*/ 1336552493 h 102"/>
                  <a:gd name="T32" fmla="*/ 535404725 w 107"/>
                  <a:gd name="T33" fmla="*/ 1195861424 h 102"/>
                  <a:gd name="T34" fmla="*/ 718569912 w 107"/>
                  <a:gd name="T35" fmla="*/ 1238069870 h 102"/>
                  <a:gd name="T36" fmla="*/ 634034732 w 107"/>
                  <a:gd name="T37" fmla="*/ 1083309319 h 102"/>
                  <a:gd name="T38" fmla="*/ 549495798 w 107"/>
                  <a:gd name="T39" fmla="*/ 1055174106 h 1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102"/>
                  <a:gd name="T62" fmla="*/ 107 w 107"/>
                  <a:gd name="T63" fmla="*/ 102 h 1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102">
                    <a:moveTo>
                      <a:pt x="39" y="75"/>
                    </a:moveTo>
                    <a:cubicBezTo>
                      <a:pt x="39" y="75"/>
                      <a:pt x="39" y="75"/>
                      <a:pt x="39" y="75"/>
                    </a:cubicBezTo>
                    <a:cubicBezTo>
                      <a:pt x="38" y="75"/>
                      <a:pt x="38" y="75"/>
                      <a:pt x="38" y="75"/>
                    </a:cubicBezTo>
                    <a:cubicBezTo>
                      <a:pt x="37" y="75"/>
                      <a:pt x="35" y="75"/>
                      <a:pt x="24" y="81"/>
                    </a:cubicBezTo>
                    <a:cubicBezTo>
                      <a:pt x="28" y="71"/>
                      <a:pt x="28" y="71"/>
                      <a:pt x="28" y="71"/>
                    </a:cubicBezTo>
                    <a:cubicBezTo>
                      <a:pt x="25" y="69"/>
                      <a:pt x="25" y="69"/>
                      <a:pt x="25" y="69"/>
                    </a:cubicBezTo>
                    <a:cubicBezTo>
                      <a:pt x="15" y="62"/>
                      <a:pt x="10" y="53"/>
                      <a:pt x="10" y="44"/>
                    </a:cubicBezTo>
                    <a:cubicBezTo>
                      <a:pt x="10" y="25"/>
                      <a:pt x="31" y="9"/>
                      <a:pt x="58" y="9"/>
                    </a:cubicBezTo>
                    <a:cubicBezTo>
                      <a:pt x="72" y="9"/>
                      <a:pt x="85" y="14"/>
                      <a:pt x="94" y="21"/>
                    </a:cubicBezTo>
                    <a:cubicBezTo>
                      <a:pt x="96" y="21"/>
                      <a:pt x="98" y="21"/>
                      <a:pt x="101" y="21"/>
                    </a:cubicBezTo>
                    <a:cubicBezTo>
                      <a:pt x="103" y="21"/>
                      <a:pt x="105" y="21"/>
                      <a:pt x="107" y="21"/>
                    </a:cubicBezTo>
                    <a:cubicBezTo>
                      <a:pt x="97" y="8"/>
                      <a:pt x="79" y="0"/>
                      <a:pt x="58" y="0"/>
                    </a:cubicBezTo>
                    <a:cubicBezTo>
                      <a:pt x="26" y="0"/>
                      <a:pt x="0" y="19"/>
                      <a:pt x="0" y="44"/>
                    </a:cubicBezTo>
                    <a:cubicBezTo>
                      <a:pt x="0" y="55"/>
                      <a:pt x="6" y="66"/>
                      <a:pt x="16" y="74"/>
                    </a:cubicBezTo>
                    <a:cubicBezTo>
                      <a:pt x="6" y="102"/>
                      <a:pt x="6" y="102"/>
                      <a:pt x="6" y="102"/>
                    </a:cubicBezTo>
                    <a:cubicBezTo>
                      <a:pt x="18" y="95"/>
                      <a:pt x="18" y="95"/>
                      <a:pt x="18" y="95"/>
                    </a:cubicBezTo>
                    <a:cubicBezTo>
                      <a:pt x="25" y="91"/>
                      <a:pt x="35" y="86"/>
                      <a:pt x="38" y="85"/>
                    </a:cubicBezTo>
                    <a:cubicBezTo>
                      <a:pt x="42" y="86"/>
                      <a:pt x="47" y="87"/>
                      <a:pt x="51" y="88"/>
                    </a:cubicBezTo>
                    <a:cubicBezTo>
                      <a:pt x="48" y="84"/>
                      <a:pt x="46" y="81"/>
                      <a:pt x="45" y="77"/>
                    </a:cubicBezTo>
                    <a:cubicBezTo>
                      <a:pt x="43" y="76"/>
                      <a:pt x="41" y="76"/>
                      <a:pt x="39" y="75"/>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17" name="Freeform 8">
                <a:hlinkClick r:id="rId3"/>
              </p:cNvPr>
              <p:cNvSpPr>
                <a:spLocks noEditPoints="1" noChangeArrowheads="1"/>
              </p:cNvSpPr>
              <p:nvPr/>
            </p:nvSpPr>
            <p:spPr bwMode="auto">
              <a:xfrm>
                <a:off x="179388" y="96838"/>
                <a:ext cx="398462" cy="327025"/>
              </a:xfrm>
              <a:custGeom>
                <a:avLst/>
                <a:gdLst>
                  <a:gd name="T0" fmla="*/ 1497848769 w 106"/>
                  <a:gd name="T1" fmla="*/ 551044684 h 87"/>
                  <a:gd name="T2" fmla="*/ 748924385 w 106"/>
                  <a:gd name="T3" fmla="*/ 0 h 87"/>
                  <a:gd name="T4" fmla="*/ 0 w 106"/>
                  <a:gd name="T5" fmla="*/ 551044684 h 87"/>
                  <a:gd name="T6" fmla="*/ 748924385 w 106"/>
                  <a:gd name="T7" fmla="*/ 1102093128 h 87"/>
                  <a:gd name="T8" fmla="*/ 1031539350 w 106"/>
                  <a:gd name="T9" fmla="*/ 1059703937 h 87"/>
                  <a:gd name="T10" fmla="*/ 1342411043 w 106"/>
                  <a:gd name="T11" fmla="*/ 1229256942 h 87"/>
                  <a:gd name="T12" fmla="*/ 1243498519 w 106"/>
                  <a:gd name="T13" fmla="*/ 960799348 h 87"/>
                  <a:gd name="T14" fmla="*/ 1497848769 w 106"/>
                  <a:gd name="T15" fmla="*/ 551044684 h 87"/>
                  <a:gd name="T16" fmla="*/ 1144582235 w 106"/>
                  <a:gd name="T17" fmla="*/ 734727421 h 87"/>
                  <a:gd name="T18" fmla="*/ 367397012 w 106"/>
                  <a:gd name="T19" fmla="*/ 734727421 h 87"/>
                  <a:gd name="T20" fmla="*/ 367397012 w 106"/>
                  <a:gd name="T21" fmla="*/ 664082528 h 87"/>
                  <a:gd name="T22" fmla="*/ 1144582235 w 106"/>
                  <a:gd name="T23" fmla="*/ 664082528 h 87"/>
                  <a:gd name="T24" fmla="*/ 1144582235 w 106"/>
                  <a:gd name="T25" fmla="*/ 734727421 h 87"/>
                  <a:gd name="T26" fmla="*/ 1144582235 w 106"/>
                  <a:gd name="T27" fmla="*/ 579304145 h 87"/>
                  <a:gd name="T28" fmla="*/ 367397012 w 106"/>
                  <a:gd name="T29" fmla="*/ 579304145 h 87"/>
                  <a:gd name="T30" fmla="*/ 367397012 w 106"/>
                  <a:gd name="T31" fmla="*/ 508659252 h 87"/>
                  <a:gd name="T32" fmla="*/ 1144582235 w 106"/>
                  <a:gd name="T33" fmla="*/ 508659252 h 87"/>
                  <a:gd name="T34" fmla="*/ 1144582235 w 106"/>
                  <a:gd name="T35" fmla="*/ 579304145 h 87"/>
                  <a:gd name="T36" fmla="*/ 1144582235 w 106"/>
                  <a:gd name="T37" fmla="*/ 438010483 h 87"/>
                  <a:gd name="T38" fmla="*/ 367397012 w 106"/>
                  <a:gd name="T39" fmla="*/ 438010483 h 87"/>
                  <a:gd name="T40" fmla="*/ 367397012 w 106"/>
                  <a:gd name="T41" fmla="*/ 367365590 h 87"/>
                  <a:gd name="T42" fmla="*/ 1144582235 w 106"/>
                  <a:gd name="T43" fmla="*/ 367365590 h 87"/>
                  <a:gd name="T44" fmla="*/ 1144582235 w 106"/>
                  <a:gd name="T45" fmla="*/ 438010483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6"/>
                  <a:gd name="T70" fmla="*/ 0 h 87"/>
                  <a:gd name="T71" fmla="*/ 106 w 106"/>
                  <a:gd name="T72" fmla="*/ 87 h 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6" h="87">
                    <a:moveTo>
                      <a:pt x="106" y="39"/>
                    </a:moveTo>
                    <a:cubicBezTo>
                      <a:pt x="106" y="17"/>
                      <a:pt x="82" y="0"/>
                      <a:pt x="53" y="0"/>
                    </a:cubicBezTo>
                    <a:cubicBezTo>
                      <a:pt x="23" y="0"/>
                      <a:pt x="0" y="17"/>
                      <a:pt x="0" y="39"/>
                    </a:cubicBezTo>
                    <a:cubicBezTo>
                      <a:pt x="0" y="61"/>
                      <a:pt x="23" y="78"/>
                      <a:pt x="53" y="78"/>
                    </a:cubicBezTo>
                    <a:cubicBezTo>
                      <a:pt x="60" y="78"/>
                      <a:pt x="66" y="77"/>
                      <a:pt x="73" y="75"/>
                    </a:cubicBezTo>
                    <a:cubicBezTo>
                      <a:pt x="75" y="75"/>
                      <a:pt x="95" y="87"/>
                      <a:pt x="95" y="87"/>
                    </a:cubicBezTo>
                    <a:cubicBezTo>
                      <a:pt x="88" y="68"/>
                      <a:pt x="88" y="68"/>
                      <a:pt x="88" y="68"/>
                    </a:cubicBezTo>
                    <a:cubicBezTo>
                      <a:pt x="99" y="61"/>
                      <a:pt x="106" y="50"/>
                      <a:pt x="106" y="39"/>
                    </a:cubicBezTo>
                    <a:close/>
                    <a:moveTo>
                      <a:pt x="81" y="52"/>
                    </a:moveTo>
                    <a:cubicBezTo>
                      <a:pt x="26" y="52"/>
                      <a:pt x="26" y="52"/>
                      <a:pt x="26" y="52"/>
                    </a:cubicBezTo>
                    <a:cubicBezTo>
                      <a:pt x="26" y="47"/>
                      <a:pt x="26" y="47"/>
                      <a:pt x="26" y="47"/>
                    </a:cubicBezTo>
                    <a:cubicBezTo>
                      <a:pt x="81" y="47"/>
                      <a:pt x="81" y="47"/>
                      <a:pt x="81" y="47"/>
                    </a:cubicBezTo>
                    <a:lnTo>
                      <a:pt x="81" y="52"/>
                    </a:lnTo>
                    <a:close/>
                    <a:moveTo>
                      <a:pt x="81" y="41"/>
                    </a:moveTo>
                    <a:cubicBezTo>
                      <a:pt x="26" y="41"/>
                      <a:pt x="26" y="41"/>
                      <a:pt x="26" y="41"/>
                    </a:cubicBezTo>
                    <a:cubicBezTo>
                      <a:pt x="26" y="36"/>
                      <a:pt x="26" y="36"/>
                      <a:pt x="26" y="36"/>
                    </a:cubicBezTo>
                    <a:cubicBezTo>
                      <a:pt x="81" y="36"/>
                      <a:pt x="81" y="36"/>
                      <a:pt x="81" y="36"/>
                    </a:cubicBezTo>
                    <a:lnTo>
                      <a:pt x="81" y="41"/>
                    </a:lnTo>
                    <a:close/>
                    <a:moveTo>
                      <a:pt x="81" y="31"/>
                    </a:moveTo>
                    <a:cubicBezTo>
                      <a:pt x="26" y="31"/>
                      <a:pt x="26" y="31"/>
                      <a:pt x="26" y="31"/>
                    </a:cubicBezTo>
                    <a:cubicBezTo>
                      <a:pt x="26" y="26"/>
                      <a:pt x="26" y="26"/>
                      <a:pt x="26" y="26"/>
                    </a:cubicBezTo>
                    <a:cubicBezTo>
                      <a:pt x="81" y="26"/>
                      <a:pt x="81" y="26"/>
                      <a:pt x="81" y="26"/>
                    </a:cubicBezTo>
                    <a:lnTo>
                      <a:pt x="81" y="31"/>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
          <p:nvSpPr>
            <p:cNvPr id="30729" name="Oval 9"/>
            <p:cNvSpPr>
              <a:spLocks noChangeArrowheads="1"/>
            </p:cNvSpPr>
            <p:nvPr/>
          </p:nvSpPr>
          <p:spPr bwMode="auto">
            <a:xfrm>
              <a:off x="10871"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grpSp>
        <p:nvGrpSpPr>
          <p:cNvPr id="15" name="组合 14"/>
          <p:cNvGrpSpPr/>
          <p:nvPr/>
        </p:nvGrpSpPr>
        <p:grpSpPr>
          <a:xfrm>
            <a:off x="8362315" y="3148965"/>
            <a:ext cx="1117600" cy="1122680"/>
            <a:chOff x="13169" y="4959"/>
            <a:chExt cx="1760" cy="1768"/>
          </a:xfrm>
        </p:grpSpPr>
        <p:sp>
          <p:nvSpPr>
            <p:cNvPr id="30730" name="Oval 9"/>
            <p:cNvSpPr>
              <a:spLocks noChangeArrowheads="1"/>
            </p:cNvSpPr>
            <p:nvPr/>
          </p:nvSpPr>
          <p:spPr bwMode="auto">
            <a:xfrm>
              <a:off x="13169"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1" name="Freeform 9">
              <a:hlinkClick r:id="rId3"/>
            </p:cNvPr>
            <p:cNvSpPr>
              <a:spLocks noEditPoints="1" noChangeArrowheads="1"/>
            </p:cNvSpPr>
            <p:nvPr/>
          </p:nvSpPr>
          <p:spPr bwMode="auto">
            <a:xfrm>
              <a:off x="13624" y="5536"/>
              <a:ext cx="917" cy="799"/>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1" name="组合 10"/>
          <p:cNvGrpSpPr/>
          <p:nvPr/>
        </p:nvGrpSpPr>
        <p:grpSpPr>
          <a:xfrm>
            <a:off x="6920230" y="4693285"/>
            <a:ext cx="1117600" cy="1120140"/>
            <a:chOff x="10898" y="7391"/>
            <a:chExt cx="1760" cy="1764"/>
          </a:xfrm>
        </p:grpSpPr>
        <p:sp>
          <p:nvSpPr>
            <p:cNvPr id="30732" name="Oval 9"/>
            <p:cNvSpPr>
              <a:spLocks noChangeArrowheads="1"/>
            </p:cNvSpPr>
            <p:nvPr/>
          </p:nvSpPr>
          <p:spPr bwMode="auto">
            <a:xfrm>
              <a:off x="10898"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3" name="Freeform 6">
              <a:hlinkClick r:id="rId3"/>
            </p:cNvPr>
            <p:cNvSpPr>
              <a:spLocks noEditPoints="1" noChangeArrowheads="1"/>
            </p:cNvSpPr>
            <p:nvPr/>
          </p:nvSpPr>
          <p:spPr bwMode="auto">
            <a:xfrm>
              <a:off x="11338" y="7730"/>
              <a:ext cx="1018" cy="1085"/>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8" name="组合 17"/>
          <p:cNvGrpSpPr/>
          <p:nvPr/>
        </p:nvGrpSpPr>
        <p:grpSpPr>
          <a:xfrm>
            <a:off x="9846945" y="3148965"/>
            <a:ext cx="1117600" cy="1122680"/>
            <a:chOff x="15507" y="4959"/>
            <a:chExt cx="1760" cy="1768"/>
          </a:xfrm>
        </p:grpSpPr>
        <p:sp>
          <p:nvSpPr>
            <p:cNvPr id="30734" name="Oval 9"/>
            <p:cNvSpPr>
              <a:spLocks noChangeArrowheads="1"/>
            </p:cNvSpPr>
            <p:nvPr/>
          </p:nvSpPr>
          <p:spPr bwMode="auto">
            <a:xfrm>
              <a:off x="15507"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5" name="Freeform 17">
              <a:hlinkClick r:id="rId3"/>
            </p:cNvPr>
            <p:cNvSpPr>
              <a:spLocks noChangeArrowheads="1"/>
            </p:cNvSpPr>
            <p:nvPr/>
          </p:nvSpPr>
          <p:spPr bwMode="auto">
            <a:xfrm>
              <a:off x="15883" y="5368"/>
              <a:ext cx="1010" cy="941"/>
            </a:xfrm>
            <a:custGeom>
              <a:avLst/>
              <a:gdLst>
                <a:gd name="T0" fmla="*/ 2147483647 w 133"/>
                <a:gd name="T1" fmla="*/ 2147483647 h 123"/>
                <a:gd name="T2" fmla="*/ 2147483647 w 133"/>
                <a:gd name="T3" fmla="*/ 2147483647 h 123"/>
                <a:gd name="T4" fmla="*/ 2147483647 w 133"/>
                <a:gd name="T5" fmla="*/ 2147483647 h 123"/>
                <a:gd name="T6" fmla="*/ 2147483647 w 133"/>
                <a:gd name="T7" fmla="*/ 2147483647 h 123"/>
                <a:gd name="T8" fmla="*/ 2147483647 w 133"/>
                <a:gd name="T9" fmla="*/ 2147483647 h 123"/>
                <a:gd name="T10" fmla="*/ 2147483647 w 133"/>
                <a:gd name="T11" fmla="*/ 2147483647 h 123"/>
                <a:gd name="T12" fmla="*/ 2147483647 w 133"/>
                <a:gd name="T13" fmla="*/ 2147483647 h 123"/>
                <a:gd name="T14" fmla="*/ 2147483647 w 133"/>
                <a:gd name="T15" fmla="*/ 2147483647 h 123"/>
                <a:gd name="T16" fmla="*/ 2147483647 w 133"/>
                <a:gd name="T17" fmla="*/ 2147483647 h 123"/>
                <a:gd name="T18" fmla="*/ 2147483647 w 133"/>
                <a:gd name="T19" fmla="*/ 2147483647 h 123"/>
                <a:gd name="T20" fmla="*/ 2147483647 w 133"/>
                <a:gd name="T21" fmla="*/ 0 h 123"/>
                <a:gd name="T22" fmla="*/ 2147483647 w 133"/>
                <a:gd name="T23" fmla="*/ 2147483647 h 123"/>
                <a:gd name="T24" fmla="*/ 2147483647 w 133"/>
                <a:gd name="T25" fmla="*/ 2147483647 h 123"/>
                <a:gd name="T26" fmla="*/ 2147483647 w 133"/>
                <a:gd name="T27" fmla="*/ 2147483647 h 123"/>
                <a:gd name="T28" fmla="*/ 0 w 133"/>
                <a:gd name="T29" fmla="*/ 2147483647 h 123"/>
                <a:gd name="T30" fmla="*/ 0 w 133"/>
                <a:gd name="T31" fmla="*/ 2147483647 h 123"/>
                <a:gd name="T32" fmla="*/ 2147483647 w 133"/>
                <a:gd name="T33" fmla="*/ 2147483647 h 123"/>
                <a:gd name="T34" fmla="*/ 2147483647 w 133"/>
                <a:gd name="T35" fmla="*/ 2147483647 h 123"/>
                <a:gd name="T36" fmla="*/ 2147483647 w 133"/>
                <a:gd name="T37" fmla="*/ 2147483647 h 123"/>
                <a:gd name="T38" fmla="*/ 2147483647 w 133"/>
                <a:gd name="T39" fmla="*/ 2147483647 h 123"/>
                <a:gd name="T40" fmla="*/ 2147483647 w 133"/>
                <a:gd name="T41" fmla="*/ 2147483647 h 123"/>
                <a:gd name="T42" fmla="*/ 2147483647 w 133"/>
                <a:gd name="T43" fmla="*/ 2147483647 h 123"/>
                <a:gd name="T44" fmla="*/ 2147483647 w 133"/>
                <a:gd name="T45" fmla="*/ 2147483647 h 123"/>
                <a:gd name="T46" fmla="*/ 2147483647 w 133"/>
                <a:gd name="T47" fmla="*/ 2147483647 h 123"/>
                <a:gd name="T48" fmla="*/ 2147483647 w 133"/>
                <a:gd name="T49" fmla="*/ 2147483647 h 123"/>
                <a:gd name="T50" fmla="*/ 2147483647 w 133"/>
                <a:gd name="T51" fmla="*/ 2147483647 h 123"/>
                <a:gd name="T52" fmla="*/ 2147483647 w 133"/>
                <a:gd name="T53" fmla="*/ 2147483647 h 123"/>
                <a:gd name="T54" fmla="*/ 2147483647 w 133"/>
                <a:gd name="T55" fmla="*/ 2147483647 h 123"/>
                <a:gd name="T56" fmla="*/ 2147483647 w 133"/>
                <a:gd name="T57" fmla="*/ 2147483647 h 123"/>
                <a:gd name="T58" fmla="*/ 2147483647 w 133"/>
                <a:gd name="T59" fmla="*/ 2147483647 h 123"/>
                <a:gd name="T60" fmla="*/ 2147483647 w 133"/>
                <a:gd name="T61" fmla="*/ 2147483647 h 12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3"/>
                <a:gd name="T94" fmla="*/ 0 h 123"/>
                <a:gd name="T95" fmla="*/ 133 w 133"/>
                <a:gd name="T96" fmla="*/ 123 h 12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rgbClr val="6AE7FF"/>
            </a:solidFill>
            <a:ln w="12700">
              <a:noFill/>
              <a:bevel/>
            </a:ln>
          </p:spPr>
          <p:txBody>
            <a:bodyPr lIns="68580" tIns="34290" rIns="68580" bIns="34290" anchor="ctr"/>
            <a:lstStyle/>
            <a:p>
              <a:endParaRPr lang="zh-CN" altLang="en-US"/>
            </a:p>
          </p:txBody>
        </p:sp>
      </p:grpSp>
      <p:grpSp>
        <p:nvGrpSpPr>
          <p:cNvPr id="7" name="组合 6"/>
          <p:cNvGrpSpPr/>
          <p:nvPr/>
        </p:nvGrpSpPr>
        <p:grpSpPr>
          <a:xfrm>
            <a:off x="9846945" y="4693285"/>
            <a:ext cx="1117600" cy="1120140"/>
            <a:chOff x="15507" y="7391"/>
            <a:chExt cx="1760" cy="1764"/>
          </a:xfrm>
        </p:grpSpPr>
        <p:sp>
          <p:nvSpPr>
            <p:cNvPr id="30736" name="Oval 9"/>
            <p:cNvSpPr>
              <a:spLocks noChangeArrowheads="1"/>
            </p:cNvSpPr>
            <p:nvPr/>
          </p:nvSpPr>
          <p:spPr bwMode="auto">
            <a:xfrm>
              <a:off x="15507"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nvGrpSpPr>
            <p:cNvPr id="29" name="组合 45"/>
            <p:cNvGrpSpPr/>
            <p:nvPr/>
          </p:nvGrpSpPr>
          <p:grpSpPr bwMode="auto">
            <a:xfrm>
              <a:off x="15902" y="7762"/>
              <a:ext cx="921" cy="1009"/>
              <a:chOff x="0" y="0"/>
              <a:chExt cx="455613" cy="500063"/>
            </a:xfrm>
            <a:solidFill>
              <a:srgbClr val="6AE7FF"/>
            </a:solidFill>
          </p:grpSpPr>
          <p:sp>
            <p:nvSpPr>
              <p:cNvPr id="30" name="Freeform 19">
                <a:hlinkClick r:id="rId3"/>
              </p:cNvPr>
              <p:cNvSpPr>
                <a:spLocks noChangeArrowheads="1"/>
              </p:cNvSpPr>
              <p:nvPr/>
            </p:nvSpPr>
            <p:spPr bwMode="auto">
              <a:xfrm>
                <a:off x="323850" y="95250"/>
                <a:ext cx="131763" cy="320675"/>
              </a:xfrm>
              <a:custGeom>
                <a:avLst/>
                <a:gdLst>
                  <a:gd name="T0" fmla="*/ 178932550 w 83"/>
                  <a:gd name="T1" fmla="*/ 95765933 h 202"/>
                  <a:gd name="T2" fmla="*/ 105846975 w 83"/>
                  <a:gd name="T3" fmla="*/ 22682199 h 202"/>
                  <a:gd name="T4" fmla="*/ 0 w 83"/>
                  <a:gd name="T5" fmla="*/ 131048135 h 202"/>
                  <a:gd name="T6" fmla="*/ 0 w 83"/>
                  <a:gd name="T7" fmla="*/ 509071607 h 202"/>
                  <a:gd name="T8" fmla="*/ 209174579 w 83"/>
                  <a:gd name="T9" fmla="*/ 509071607 h 202"/>
                  <a:gd name="T10" fmla="*/ 209174579 w 83"/>
                  <a:gd name="T11" fmla="*/ 0 h 202"/>
                  <a:gd name="T12" fmla="*/ 178932550 w 83"/>
                  <a:gd name="T13" fmla="*/ 95765933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1" name="Freeform 20">
                <a:hlinkClick r:id="rId3"/>
              </p:cNvPr>
              <p:cNvSpPr>
                <a:spLocks noChangeArrowheads="1"/>
              </p:cNvSpPr>
              <p:nvPr/>
            </p:nvSpPr>
            <p:spPr bwMode="auto">
              <a:xfrm>
                <a:off x="161925" y="204788"/>
                <a:ext cx="131763" cy="211138"/>
              </a:xfrm>
              <a:custGeom>
                <a:avLst/>
                <a:gdLst>
                  <a:gd name="T0" fmla="*/ 155898208 w 35"/>
                  <a:gd name="T1" fmla="*/ 127938341 h 56"/>
                  <a:gd name="T2" fmla="*/ 0 w 35"/>
                  <a:gd name="T3" fmla="*/ 28431994 h 56"/>
                  <a:gd name="T4" fmla="*/ 0 w 35"/>
                  <a:gd name="T5" fmla="*/ 796058145 h 56"/>
                  <a:gd name="T6" fmla="*/ 496042538 w 35"/>
                  <a:gd name="T7" fmla="*/ 796058145 h 56"/>
                  <a:gd name="T8" fmla="*/ 496042538 w 35"/>
                  <a:gd name="T9" fmla="*/ 0 h 56"/>
                  <a:gd name="T10" fmla="*/ 368488363 w 35"/>
                  <a:gd name="T11" fmla="*/ 113724204 h 56"/>
                  <a:gd name="T12" fmla="*/ 240934246 w 35"/>
                  <a:gd name="T13" fmla="*/ 156370327 h 56"/>
                  <a:gd name="T14" fmla="*/ 155898208 w 35"/>
                  <a:gd name="T15" fmla="*/ 127938341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2" name="Freeform 21">
                <a:hlinkClick r:id="rId3"/>
              </p:cNvPr>
              <p:cNvSpPr>
                <a:spLocks noChangeArrowheads="1"/>
              </p:cNvSpPr>
              <p:nvPr/>
            </p:nvSpPr>
            <p:spPr bwMode="auto">
              <a:xfrm>
                <a:off x="0" y="174625"/>
                <a:ext cx="131763" cy="241300"/>
              </a:xfrm>
              <a:custGeom>
                <a:avLst/>
                <a:gdLst>
                  <a:gd name="T0" fmla="*/ 209174579 w 83"/>
                  <a:gd name="T1" fmla="*/ 35282186 h 152"/>
                  <a:gd name="T2" fmla="*/ 161290602 w 83"/>
                  <a:gd name="T3" fmla="*/ 0 h 152"/>
                  <a:gd name="T4" fmla="*/ 0 w 83"/>
                  <a:gd name="T5" fmla="*/ 138607794 h 152"/>
                  <a:gd name="T6" fmla="*/ 0 w 83"/>
                  <a:gd name="T7" fmla="*/ 383063695 h 152"/>
                  <a:gd name="T8" fmla="*/ 209174579 w 83"/>
                  <a:gd name="T9" fmla="*/ 383063695 h 152"/>
                  <a:gd name="T10" fmla="*/ 209174579 w 83"/>
                  <a:gd name="T11" fmla="*/ 35282186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3" name="Rectangle 22">
                <a:hlinkClick r:id="rId3"/>
              </p:cNvPr>
              <p:cNvSpPr>
                <a:spLocks noChangeArrowheads="1"/>
              </p:cNvSpPr>
              <p:nvPr/>
            </p:nvSpPr>
            <p:spPr bwMode="auto">
              <a:xfrm>
                <a:off x="0" y="450850"/>
                <a:ext cx="455613" cy="49213"/>
              </a:xfrm>
              <a:prstGeom prst="rect">
                <a:avLst/>
              </a:pr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4" name="Freeform 23">
                <a:hlinkClick r:id="rId3"/>
              </p:cNvPr>
              <p:cNvSpPr>
                <a:spLocks noChangeArrowheads="1"/>
              </p:cNvSpPr>
              <p:nvPr/>
            </p:nvSpPr>
            <p:spPr bwMode="auto">
              <a:xfrm>
                <a:off x="0" y="0"/>
                <a:ext cx="450850" cy="223838"/>
              </a:xfrm>
              <a:custGeom>
                <a:avLst/>
                <a:gdLst>
                  <a:gd name="T0" fmla="*/ 127042042 w 120"/>
                  <a:gd name="T1" fmla="*/ 762851325 h 59"/>
                  <a:gd name="T2" fmla="*/ 367006952 w 120"/>
                  <a:gd name="T3" fmla="*/ 546950146 h 59"/>
                  <a:gd name="T4" fmla="*/ 818709813 w 120"/>
                  <a:gd name="T5" fmla="*/ 834817121 h 59"/>
                  <a:gd name="T6" fmla="*/ 846940530 w 120"/>
                  <a:gd name="T7" fmla="*/ 849211039 h 59"/>
                  <a:gd name="T8" fmla="*/ 903401964 w 120"/>
                  <a:gd name="T9" fmla="*/ 834817121 h 59"/>
                  <a:gd name="T10" fmla="*/ 1482146925 w 120"/>
                  <a:gd name="T11" fmla="*/ 287867094 h 59"/>
                  <a:gd name="T12" fmla="*/ 1580954435 w 120"/>
                  <a:gd name="T13" fmla="*/ 403014643 h 59"/>
                  <a:gd name="T14" fmla="*/ 1693881060 w 120"/>
                  <a:gd name="T15" fmla="*/ 0 h 59"/>
                  <a:gd name="T16" fmla="*/ 1298643508 w 120"/>
                  <a:gd name="T17" fmla="*/ 100753661 h 59"/>
                  <a:gd name="T18" fmla="*/ 1369220300 w 120"/>
                  <a:gd name="T19" fmla="*/ 187113403 h 59"/>
                  <a:gd name="T20" fmla="*/ 846940530 w 120"/>
                  <a:gd name="T21" fmla="*/ 690885530 h 59"/>
                  <a:gd name="T22" fmla="*/ 395237669 w 120"/>
                  <a:gd name="T23" fmla="*/ 388620725 h 59"/>
                  <a:gd name="T24" fmla="*/ 310545518 w 120"/>
                  <a:gd name="T25" fmla="*/ 403014643 h 59"/>
                  <a:gd name="T26" fmla="*/ 28230724 w 120"/>
                  <a:gd name="T27" fmla="*/ 647703777 h 59"/>
                  <a:gd name="T28" fmla="*/ 28230724 w 120"/>
                  <a:gd name="T29" fmla="*/ 748457408 h 59"/>
                  <a:gd name="T30" fmla="*/ 127042042 w 120"/>
                  <a:gd name="T31" fmla="*/ 762851325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grpSp>
      <p:grpSp>
        <p:nvGrpSpPr>
          <p:cNvPr id="10" name="组合 9"/>
          <p:cNvGrpSpPr/>
          <p:nvPr/>
        </p:nvGrpSpPr>
        <p:grpSpPr>
          <a:xfrm>
            <a:off x="8420100" y="4693285"/>
            <a:ext cx="1117600" cy="1120140"/>
            <a:chOff x="13260" y="7391"/>
            <a:chExt cx="1760" cy="1764"/>
          </a:xfrm>
        </p:grpSpPr>
        <p:sp>
          <p:nvSpPr>
            <p:cNvPr id="30738" name="Oval 9"/>
            <p:cNvSpPr>
              <a:spLocks noChangeArrowheads="1"/>
            </p:cNvSpPr>
            <p:nvPr/>
          </p:nvSpPr>
          <p:spPr bwMode="auto">
            <a:xfrm>
              <a:off x="13260"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9" name="Freeform 24">
              <a:hlinkClick r:id="rId3"/>
            </p:cNvPr>
            <p:cNvSpPr>
              <a:spLocks noEditPoints="1" noChangeArrowheads="1"/>
            </p:cNvSpPr>
            <p:nvPr/>
          </p:nvSpPr>
          <p:spPr bwMode="auto">
            <a:xfrm>
              <a:off x="13486" y="7930"/>
              <a:ext cx="1391" cy="835"/>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w="12700">
              <a:noFill/>
              <a:bevel/>
            </a:ln>
          </p:spPr>
          <p:txBody>
            <a:bodyPr lIns="68580" tIns="34290" rIns="68580" bIns="34290" anchor="ctr"/>
            <a:lstStyle/>
            <a:p>
              <a:endParaRPr lang="zh-CN" altLang="en-US"/>
            </a:p>
          </p:txBody>
        </p:sp>
      </p:grpSp>
      <p:sp>
        <p:nvSpPr>
          <p:cNvPr id="30836" name="TextBox 35"/>
          <p:cNvSpPr txBox="1">
            <a:spLocks noChangeArrowheads="1"/>
          </p:cNvSpPr>
          <p:nvPr/>
        </p:nvSpPr>
        <p:spPr bwMode="auto">
          <a:xfrm>
            <a:off x="1309370" y="2757170"/>
            <a:ext cx="494220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1309370" y="241998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1320800" y="3928745"/>
            <a:ext cx="4993640" cy="70993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
        <p:nvSpPr>
          <p:cNvPr id="48" name="文本框 10"/>
          <p:cNvSpPr txBox="1">
            <a:spLocks noChangeArrowheads="1"/>
          </p:cNvSpPr>
          <p:nvPr/>
        </p:nvSpPr>
        <p:spPr bwMode="auto">
          <a:xfrm>
            <a:off x="1320800" y="359219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30831" name="文本框 13"/>
          <p:cNvSpPr txBox="1">
            <a:spLocks noChangeArrowheads="1"/>
          </p:cNvSpPr>
          <p:nvPr/>
        </p:nvSpPr>
        <p:spPr bwMode="auto">
          <a:xfrm>
            <a:off x="1220470" y="55149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1309370" y="17246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cxnSp>
        <p:nvCxnSpPr>
          <p:cNvPr id="46" name="直接连接符 45"/>
          <p:cNvCxnSpPr/>
          <p:nvPr/>
        </p:nvCxnSpPr>
        <p:spPr>
          <a:xfrm>
            <a:off x="1396365" y="22364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1307465" y="481520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41" name="TextBox 35"/>
          <p:cNvSpPr txBox="1">
            <a:spLocks noChangeArrowheads="1"/>
          </p:cNvSpPr>
          <p:nvPr/>
        </p:nvSpPr>
        <p:spPr bwMode="auto">
          <a:xfrm>
            <a:off x="1307465" y="5168265"/>
            <a:ext cx="4993640" cy="64516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30832"/>
                                        </p:tgtEl>
                                        <p:attrNameLst>
                                          <p:attrName>style.visibility</p:attrName>
                                        </p:attrNameLst>
                                      </p:cBhvr>
                                      <p:to>
                                        <p:strVal val="visible"/>
                                      </p:to>
                                    </p:set>
                                    <p:animEffect transition="in" filter="fade">
                                      <p:cBhvr>
                                        <p:cTn id="17" dur="500"/>
                                        <p:tgtEl>
                                          <p:spTgt spid="30832"/>
                                        </p:tgtEl>
                                      </p:cBhvr>
                                    </p:animEffect>
                                    <p:anim calcmode="lin" valueType="num">
                                      <p:cBhvr>
                                        <p:cTn id="18" dur="500" fill="hold"/>
                                        <p:tgtEl>
                                          <p:spTgt spid="30832"/>
                                        </p:tgtEl>
                                        <p:attrNameLst>
                                          <p:attrName>ppt_x</p:attrName>
                                        </p:attrNameLst>
                                      </p:cBhvr>
                                      <p:tavLst>
                                        <p:tav tm="0">
                                          <p:val>
                                            <p:strVal val="#ppt_x"/>
                                          </p:val>
                                        </p:tav>
                                        <p:tav tm="100000">
                                          <p:val>
                                            <p:strVal val="#ppt_x"/>
                                          </p:val>
                                        </p:tav>
                                      </p:tavLst>
                                    </p:anim>
                                    <p:anim calcmode="lin" valueType="num">
                                      <p:cBhvr>
                                        <p:cTn id="19" dur="500" fill="hold"/>
                                        <p:tgtEl>
                                          <p:spTgt spid="3083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836"/>
                                        </p:tgtEl>
                                        <p:attrNameLst>
                                          <p:attrName>style.visibility</p:attrName>
                                        </p:attrNameLst>
                                      </p:cBhvr>
                                      <p:to>
                                        <p:strVal val="visible"/>
                                      </p:to>
                                    </p:set>
                                    <p:animEffect transition="in" filter="wipe(left)">
                                      <p:cBhvr>
                                        <p:cTn id="30" dur="500"/>
                                        <p:tgtEl>
                                          <p:spTgt spid="30836"/>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par>
                          <p:cTn id="45" fill="hold">
                            <p:stCondLst>
                              <p:cond delay="3500"/>
                            </p:stCondLst>
                            <p:childTnLst>
                              <p:par>
                                <p:cTn id="46" presetID="53" presetClass="entr" presetSubtype="16"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par>
                          <p:cTn id="51" fill="hold">
                            <p:stCondLst>
                              <p:cond delay="4000"/>
                            </p:stCondLst>
                            <p:childTnLst>
                              <p:par>
                                <p:cTn id="52" presetID="53" presetClass="entr" presetSubtype="16"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childTnLst>
                          </p:cTn>
                        </p:par>
                        <p:par>
                          <p:cTn id="57" fill="hold">
                            <p:stCondLst>
                              <p:cond delay="4500"/>
                            </p:stCondLst>
                            <p:childTnLst>
                              <p:par>
                                <p:cTn id="58" presetID="53" presetClass="entr" presetSubtype="16"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childTnLst>
                          </p:cTn>
                        </p:par>
                        <p:par>
                          <p:cTn id="63" fill="hold">
                            <p:stCondLst>
                              <p:cond delay="5000"/>
                            </p:stCondLst>
                            <p:childTnLst>
                              <p:par>
                                <p:cTn id="64" presetID="53" presetClass="entr" presetSubtype="16" fill="hold" nodeType="after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p:cTn id="66" dur="500" fill="hold"/>
                                        <p:tgtEl>
                                          <p:spTgt spid="13"/>
                                        </p:tgtEl>
                                        <p:attrNameLst>
                                          <p:attrName>ppt_w</p:attrName>
                                        </p:attrNameLst>
                                      </p:cBhvr>
                                      <p:tavLst>
                                        <p:tav tm="0">
                                          <p:val>
                                            <p:fltVal val="0"/>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animEffect transition="in" filter="fade">
                                      <p:cBhvr>
                                        <p:cTn id="68" dur="500"/>
                                        <p:tgtEl>
                                          <p:spTgt spid="13"/>
                                        </p:tgtEl>
                                      </p:cBhvr>
                                    </p:animEffect>
                                  </p:childTnLst>
                                </p:cTn>
                              </p:par>
                            </p:childTnLst>
                          </p:cTn>
                        </p:par>
                        <p:par>
                          <p:cTn id="69" fill="hold">
                            <p:stCondLst>
                              <p:cond delay="5500"/>
                            </p:stCondLst>
                            <p:childTnLst>
                              <p:par>
                                <p:cTn id="70" presetID="53" presetClass="entr" presetSubtype="16" fill="hold" nodeType="after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p:cTn id="72" dur="500" fill="hold"/>
                                        <p:tgtEl>
                                          <p:spTgt spid="15"/>
                                        </p:tgtEl>
                                        <p:attrNameLst>
                                          <p:attrName>ppt_w</p:attrName>
                                        </p:attrNameLst>
                                      </p:cBhvr>
                                      <p:tavLst>
                                        <p:tav tm="0">
                                          <p:val>
                                            <p:fltVal val="0"/>
                                          </p:val>
                                        </p:tav>
                                        <p:tav tm="100000">
                                          <p:val>
                                            <p:strVal val="#ppt_w"/>
                                          </p:val>
                                        </p:tav>
                                      </p:tavLst>
                                    </p:anim>
                                    <p:anim calcmode="lin" valueType="num">
                                      <p:cBhvr>
                                        <p:cTn id="73" dur="500" fill="hold"/>
                                        <p:tgtEl>
                                          <p:spTgt spid="15"/>
                                        </p:tgtEl>
                                        <p:attrNameLst>
                                          <p:attrName>ppt_h</p:attrName>
                                        </p:attrNameLst>
                                      </p:cBhvr>
                                      <p:tavLst>
                                        <p:tav tm="0">
                                          <p:val>
                                            <p:fltVal val="0"/>
                                          </p:val>
                                        </p:tav>
                                        <p:tav tm="100000">
                                          <p:val>
                                            <p:strVal val="#ppt_h"/>
                                          </p:val>
                                        </p:tav>
                                      </p:tavLst>
                                    </p:anim>
                                    <p:animEffect transition="in" filter="fade">
                                      <p:cBhvr>
                                        <p:cTn id="74" dur="500"/>
                                        <p:tgtEl>
                                          <p:spTgt spid="15"/>
                                        </p:tgtEl>
                                      </p:cBhvr>
                                    </p:animEffect>
                                  </p:childTnLst>
                                </p:cTn>
                              </p:par>
                            </p:childTnLst>
                          </p:cTn>
                        </p:par>
                        <p:par>
                          <p:cTn id="75" fill="hold">
                            <p:stCondLst>
                              <p:cond delay="6000"/>
                            </p:stCondLst>
                            <p:childTnLst>
                              <p:par>
                                <p:cTn id="76" presetID="53" presetClass="entr" presetSubtype="16" fill="hold" nodeType="after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p:cTn id="78" dur="500" fill="hold"/>
                                        <p:tgtEl>
                                          <p:spTgt spid="18"/>
                                        </p:tgtEl>
                                        <p:attrNameLst>
                                          <p:attrName>ppt_w</p:attrName>
                                        </p:attrNameLst>
                                      </p:cBhvr>
                                      <p:tavLst>
                                        <p:tav tm="0">
                                          <p:val>
                                            <p:fltVal val="0"/>
                                          </p:val>
                                        </p:tav>
                                        <p:tav tm="100000">
                                          <p:val>
                                            <p:strVal val="#ppt_w"/>
                                          </p:val>
                                        </p:tav>
                                      </p:tavLst>
                                    </p:anim>
                                    <p:anim calcmode="lin" valueType="num">
                                      <p:cBhvr>
                                        <p:cTn id="79" dur="500" fill="hold"/>
                                        <p:tgtEl>
                                          <p:spTgt spid="18"/>
                                        </p:tgtEl>
                                        <p:attrNameLst>
                                          <p:attrName>ppt_h</p:attrName>
                                        </p:attrNameLst>
                                      </p:cBhvr>
                                      <p:tavLst>
                                        <p:tav tm="0">
                                          <p:val>
                                            <p:fltVal val="0"/>
                                          </p:val>
                                        </p:tav>
                                        <p:tav tm="100000">
                                          <p:val>
                                            <p:strVal val="#ppt_h"/>
                                          </p:val>
                                        </p:tav>
                                      </p:tavLst>
                                    </p:anim>
                                    <p:animEffect transition="in" filter="fade">
                                      <p:cBhvr>
                                        <p:cTn id="80" dur="500"/>
                                        <p:tgtEl>
                                          <p:spTgt spid="18"/>
                                        </p:tgtEl>
                                      </p:cBhvr>
                                    </p:animEffect>
                                  </p:childTnLst>
                                </p:cTn>
                              </p:par>
                            </p:childTnLst>
                          </p:cTn>
                        </p:par>
                        <p:par>
                          <p:cTn id="81" fill="hold">
                            <p:stCondLst>
                              <p:cond delay="6500"/>
                            </p:stCondLst>
                            <p:childTnLst>
                              <p:par>
                                <p:cTn id="82" presetID="53" presetClass="entr" presetSubtype="16" fill="hold" nodeType="afterEffect">
                                  <p:stCondLst>
                                    <p:cond delay="0"/>
                                  </p:stCondLst>
                                  <p:childTnLst>
                                    <p:set>
                                      <p:cBhvr>
                                        <p:cTn id="83" dur="1" fill="hold">
                                          <p:stCondLst>
                                            <p:cond delay="0"/>
                                          </p:stCondLst>
                                        </p:cTn>
                                        <p:tgtEl>
                                          <p:spTgt spid="11"/>
                                        </p:tgtEl>
                                        <p:attrNameLst>
                                          <p:attrName>style.visibility</p:attrName>
                                        </p:attrNameLst>
                                      </p:cBhvr>
                                      <p:to>
                                        <p:strVal val="visible"/>
                                      </p:to>
                                    </p:set>
                                    <p:anim calcmode="lin" valueType="num">
                                      <p:cBhvr>
                                        <p:cTn id="84" dur="500" fill="hold"/>
                                        <p:tgtEl>
                                          <p:spTgt spid="11"/>
                                        </p:tgtEl>
                                        <p:attrNameLst>
                                          <p:attrName>ppt_w</p:attrName>
                                        </p:attrNameLst>
                                      </p:cBhvr>
                                      <p:tavLst>
                                        <p:tav tm="0">
                                          <p:val>
                                            <p:fltVal val="0"/>
                                          </p:val>
                                        </p:tav>
                                        <p:tav tm="100000">
                                          <p:val>
                                            <p:strVal val="#ppt_w"/>
                                          </p:val>
                                        </p:tav>
                                      </p:tavLst>
                                    </p:anim>
                                    <p:anim calcmode="lin" valueType="num">
                                      <p:cBhvr>
                                        <p:cTn id="85" dur="500" fill="hold"/>
                                        <p:tgtEl>
                                          <p:spTgt spid="11"/>
                                        </p:tgtEl>
                                        <p:attrNameLst>
                                          <p:attrName>ppt_h</p:attrName>
                                        </p:attrNameLst>
                                      </p:cBhvr>
                                      <p:tavLst>
                                        <p:tav tm="0">
                                          <p:val>
                                            <p:fltVal val="0"/>
                                          </p:val>
                                        </p:tav>
                                        <p:tav tm="100000">
                                          <p:val>
                                            <p:strVal val="#ppt_h"/>
                                          </p:val>
                                        </p:tav>
                                      </p:tavLst>
                                    </p:anim>
                                    <p:animEffect transition="in" filter="fade">
                                      <p:cBhvr>
                                        <p:cTn id="86" dur="500"/>
                                        <p:tgtEl>
                                          <p:spTgt spid="11"/>
                                        </p:tgtEl>
                                      </p:cBhvr>
                                    </p:animEffect>
                                  </p:childTnLst>
                                </p:cTn>
                              </p:par>
                            </p:childTnLst>
                          </p:cTn>
                        </p:par>
                        <p:par>
                          <p:cTn id="87" fill="hold">
                            <p:stCondLst>
                              <p:cond delay="7000"/>
                            </p:stCondLst>
                            <p:childTnLst>
                              <p:par>
                                <p:cTn id="88" presetID="53" presetClass="entr" presetSubtype="16" fill="hold" nodeType="after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p:cTn id="90" dur="500" fill="hold"/>
                                        <p:tgtEl>
                                          <p:spTgt spid="10"/>
                                        </p:tgtEl>
                                        <p:attrNameLst>
                                          <p:attrName>ppt_w</p:attrName>
                                        </p:attrNameLst>
                                      </p:cBhvr>
                                      <p:tavLst>
                                        <p:tav tm="0">
                                          <p:val>
                                            <p:fltVal val="0"/>
                                          </p:val>
                                        </p:tav>
                                        <p:tav tm="100000">
                                          <p:val>
                                            <p:strVal val="#ppt_w"/>
                                          </p:val>
                                        </p:tav>
                                      </p:tavLst>
                                    </p:anim>
                                    <p:anim calcmode="lin" valueType="num">
                                      <p:cBhvr>
                                        <p:cTn id="91" dur="500" fill="hold"/>
                                        <p:tgtEl>
                                          <p:spTgt spid="10"/>
                                        </p:tgtEl>
                                        <p:attrNameLst>
                                          <p:attrName>ppt_h</p:attrName>
                                        </p:attrNameLst>
                                      </p:cBhvr>
                                      <p:tavLst>
                                        <p:tav tm="0">
                                          <p:val>
                                            <p:fltVal val="0"/>
                                          </p:val>
                                        </p:tav>
                                        <p:tav tm="100000">
                                          <p:val>
                                            <p:strVal val="#ppt_h"/>
                                          </p:val>
                                        </p:tav>
                                      </p:tavLst>
                                    </p:anim>
                                    <p:animEffect transition="in" filter="fade">
                                      <p:cBhvr>
                                        <p:cTn id="92" dur="500"/>
                                        <p:tgtEl>
                                          <p:spTgt spid="10"/>
                                        </p:tgtEl>
                                      </p:cBhvr>
                                    </p:animEffect>
                                  </p:childTnLst>
                                </p:cTn>
                              </p:par>
                            </p:childTnLst>
                          </p:cTn>
                        </p:par>
                        <p:par>
                          <p:cTn id="93" fill="hold">
                            <p:stCondLst>
                              <p:cond delay="7500"/>
                            </p:stCondLst>
                            <p:childTnLst>
                              <p:par>
                                <p:cTn id="94" presetID="53" presetClass="entr" presetSubtype="16" fill="hold" nodeType="afterEffect">
                                  <p:stCondLst>
                                    <p:cond delay="0"/>
                                  </p:stCondLst>
                                  <p:childTnLst>
                                    <p:set>
                                      <p:cBhvr>
                                        <p:cTn id="95" dur="1" fill="hold">
                                          <p:stCondLst>
                                            <p:cond delay="0"/>
                                          </p:stCondLst>
                                        </p:cTn>
                                        <p:tgtEl>
                                          <p:spTgt spid="7"/>
                                        </p:tgtEl>
                                        <p:attrNameLst>
                                          <p:attrName>style.visibility</p:attrName>
                                        </p:attrNameLst>
                                      </p:cBhvr>
                                      <p:to>
                                        <p:strVal val="visible"/>
                                      </p:to>
                                    </p:set>
                                    <p:anim calcmode="lin" valueType="num">
                                      <p:cBhvr>
                                        <p:cTn id="96" dur="500" fill="hold"/>
                                        <p:tgtEl>
                                          <p:spTgt spid="7"/>
                                        </p:tgtEl>
                                        <p:attrNameLst>
                                          <p:attrName>ppt_w</p:attrName>
                                        </p:attrNameLst>
                                      </p:cBhvr>
                                      <p:tavLst>
                                        <p:tav tm="0">
                                          <p:val>
                                            <p:fltVal val="0"/>
                                          </p:val>
                                        </p:tav>
                                        <p:tav tm="100000">
                                          <p:val>
                                            <p:strVal val="#ppt_w"/>
                                          </p:val>
                                        </p:tav>
                                      </p:tavLst>
                                    </p:anim>
                                    <p:anim calcmode="lin" valueType="num">
                                      <p:cBhvr>
                                        <p:cTn id="97" dur="500" fill="hold"/>
                                        <p:tgtEl>
                                          <p:spTgt spid="7"/>
                                        </p:tgtEl>
                                        <p:attrNameLst>
                                          <p:attrName>ppt_h</p:attrName>
                                        </p:attrNameLst>
                                      </p:cBhvr>
                                      <p:tavLst>
                                        <p:tav tm="0">
                                          <p:val>
                                            <p:fltVal val="0"/>
                                          </p:val>
                                        </p:tav>
                                        <p:tav tm="100000">
                                          <p:val>
                                            <p:strVal val="#ppt_h"/>
                                          </p:val>
                                        </p:tav>
                                      </p:tavLst>
                                    </p:anim>
                                    <p:animEffect transition="in" filter="fade">
                                      <p:cBhvr>
                                        <p:cTn id="9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P spid="40"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5" name="平行四边形 4"/>
          <p:cNvSpPr/>
          <p:nvPr/>
        </p:nvSpPr>
        <p:spPr>
          <a:xfrm>
            <a:off x="3445192" y="312396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6" name="平行四边形 5"/>
          <p:cNvSpPr/>
          <p:nvPr/>
        </p:nvSpPr>
        <p:spPr>
          <a:xfrm>
            <a:off x="4826318" y="3123962"/>
            <a:ext cx="1022747"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7" name="平行四边形 6"/>
          <p:cNvSpPr/>
          <p:nvPr/>
        </p:nvSpPr>
        <p:spPr>
          <a:xfrm>
            <a:off x="6206252" y="312396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8" name="平行四边形 7"/>
          <p:cNvSpPr/>
          <p:nvPr/>
        </p:nvSpPr>
        <p:spPr>
          <a:xfrm>
            <a:off x="7586187" y="2047637"/>
            <a:ext cx="1260872" cy="2437209"/>
          </a:xfrm>
          <a:prstGeom prst="parallelogram">
            <a:avLst>
              <a:gd name="adj" fmla="val 37904"/>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9" name="等腰三角形 8"/>
          <p:cNvSpPr/>
          <p:nvPr/>
        </p:nvSpPr>
        <p:spPr>
          <a:xfrm>
            <a:off x="7726680" y="1383269"/>
            <a:ext cx="1477566" cy="664369"/>
          </a:xfrm>
          <a:prstGeom prst="triangl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grpSp>
        <p:nvGrpSpPr>
          <p:cNvPr id="10" name="组合 9"/>
          <p:cNvGrpSpPr/>
          <p:nvPr/>
        </p:nvGrpSpPr>
        <p:grpSpPr>
          <a:xfrm>
            <a:off x="3709512" y="3121582"/>
            <a:ext cx="1884760" cy="1363265"/>
            <a:chOff x="2771775" y="3049588"/>
            <a:chExt cx="2513013" cy="1817687"/>
          </a:xfrm>
        </p:grpSpPr>
        <p:cxnSp>
          <p:nvCxnSpPr>
            <p:cNvPr id="11" name="直接连接符 10"/>
            <p:cNvCxnSpPr/>
            <p:nvPr/>
          </p:nvCxnSpPr>
          <p:spPr>
            <a:xfrm>
              <a:off x="2771775" y="305276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795713" y="3049588"/>
              <a:ext cx="1489075" cy="181610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5081112" y="3116819"/>
            <a:ext cx="1894285" cy="1364456"/>
            <a:chOff x="4600575" y="3043238"/>
            <a:chExt cx="2525713" cy="1819275"/>
          </a:xfrm>
        </p:grpSpPr>
        <p:cxnSp>
          <p:nvCxnSpPr>
            <p:cNvPr id="13" name="直接连接符 12"/>
            <p:cNvCxnSpPr/>
            <p:nvPr/>
          </p:nvCxnSpPr>
          <p:spPr>
            <a:xfrm>
              <a:off x="4600575" y="3048000"/>
              <a:ext cx="1489075"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37213" y="3043238"/>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6459855" y="3119200"/>
            <a:ext cx="1884760" cy="1362075"/>
            <a:chOff x="6438900" y="3046413"/>
            <a:chExt cx="2513013" cy="1816100"/>
          </a:xfrm>
        </p:grpSpPr>
        <p:cxnSp>
          <p:nvCxnSpPr>
            <p:cNvPr id="17" name="直接连接符 16"/>
            <p:cNvCxnSpPr/>
            <p:nvPr/>
          </p:nvCxnSpPr>
          <p:spPr>
            <a:xfrm>
              <a:off x="6438900" y="3048000"/>
              <a:ext cx="1487488"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462838" y="304641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28685" name="文本框 13"/>
          <p:cNvSpPr txBox="1">
            <a:spLocks noChangeArrowheads="1"/>
          </p:cNvSpPr>
          <p:nvPr/>
        </p:nvSpPr>
        <p:spPr bwMode="auto">
          <a:xfrm>
            <a:off x="3444812" y="2469143"/>
            <a:ext cx="1273932"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6" name="文本框 14"/>
          <p:cNvSpPr txBox="1">
            <a:spLocks noChangeArrowheads="1"/>
          </p:cNvSpPr>
          <p:nvPr/>
        </p:nvSpPr>
        <p:spPr bwMode="auto">
          <a:xfrm>
            <a:off x="4826652" y="2468983"/>
            <a:ext cx="1218009"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7" name="文本框 15"/>
          <p:cNvSpPr txBox="1">
            <a:spLocks noChangeArrowheads="1"/>
          </p:cNvSpPr>
          <p:nvPr/>
        </p:nvSpPr>
        <p:spPr bwMode="auto">
          <a:xfrm>
            <a:off x="6206803" y="2468983"/>
            <a:ext cx="1283010"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8" name="矩形 16"/>
          <p:cNvSpPr>
            <a:spLocks noChangeArrowheads="1"/>
          </p:cNvSpPr>
          <p:nvPr/>
        </p:nvSpPr>
        <p:spPr bwMode="auto">
          <a:xfrm>
            <a:off x="1619885" y="4864735"/>
            <a:ext cx="895223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en-US" altLang="zh-CN" sz="1200" dirty="0">
              <a:solidFill>
                <a:schemeClr val="bg1"/>
              </a:solidFill>
              <a:latin typeface="微软雅黑" panose="020B0503020204020204" charset="-122"/>
              <a:ea typeface="微软雅黑" panose="020B0503020204020204" charset="-122"/>
            </a:endParaRPr>
          </a:p>
        </p:txBody>
      </p:sp>
      <p:sp>
        <p:nvSpPr>
          <p:cNvPr id="28689" name="文本框 17"/>
          <p:cNvSpPr txBox="1">
            <a:spLocks noChangeArrowheads="1"/>
          </p:cNvSpPr>
          <p:nvPr/>
        </p:nvSpPr>
        <p:spPr bwMode="auto">
          <a:xfrm rot="6032635">
            <a:off x="6965315" y="2904490"/>
            <a:ext cx="2560320"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par>
                          <p:cTn id="30" fill="hold">
                            <p:stCondLst>
                              <p:cond delay="3000"/>
                            </p:stCondLst>
                            <p:childTnLst>
                              <p:par>
                                <p:cTn id="31" presetID="22" presetClass="entr" presetSubtype="4"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par>
                          <p:cTn id="34" fill="hold">
                            <p:stCondLst>
                              <p:cond delay="3500"/>
                            </p:stCondLst>
                            <p:childTnLst>
                              <p:par>
                                <p:cTn id="35" presetID="22" presetClass="entr" presetSubtype="1"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par>
                          <p:cTn id="42" fill="hold">
                            <p:stCondLst>
                              <p:cond delay="4500"/>
                            </p:stCondLst>
                            <p:childTnLst>
                              <p:par>
                                <p:cTn id="43" presetID="22" presetClass="entr" presetSubtype="4"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5000"/>
                            </p:stCondLst>
                            <p:childTnLst>
                              <p:par>
                                <p:cTn id="47" presetID="53" presetClass="entr" presetSubtype="16" fill="hold" grpId="0" nodeType="afterEffect">
                                  <p:stCondLst>
                                    <p:cond delay="0"/>
                                  </p:stCondLst>
                                  <p:childTnLst>
                                    <p:set>
                                      <p:cBhvr>
                                        <p:cTn id="48" dur="1" fill="hold">
                                          <p:stCondLst>
                                            <p:cond delay="0"/>
                                          </p:stCondLst>
                                        </p:cTn>
                                        <p:tgtEl>
                                          <p:spTgt spid="28689"/>
                                        </p:tgtEl>
                                        <p:attrNameLst>
                                          <p:attrName>style.visibility</p:attrName>
                                        </p:attrNameLst>
                                      </p:cBhvr>
                                      <p:to>
                                        <p:strVal val="visible"/>
                                      </p:to>
                                    </p:set>
                                    <p:anim calcmode="lin" valueType="num">
                                      <p:cBhvr>
                                        <p:cTn id="49" dur="500" fill="hold"/>
                                        <p:tgtEl>
                                          <p:spTgt spid="28689"/>
                                        </p:tgtEl>
                                        <p:attrNameLst>
                                          <p:attrName>ppt_w</p:attrName>
                                        </p:attrNameLst>
                                      </p:cBhvr>
                                      <p:tavLst>
                                        <p:tav tm="0">
                                          <p:val>
                                            <p:fltVal val="0"/>
                                          </p:val>
                                        </p:tav>
                                        <p:tav tm="100000">
                                          <p:val>
                                            <p:strVal val="#ppt_w"/>
                                          </p:val>
                                        </p:tav>
                                      </p:tavLst>
                                    </p:anim>
                                    <p:anim calcmode="lin" valueType="num">
                                      <p:cBhvr>
                                        <p:cTn id="50" dur="500" fill="hold"/>
                                        <p:tgtEl>
                                          <p:spTgt spid="28689"/>
                                        </p:tgtEl>
                                        <p:attrNameLst>
                                          <p:attrName>ppt_h</p:attrName>
                                        </p:attrNameLst>
                                      </p:cBhvr>
                                      <p:tavLst>
                                        <p:tav tm="0">
                                          <p:val>
                                            <p:fltVal val="0"/>
                                          </p:val>
                                        </p:tav>
                                        <p:tav tm="100000">
                                          <p:val>
                                            <p:strVal val="#ppt_h"/>
                                          </p:val>
                                        </p:tav>
                                      </p:tavLst>
                                    </p:anim>
                                    <p:animEffect transition="in" filter="fade">
                                      <p:cBhvr>
                                        <p:cTn id="51" dur="500"/>
                                        <p:tgtEl>
                                          <p:spTgt spid="28689"/>
                                        </p:tgtEl>
                                      </p:cBhvr>
                                    </p:animEffect>
                                  </p:childTnLst>
                                </p:cTn>
                              </p:par>
                            </p:childTnLst>
                          </p:cTn>
                        </p:par>
                        <p:par>
                          <p:cTn id="52" fill="hold">
                            <p:stCondLst>
                              <p:cond delay="5500"/>
                            </p:stCondLst>
                            <p:childTnLst>
                              <p:par>
                                <p:cTn id="53" presetID="2" presetClass="entr" presetSubtype="8" fill="hold" grpId="0" nodeType="afterEffect">
                                  <p:stCondLst>
                                    <p:cond delay="0"/>
                                  </p:stCondLst>
                                  <p:childTnLst>
                                    <p:set>
                                      <p:cBhvr>
                                        <p:cTn id="54" dur="1" fill="hold">
                                          <p:stCondLst>
                                            <p:cond delay="0"/>
                                          </p:stCondLst>
                                        </p:cTn>
                                        <p:tgtEl>
                                          <p:spTgt spid="28685"/>
                                        </p:tgtEl>
                                        <p:attrNameLst>
                                          <p:attrName>style.visibility</p:attrName>
                                        </p:attrNameLst>
                                      </p:cBhvr>
                                      <p:to>
                                        <p:strVal val="visible"/>
                                      </p:to>
                                    </p:set>
                                    <p:anim calcmode="lin" valueType="num">
                                      <p:cBhvr additive="base">
                                        <p:cTn id="55" dur="500" fill="hold"/>
                                        <p:tgtEl>
                                          <p:spTgt spid="28685"/>
                                        </p:tgtEl>
                                        <p:attrNameLst>
                                          <p:attrName>ppt_x</p:attrName>
                                        </p:attrNameLst>
                                      </p:cBhvr>
                                      <p:tavLst>
                                        <p:tav tm="0">
                                          <p:val>
                                            <p:strVal val="0-#ppt_w/2"/>
                                          </p:val>
                                        </p:tav>
                                        <p:tav tm="100000">
                                          <p:val>
                                            <p:strVal val="#ppt_x"/>
                                          </p:val>
                                        </p:tav>
                                      </p:tavLst>
                                    </p:anim>
                                    <p:anim calcmode="lin" valueType="num">
                                      <p:cBhvr additive="base">
                                        <p:cTn id="56" dur="500" fill="hold"/>
                                        <p:tgtEl>
                                          <p:spTgt spid="28685"/>
                                        </p:tgtEl>
                                        <p:attrNameLst>
                                          <p:attrName>ppt_y</p:attrName>
                                        </p:attrNameLst>
                                      </p:cBhvr>
                                      <p:tavLst>
                                        <p:tav tm="0">
                                          <p:val>
                                            <p:strVal val="#ppt_y"/>
                                          </p:val>
                                        </p:tav>
                                        <p:tav tm="100000">
                                          <p:val>
                                            <p:strVal val="#ppt_y"/>
                                          </p:val>
                                        </p:tav>
                                      </p:tavLst>
                                    </p:anim>
                                  </p:childTnLst>
                                </p:cTn>
                              </p:par>
                            </p:childTnLst>
                          </p:cTn>
                        </p:par>
                        <p:par>
                          <p:cTn id="57" fill="hold">
                            <p:stCondLst>
                              <p:cond delay="6000"/>
                            </p:stCondLst>
                            <p:childTnLst>
                              <p:par>
                                <p:cTn id="58" presetID="2" presetClass="entr" presetSubtype="8" fill="hold" grpId="0" nodeType="afterEffect">
                                  <p:stCondLst>
                                    <p:cond delay="0"/>
                                  </p:stCondLst>
                                  <p:childTnLst>
                                    <p:set>
                                      <p:cBhvr>
                                        <p:cTn id="59" dur="1" fill="hold">
                                          <p:stCondLst>
                                            <p:cond delay="0"/>
                                          </p:stCondLst>
                                        </p:cTn>
                                        <p:tgtEl>
                                          <p:spTgt spid="28686"/>
                                        </p:tgtEl>
                                        <p:attrNameLst>
                                          <p:attrName>style.visibility</p:attrName>
                                        </p:attrNameLst>
                                      </p:cBhvr>
                                      <p:to>
                                        <p:strVal val="visible"/>
                                      </p:to>
                                    </p:set>
                                    <p:anim calcmode="lin" valueType="num">
                                      <p:cBhvr additive="base">
                                        <p:cTn id="60" dur="500" fill="hold"/>
                                        <p:tgtEl>
                                          <p:spTgt spid="28686"/>
                                        </p:tgtEl>
                                        <p:attrNameLst>
                                          <p:attrName>ppt_x</p:attrName>
                                        </p:attrNameLst>
                                      </p:cBhvr>
                                      <p:tavLst>
                                        <p:tav tm="0">
                                          <p:val>
                                            <p:strVal val="0-#ppt_w/2"/>
                                          </p:val>
                                        </p:tav>
                                        <p:tav tm="100000">
                                          <p:val>
                                            <p:strVal val="#ppt_x"/>
                                          </p:val>
                                        </p:tav>
                                      </p:tavLst>
                                    </p:anim>
                                    <p:anim calcmode="lin" valueType="num">
                                      <p:cBhvr additive="base">
                                        <p:cTn id="61" dur="500" fill="hold"/>
                                        <p:tgtEl>
                                          <p:spTgt spid="28686"/>
                                        </p:tgtEl>
                                        <p:attrNameLst>
                                          <p:attrName>ppt_y</p:attrName>
                                        </p:attrNameLst>
                                      </p:cBhvr>
                                      <p:tavLst>
                                        <p:tav tm="0">
                                          <p:val>
                                            <p:strVal val="#ppt_y"/>
                                          </p:val>
                                        </p:tav>
                                        <p:tav tm="100000">
                                          <p:val>
                                            <p:strVal val="#ppt_y"/>
                                          </p:val>
                                        </p:tav>
                                      </p:tavLst>
                                    </p:anim>
                                  </p:childTnLst>
                                </p:cTn>
                              </p:par>
                            </p:childTnLst>
                          </p:cTn>
                        </p:par>
                        <p:par>
                          <p:cTn id="62" fill="hold">
                            <p:stCondLst>
                              <p:cond delay="6500"/>
                            </p:stCondLst>
                            <p:childTnLst>
                              <p:par>
                                <p:cTn id="63" presetID="2" presetClass="entr" presetSubtype="8" fill="hold" grpId="0" nodeType="afterEffect">
                                  <p:stCondLst>
                                    <p:cond delay="0"/>
                                  </p:stCondLst>
                                  <p:childTnLst>
                                    <p:set>
                                      <p:cBhvr>
                                        <p:cTn id="64" dur="1" fill="hold">
                                          <p:stCondLst>
                                            <p:cond delay="0"/>
                                          </p:stCondLst>
                                        </p:cTn>
                                        <p:tgtEl>
                                          <p:spTgt spid="28687"/>
                                        </p:tgtEl>
                                        <p:attrNameLst>
                                          <p:attrName>style.visibility</p:attrName>
                                        </p:attrNameLst>
                                      </p:cBhvr>
                                      <p:to>
                                        <p:strVal val="visible"/>
                                      </p:to>
                                    </p:set>
                                    <p:anim calcmode="lin" valueType="num">
                                      <p:cBhvr additive="base">
                                        <p:cTn id="65" dur="500" fill="hold"/>
                                        <p:tgtEl>
                                          <p:spTgt spid="28687"/>
                                        </p:tgtEl>
                                        <p:attrNameLst>
                                          <p:attrName>ppt_x</p:attrName>
                                        </p:attrNameLst>
                                      </p:cBhvr>
                                      <p:tavLst>
                                        <p:tav tm="0">
                                          <p:val>
                                            <p:strVal val="0-#ppt_w/2"/>
                                          </p:val>
                                        </p:tav>
                                        <p:tav tm="100000">
                                          <p:val>
                                            <p:strVal val="#ppt_x"/>
                                          </p:val>
                                        </p:tav>
                                      </p:tavLst>
                                    </p:anim>
                                    <p:anim calcmode="lin" valueType="num">
                                      <p:cBhvr additive="base">
                                        <p:cTn id="66" dur="500" fill="hold"/>
                                        <p:tgtEl>
                                          <p:spTgt spid="28687"/>
                                        </p:tgtEl>
                                        <p:attrNameLst>
                                          <p:attrName>ppt_y</p:attrName>
                                        </p:attrNameLst>
                                      </p:cBhvr>
                                      <p:tavLst>
                                        <p:tav tm="0">
                                          <p:val>
                                            <p:strVal val="#ppt_y"/>
                                          </p:val>
                                        </p:tav>
                                        <p:tav tm="100000">
                                          <p:val>
                                            <p:strVal val="#ppt_y"/>
                                          </p:val>
                                        </p:tav>
                                      </p:tavLst>
                                    </p:anim>
                                  </p:childTnLst>
                                </p:cTn>
                              </p:par>
                            </p:childTnLst>
                          </p:cTn>
                        </p:par>
                        <p:par>
                          <p:cTn id="67" fill="hold">
                            <p:stCondLst>
                              <p:cond delay="7000"/>
                            </p:stCondLst>
                            <p:childTnLst>
                              <p:par>
                                <p:cTn id="68" presetID="22" presetClass="entr" presetSubtype="4" fill="hold" grpId="0" nodeType="afterEffect">
                                  <p:stCondLst>
                                    <p:cond delay="0"/>
                                  </p:stCondLst>
                                  <p:childTnLst>
                                    <p:set>
                                      <p:cBhvr>
                                        <p:cTn id="69" dur="1" fill="hold">
                                          <p:stCondLst>
                                            <p:cond delay="0"/>
                                          </p:stCondLst>
                                        </p:cTn>
                                        <p:tgtEl>
                                          <p:spTgt spid="28688"/>
                                        </p:tgtEl>
                                        <p:attrNameLst>
                                          <p:attrName>style.visibility</p:attrName>
                                        </p:attrNameLst>
                                      </p:cBhvr>
                                      <p:to>
                                        <p:strVal val="visible"/>
                                      </p:to>
                                    </p:set>
                                    <p:animEffect transition="in" filter="wipe(down)">
                                      <p:cBhvr>
                                        <p:cTn id="70" dur="500"/>
                                        <p:tgtEl>
                                          <p:spTgt spid="28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5" grpId="0" bldLvl="0" animBg="1"/>
      <p:bldP spid="6" grpId="0" bldLvl="0" animBg="1"/>
      <p:bldP spid="7" grpId="0" bldLvl="0" animBg="1"/>
      <p:bldP spid="8" grpId="0" bldLvl="0" animBg="1"/>
      <p:bldP spid="9" grpId="0" bldLvl="0" animBg="1"/>
      <p:bldP spid="28685" grpId="0"/>
      <p:bldP spid="28686" grpId="0"/>
      <p:bldP spid="28687" grpId="0"/>
      <p:bldP spid="28688" grpId="0"/>
      <p:bldP spid="2868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6" name="任意多边形 15"/>
          <p:cNvSpPr/>
          <p:nvPr/>
        </p:nvSpPr>
        <p:spPr>
          <a:xfrm>
            <a:off x="187452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1" y="414347"/>
                  <a:pt x="359231" y="457805"/>
                </a:cubicBezTo>
                <a:cubicBezTo>
                  <a:pt x="359231"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7820" y="287248"/>
                </a:moveTo>
                <a:cubicBezTo>
                  <a:pt x="608147" y="307786"/>
                  <a:pt x="594752" y="325050"/>
                  <a:pt x="577637" y="339040"/>
                </a:cubicBezTo>
                <a:cubicBezTo>
                  <a:pt x="560522" y="353030"/>
                  <a:pt x="536486" y="365011"/>
                  <a:pt x="505530" y="374982"/>
                </a:cubicBezTo>
                <a:lnTo>
                  <a:pt x="505530" y="449545"/>
                </a:lnTo>
                <a:cubicBezTo>
                  <a:pt x="526514" y="443145"/>
                  <a:pt x="543964" y="436448"/>
                  <a:pt x="557880" y="429453"/>
                </a:cubicBezTo>
                <a:cubicBezTo>
                  <a:pt x="571795" y="422458"/>
                  <a:pt x="586194" y="413305"/>
                  <a:pt x="601077" y="401994"/>
                </a:cubicBezTo>
                <a:lnTo>
                  <a:pt x="601077" y="620102"/>
                </a:lnTo>
                <a:lnTo>
                  <a:pt x="693053" y="620102"/>
                </a:lnTo>
                <a:lnTo>
                  <a:pt x="693053" y="287248"/>
                </a:ln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6"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1" y="300829"/>
                  <a:pt x="372403" y="295396"/>
                </a:cubicBezTo>
                <a:cubicBezTo>
                  <a:pt x="358264" y="289964"/>
                  <a:pt x="340181"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任意多边形 16"/>
          <p:cNvSpPr/>
          <p:nvPr/>
        </p:nvSpPr>
        <p:spPr>
          <a:xfrm>
            <a:off x="430784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8937" y="287248"/>
                </a:moveTo>
                <a:cubicBezTo>
                  <a:pt x="588278" y="287248"/>
                  <a:pt x="564279" y="291080"/>
                  <a:pt x="546941" y="298745"/>
                </a:cubicBezTo>
                <a:cubicBezTo>
                  <a:pt x="529603" y="306410"/>
                  <a:pt x="516171" y="317423"/>
                  <a:pt x="506646" y="331785"/>
                </a:cubicBezTo>
                <a:cubicBezTo>
                  <a:pt x="497121" y="346147"/>
                  <a:pt x="490572" y="366127"/>
                  <a:pt x="487000" y="391725"/>
                </a:cubicBezTo>
                <a:lnTo>
                  <a:pt x="578083" y="399092"/>
                </a:lnTo>
                <a:cubicBezTo>
                  <a:pt x="580613" y="380638"/>
                  <a:pt x="585562" y="367764"/>
                  <a:pt x="592929" y="360471"/>
                </a:cubicBezTo>
                <a:cubicBezTo>
                  <a:pt x="600296" y="353179"/>
                  <a:pt x="609784" y="349533"/>
                  <a:pt x="621392" y="349533"/>
                </a:cubicBezTo>
                <a:cubicBezTo>
                  <a:pt x="632554" y="349533"/>
                  <a:pt x="641819" y="353067"/>
                  <a:pt x="649186" y="360137"/>
                </a:cubicBezTo>
                <a:cubicBezTo>
                  <a:pt x="656553" y="367206"/>
                  <a:pt x="660236" y="375726"/>
                  <a:pt x="660236" y="385698"/>
                </a:cubicBezTo>
                <a:cubicBezTo>
                  <a:pt x="660236" y="394925"/>
                  <a:pt x="656516" y="404673"/>
                  <a:pt x="649074" y="414943"/>
                </a:cubicBezTo>
                <a:cubicBezTo>
                  <a:pt x="641633" y="425212"/>
                  <a:pt x="624592" y="440243"/>
                  <a:pt x="597952" y="460037"/>
                </a:cubicBezTo>
                <a:cubicBezTo>
                  <a:pt x="554345" y="492333"/>
                  <a:pt x="524617" y="520350"/>
                  <a:pt x="508767" y="544088"/>
                </a:cubicBezTo>
                <a:cubicBezTo>
                  <a:pt x="492916" y="567826"/>
                  <a:pt x="483429" y="593164"/>
                  <a:pt x="480303" y="620102"/>
                </a:cubicBezTo>
                <a:lnTo>
                  <a:pt x="753105" y="620102"/>
                </a:lnTo>
                <a:lnTo>
                  <a:pt x="753105" y="545986"/>
                </a:lnTo>
                <a:lnTo>
                  <a:pt x="611123" y="545986"/>
                </a:lnTo>
                <a:cubicBezTo>
                  <a:pt x="619458" y="537800"/>
                  <a:pt x="626713" y="531177"/>
                  <a:pt x="632889" y="526117"/>
                </a:cubicBezTo>
                <a:cubicBezTo>
                  <a:pt x="639066" y="521057"/>
                  <a:pt x="651307" y="512202"/>
                  <a:pt x="669613" y="499551"/>
                </a:cubicBezTo>
                <a:cubicBezTo>
                  <a:pt x="700420" y="477822"/>
                  <a:pt x="721665" y="457879"/>
                  <a:pt x="733348" y="439722"/>
                </a:cubicBezTo>
                <a:cubicBezTo>
                  <a:pt x="745031" y="421565"/>
                  <a:pt x="750873" y="402515"/>
                  <a:pt x="750873" y="382572"/>
                </a:cubicBezTo>
                <a:cubicBezTo>
                  <a:pt x="750873" y="363820"/>
                  <a:pt x="745775" y="346891"/>
                  <a:pt x="735581" y="331785"/>
                </a:cubicBezTo>
                <a:cubicBezTo>
                  <a:pt x="725386" y="316679"/>
                  <a:pt x="711396" y="305479"/>
                  <a:pt x="693611" y="298187"/>
                </a:cubicBezTo>
                <a:cubicBezTo>
                  <a:pt x="675826" y="290894"/>
                  <a:pt x="650935" y="287248"/>
                  <a:pt x="618937" y="287248"/>
                </a:cubicBez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7"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任意多边形 17"/>
          <p:cNvSpPr/>
          <p:nvPr/>
        </p:nvSpPr>
        <p:spPr>
          <a:xfrm>
            <a:off x="6740525" y="2146935"/>
            <a:ext cx="113093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16704" y="287248"/>
                </a:moveTo>
                <a:cubicBezTo>
                  <a:pt x="579497" y="287248"/>
                  <a:pt x="550736" y="294541"/>
                  <a:pt x="530421" y="309126"/>
                </a:cubicBezTo>
                <a:cubicBezTo>
                  <a:pt x="510106" y="323711"/>
                  <a:pt x="496377" y="344696"/>
                  <a:pt x="489233" y="372080"/>
                </a:cubicBezTo>
                <a:lnTo>
                  <a:pt x="575181" y="387484"/>
                </a:lnTo>
                <a:cubicBezTo>
                  <a:pt x="577562" y="371261"/>
                  <a:pt x="582102" y="359913"/>
                  <a:pt x="588799" y="353439"/>
                </a:cubicBezTo>
                <a:cubicBezTo>
                  <a:pt x="595496" y="346965"/>
                  <a:pt x="604203" y="343728"/>
                  <a:pt x="614918" y="343728"/>
                </a:cubicBezTo>
                <a:cubicBezTo>
                  <a:pt x="625336" y="343728"/>
                  <a:pt x="633522" y="346705"/>
                  <a:pt x="639475" y="352658"/>
                </a:cubicBezTo>
                <a:cubicBezTo>
                  <a:pt x="645428" y="358611"/>
                  <a:pt x="648405" y="366573"/>
                  <a:pt x="648405" y="376545"/>
                </a:cubicBezTo>
                <a:cubicBezTo>
                  <a:pt x="648405" y="386963"/>
                  <a:pt x="644423" y="395967"/>
                  <a:pt x="636461" y="403557"/>
                </a:cubicBezTo>
                <a:cubicBezTo>
                  <a:pt x="628499" y="411147"/>
                  <a:pt x="618565" y="414943"/>
                  <a:pt x="606658" y="414943"/>
                </a:cubicBezTo>
                <a:cubicBezTo>
                  <a:pt x="603831" y="414943"/>
                  <a:pt x="599887" y="414570"/>
                  <a:pt x="594827" y="413826"/>
                </a:cubicBezTo>
                <a:lnTo>
                  <a:pt x="590138" y="478790"/>
                </a:lnTo>
                <a:cubicBezTo>
                  <a:pt x="602640" y="475218"/>
                  <a:pt x="612463" y="473432"/>
                  <a:pt x="619606" y="473432"/>
                </a:cubicBezTo>
                <a:cubicBezTo>
                  <a:pt x="633001" y="473432"/>
                  <a:pt x="643605" y="477599"/>
                  <a:pt x="651418" y="485934"/>
                </a:cubicBezTo>
                <a:cubicBezTo>
                  <a:pt x="659232" y="494268"/>
                  <a:pt x="663139" y="506025"/>
                  <a:pt x="663139" y="521206"/>
                </a:cubicBezTo>
                <a:cubicBezTo>
                  <a:pt x="663139" y="536089"/>
                  <a:pt x="659083" y="547995"/>
                  <a:pt x="650972" y="556925"/>
                </a:cubicBezTo>
                <a:cubicBezTo>
                  <a:pt x="642861" y="565854"/>
                  <a:pt x="632703" y="570319"/>
                  <a:pt x="620499" y="570319"/>
                </a:cubicBezTo>
                <a:cubicBezTo>
                  <a:pt x="608891" y="570319"/>
                  <a:pt x="599329" y="566784"/>
                  <a:pt x="591813" y="559715"/>
                </a:cubicBezTo>
                <a:cubicBezTo>
                  <a:pt x="584297" y="552646"/>
                  <a:pt x="578753" y="539958"/>
                  <a:pt x="575181" y="521652"/>
                </a:cubicBezTo>
                <a:lnTo>
                  <a:pt x="484322" y="533707"/>
                </a:lnTo>
                <a:cubicBezTo>
                  <a:pt x="490275" y="554097"/>
                  <a:pt x="498795" y="571026"/>
                  <a:pt x="509883" y="584495"/>
                </a:cubicBezTo>
                <a:cubicBezTo>
                  <a:pt x="520971" y="597964"/>
                  <a:pt x="535109" y="608196"/>
                  <a:pt x="552299" y="615191"/>
                </a:cubicBezTo>
                <a:cubicBezTo>
                  <a:pt x="569489" y="622186"/>
                  <a:pt x="592966" y="625683"/>
                  <a:pt x="622732" y="625683"/>
                </a:cubicBezTo>
                <a:cubicBezTo>
                  <a:pt x="653242" y="625683"/>
                  <a:pt x="677873" y="620958"/>
                  <a:pt x="696625" y="611507"/>
                </a:cubicBezTo>
                <a:cubicBezTo>
                  <a:pt x="715377" y="602057"/>
                  <a:pt x="729739" y="588588"/>
                  <a:pt x="739711" y="571100"/>
                </a:cubicBezTo>
                <a:cubicBezTo>
                  <a:pt x="749682" y="553613"/>
                  <a:pt x="754668" y="535345"/>
                  <a:pt x="754668" y="516295"/>
                </a:cubicBezTo>
                <a:cubicBezTo>
                  <a:pt x="754668" y="501114"/>
                  <a:pt x="751654" y="488054"/>
                  <a:pt x="745627" y="477116"/>
                </a:cubicBezTo>
                <a:cubicBezTo>
                  <a:pt x="739599" y="466177"/>
                  <a:pt x="731153" y="457359"/>
                  <a:pt x="720289" y="450661"/>
                </a:cubicBezTo>
                <a:cubicBezTo>
                  <a:pt x="713591" y="446494"/>
                  <a:pt x="703918" y="442848"/>
                  <a:pt x="691267" y="439722"/>
                </a:cubicBezTo>
                <a:cubicBezTo>
                  <a:pt x="706894" y="431090"/>
                  <a:pt x="718577" y="421044"/>
                  <a:pt x="726316" y="409585"/>
                </a:cubicBezTo>
                <a:cubicBezTo>
                  <a:pt x="734055" y="398125"/>
                  <a:pt x="737925" y="385326"/>
                  <a:pt x="737925" y="371187"/>
                </a:cubicBezTo>
                <a:cubicBezTo>
                  <a:pt x="737925" y="347077"/>
                  <a:pt x="728400" y="327059"/>
                  <a:pt x="709350" y="311135"/>
                </a:cubicBezTo>
                <a:cubicBezTo>
                  <a:pt x="690300" y="295210"/>
                  <a:pt x="659418" y="287248"/>
                  <a:pt x="616704" y="287248"/>
                </a:cubicBez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任意多边形 18"/>
          <p:cNvSpPr/>
          <p:nvPr/>
        </p:nvSpPr>
        <p:spPr>
          <a:xfrm>
            <a:off x="9175115" y="2146935"/>
            <a:ext cx="1129665" cy="1129665"/>
          </a:xfrm>
          <a:custGeom>
            <a:avLst/>
            <a:gdLst/>
            <a:ahLst/>
            <a:cxnLst/>
            <a:rect l="l" t="t" r="r" b="b"/>
            <a:pathLst>
              <a:path w="936104" h="936104">
                <a:moveTo>
                  <a:pt x="643270" y="385394"/>
                </a:moveTo>
                <a:lnTo>
                  <a:pt x="643270" y="488389"/>
                </a:lnTo>
                <a:lnTo>
                  <a:pt x="555745" y="488389"/>
                </a:lnTo>
                <a:close/>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43270" y="287248"/>
                </a:moveTo>
                <a:lnTo>
                  <a:pt x="477624" y="484148"/>
                </a:lnTo>
                <a:lnTo>
                  <a:pt x="477624" y="558934"/>
                </a:lnTo>
                <a:lnTo>
                  <a:pt x="643270" y="558934"/>
                </a:lnTo>
                <a:lnTo>
                  <a:pt x="643270" y="620102"/>
                </a:lnTo>
                <a:lnTo>
                  <a:pt x="722521" y="620102"/>
                </a:lnTo>
                <a:lnTo>
                  <a:pt x="722521" y="558934"/>
                </a:lnTo>
                <a:lnTo>
                  <a:pt x="763598" y="558934"/>
                </a:lnTo>
                <a:lnTo>
                  <a:pt x="763598" y="488389"/>
                </a:lnTo>
                <a:lnTo>
                  <a:pt x="722521" y="488389"/>
                </a:lnTo>
                <a:lnTo>
                  <a:pt x="722521" y="287248"/>
                </a:ln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5606" name="组合 19"/>
          <p:cNvGrpSpPr/>
          <p:nvPr/>
        </p:nvGrpSpPr>
        <p:grpSpPr bwMode="auto">
          <a:xfrm>
            <a:off x="3264535" y="2646680"/>
            <a:ext cx="782955" cy="130810"/>
            <a:chOff x="2879812" y="1150472"/>
            <a:chExt cx="648072" cy="108000"/>
          </a:xfrm>
        </p:grpSpPr>
        <p:cxnSp>
          <p:nvCxnSpPr>
            <p:cNvPr id="20" name="直接连接符 19"/>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173885" y="1150472"/>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7" name="组合 22"/>
          <p:cNvGrpSpPr/>
          <p:nvPr/>
        </p:nvGrpSpPr>
        <p:grpSpPr bwMode="auto">
          <a:xfrm>
            <a:off x="5698490" y="2646680"/>
            <a:ext cx="781685" cy="130810"/>
            <a:chOff x="2879812" y="1150472"/>
            <a:chExt cx="648072" cy="108000"/>
          </a:xfrm>
        </p:grpSpPr>
        <p:cxnSp>
          <p:nvCxnSpPr>
            <p:cNvPr id="24" name="直接连接符 23"/>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150212" y="1150472"/>
              <a:ext cx="107218"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8" name="组合 25"/>
          <p:cNvGrpSpPr/>
          <p:nvPr/>
        </p:nvGrpSpPr>
        <p:grpSpPr bwMode="auto">
          <a:xfrm>
            <a:off x="8218170" y="2646045"/>
            <a:ext cx="782955" cy="130810"/>
            <a:chOff x="2879812" y="1149947"/>
            <a:chExt cx="648072" cy="108000"/>
          </a:xfrm>
        </p:grpSpPr>
        <p:cxnSp>
          <p:nvCxnSpPr>
            <p:cNvPr id="27" name="直接连接符 26"/>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167580" y="1149947"/>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467" name="文本框 1"/>
          <p:cNvSpPr txBox="1">
            <a:spLocks noChangeArrowheads="1"/>
          </p:cNvSpPr>
          <p:nvPr/>
        </p:nvSpPr>
        <p:spPr bwMode="auto">
          <a:xfrm>
            <a:off x="131318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2" name="文本框 1"/>
          <p:cNvSpPr txBox="1">
            <a:spLocks noChangeArrowheads="1"/>
          </p:cNvSpPr>
          <p:nvPr/>
        </p:nvSpPr>
        <p:spPr bwMode="auto">
          <a:xfrm>
            <a:off x="374650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3" name="文本框 1"/>
          <p:cNvSpPr txBox="1">
            <a:spLocks noChangeArrowheads="1"/>
          </p:cNvSpPr>
          <p:nvPr/>
        </p:nvSpPr>
        <p:spPr bwMode="auto">
          <a:xfrm>
            <a:off x="617982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4" name="文本框 1"/>
          <p:cNvSpPr txBox="1">
            <a:spLocks noChangeArrowheads="1"/>
          </p:cNvSpPr>
          <p:nvPr/>
        </p:nvSpPr>
        <p:spPr bwMode="auto">
          <a:xfrm>
            <a:off x="8613775"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9467"/>
                                        </p:tgtEl>
                                        <p:attrNameLst>
                                          <p:attrName>style.visibility</p:attrName>
                                        </p:attrNameLst>
                                      </p:cBhvr>
                                      <p:to>
                                        <p:strVal val="visible"/>
                                      </p:to>
                                    </p:set>
                                    <p:anim calcmode="lin" valueType="num">
                                      <p:cBhvr additive="base">
                                        <p:cTn id="23" dur="500"/>
                                        <p:tgtEl>
                                          <p:spTgt spid="19467"/>
                                        </p:tgtEl>
                                        <p:attrNameLst>
                                          <p:attrName>ppt_y</p:attrName>
                                        </p:attrNameLst>
                                      </p:cBhvr>
                                      <p:tavLst>
                                        <p:tav tm="0">
                                          <p:val>
                                            <p:strVal val="#ppt_y+#ppt_h*1.125000"/>
                                          </p:val>
                                        </p:tav>
                                        <p:tav tm="100000">
                                          <p:val>
                                            <p:strVal val="#ppt_y"/>
                                          </p:val>
                                        </p:tav>
                                      </p:tavLst>
                                    </p:anim>
                                    <p:animEffect transition="in" filter="wipe(up)">
                                      <p:cBhvr>
                                        <p:cTn id="24" dur="500"/>
                                        <p:tgtEl>
                                          <p:spTgt spid="19467"/>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606"/>
                                        </p:tgtEl>
                                        <p:attrNameLst>
                                          <p:attrName>style.visibility</p:attrName>
                                        </p:attrNameLst>
                                      </p:cBhvr>
                                      <p:to>
                                        <p:strVal val="visible"/>
                                      </p:to>
                                    </p:set>
                                    <p:animEffect transition="in" filter="wipe(left)">
                                      <p:cBhvr>
                                        <p:cTn id="28" dur="500"/>
                                        <p:tgtEl>
                                          <p:spTgt spid="25606"/>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childTnLst>
                          </p:cTn>
                        </p:par>
                        <p:par>
                          <p:cTn id="35" fill="hold">
                            <p:stCondLst>
                              <p:cond delay="3000"/>
                            </p:stCondLst>
                            <p:childTnLst>
                              <p:par>
                                <p:cTn id="36" presetID="12" presetClass="entr" presetSubtype="4"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 calcmode="lin" valueType="num">
                                      <p:cBhvr additive="base">
                                        <p:cTn id="38" dur="500"/>
                                        <p:tgtEl>
                                          <p:spTgt spid="62"/>
                                        </p:tgtEl>
                                        <p:attrNameLst>
                                          <p:attrName>ppt_y</p:attrName>
                                        </p:attrNameLst>
                                      </p:cBhvr>
                                      <p:tavLst>
                                        <p:tav tm="0">
                                          <p:val>
                                            <p:strVal val="#ppt_y+#ppt_h*1.125000"/>
                                          </p:val>
                                        </p:tav>
                                        <p:tav tm="100000">
                                          <p:val>
                                            <p:strVal val="#ppt_y"/>
                                          </p:val>
                                        </p:tav>
                                      </p:tavLst>
                                    </p:anim>
                                    <p:animEffect transition="in" filter="wipe(up)">
                                      <p:cBhvr>
                                        <p:cTn id="39" dur="500"/>
                                        <p:tgtEl>
                                          <p:spTgt spid="62"/>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25607"/>
                                        </p:tgtEl>
                                        <p:attrNameLst>
                                          <p:attrName>style.visibility</p:attrName>
                                        </p:attrNameLst>
                                      </p:cBhvr>
                                      <p:to>
                                        <p:strVal val="visible"/>
                                      </p:to>
                                    </p:set>
                                    <p:animEffect transition="in" filter="wipe(left)">
                                      <p:cBhvr>
                                        <p:cTn id="43" dur="500"/>
                                        <p:tgtEl>
                                          <p:spTgt spid="25607"/>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4500"/>
                            </p:stCondLst>
                            <p:childTnLst>
                              <p:par>
                                <p:cTn id="51" presetID="12" presetClass="entr" presetSubtype="4" fill="hold" grpId="0" nodeType="after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p:tgtEl>
                                          <p:spTgt spid="63"/>
                                        </p:tgtEl>
                                        <p:attrNameLst>
                                          <p:attrName>ppt_y</p:attrName>
                                        </p:attrNameLst>
                                      </p:cBhvr>
                                      <p:tavLst>
                                        <p:tav tm="0">
                                          <p:val>
                                            <p:strVal val="#ppt_y+#ppt_h*1.125000"/>
                                          </p:val>
                                        </p:tav>
                                        <p:tav tm="100000">
                                          <p:val>
                                            <p:strVal val="#ppt_y"/>
                                          </p:val>
                                        </p:tav>
                                      </p:tavLst>
                                    </p:anim>
                                    <p:animEffect transition="in" filter="wipe(up)">
                                      <p:cBhvr>
                                        <p:cTn id="54" dur="500"/>
                                        <p:tgtEl>
                                          <p:spTgt spid="63"/>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25608"/>
                                        </p:tgtEl>
                                        <p:attrNameLst>
                                          <p:attrName>style.visibility</p:attrName>
                                        </p:attrNameLst>
                                      </p:cBhvr>
                                      <p:to>
                                        <p:strVal val="visible"/>
                                      </p:to>
                                    </p:set>
                                    <p:animEffect transition="in" filter="wipe(left)">
                                      <p:cBhvr>
                                        <p:cTn id="58" dur="500"/>
                                        <p:tgtEl>
                                          <p:spTgt spid="25608"/>
                                        </p:tgtEl>
                                      </p:cBhvr>
                                    </p:animEffect>
                                  </p:childTnLst>
                                </p:cTn>
                              </p:par>
                            </p:childTnLst>
                          </p:cTn>
                        </p:par>
                        <p:par>
                          <p:cTn id="59" fill="hold">
                            <p:stCondLst>
                              <p:cond delay="5500"/>
                            </p:stCondLst>
                            <p:childTnLst>
                              <p:par>
                                <p:cTn id="60" presetID="53" presetClass="entr" presetSubtype="16"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childTnLst>
                          </p:cTn>
                        </p:par>
                        <p:par>
                          <p:cTn id="65" fill="hold">
                            <p:stCondLst>
                              <p:cond delay="6000"/>
                            </p:stCondLst>
                            <p:childTnLst>
                              <p:par>
                                <p:cTn id="66" presetID="12" presetClass="entr" presetSubtype="4" fill="hold" grpId="0" nodeType="afterEffect">
                                  <p:stCondLst>
                                    <p:cond delay="0"/>
                                  </p:stCondLst>
                                  <p:childTnLst>
                                    <p:set>
                                      <p:cBhvr>
                                        <p:cTn id="67" dur="1" fill="hold">
                                          <p:stCondLst>
                                            <p:cond delay="0"/>
                                          </p:stCondLst>
                                        </p:cTn>
                                        <p:tgtEl>
                                          <p:spTgt spid="64"/>
                                        </p:tgtEl>
                                        <p:attrNameLst>
                                          <p:attrName>style.visibility</p:attrName>
                                        </p:attrNameLst>
                                      </p:cBhvr>
                                      <p:to>
                                        <p:strVal val="visible"/>
                                      </p:to>
                                    </p:set>
                                    <p:anim calcmode="lin" valueType="num">
                                      <p:cBhvr additive="base">
                                        <p:cTn id="68" dur="500"/>
                                        <p:tgtEl>
                                          <p:spTgt spid="64"/>
                                        </p:tgtEl>
                                        <p:attrNameLst>
                                          <p:attrName>ppt_y</p:attrName>
                                        </p:attrNameLst>
                                      </p:cBhvr>
                                      <p:tavLst>
                                        <p:tav tm="0">
                                          <p:val>
                                            <p:strVal val="#ppt_y+#ppt_h*1.125000"/>
                                          </p:val>
                                        </p:tav>
                                        <p:tav tm="100000">
                                          <p:val>
                                            <p:strVal val="#ppt_y"/>
                                          </p:val>
                                        </p:tav>
                                      </p:tavLst>
                                    </p:anim>
                                    <p:animEffect transition="in" filter="wipe(up)">
                                      <p:cBhvr>
                                        <p:cTn id="6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6" grpId="0" animBg="1"/>
      <p:bldP spid="17" grpId="0" animBg="1"/>
      <p:bldP spid="18" grpId="0" animBg="1"/>
      <p:bldP spid="19" grpId="0" animBg="1"/>
      <p:bldP spid="19467" grpId="0"/>
      <p:bldP spid="62" grpId="0"/>
      <p:bldP spid="63" grpId="0"/>
      <p:bldP spid="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04</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panose="020B0503020204020204" charset="-122"/>
                <a:ea typeface="微软雅黑" panose="020B0503020204020204" charset="-122"/>
              </a:rPr>
              <a:t>单击此处输入标题文本</a:t>
            </a: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rot="10800000" flipH="1">
            <a:off x="856022" y="1246049"/>
            <a:ext cx="10491473" cy="4877076"/>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nvGrpSpPr>
          <p:cNvPr id="6" name="组合 5"/>
          <p:cNvGrpSpPr/>
          <p:nvPr/>
        </p:nvGrpSpPr>
        <p:grpSpPr>
          <a:xfrm>
            <a:off x="734695" y="810895"/>
            <a:ext cx="4598035" cy="262255"/>
            <a:chOff x="611" y="1760"/>
            <a:chExt cx="7241" cy="413"/>
          </a:xfrm>
          <a:solidFill>
            <a:srgbClr val="6AE7FF"/>
          </a:solidFill>
        </p:grpSpPr>
        <p:sp>
          <p:nvSpPr>
            <p:cNvPr id="4" name="矩形 3"/>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4256722" y="1246048"/>
            <a:ext cx="3678555" cy="1106805"/>
          </a:xfrm>
          <a:prstGeom prst="rect">
            <a:avLst/>
          </a:prstGeom>
          <a:noFill/>
        </p:spPr>
        <p:txBody>
          <a:bodyPr wrap="square" rtlCol="0">
            <a:spAutoFit/>
          </a:bodyPr>
          <a:lstStyle/>
          <a:p>
            <a:pPr algn="ctr"/>
            <a:r>
              <a:rPr lang="zh-CN" altLang="en-US" sz="6600" dirty="0">
                <a:solidFill>
                  <a:srgbClr val="10FBFE"/>
                </a:solidFill>
                <a:latin typeface="微软雅黑" panose="020B0503020204020204" charset="-122"/>
                <a:ea typeface="微软雅黑" panose="020B0503020204020204" charset="-122"/>
              </a:rPr>
              <a:t>前 言</a:t>
            </a:r>
          </a:p>
        </p:txBody>
      </p:sp>
      <p:sp>
        <p:nvSpPr>
          <p:cNvPr id="8" name="文本框 7"/>
          <p:cNvSpPr txBox="1"/>
          <p:nvPr/>
        </p:nvSpPr>
        <p:spPr>
          <a:xfrm>
            <a:off x="914745" y="2215318"/>
            <a:ext cx="10628506" cy="3126625"/>
          </a:xfrm>
          <a:prstGeom prst="rect">
            <a:avLst/>
          </a:prstGeom>
          <a:noFill/>
        </p:spPr>
        <p:txBody>
          <a:bodyPr wrap="square" rtlCol="0">
            <a:spAutoFit/>
          </a:bodyPr>
          <a:lstStyle/>
          <a:p>
            <a:pPr>
              <a:lnSpc>
                <a:spcPct val="200000"/>
              </a:lnSpc>
            </a:pPr>
            <a:r>
              <a:rPr lang="zh-CN" altLang="en-US" sz="1600" dirty="0">
                <a:solidFill>
                  <a:srgbClr val="10FBFE"/>
                </a:solidFill>
                <a:latin typeface="微软雅黑" panose="020B0503020204020204" charset="-122"/>
                <a:ea typeface="微软雅黑" panose="020B0503020204020204" charset="-122"/>
              </a:rPr>
              <a:t>帕累托法则</a:t>
            </a:r>
            <a:endParaRPr lang="en-US" altLang="zh-CN" sz="1600" dirty="0">
              <a:solidFill>
                <a:srgbClr val="10FBFE"/>
              </a:solidFill>
              <a:latin typeface="微软雅黑" panose="020B0503020204020204" charset="-122"/>
              <a:ea typeface="微软雅黑" panose="020B0503020204020204" charset="-122"/>
            </a:endParaRPr>
          </a:p>
          <a:p>
            <a:pPr>
              <a:lnSpc>
                <a:spcPct val="150000"/>
              </a:lnSpc>
            </a:pPr>
            <a:r>
              <a:rPr lang="zh-CN" altLang="en-US" sz="1600" dirty="0">
                <a:solidFill>
                  <a:srgbClr val="10FBFE"/>
                </a:solidFill>
                <a:latin typeface="微软雅黑" panose="020B0503020204020204" charset="-122"/>
                <a:ea typeface="微软雅黑" panose="020B0503020204020204" charset="-122"/>
              </a:rPr>
              <a:t>帕累托法则（英语：</a:t>
            </a:r>
            <a:r>
              <a:rPr lang="en-US" altLang="zh-CN" sz="1600" dirty="0">
                <a:solidFill>
                  <a:srgbClr val="10FBFE"/>
                </a:solidFill>
                <a:latin typeface="微软雅黑" panose="020B0503020204020204" charset="-122"/>
                <a:ea typeface="微软雅黑" panose="020B0503020204020204" charset="-122"/>
              </a:rPr>
              <a:t>Pareto principle</a:t>
            </a:r>
            <a:r>
              <a:rPr lang="zh-CN" altLang="en-US" sz="1600" dirty="0">
                <a:solidFill>
                  <a:srgbClr val="10FBFE"/>
                </a:solidFill>
                <a:latin typeface="微软雅黑" panose="020B0503020204020204" charset="-122"/>
                <a:ea typeface="微软雅黑" panose="020B0503020204020204" charset="-122"/>
              </a:rPr>
              <a:t>，也被称为 </a:t>
            </a:r>
            <a:r>
              <a:rPr lang="en-US" altLang="zh-CN" sz="1600" dirty="0">
                <a:solidFill>
                  <a:srgbClr val="10FBFE"/>
                </a:solidFill>
                <a:latin typeface="微软雅黑" panose="020B0503020204020204" charset="-122"/>
                <a:ea typeface="微软雅黑" panose="020B0503020204020204" charset="-122"/>
              </a:rPr>
              <a:t>80/20 </a:t>
            </a:r>
            <a:r>
              <a:rPr lang="zh-CN" altLang="en-US" sz="1600" dirty="0">
                <a:solidFill>
                  <a:srgbClr val="10FBFE"/>
                </a:solidFill>
                <a:latin typeface="微软雅黑" panose="020B0503020204020204" charset="-122"/>
                <a:ea typeface="微软雅黑" panose="020B0503020204020204" charset="-122"/>
              </a:rPr>
              <a:t>法则、关键少数法则、二八法则），是罗马尼亚管理学家约瑟夫</a:t>
            </a:r>
            <a:r>
              <a:rPr lang="en-US" altLang="zh-CN" sz="1600" dirty="0">
                <a:solidFill>
                  <a:srgbClr val="10FBFE"/>
                </a:solidFill>
                <a:latin typeface="微软雅黑" panose="020B0503020204020204" charset="-122"/>
                <a:ea typeface="微软雅黑" panose="020B0503020204020204" charset="-122"/>
              </a:rPr>
              <a:t>·</a:t>
            </a:r>
            <a:r>
              <a:rPr lang="zh-CN" altLang="en-US" sz="1600" dirty="0">
                <a:solidFill>
                  <a:srgbClr val="10FBFE"/>
                </a:solidFill>
                <a:latin typeface="微软雅黑" panose="020B0503020204020204" charset="-122"/>
                <a:ea typeface="微软雅黑" panose="020B0503020204020204" charset="-122"/>
              </a:rPr>
              <a:t>朱兰提出的一条管理学原理。该法则以意大利经济学家维尔弗雷多</a:t>
            </a:r>
            <a:r>
              <a:rPr lang="en-US" altLang="zh-CN" sz="1600" dirty="0">
                <a:solidFill>
                  <a:srgbClr val="10FBFE"/>
                </a:solidFill>
                <a:latin typeface="微软雅黑" panose="020B0503020204020204" charset="-122"/>
                <a:ea typeface="微软雅黑" panose="020B0503020204020204" charset="-122"/>
              </a:rPr>
              <a:t>·</a:t>
            </a:r>
            <a:r>
              <a:rPr lang="zh-CN" altLang="en-US" sz="1600" dirty="0">
                <a:solidFill>
                  <a:srgbClr val="10FBFE"/>
                </a:solidFill>
                <a:latin typeface="微软雅黑" panose="020B0503020204020204" charset="-122"/>
                <a:ea typeface="微软雅黑" panose="020B0503020204020204" charset="-122"/>
              </a:rPr>
              <a:t>帕累托的名字命名。帕累托于</a:t>
            </a:r>
            <a:r>
              <a:rPr lang="en-US" altLang="zh-CN" sz="1600" dirty="0">
                <a:solidFill>
                  <a:srgbClr val="10FBFE"/>
                </a:solidFill>
                <a:latin typeface="微软雅黑" panose="020B0503020204020204" charset="-122"/>
                <a:ea typeface="微软雅黑" panose="020B0503020204020204" charset="-122"/>
              </a:rPr>
              <a:t>1906</a:t>
            </a:r>
            <a:r>
              <a:rPr lang="zh-CN" altLang="en-US" sz="1600" dirty="0">
                <a:solidFill>
                  <a:srgbClr val="10FBFE"/>
                </a:solidFill>
                <a:latin typeface="微软雅黑" panose="020B0503020204020204" charset="-122"/>
                <a:ea typeface="微软雅黑" panose="020B0503020204020204" charset="-122"/>
              </a:rPr>
              <a:t>年提出了著名的关于意大利社会财富分配的研究结论：</a:t>
            </a:r>
            <a:r>
              <a:rPr lang="en-US" altLang="zh-CN" sz="1600" dirty="0">
                <a:solidFill>
                  <a:srgbClr val="10FBFE"/>
                </a:solidFill>
                <a:latin typeface="微软雅黑" panose="020B0503020204020204" charset="-122"/>
                <a:ea typeface="微软雅黑" panose="020B0503020204020204" charset="-122"/>
              </a:rPr>
              <a:t>20</a:t>
            </a:r>
            <a:r>
              <a:rPr lang="zh-CN" altLang="en-US" sz="1600" dirty="0">
                <a:solidFill>
                  <a:srgbClr val="10FBFE"/>
                </a:solidFill>
                <a:latin typeface="微软雅黑" panose="020B0503020204020204" charset="-122"/>
                <a:ea typeface="微软雅黑" panose="020B0503020204020204" charset="-122"/>
              </a:rPr>
              <a:t>％的人口掌握了</a:t>
            </a:r>
            <a:r>
              <a:rPr lang="en-US" altLang="zh-CN" sz="1600" dirty="0">
                <a:solidFill>
                  <a:srgbClr val="10FBFE"/>
                </a:solidFill>
                <a:latin typeface="微软雅黑" panose="020B0503020204020204" charset="-122"/>
                <a:ea typeface="微软雅黑" panose="020B0503020204020204" charset="-122"/>
              </a:rPr>
              <a:t>80</a:t>
            </a:r>
            <a:r>
              <a:rPr lang="zh-CN" altLang="en-US" sz="1600" dirty="0">
                <a:solidFill>
                  <a:srgbClr val="10FBFE"/>
                </a:solidFill>
                <a:latin typeface="微软雅黑" panose="020B0503020204020204" charset="-122"/>
                <a:ea typeface="微软雅黑" panose="020B0503020204020204" charset="-122"/>
              </a:rPr>
              <a:t>％的社会财富。这个结论对大多数国家的社会财富分配情况都成立。因此，该法则又被称为</a:t>
            </a:r>
            <a:r>
              <a:rPr lang="en-US" altLang="zh-CN" sz="1600" dirty="0">
                <a:solidFill>
                  <a:srgbClr val="10FBFE"/>
                </a:solidFill>
                <a:latin typeface="微软雅黑" panose="020B0503020204020204" charset="-122"/>
                <a:ea typeface="微软雅黑" panose="020B0503020204020204" charset="-122"/>
              </a:rPr>
              <a:t>80/20</a:t>
            </a:r>
            <a:r>
              <a:rPr lang="zh-CN" altLang="en-US" sz="1600" dirty="0">
                <a:solidFill>
                  <a:srgbClr val="10FBFE"/>
                </a:solidFill>
                <a:latin typeface="微软雅黑" panose="020B0503020204020204" charset="-122"/>
                <a:ea typeface="微软雅黑" panose="020B0503020204020204" charset="-122"/>
              </a:rPr>
              <a:t>法则。</a:t>
            </a:r>
          </a:p>
          <a:p>
            <a:pPr>
              <a:lnSpc>
                <a:spcPct val="150000"/>
              </a:lnSpc>
            </a:pPr>
            <a:r>
              <a:rPr lang="zh-CN" altLang="en-US" sz="1600" dirty="0">
                <a:solidFill>
                  <a:srgbClr val="10FBFE"/>
                </a:solidFill>
                <a:latin typeface="微软雅黑" panose="020B0503020204020204" charset="-122"/>
                <a:ea typeface="微软雅黑" panose="020B0503020204020204" charset="-122"/>
              </a:rPr>
              <a:t>朱兰博士在管理学中采纳了该思想，认为在任何情况下，事物的主要结果只取决于一小部分因素。这个思想经常被应用到不同的领域，经过大量的试验检验后，被证明其在大部分情况下，都是正确的。所以，该法则对于指导开展管理活动非常有帮助。</a:t>
            </a:r>
            <a:endParaRPr sz="1600" dirty="0">
              <a:solidFill>
                <a:srgbClr val="10FBFE"/>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edge">
                                      <p:cBhvr>
                                        <p:cTn id="7" dur="500"/>
                                        <p:tgtEl>
                                          <p:spTgt spid="136"/>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Right)">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5" name="组合 4"/>
          <p:cNvGrpSpPr/>
          <p:nvPr/>
        </p:nvGrpSpPr>
        <p:grpSpPr>
          <a:xfrm>
            <a:off x="1369695" y="3108008"/>
            <a:ext cx="1285875" cy="1285875"/>
            <a:chOff x="952500" y="2762250"/>
            <a:chExt cx="1714500" cy="1714500"/>
          </a:xfrm>
        </p:grpSpPr>
        <p:sp>
          <p:nvSpPr>
            <p:cNvPr id="222" name="椭圆 221"/>
            <p:cNvSpPr/>
            <p:nvPr/>
          </p:nvSpPr>
          <p:spPr>
            <a:xfrm>
              <a:off x="9525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1" name="图片 5" descr="54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52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2441258" y="3108008"/>
            <a:ext cx="1285875" cy="1285875"/>
            <a:chOff x="2381250" y="2762250"/>
            <a:chExt cx="1714500" cy="1714500"/>
          </a:xfrm>
        </p:grpSpPr>
        <p:sp>
          <p:nvSpPr>
            <p:cNvPr id="223" name="椭圆 222"/>
            <p:cNvSpPr/>
            <p:nvPr/>
          </p:nvSpPr>
          <p:spPr>
            <a:xfrm>
              <a:off x="238125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2" name="图片 6" descr="4.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143250"/>
              <a:ext cx="1011238"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3512820" y="3108008"/>
            <a:ext cx="1285875" cy="1285875"/>
            <a:chOff x="3810000" y="2762250"/>
            <a:chExt cx="1714500" cy="1714500"/>
          </a:xfrm>
        </p:grpSpPr>
        <p:sp>
          <p:nvSpPr>
            <p:cNvPr id="224" name="椭圆 223"/>
            <p:cNvSpPr/>
            <p:nvPr/>
          </p:nvSpPr>
          <p:spPr>
            <a:xfrm>
              <a:off x="38100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3" name="图片 7" descr="589.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95750" y="3048000"/>
              <a:ext cx="119538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836" name="TextBox 35"/>
          <p:cNvSpPr txBox="1">
            <a:spLocks noChangeArrowheads="1"/>
          </p:cNvSpPr>
          <p:nvPr/>
        </p:nvSpPr>
        <p:spPr bwMode="auto">
          <a:xfrm>
            <a:off x="5881370" y="2680970"/>
            <a:ext cx="494220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5881370" y="234378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5892800" y="3852545"/>
            <a:ext cx="4993640" cy="70993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
        <p:nvSpPr>
          <p:cNvPr id="48" name="文本框 10"/>
          <p:cNvSpPr txBox="1">
            <a:spLocks noChangeArrowheads="1"/>
          </p:cNvSpPr>
          <p:nvPr/>
        </p:nvSpPr>
        <p:spPr bwMode="auto">
          <a:xfrm>
            <a:off x="5892800" y="351599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30831" name="文本框 13"/>
          <p:cNvSpPr txBox="1">
            <a:spLocks noChangeArrowheads="1"/>
          </p:cNvSpPr>
          <p:nvPr/>
        </p:nvSpPr>
        <p:spPr bwMode="auto">
          <a:xfrm>
            <a:off x="5792470" y="54387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5881370" y="16484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cxnSp>
        <p:nvCxnSpPr>
          <p:cNvPr id="46" name="直接连接符 45"/>
          <p:cNvCxnSpPr/>
          <p:nvPr/>
        </p:nvCxnSpPr>
        <p:spPr>
          <a:xfrm>
            <a:off x="5968365" y="21602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5879465" y="473900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41" name="TextBox 35"/>
          <p:cNvSpPr txBox="1">
            <a:spLocks noChangeArrowheads="1"/>
          </p:cNvSpPr>
          <p:nvPr/>
        </p:nvSpPr>
        <p:spPr bwMode="auto">
          <a:xfrm>
            <a:off x="5879465" y="5092065"/>
            <a:ext cx="4993640" cy="64516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1500"/>
                            </p:stCondLst>
                            <p:childTnLst>
                              <p:par>
                                <p:cTn id="29" presetID="47" presetClass="entr" presetSubtype="0" fill="hold" grpId="0" nodeType="afterEffect">
                                  <p:stCondLst>
                                    <p:cond delay="0"/>
                                  </p:stCondLst>
                                  <p:childTnLst>
                                    <p:set>
                                      <p:cBhvr>
                                        <p:cTn id="30" dur="1" fill="hold">
                                          <p:stCondLst>
                                            <p:cond delay="0"/>
                                          </p:stCondLst>
                                        </p:cTn>
                                        <p:tgtEl>
                                          <p:spTgt spid="30832"/>
                                        </p:tgtEl>
                                        <p:attrNameLst>
                                          <p:attrName>style.visibility</p:attrName>
                                        </p:attrNameLst>
                                      </p:cBhvr>
                                      <p:to>
                                        <p:strVal val="visible"/>
                                      </p:to>
                                    </p:set>
                                    <p:animEffect transition="in" filter="fade">
                                      <p:cBhvr>
                                        <p:cTn id="31" dur="500"/>
                                        <p:tgtEl>
                                          <p:spTgt spid="30832"/>
                                        </p:tgtEl>
                                      </p:cBhvr>
                                    </p:animEffect>
                                    <p:anim calcmode="lin" valueType="num">
                                      <p:cBhvr>
                                        <p:cTn id="32" dur="500" fill="hold"/>
                                        <p:tgtEl>
                                          <p:spTgt spid="30832"/>
                                        </p:tgtEl>
                                        <p:attrNameLst>
                                          <p:attrName>ppt_x</p:attrName>
                                        </p:attrNameLst>
                                      </p:cBhvr>
                                      <p:tavLst>
                                        <p:tav tm="0">
                                          <p:val>
                                            <p:strVal val="#ppt_x"/>
                                          </p:val>
                                        </p:tav>
                                        <p:tav tm="100000">
                                          <p:val>
                                            <p:strVal val="#ppt_x"/>
                                          </p:val>
                                        </p:tav>
                                      </p:tavLst>
                                    </p:anim>
                                    <p:anim calcmode="lin" valueType="num">
                                      <p:cBhvr>
                                        <p:cTn id="33" dur="500" fill="hold"/>
                                        <p:tgtEl>
                                          <p:spTgt spid="30832"/>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500"/>
                                        <p:tgtEl>
                                          <p:spTgt spid="5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0836"/>
                                        </p:tgtEl>
                                        <p:attrNameLst>
                                          <p:attrName>style.visibility</p:attrName>
                                        </p:attrNameLst>
                                      </p:cBhvr>
                                      <p:to>
                                        <p:strVal val="visible"/>
                                      </p:to>
                                    </p:set>
                                    <p:animEffect transition="in" filter="wipe(left)">
                                      <p:cBhvr>
                                        <p:cTn id="44" dur="500"/>
                                        <p:tgtEl>
                                          <p:spTgt spid="30836"/>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left)">
                                      <p:cBhvr>
                                        <p:cTn id="48" dur="500"/>
                                        <p:tgtEl>
                                          <p:spTgt spid="4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left)">
                                      <p:cBhvr>
                                        <p:cTn id="51" dur="500"/>
                                        <p:tgtEl>
                                          <p:spTgt spid="47"/>
                                        </p:tgtEl>
                                      </p:cBhvr>
                                    </p:animEffect>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left)">
                                      <p:cBhvr>
                                        <p:cTn id="55" dur="500"/>
                                        <p:tgtEl>
                                          <p:spTgt spid="4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ipe(left)">
                                      <p:cBhvr>
                                        <p:cTn id="5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P spid="40" grpId="0"/>
      <p:bldP spid="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695324" y="1564620"/>
            <a:ext cx="9582096" cy="1712913"/>
            <a:chOff x="695324" y="1564620"/>
            <a:chExt cx="9582096" cy="1712913"/>
          </a:xfrm>
        </p:grpSpPr>
        <p:sp>
          <p:nvSpPr>
            <p:cNvPr id="46" name="任意多边形: 形状 45"/>
            <p:cNvSpPr/>
            <p:nvPr/>
          </p:nvSpPr>
          <p:spPr bwMode="auto">
            <a:xfrm>
              <a:off x="695324" y="1801157"/>
              <a:ext cx="8276838" cy="1181100"/>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6AE7FF">
                <a:alpha val="70000"/>
              </a:srgbClr>
            </a:solidFill>
            <a:ln>
              <a:noFill/>
            </a:ln>
          </p:spPr>
          <p:txBody>
            <a:bodyPr wrap="square" anchor="ctr">
              <a:noAutofit/>
            </a:bodyPr>
            <a:lstStyle/>
            <a:p>
              <a:pPr algn="ctr"/>
              <a:endParaRPr/>
            </a:p>
          </p:txBody>
        </p:sp>
        <p:grpSp>
          <p:nvGrpSpPr>
            <p:cNvPr id="10" name="Group 4"/>
            <p:cNvGrpSpPr/>
            <p:nvPr/>
          </p:nvGrpSpPr>
          <p:grpSpPr>
            <a:xfrm>
              <a:off x="8931220" y="1564620"/>
              <a:ext cx="1346200" cy="1712913"/>
              <a:chOff x="5494338" y="769938"/>
              <a:chExt cx="1346200" cy="1712913"/>
            </a:xfrm>
            <a:solidFill>
              <a:schemeClr val="accent4"/>
            </a:solidFill>
          </p:grpSpPr>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Oval 7"/>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0" name="组合 49"/>
          <p:cNvGrpSpPr/>
          <p:nvPr/>
        </p:nvGrpSpPr>
        <p:grpSpPr>
          <a:xfrm>
            <a:off x="695325" y="3004008"/>
            <a:ext cx="8826705" cy="1712913"/>
            <a:chOff x="695325" y="3004008"/>
            <a:chExt cx="8826705" cy="1712913"/>
          </a:xfrm>
        </p:grpSpPr>
        <p:sp>
          <p:nvSpPr>
            <p:cNvPr id="47" name="任意多边形: 形状 46"/>
            <p:cNvSpPr/>
            <p:nvPr/>
          </p:nvSpPr>
          <p:spPr bwMode="auto">
            <a:xfrm>
              <a:off x="695325" y="3266583"/>
              <a:ext cx="7495582" cy="1179513"/>
            </a:xfrm>
            <a:custGeom>
              <a:avLst/>
              <a:gdLst>
                <a:gd name="connsiteX0" fmla="*/ 0 w 7495582"/>
                <a:gd name="connsiteY0" fmla="*/ 0 h 1179513"/>
                <a:gd name="connsiteX1" fmla="*/ 2394338 w 7495582"/>
                <a:gd name="connsiteY1" fmla="*/ 0 h 1179513"/>
                <a:gd name="connsiteX2" fmla="*/ 4152732 w 7495582"/>
                <a:gd name="connsiteY2" fmla="*/ 0 h 1179513"/>
                <a:gd name="connsiteX3" fmla="*/ 6547070 w 7495582"/>
                <a:gd name="connsiteY3" fmla="*/ 0 h 1179513"/>
                <a:gd name="connsiteX4" fmla="*/ 7069150 w 7495582"/>
                <a:gd name="connsiteY4" fmla="*/ 582613 h 1179513"/>
                <a:gd name="connsiteX5" fmla="*/ 7487612 w 7495582"/>
                <a:gd name="connsiteY5" fmla="*/ 469900 h 1179513"/>
                <a:gd name="connsiteX6" fmla="*/ 7495582 w 7495582"/>
                <a:gd name="connsiteY6" fmla="*/ 477838 h 1179513"/>
                <a:gd name="connsiteX7" fmla="*/ 7079114 w 7495582"/>
                <a:gd name="connsiteY7" fmla="*/ 590550 h 1179513"/>
                <a:gd name="connsiteX8" fmla="*/ 7495582 w 7495582"/>
                <a:gd name="connsiteY8" fmla="*/ 703263 h 1179513"/>
                <a:gd name="connsiteX9" fmla="*/ 7487612 w 7495582"/>
                <a:gd name="connsiteY9" fmla="*/ 709613 h 1179513"/>
                <a:gd name="connsiteX10" fmla="*/ 7069150 w 7495582"/>
                <a:gd name="connsiteY10" fmla="*/ 596900 h 1179513"/>
                <a:gd name="connsiteX11" fmla="*/ 6547070 w 7495582"/>
                <a:gd name="connsiteY11" fmla="*/ 1179513 h 1179513"/>
                <a:gd name="connsiteX12" fmla="*/ 4152732 w 7495582"/>
                <a:gd name="connsiteY12" fmla="*/ 1179513 h 1179513"/>
                <a:gd name="connsiteX13" fmla="*/ 2394338 w 7495582"/>
                <a:gd name="connsiteY13" fmla="*/ 1179513 h 1179513"/>
                <a:gd name="connsiteX14" fmla="*/ 0 w 7495582"/>
                <a:gd name="connsiteY14" fmla="*/ 1179513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582" h="1179513">
                  <a:moveTo>
                    <a:pt x="0" y="0"/>
                  </a:moveTo>
                  <a:lnTo>
                    <a:pt x="2394338" y="0"/>
                  </a:lnTo>
                  <a:lnTo>
                    <a:pt x="4152732" y="0"/>
                  </a:lnTo>
                  <a:lnTo>
                    <a:pt x="6547070" y="0"/>
                  </a:lnTo>
                  <a:lnTo>
                    <a:pt x="7069150" y="582613"/>
                  </a:lnTo>
                  <a:lnTo>
                    <a:pt x="7487612" y="469900"/>
                  </a:lnTo>
                  <a:lnTo>
                    <a:pt x="7495582" y="477838"/>
                  </a:lnTo>
                  <a:lnTo>
                    <a:pt x="7079114" y="590550"/>
                  </a:lnTo>
                  <a:lnTo>
                    <a:pt x="7495582" y="703263"/>
                  </a:lnTo>
                  <a:lnTo>
                    <a:pt x="7487612" y="709613"/>
                  </a:lnTo>
                  <a:lnTo>
                    <a:pt x="7069150" y="596900"/>
                  </a:lnTo>
                  <a:lnTo>
                    <a:pt x="6547070" y="1179513"/>
                  </a:lnTo>
                  <a:lnTo>
                    <a:pt x="4152732" y="1179513"/>
                  </a:lnTo>
                  <a:lnTo>
                    <a:pt x="2394338" y="1179513"/>
                  </a:lnTo>
                  <a:lnTo>
                    <a:pt x="0" y="1179513"/>
                  </a:lnTo>
                  <a:close/>
                </a:path>
              </a:pathLst>
            </a:custGeom>
            <a:solidFill>
              <a:srgbClr val="6AE7FF">
                <a:alpha val="50000"/>
              </a:srgbClr>
            </a:solidFill>
            <a:ln>
              <a:noFill/>
            </a:ln>
          </p:spPr>
          <p:txBody>
            <a:bodyPr wrap="square" anchor="ctr">
              <a:noAutofit/>
            </a:bodyPr>
            <a:lstStyle/>
            <a:p>
              <a:pPr algn="ctr"/>
              <a:endParaRPr/>
            </a:p>
          </p:txBody>
        </p:sp>
        <p:grpSp>
          <p:nvGrpSpPr>
            <p:cNvPr id="11" name="Group 9"/>
            <p:cNvGrpSpPr/>
            <p:nvPr/>
          </p:nvGrpSpPr>
          <p:grpSpPr>
            <a:xfrm>
              <a:off x="8175830" y="3004008"/>
              <a:ext cx="1346200" cy="1712913"/>
              <a:chOff x="4575175" y="2673351"/>
              <a:chExt cx="1346200" cy="1712913"/>
            </a:xfrm>
            <a:solidFill>
              <a:schemeClr val="accent5"/>
            </a:solidFill>
          </p:grpSpPr>
          <p:sp>
            <p:nvSpPr>
              <p:cNvPr id="12" name="Freeform: Shape 11"/>
              <p:cNvSpPr/>
              <p:nvPr/>
            </p:nvSpPr>
            <p:spPr bwMode="auto">
              <a:xfrm>
                <a:off x="4575175" y="2673351"/>
                <a:ext cx="1346200" cy="1712913"/>
              </a:xfrm>
              <a:custGeom>
                <a:avLst/>
                <a:gdLst>
                  <a:gd name="T0" fmla="*/ 598 w 598"/>
                  <a:gd name="T1" fmla="*/ 378 h 760"/>
                  <a:gd name="T2" fmla="*/ 594 w 598"/>
                  <a:gd name="T3" fmla="*/ 374 h 760"/>
                  <a:gd name="T4" fmla="*/ 593 w 598"/>
                  <a:gd name="T5" fmla="*/ 375 h 760"/>
                  <a:gd name="T6" fmla="*/ 588 w 598"/>
                  <a:gd name="T7" fmla="*/ 371 h 760"/>
                  <a:gd name="T8" fmla="*/ 585 w 598"/>
                  <a:gd name="T9" fmla="*/ 373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3 h 760"/>
                  <a:gd name="T24" fmla="*/ 445 w 598"/>
                  <a:gd name="T25" fmla="*/ 325 h 760"/>
                  <a:gd name="T26" fmla="*/ 455 w 598"/>
                  <a:gd name="T27" fmla="*/ 316 h 760"/>
                  <a:gd name="T28" fmla="*/ 470 w 598"/>
                  <a:gd name="T29" fmla="*/ 316 h 760"/>
                  <a:gd name="T30" fmla="*/ 492 w 598"/>
                  <a:gd name="T31" fmla="*/ 304 h 760"/>
                  <a:gd name="T32" fmla="*/ 467 w 598"/>
                  <a:gd name="T33" fmla="*/ 297 h 760"/>
                  <a:gd name="T34" fmla="*/ 444 w 598"/>
                  <a:gd name="T35" fmla="*/ 299 h 760"/>
                  <a:gd name="T36" fmla="*/ 428 w 598"/>
                  <a:gd name="T37" fmla="*/ 8 h 760"/>
                  <a:gd name="T38" fmla="*/ 347 w 598"/>
                  <a:gd name="T39" fmla="*/ 4 h 760"/>
                  <a:gd name="T40" fmla="*/ 332 w 598"/>
                  <a:gd name="T41" fmla="*/ 47 h 760"/>
                  <a:gd name="T42" fmla="*/ 342 w 598"/>
                  <a:gd name="T43" fmla="*/ 47 h 760"/>
                  <a:gd name="T44" fmla="*/ 337 w 598"/>
                  <a:gd name="T45" fmla="*/ 97 h 760"/>
                  <a:gd name="T46" fmla="*/ 324 w 598"/>
                  <a:gd name="T47" fmla="*/ 105 h 760"/>
                  <a:gd name="T48" fmla="*/ 287 w 598"/>
                  <a:gd name="T49" fmla="*/ 341 h 760"/>
                  <a:gd name="T50" fmla="*/ 213 w 598"/>
                  <a:gd name="T51" fmla="*/ 352 h 760"/>
                  <a:gd name="T52" fmla="*/ 85 w 598"/>
                  <a:gd name="T53" fmla="*/ 368 h 760"/>
                  <a:gd name="T54" fmla="*/ 64 w 598"/>
                  <a:gd name="T55" fmla="*/ 242 h 760"/>
                  <a:gd name="T56" fmla="*/ 9 w 598"/>
                  <a:gd name="T57" fmla="*/ 242 h 760"/>
                  <a:gd name="T58" fmla="*/ 0 w 598"/>
                  <a:gd name="T59" fmla="*/ 376 h 760"/>
                  <a:gd name="T60" fmla="*/ 4 w 598"/>
                  <a:gd name="T61" fmla="*/ 378 h 760"/>
                  <a:gd name="T62" fmla="*/ 4 w 598"/>
                  <a:gd name="T63" fmla="*/ 382 h 760"/>
                  <a:gd name="T64" fmla="*/ 0 w 598"/>
                  <a:gd name="T65" fmla="*/ 384 h 760"/>
                  <a:gd name="T66" fmla="*/ 9 w 598"/>
                  <a:gd name="T67" fmla="*/ 518 h 760"/>
                  <a:gd name="T68" fmla="*/ 64 w 598"/>
                  <a:gd name="T69" fmla="*/ 518 h 760"/>
                  <a:gd name="T70" fmla="*/ 85 w 598"/>
                  <a:gd name="T71" fmla="*/ 392 h 760"/>
                  <a:gd name="T72" fmla="*/ 213 w 598"/>
                  <a:gd name="T73" fmla="*/ 408 h 760"/>
                  <a:gd name="T74" fmla="*/ 287 w 598"/>
                  <a:gd name="T75" fmla="*/ 419 h 760"/>
                  <a:gd name="T76" fmla="*/ 324 w 598"/>
                  <a:gd name="T77" fmla="*/ 655 h 760"/>
                  <a:gd name="T78" fmla="*/ 337 w 598"/>
                  <a:gd name="T79" fmla="*/ 663 h 760"/>
                  <a:gd name="T80" fmla="*/ 342 w 598"/>
                  <a:gd name="T81" fmla="*/ 713 h 760"/>
                  <a:gd name="T82" fmla="*/ 332 w 598"/>
                  <a:gd name="T83" fmla="*/ 713 h 760"/>
                  <a:gd name="T84" fmla="*/ 347 w 598"/>
                  <a:gd name="T85" fmla="*/ 756 h 760"/>
                  <a:gd name="T86" fmla="*/ 428 w 598"/>
                  <a:gd name="T87" fmla="*/ 752 h 760"/>
                  <a:gd name="T88" fmla="*/ 444 w 598"/>
                  <a:gd name="T89" fmla="*/ 461 h 760"/>
                  <a:gd name="T90" fmla="*/ 467 w 598"/>
                  <a:gd name="T91" fmla="*/ 463 h 760"/>
                  <a:gd name="T92" fmla="*/ 492 w 598"/>
                  <a:gd name="T93" fmla="*/ 456 h 760"/>
                  <a:gd name="T94" fmla="*/ 470 w 598"/>
                  <a:gd name="T95" fmla="*/ 444 h 760"/>
                  <a:gd name="T96" fmla="*/ 455 w 598"/>
                  <a:gd name="T97" fmla="*/ 444 h 760"/>
                  <a:gd name="T98" fmla="*/ 445 w 598"/>
                  <a:gd name="T99" fmla="*/ 435 h 760"/>
                  <a:gd name="T100" fmla="*/ 446 w 598"/>
                  <a:gd name="T101" fmla="*/ 427 h 760"/>
                  <a:gd name="T102" fmla="*/ 547 w 598"/>
                  <a:gd name="T103" fmla="*/ 429 h 760"/>
                  <a:gd name="T104" fmla="*/ 561 w 598"/>
                  <a:gd name="T105" fmla="*/ 399 h 760"/>
                  <a:gd name="T106" fmla="*/ 566 w 598"/>
                  <a:gd name="T107" fmla="*/ 400 h 760"/>
                  <a:gd name="T108" fmla="*/ 569 w 598"/>
                  <a:gd name="T109" fmla="*/ 452 h 760"/>
                  <a:gd name="T110" fmla="*/ 592 w 598"/>
                  <a:gd name="T111" fmla="*/ 440 h 760"/>
                  <a:gd name="T112" fmla="*/ 582 w 598"/>
                  <a:gd name="T113" fmla="*/ 391 h 760"/>
                  <a:gd name="T114" fmla="*/ 585 w 598"/>
                  <a:gd name="T115" fmla="*/ 387 h 760"/>
                  <a:gd name="T116" fmla="*/ 588 w 598"/>
                  <a:gd name="T117" fmla="*/ 389 h 760"/>
                  <a:gd name="T118" fmla="*/ 593 w 598"/>
                  <a:gd name="T119" fmla="*/ 385 h 760"/>
                  <a:gd name="T120" fmla="*/ 594 w 598"/>
                  <a:gd name="T121" fmla="*/ 386 h 760"/>
                  <a:gd name="T122" fmla="*/ 598 w 598"/>
                  <a:gd name="T123" fmla="*/ 382 h 760"/>
                  <a:gd name="T124" fmla="*/ 598 w 598"/>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8"/>
                    </a:moveTo>
                    <a:cubicBezTo>
                      <a:pt x="598" y="376"/>
                      <a:pt x="596" y="374"/>
                      <a:pt x="594" y="374"/>
                    </a:cubicBezTo>
                    <a:cubicBezTo>
                      <a:pt x="594" y="374"/>
                      <a:pt x="593" y="374"/>
                      <a:pt x="593" y="375"/>
                    </a:cubicBezTo>
                    <a:cubicBezTo>
                      <a:pt x="592" y="373"/>
                      <a:pt x="590" y="371"/>
                      <a:pt x="588" y="371"/>
                    </a:cubicBezTo>
                    <a:cubicBezTo>
                      <a:pt x="587" y="371"/>
                      <a:pt x="586" y="372"/>
                      <a:pt x="585" y="373"/>
                    </a:cubicBezTo>
                    <a:cubicBezTo>
                      <a:pt x="584" y="371"/>
                      <a:pt x="583" y="370"/>
                      <a:pt x="582" y="369"/>
                    </a:cubicBezTo>
                    <a:cubicBezTo>
                      <a:pt x="588" y="356"/>
                      <a:pt x="598" y="330"/>
                      <a:pt x="592" y="320"/>
                    </a:cubicBezTo>
                    <a:cubicBezTo>
                      <a:pt x="584" y="307"/>
                      <a:pt x="579" y="301"/>
                      <a:pt x="569" y="308"/>
                    </a:cubicBezTo>
                    <a:cubicBezTo>
                      <a:pt x="563" y="312"/>
                      <a:pt x="564" y="341"/>
                      <a:pt x="566" y="360"/>
                    </a:cubicBezTo>
                    <a:cubicBezTo>
                      <a:pt x="564" y="360"/>
                      <a:pt x="563" y="361"/>
                      <a:pt x="561" y="361"/>
                    </a:cubicBezTo>
                    <a:cubicBezTo>
                      <a:pt x="562" y="347"/>
                      <a:pt x="559" y="331"/>
                      <a:pt x="547" y="331"/>
                    </a:cubicBezTo>
                    <a:cubicBezTo>
                      <a:pt x="526" y="332"/>
                      <a:pt x="446" y="333"/>
                      <a:pt x="446" y="333"/>
                    </a:cubicBezTo>
                    <a:cubicBezTo>
                      <a:pt x="446" y="333"/>
                      <a:pt x="446" y="330"/>
                      <a:pt x="445" y="325"/>
                    </a:cubicBezTo>
                    <a:cubicBezTo>
                      <a:pt x="455" y="316"/>
                      <a:pt x="455" y="316"/>
                      <a:pt x="455" y="316"/>
                    </a:cubicBezTo>
                    <a:cubicBezTo>
                      <a:pt x="470" y="316"/>
                      <a:pt x="470" y="316"/>
                      <a:pt x="470" y="316"/>
                    </a:cubicBezTo>
                    <a:cubicBezTo>
                      <a:pt x="479" y="316"/>
                      <a:pt x="492" y="311"/>
                      <a:pt x="492" y="304"/>
                    </a:cubicBezTo>
                    <a:cubicBezTo>
                      <a:pt x="492" y="297"/>
                      <a:pt x="481" y="297"/>
                      <a:pt x="467" y="297"/>
                    </a:cubicBezTo>
                    <a:cubicBezTo>
                      <a:pt x="460" y="297"/>
                      <a:pt x="451" y="298"/>
                      <a:pt x="444" y="299"/>
                    </a:cubicBezTo>
                    <a:cubicBezTo>
                      <a:pt x="441" y="217"/>
                      <a:pt x="431" y="14"/>
                      <a:pt x="428" y="8"/>
                    </a:cubicBezTo>
                    <a:cubicBezTo>
                      <a:pt x="423" y="1"/>
                      <a:pt x="355" y="0"/>
                      <a:pt x="347" y="4"/>
                    </a:cubicBezTo>
                    <a:cubicBezTo>
                      <a:pt x="339" y="9"/>
                      <a:pt x="332" y="47"/>
                      <a:pt x="332" y="47"/>
                    </a:cubicBezTo>
                    <a:cubicBezTo>
                      <a:pt x="342" y="47"/>
                      <a:pt x="342" y="47"/>
                      <a:pt x="342" y="47"/>
                    </a:cubicBezTo>
                    <a:cubicBezTo>
                      <a:pt x="337" y="97"/>
                      <a:pt x="337" y="97"/>
                      <a:pt x="337" y="97"/>
                    </a:cubicBezTo>
                    <a:cubicBezTo>
                      <a:pt x="324" y="105"/>
                      <a:pt x="324" y="105"/>
                      <a:pt x="324" y="105"/>
                    </a:cubicBezTo>
                    <a:cubicBezTo>
                      <a:pt x="287" y="341"/>
                      <a:pt x="287" y="341"/>
                      <a:pt x="287" y="341"/>
                    </a:cubicBezTo>
                    <a:cubicBezTo>
                      <a:pt x="287" y="341"/>
                      <a:pt x="258" y="344"/>
                      <a:pt x="213" y="352"/>
                    </a:cubicBezTo>
                    <a:cubicBezTo>
                      <a:pt x="191" y="355"/>
                      <a:pt x="136" y="362"/>
                      <a:pt x="85" y="368"/>
                    </a:cubicBezTo>
                    <a:cubicBezTo>
                      <a:pt x="64" y="242"/>
                      <a:pt x="64" y="242"/>
                      <a:pt x="64" y="242"/>
                    </a:cubicBezTo>
                    <a:cubicBezTo>
                      <a:pt x="9" y="242"/>
                      <a:pt x="9" y="242"/>
                      <a:pt x="9" y="242"/>
                    </a:cubicBezTo>
                    <a:cubicBezTo>
                      <a:pt x="0" y="376"/>
                      <a:pt x="0" y="376"/>
                      <a:pt x="0" y="376"/>
                    </a:cubicBezTo>
                    <a:cubicBezTo>
                      <a:pt x="4" y="378"/>
                      <a:pt x="4" y="378"/>
                      <a:pt x="4" y="378"/>
                    </a:cubicBezTo>
                    <a:cubicBezTo>
                      <a:pt x="4" y="382"/>
                      <a:pt x="4" y="382"/>
                      <a:pt x="4" y="382"/>
                    </a:cubicBezTo>
                    <a:cubicBezTo>
                      <a:pt x="0" y="384"/>
                      <a:pt x="0" y="384"/>
                      <a:pt x="0" y="384"/>
                    </a:cubicBezTo>
                    <a:cubicBezTo>
                      <a:pt x="9" y="518"/>
                      <a:pt x="9" y="518"/>
                      <a:pt x="9" y="518"/>
                    </a:cubicBezTo>
                    <a:cubicBezTo>
                      <a:pt x="64" y="518"/>
                      <a:pt x="64" y="518"/>
                      <a:pt x="64" y="518"/>
                    </a:cubicBezTo>
                    <a:cubicBezTo>
                      <a:pt x="85" y="392"/>
                      <a:pt x="85" y="392"/>
                      <a:pt x="85" y="392"/>
                    </a:cubicBezTo>
                    <a:cubicBezTo>
                      <a:pt x="136" y="398"/>
                      <a:pt x="191" y="405"/>
                      <a:pt x="213" y="408"/>
                    </a:cubicBezTo>
                    <a:cubicBezTo>
                      <a:pt x="258" y="416"/>
                      <a:pt x="287" y="419"/>
                      <a:pt x="287" y="419"/>
                    </a:cubicBezTo>
                    <a:cubicBezTo>
                      <a:pt x="324" y="655"/>
                      <a:pt x="324" y="655"/>
                      <a:pt x="324" y="655"/>
                    </a:cubicBezTo>
                    <a:cubicBezTo>
                      <a:pt x="337" y="663"/>
                      <a:pt x="337" y="663"/>
                      <a:pt x="337" y="663"/>
                    </a:cubicBezTo>
                    <a:cubicBezTo>
                      <a:pt x="342" y="713"/>
                      <a:pt x="342" y="713"/>
                      <a:pt x="342" y="713"/>
                    </a:cubicBezTo>
                    <a:cubicBezTo>
                      <a:pt x="332" y="713"/>
                      <a:pt x="332" y="713"/>
                      <a:pt x="332" y="713"/>
                    </a:cubicBezTo>
                    <a:cubicBezTo>
                      <a:pt x="332" y="713"/>
                      <a:pt x="339" y="751"/>
                      <a:pt x="347" y="756"/>
                    </a:cubicBezTo>
                    <a:cubicBezTo>
                      <a:pt x="355" y="760"/>
                      <a:pt x="423" y="759"/>
                      <a:pt x="428" y="752"/>
                    </a:cubicBezTo>
                    <a:cubicBezTo>
                      <a:pt x="431" y="746"/>
                      <a:pt x="441" y="543"/>
                      <a:pt x="444" y="461"/>
                    </a:cubicBezTo>
                    <a:cubicBezTo>
                      <a:pt x="451" y="462"/>
                      <a:pt x="460" y="463"/>
                      <a:pt x="467" y="463"/>
                    </a:cubicBezTo>
                    <a:cubicBezTo>
                      <a:pt x="481" y="463"/>
                      <a:pt x="492" y="463"/>
                      <a:pt x="492" y="456"/>
                    </a:cubicBezTo>
                    <a:cubicBezTo>
                      <a:pt x="492" y="449"/>
                      <a:pt x="479" y="444"/>
                      <a:pt x="470" y="444"/>
                    </a:cubicBezTo>
                    <a:cubicBezTo>
                      <a:pt x="462" y="444"/>
                      <a:pt x="455" y="444"/>
                      <a:pt x="455" y="444"/>
                    </a:cubicBezTo>
                    <a:cubicBezTo>
                      <a:pt x="445" y="435"/>
                      <a:pt x="445" y="435"/>
                      <a:pt x="445" y="435"/>
                    </a:cubicBezTo>
                    <a:cubicBezTo>
                      <a:pt x="446" y="430"/>
                      <a:pt x="446" y="427"/>
                      <a:pt x="446" y="427"/>
                    </a:cubicBezTo>
                    <a:cubicBezTo>
                      <a:pt x="446" y="427"/>
                      <a:pt x="526" y="428"/>
                      <a:pt x="547" y="429"/>
                    </a:cubicBezTo>
                    <a:cubicBezTo>
                      <a:pt x="559" y="429"/>
                      <a:pt x="562" y="413"/>
                      <a:pt x="561" y="399"/>
                    </a:cubicBezTo>
                    <a:cubicBezTo>
                      <a:pt x="563" y="399"/>
                      <a:pt x="564" y="400"/>
                      <a:pt x="566" y="400"/>
                    </a:cubicBezTo>
                    <a:cubicBezTo>
                      <a:pt x="564" y="419"/>
                      <a:pt x="563" y="448"/>
                      <a:pt x="569" y="452"/>
                    </a:cubicBezTo>
                    <a:cubicBezTo>
                      <a:pt x="579" y="459"/>
                      <a:pt x="584" y="453"/>
                      <a:pt x="592" y="440"/>
                    </a:cubicBezTo>
                    <a:cubicBezTo>
                      <a:pt x="598" y="430"/>
                      <a:pt x="588" y="404"/>
                      <a:pt x="582" y="391"/>
                    </a:cubicBezTo>
                    <a:cubicBezTo>
                      <a:pt x="583" y="390"/>
                      <a:pt x="584" y="389"/>
                      <a:pt x="585" y="387"/>
                    </a:cubicBezTo>
                    <a:cubicBezTo>
                      <a:pt x="586" y="388"/>
                      <a:pt x="587" y="389"/>
                      <a:pt x="588" y="389"/>
                    </a:cubicBezTo>
                    <a:cubicBezTo>
                      <a:pt x="590" y="389"/>
                      <a:pt x="592" y="387"/>
                      <a:pt x="593" y="385"/>
                    </a:cubicBezTo>
                    <a:cubicBezTo>
                      <a:pt x="593" y="386"/>
                      <a:pt x="594" y="386"/>
                      <a:pt x="594" y="386"/>
                    </a:cubicBezTo>
                    <a:cubicBezTo>
                      <a:pt x="596" y="386"/>
                      <a:pt x="598" y="384"/>
                      <a:pt x="598" y="382"/>
                    </a:cubicBezTo>
                    <a:lnTo>
                      <a:pt x="598" y="378"/>
                    </a:lnTo>
                    <a:close/>
                  </a:path>
                </a:pathLst>
              </a:custGeom>
              <a:solidFill>
                <a:srgbClr val="6AE7FF">
                  <a:alpha val="5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 name="Oval 12"/>
              <p:cNvSpPr/>
              <p:nvPr/>
            </p:nvSpPr>
            <p:spPr bwMode="auto">
              <a:xfrm>
                <a:off x="5257800" y="3386138"/>
                <a:ext cx="290512" cy="28733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1" name="组合 50"/>
          <p:cNvGrpSpPr/>
          <p:nvPr/>
        </p:nvGrpSpPr>
        <p:grpSpPr>
          <a:xfrm>
            <a:off x="695325" y="4443391"/>
            <a:ext cx="10182525" cy="1712913"/>
            <a:chOff x="695325" y="4443391"/>
            <a:chExt cx="10182525" cy="1712913"/>
          </a:xfrm>
        </p:grpSpPr>
        <p:sp>
          <p:nvSpPr>
            <p:cNvPr id="48" name="任意多边形: 形状 47"/>
            <p:cNvSpPr/>
            <p:nvPr/>
          </p:nvSpPr>
          <p:spPr bwMode="auto">
            <a:xfrm>
              <a:off x="695325" y="4709603"/>
              <a:ext cx="8864088" cy="1181100"/>
            </a:xfrm>
            <a:custGeom>
              <a:avLst/>
              <a:gdLst>
                <a:gd name="connsiteX0" fmla="*/ 0 w 8864088"/>
                <a:gd name="connsiteY0" fmla="*/ 0 h 1181100"/>
                <a:gd name="connsiteX1" fmla="*/ 2394338 w 8864088"/>
                <a:gd name="connsiteY1" fmla="*/ 0 h 1181100"/>
                <a:gd name="connsiteX2" fmla="*/ 5639398 w 8864088"/>
                <a:gd name="connsiteY2" fmla="*/ 0 h 1181100"/>
                <a:gd name="connsiteX3" fmla="*/ 8033736 w 8864088"/>
                <a:gd name="connsiteY3" fmla="*/ 0 h 1181100"/>
                <a:gd name="connsiteX4" fmla="*/ 8492179 w 8864088"/>
                <a:gd name="connsiteY4" fmla="*/ 582613 h 1181100"/>
                <a:gd name="connsiteX5" fmla="*/ 8858565 w 8864088"/>
                <a:gd name="connsiteY5" fmla="*/ 471488 h 1181100"/>
                <a:gd name="connsiteX6" fmla="*/ 8864088 w 8864088"/>
                <a:gd name="connsiteY6" fmla="*/ 479425 h 1181100"/>
                <a:gd name="connsiteX7" fmla="*/ 8501385 w 8864088"/>
                <a:gd name="connsiteY7" fmla="*/ 590550 h 1181100"/>
                <a:gd name="connsiteX8" fmla="*/ 8864088 w 8864088"/>
                <a:gd name="connsiteY8" fmla="*/ 703263 h 1181100"/>
                <a:gd name="connsiteX9" fmla="*/ 8858565 w 8864088"/>
                <a:gd name="connsiteY9" fmla="*/ 711200 h 1181100"/>
                <a:gd name="connsiteX10" fmla="*/ 8492179 w 8864088"/>
                <a:gd name="connsiteY10" fmla="*/ 598488 h 1181100"/>
                <a:gd name="connsiteX11" fmla="*/ 8033736 w 8864088"/>
                <a:gd name="connsiteY11" fmla="*/ 1181100 h 1181100"/>
                <a:gd name="connsiteX12" fmla="*/ 5639398 w 8864088"/>
                <a:gd name="connsiteY12" fmla="*/ 1181100 h 1181100"/>
                <a:gd name="connsiteX13" fmla="*/ 2394338 w 8864088"/>
                <a:gd name="connsiteY13" fmla="*/ 1181100 h 1181100"/>
                <a:gd name="connsiteX14" fmla="*/ 0 w 886408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64088" h="1181100">
                  <a:moveTo>
                    <a:pt x="0" y="0"/>
                  </a:moveTo>
                  <a:lnTo>
                    <a:pt x="2394338" y="0"/>
                  </a:lnTo>
                  <a:lnTo>
                    <a:pt x="5639398" y="0"/>
                  </a:lnTo>
                  <a:lnTo>
                    <a:pt x="8033736" y="0"/>
                  </a:lnTo>
                  <a:lnTo>
                    <a:pt x="8492179" y="582613"/>
                  </a:lnTo>
                  <a:lnTo>
                    <a:pt x="8858565" y="471488"/>
                  </a:lnTo>
                  <a:lnTo>
                    <a:pt x="8864088" y="479425"/>
                  </a:lnTo>
                  <a:lnTo>
                    <a:pt x="8501385" y="590550"/>
                  </a:lnTo>
                  <a:lnTo>
                    <a:pt x="8864088" y="703263"/>
                  </a:lnTo>
                  <a:lnTo>
                    <a:pt x="8858565" y="711200"/>
                  </a:lnTo>
                  <a:lnTo>
                    <a:pt x="8492179" y="598488"/>
                  </a:lnTo>
                  <a:lnTo>
                    <a:pt x="8033736" y="1181100"/>
                  </a:lnTo>
                  <a:lnTo>
                    <a:pt x="5639398" y="1181100"/>
                  </a:lnTo>
                  <a:lnTo>
                    <a:pt x="2394338" y="1181100"/>
                  </a:lnTo>
                  <a:lnTo>
                    <a:pt x="0" y="1181100"/>
                  </a:lnTo>
                  <a:close/>
                </a:path>
              </a:pathLst>
            </a:custGeom>
            <a:solidFill>
              <a:srgbClr val="6AE7FF">
                <a:alpha val="30000"/>
              </a:srgbClr>
            </a:solidFill>
            <a:ln>
              <a:noFill/>
            </a:ln>
          </p:spPr>
          <p:txBody>
            <a:bodyPr wrap="square" anchor="ctr">
              <a:noAutofit/>
            </a:bodyPr>
            <a:lstStyle/>
            <a:p>
              <a:pPr algn="ctr"/>
              <a:endParaRPr/>
            </a:p>
          </p:txBody>
        </p:sp>
        <p:grpSp>
          <p:nvGrpSpPr>
            <p:cNvPr id="14" name="Group 14"/>
            <p:cNvGrpSpPr/>
            <p:nvPr/>
          </p:nvGrpSpPr>
          <p:grpSpPr>
            <a:xfrm>
              <a:off x="9528475" y="4443391"/>
              <a:ext cx="1349375" cy="1712913"/>
              <a:chOff x="6200775" y="4576763"/>
              <a:chExt cx="1349375" cy="1712913"/>
            </a:xfrm>
            <a:solidFill>
              <a:schemeClr val="accent6"/>
            </a:solidFill>
          </p:grpSpPr>
          <p:sp>
            <p:nvSpPr>
              <p:cNvPr id="15" name="Freeform: Shape 16"/>
              <p:cNvSpPr/>
              <p:nvPr/>
            </p:nvSpPr>
            <p:spPr bwMode="auto">
              <a:xfrm>
                <a:off x="6200775" y="4576763"/>
                <a:ext cx="1349375" cy="1712913"/>
              </a:xfrm>
              <a:custGeom>
                <a:avLst/>
                <a:gdLst>
                  <a:gd name="T0" fmla="*/ 598 w 599"/>
                  <a:gd name="T1" fmla="*/ 378 h 760"/>
                  <a:gd name="T2" fmla="*/ 595 w 599"/>
                  <a:gd name="T3" fmla="*/ 375 h 760"/>
                  <a:gd name="T4" fmla="*/ 593 w 599"/>
                  <a:gd name="T5" fmla="*/ 375 h 760"/>
                  <a:gd name="T6" fmla="*/ 589 w 599"/>
                  <a:gd name="T7" fmla="*/ 372 h 760"/>
                  <a:gd name="T8" fmla="*/ 585 w 599"/>
                  <a:gd name="T9" fmla="*/ 373 h 760"/>
                  <a:gd name="T10" fmla="*/ 583 w 599"/>
                  <a:gd name="T11" fmla="*/ 370 h 760"/>
                  <a:gd name="T12" fmla="*/ 593 w 599"/>
                  <a:gd name="T13" fmla="*/ 321 h 760"/>
                  <a:gd name="T14" fmla="*/ 570 w 599"/>
                  <a:gd name="T15" fmla="*/ 308 h 760"/>
                  <a:gd name="T16" fmla="*/ 567 w 599"/>
                  <a:gd name="T17" fmla="*/ 360 h 760"/>
                  <a:gd name="T18" fmla="*/ 562 w 599"/>
                  <a:gd name="T19" fmla="*/ 362 h 760"/>
                  <a:gd name="T20" fmla="*/ 547 w 599"/>
                  <a:gd name="T21" fmla="*/ 331 h 760"/>
                  <a:gd name="T22" fmla="*/ 446 w 599"/>
                  <a:gd name="T23" fmla="*/ 333 h 760"/>
                  <a:gd name="T24" fmla="*/ 446 w 599"/>
                  <a:gd name="T25" fmla="*/ 326 h 760"/>
                  <a:gd name="T26" fmla="*/ 455 w 599"/>
                  <a:gd name="T27" fmla="*/ 317 h 760"/>
                  <a:gd name="T28" fmla="*/ 471 w 599"/>
                  <a:gd name="T29" fmla="*/ 317 h 760"/>
                  <a:gd name="T30" fmla="*/ 493 w 599"/>
                  <a:gd name="T31" fmla="*/ 305 h 760"/>
                  <a:gd name="T32" fmla="*/ 468 w 599"/>
                  <a:gd name="T33" fmla="*/ 297 h 760"/>
                  <a:gd name="T34" fmla="*/ 445 w 599"/>
                  <a:gd name="T35" fmla="*/ 299 h 760"/>
                  <a:gd name="T36" fmla="*/ 428 w 599"/>
                  <a:gd name="T37" fmla="*/ 8 h 760"/>
                  <a:gd name="T38" fmla="*/ 348 w 599"/>
                  <a:gd name="T39" fmla="*/ 5 h 760"/>
                  <a:gd name="T40" fmla="*/ 333 w 599"/>
                  <a:gd name="T41" fmla="*/ 48 h 760"/>
                  <a:gd name="T42" fmla="*/ 343 w 599"/>
                  <a:gd name="T43" fmla="*/ 48 h 760"/>
                  <a:gd name="T44" fmla="*/ 337 w 599"/>
                  <a:gd name="T45" fmla="*/ 97 h 760"/>
                  <a:gd name="T46" fmla="*/ 324 w 599"/>
                  <a:gd name="T47" fmla="*/ 106 h 760"/>
                  <a:gd name="T48" fmla="*/ 287 w 599"/>
                  <a:gd name="T49" fmla="*/ 342 h 760"/>
                  <a:gd name="T50" fmla="*/ 214 w 599"/>
                  <a:gd name="T51" fmla="*/ 352 h 760"/>
                  <a:gd name="T52" fmla="*/ 85 w 599"/>
                  <a:gd name="T53" fmla="*/ 369 h 760"/>
                  <a:gd name="T54" fmla="*/ 65 w 599"/>
                  <a:gd name="T55" fmla="*/ 242 h 760"/>
                  <a:gd name="T56" fmla="*/ 9 w 599"/>
                  <a:gd name="T57" fmla="*/ 242 h 760"/>
                  <a:gd name="T58" fmla="*/ 0 w 599"/>
                  <a:gd name="T59" fmla="*/ 376 h 760"/>
                  <a:gd name="T60" fmla="*/ 5 w 599"/>
                  <a:gd name="T61" fmla="*/ 378 h 760"/>
                  <a:gd name="T62" fmla="*/ 5 w 599"/>
                  <a:gd name="T63" fmla="*/ 383 h 760"/>
                  <a:gd name="T64" fmla="*/ 0 w 599"/>
                  <a:gd name="T65" fmla="*/ 384 h 760"/>
                  <a:gd name="T66" fmla="*/ 9 w 599"/>
                  <a:gd name="T67" fmla="*/ 519 h 760"/>
                  <a:gd name="T68" fmla="*/ 65 w 599"/>
                  <a:gd name="T69" fmla="*/ 519 h 760"/>
                  <a:gd name="T70" fmla="*/ 85 w 599"/>
                  <a:gd name="T71" fmla="*/ 392 h 760"/>
                  <a:gd name="T72" fmla="*/ 214 w 599"/>
                  <a:gd name="T73" fmla="*/ 409 h 760"/>
                  <a:gd name="T74" fmla="*/ 287 w 599"/>
                  <a:gd name="T75" fmla="*/ 419 h 760"/>
                  <a:gd name="T76" fmla="*/ 324 w 599"/>
                  <a:gd name="T77" fmla="*/ 655 h 760"/>
                  <a:gd name="T78" fmla="*/ 337 w 599"/>
                  <a:gd name="T79" fmla="*/ 664 h 760"/>
                  <a:gd name="T80" fmla="*/ 343 w 599"/>
                  <a:gd name="T81" fmla="*/ 713 h 760"/>
                  <a:gd name="T82" fmla="*/ 333 w 599"/>
                  <a:gd name="T83" fmla="*/ 713 h 760"/>
                  <a:gd name="T84" fmla="*/ 348 w 599"/>
                  <a:gd name="T85" fmla="*/ 756 h 760"/>
                  <a:gd name="T86" fmla="*/ 428 w 599"/>
                  <a:gd name="T87" fmla="*/ 752 h 760"/>
                  <a:gd name="T88" fmla="*/ 445 w 599"/>
                  <a:gd name="T89" fmla="*/ 462 h 760"/>
                  <a:gd name="T90" fmla="*/ 468 w 599"/>
                  <a:gd name="T91" fmla="*/ 464 h 760"/>
                  <a:gd name="T92" fmla="*/ 493 w 599"/>
                  <a:gd name="T93" fmla="*/ 456 h 760"/>
                  <a:gd name="T94" fmla="*/ 471 w 599"/>
                  <a:gd name="T95" fmla="*/ 444 h 760"/>
                  <a:gd name="T96" fmla="*/ 455 w 599"/>
                  <a:gd name="T97" fmla="*/ 444 h 760"/>
                  <a:gd name="T98" fmla="*/ 446 w 599"/>
                  <a:gd name="T99" fmla="*/ 435 h 760"/>
                  <a:gd name="T100" fmla="*/ 446 w 599"/>
                  <a:gd name="T101" fmla="*/ 428 h 760"/>
                  <a:gd name="T102" fmla="*/ 547 w 599"/>
                  <a:gd name="T103" fmla="*/ 429 h 760"/>
                  <a:gd name="T104" fmla="*/ 562 w 599"/>
                  <a:gd name="T105" fmla="*/ 399 h 760"/>
                  <a:gd name="T106" fmla="*/ 567 w 599"/>
                  <a:gd name="T107" fmla="*/ 400 h 760"/>
                  <a:gd name="T108" fmla="*/ 570 w 599"/>
                  <a:gd name="T109" fmla="*/ 452 h 760"/>
                  <a:gd name="T110" fmla="*/ 593 w 599"/>
                  <a:gd name="T111" fmla="*/ 440 h 760"/>
                  <a:gd name="T112" fmla="*/ 583 w 599"/>
                  <a:gd name="T113" fmla="*/ 391 h 760"/>
                  <a:gd name="T114" fmla="*/ 585 w 599"/>
                  <a:gd name="T115" fmla="*/ 388 h 760"/>
                  <a:gd name="T116" fmla="*/ 589 w 599"/>
                  <a:gd name="T117" fmla="*/ 389 h 760"/>
                  <a:gd name="T118" fmla="*/ 593 w 599"/>
                  <a:gd name="T119" fmla="*/ 386 h 760"/>
                  <a:gd name="T120" fmla="*/ 595 w 599"/>
                  <a:gd name="T121" fmla="*/ 386 h 760"/>
                  <a:gd name="T122" fmla="*/ 598 w 599"/>
                  <a:gd name="T123" fmla="*/ 383 h 760"/>
                  <a:gd name="T124" fmla="*/ 598 w 599"/>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 h="760">
                    <a:moveTo>
                      <a:pt x="598" y="378"/>
                    </a:moveTo>
                    <a:cubicBezTo>
                      <a:pt x="598" y="376"/>
                      <a:pt x="597" y="375"/>
                      <a:pt x="595" y="375"/>
                    </a:cubicBezTo>
                    <a:cubicBezTo>
                      <a:pt x="594" y="375"/>
                      <a:pt x="594" y="375"/>
                      <a:pt x="593" y="375"/>
                    </a:cubicBezTo>
                    <a:cubicBezTo>
                      <a:pt x="593" y="373"/>
                      <a:pt x="591" y="372"/>
                      <a:pt x="589" y="372"/>
                    </a:cubicBezTo>
                    <a:cubicBezTo>
                      <a:pt x="587" y="372"/>
                      <a:pt x="586" y="372"/>
                      <a:pt x="585" y="373"/>
                    </a:cubicBezTo>
                    <a:cubicBezTo>
                      <a:pt x="585" y="372"/>
                      <a:pt x="584" y="370"/>
                      <a:pt x="583" y="370"/>
                    </a:cubicBezTo>
                    <a:cubicBezTo>
                      <a:pt x="588" y="356"/>
                      <a:pt x="599" y="330"/>
                      <a:pt x="593" y="321"/>
                    </a:cubicBezTo>
                    <a:cubicBezTo>
                      <a:pt x="584" y="308"/>
                      <a:pt x="580" y="302"/>
                      <a:pt x="570" y="308"/>
                    </a:cubicBezTo>
                    <a:cubicBezTo>
                      <a:pt x="563" y="313"/>
                      <a:pt x="565" y="342"/>
                      <a:pt x="567" y="360"/>
                    </a:cubicBezTo>
                    <a:cubicBezTo>
                      <a:pt x="565" y="361"/>
                      <a:pt x="563" y="361"/>
                      <a:pt x="562" y="362"/>
                    </a:cubicBezTo>
                    <a:cubicBezTo>
                      <a:pt x="562" y="348"/>
                      <a:pt x="560" y="331"/>
                      <a:pt x="547" y="331"/>
                    </a:cubicBezTo>
                    <a:cubicBezTo>
                      <a:pt x="526" y="332"/>
                      <a:pt x="446" y="333"/>
                      <a:pt x="446" y="333"/>
                    </a:cubicBezTo>
                    <a:cubicBezTo>
                      <a:pt x="446" y="333"/>
                      <a:pt x="446" y="330"/>
                      <a:pt x="446" y="326"/>
                    </a:cubicBezTo>
                    <a:cubicBezTo>
                      <a:pt x="455" y="317"/>
                      <a:pt x="455" y="317"/>
                      <a:pt x="455" y="317"/>
                    </a:cubicBezTo>
                    <a:cubicBezTo>
                      <a:pt x="471" y="317"/>
                      <a:pt x="471" y="317"/>
                      <a:pt x="471" y="317"/>
                    </a:cubicBezTo>
                    <a:cubicBezTo>
                      <a:pt x="479" y="317"/>
                      <a:pt x="493" y="312"/>
                      <a:pt x="493" y="305"/>
                    </a:cubicBezTo>
                    <a:cubicBezTo>
                      <a:pt x="493" y="297"/>
                      <a:pt x="481" y="297"/>
                      <a:pt x="468" y="297"/>
                    </a:cubicBezTo>
                    <a:cubicBezTo>
                      <a:pt x="461" y="297"/>
                      <a:pt x="452" y="298"/>
                      <a:pt x="445" y="299"/>
                    </a:cubicBezTo>
                    <a:cubicBezTo>
                      <a:pt x="441" y="217"/>
                      <a:pt x="432" y="14"/>
                      <a:pt x="428" y="8"/>
                    </a:cubicBezTo>
                    <a:cubicBezTo>
                      <a:pt x="424" y="1"/>
                      <a:pt x="356" y="0"/>
                      <a:pt x="348" y="5"/>
                    </a:cubicBezTo>
                    <a:cubicBezTo>
                      <a:pt x="340" y="9"/>
                      <a:pt x="333" y="48"/>
                      <a:pt x="333" y="48"/>
                    </a:cubicBezTo>
                    <a:cubicBezTo>
                      <a:pt x="343" y="48"/>
                      <a:pt x="343" y="48"/>
                      <a:pt x="343" y="48"/>
                    </a:cubicBezTo>
                    <a:cubicBezTo>
                      <a:pt x="337" y="97"/>
                      <a:pt x="337" y="97"/>
                      <a:pt x="337" y="97"/>
                    </a:cubicBezTo>
                    <a:cubicBezTo>
                      <a:pt x="324" y="106"/>
                      <a:pt x="324" y="106"/>
                      <a:pt x="324" y="106"/>
                    </a:cubicBezTo>
                    <a:cubicBezTo>
                      <a:pt x="287" y="342"/>
                      <a:pt x="287" y="342"/>
                      <a:pt x="287" y="342"/>
                    </a:cubicBezTo>
                    <a:cubicBezTo>
                      <a:pt x="287" y="342"/>
                      <a:pt x="259" y="344"/>
                      <a:pt x="214" y="352"/>
                    </a:cubicBezTo>
                    <a:cubicBezTo>
                      <a:pt x="192" y="356"/>
                      <a:pt x="136" y="363"/>
                      <a:pt x="85" y="369"/>
                    </a:cubicBezTo>
                    <a:cubicBezTo>
                      <a:pt x="65" y="242"/>
                      <a:pt x="65" y="242"/>
                      <a:pt x="65" y="242"/>
                    </a:cubicBezTo>
                    <a:cubicBezTo>
                      <a:pt x="9" y="242"/>
                      <a:pt x="9" y="242"/>
                      <a:pt x="9" y="242"/>
                    </a:cubicBezTo>
                    <a:cubicBezTo>
                      <a:pt x="0" y="376"/>
                      <a:pt x="0" y="376"/>
                      <a:pt x="0" y="376"/>
                    </a:cubicBezTo>
                    <a:cubicBezTo>
                      <a:pt x="5" y="378"/>
                      <a:pt x="5" y="378"/>
                      <a:pt x="5" y="378"/>
                    </a:cubicBezTo>
                    <a:cubicBezTo>
                      <a:pt x="5" y="383"/>
                      <a:pt x="5" y="383"/>
                      <a:pt x="5" y="383"/>
                    </a:cubicBezTo>
                    <a:cubicBezTo>
                      <a:pt x="0" y="384"/>
                      <a:pt x="0" y="384"/>
                      <a:pt x="0" y="384"/>
                    </a:cubicBezTo>
                    <a:cubicBezTo>
                      <a:pt x="9" y="519"/>
                      <a:pt x="9" y="519"/>
                      <a:pt x="9" y="519"/>
                    </a:cubicBezTo>
                    <a:cubicBezTo>
                      <a:pt x="65" y="519"/>
                      <a:pt x="65" y="519"/>
                      <a:pt x="65" y="519"/>
                    </a:cubicBezTo>
                    <a:cubicBezTo>
                      <a:pt x="85" y="392"/>
                      <a:pt x="85" y="392"/>
                      <a:pt x="85" y="392"/>
                    </a:cubicBezTo>
                    <a:cubicBezTo>
                      <a:pt x="136" y="398"/>
                      <a:pt x="192" y="405"/>
                      <a:pt x="214" y="409"/>
                    </a:cubicBezTo>
                    <a:cubicBezTo>
                      <a:pt x="259" y="416"/>
                      <a:pt x="287" y="419"/>
                      <a:pt x="287" y="419"/>
                    </a:cubicBezTo>
                    <a:cubicBezTo>
                      <a:pt x="324" y="655"/>
                      <a:pt x="324" y="655"/>
                      <a:pt x="324" y="655"/>
                    </a:cubicBezTo>
                    <a:cubicBezTo>
                      <a:pt x="337" y="664"/>
                      <a:pt x="337" y="664"/>
                      <a:pt x="337" y="664"/>
                    </a:cubicBezTo>
                    <a:cubicBezTo>
                      <a:pt x="343" y="713"/>
                      <a:pt x="343" y="713"/>
                      <a:pt x="343" y="713"/>
                    </a:cubicBezTo>
                    <a:cubicBezTo>
                      <a:pt x="333" y="713"/>
                      <a:pt x="333" y="713"/>
                      <a:pt x="333" y="713"/>
                    </a:cubicBezTo>
                    <a:cubicBezTo>
                      <a:pt x="333" y="713"/>
                      <a:pt x="340" y="752"/>
                      <a:pt x="348" y="756"/>
                    </a:cubicBezTo>
                    <a:cubicBezTo>
                      <a:pt x="356" y="760"/>
                      <a:pt x="424" y="760"/>
                      <a:pt x="428" y="752"/>
                    </a:cubicBezTo>
                    <a:cubicBezTo>
                      <a:pt x="432" y="747"/>
                      <a:pt x="441" y="544"/>
                      <a:pt x="445" y="462"/>
                    </a:cubicBezTo>
                    <a:cubicBezTo>
                      <a:pt x="452" y="463"/>
                      <a:pt x="461" y="464"/>
                      <a:pt x="468" y="464"/>
                    </a:cubicBezTo>
                    <a:cubicBezTo>
                      <a:pt x="481" y="464"/>
                      <a:pt x="493" y="463"/>
                      <a:pt x="493" y="456"/>
                    </a:cubicBezTo>
                    <a:cubicBezTo>
                      <a:pt x="493" y="449"/>
                      <a:pt x="479" y="444"/>
                      <a:pt x="471" y="444"/>
                    </a:cubicBezTo>
                    <a:cubicBezTo>
                      <a:pt x="463" y="444"/>
                      <a:pt x="455" y="444"/>
                      <a:pt x="455" y="444"/>
                    </a:cubicBezTo>
                    <a:cubicBezTo>
                      <a:pt x="446" y="435"/>
                      <a:pt x="446" y="435"/>
                      <a:pt x="446" y="435"/>
                    </a:cubicBezTo>
                    <a:cubicBezTo>
                      <a:pt x="446" y="430"/>
                      <a:pt x="446" y="428"/>
                      <a:pt x="446" y="428"/>
                    </a:cubicBezTo>
                    <a:cubicBezTo>
                      <a:pt x="446" y="428"/>
                      <a:pt x="526" y="429"/>
                      <a:pt x="547" y="429"/>
                    </a:cubicBezTo>
                    <a:cubicBezTo>
                      <a:pt x="560" y="430"/>
                      <a:pt x="562" y="413"/>
                      <a:pt x="562" y="399"/>
                    </a:cubicBezTo>
                    <a:cubicBezTo>
                      <a:pt x="563" y="400"/>
                      <a:pt x="565" y="400"/>
                      <a:pt x="567" y="400"/>
                    </a:cubicBezTo>
                    <a:cubicBezTo>
                      <a:pt x="565" y="419"/>
                      <a:pt x="563" y="448"/>
                      <a:pt x="570" y="452"/>
                    </a:cubicBezTo>
                    <a:cubicBezTo>
                      <a:pt x="580" y="459"/>
                      <a:pt x="584" y="453"/>
                      <a:pt x="593" y="440"/>
                    </a:cubicBezTo>
                    <a:cubicBezTo>
                      <a:pt x="599" y="431"/>
                      <a:pt x="589" y="404"/>
                      <a:pt x="583" y="391"/>
                    </a:cubicBezTo>
                    <a:cubicBezTo>
                      <a:pt x="584" y="390"/>
                      <a:pt x="585" y="389"/>
                      <a:pt x="585" y="388"/>
                    </a:cubicBezTo>
                    <a:cubicBezTo>
                      <a:pt x="586" y="388"/>
                      <a:pt x="587" y="389"/>
                      <a:pt x="589" y="389"/>
                    </a:cubicBezTo>
                    <a:cubicBezTo>
                      <a:pt x="591" y="389"/>
                      <a:pt x="593" y="388"/>
                      <a:pt x="593" y="386"/>
                    </a:cubicBezTo>
                    <a:cubicBezTo>
                      <a:pt x="594" y="386"/>
                      <a:pt x="594" y="386"/>
                      <a:pt x="595" y="386"/>
                    </a:cubicBezTo>
                    <a:cubicBezTo>
                      <a:pt x="597" y="386"/>
                      <a:pt x="598" y="385"/>
                      <a:pt x="598" y="383"/>
                    </a:cubicBezTo>
                    <a:lnTo>
                      <a:pt x="598" y="378"/>
                    </a:lnTo>
                    <a:close/>
                  </a:path>
                </a:pathLst>
              </a:custGeom>
              <a:solidFill>
                <a:srgbClr val="6AE7FF">
                  <a:alpha val="3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Oval 17"/>
              <p:cNvSpPr/>
              <p:nvPr/>
            </p:nvSpPr>
            <p:spPr bwMode="auto">
              <a:xfrm>
                <a:off x="6878638" y="528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
        <p:nvSpPr>
          <p:cNvPr id="66" name="statistics-on-laptop_82095"/>
          <p:cNvSpPr>
            <a:spLocks noChangeAspect="1"/>
          </p:cNvSpPr>
          <p:nvPr/>
        </p:nvSpPr>
        <p:spPr bwMode="auto">
          <a:xfrm>
            <a:off x="987388" y="1992703"/>
            <a:ext cx="798009" cy="79800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txBody>
          <a:bodyPr/>
          <a:lstStyle/>
          <a:p>
            <a:endParaRPr lang="zh-CN" altLang="en-US"/>
          </a:p>
        </p:txBody>
      </p:sp>
      <p:sp>
        <p:nvSpPr>
          <p:cNvPr id="64" name="statistics-on-laptop_82095"/>
          <p:cNvSpPr>
            <a:spLocks noChangeAspect="1"/>
          </p:cNvSpPr>
          <p:nvPr/>
        </p:nvSpPr>
        <p:spPr bwMode="auto">
          <a:xfrm>
            <a:off x="1000770" y="3457334"/>
            <a:ext cx="771246" cy="798009"/>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txBody>
          <a:bodyPr/>
          <a:lstStyle/>
          <a:p>
            <a:endParaRPr lang="zh-CN" altLang="en-US"/>
          </a:p>
        </p:txBody>
      </p:sp>
      <p:sp>
        <p:nvSpPr>
          <p:cNvPr id="65" name="statistics-on-laptop_82095"/>
          <p:cNvSpPr>
            <a:spLocks noChangeAspect="1"/>
          </p:cNvSpPr>
          <p:nvPr/>
        </p:nvSpPr>
        <p:spPr bwMode="auto">
          <a:xfrm>
            <a:off x="987388" y="4900842"/>
            <a:ext cx="798009" cy="798009"/>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txBody>
          <a:bodyPr/>
          <a:lstStyle/>
          <a:p>
            <a:endParaRPr lang="zh-CN" altLang="en-US"/>
          </a:p>
        </p:txBody>
      </p:sp>
      <p:grpSp>
        <p:nvGrpSpPr>
          <p:cNvPr id="57" name="组合 56"/>
          <p:cNvGrpSpPr/>
          <p:nvPr/>
        </p:nvGrpSpPr>
        <p:grpSpPr>
          <a:xfrm>
            <a:off x="1818113" y="1918092"/>
            <a:ext cx="5807849" cy="997784"/>
            <a:chOff x="1818113" y="1981592"/>
            <a:chExt cx="5807849" cy="997784"/>
          </a:xfrm>
        </p:grpSpPr>
        <p:sp>
          <p:nvSpPr>
            <p:cNvPr id="55" name="矩形 54"/>
            <p:cNvSpPr/>
            <p:nvPr/>
          </p:nvSpPr>
          <p:spPr>
            <a:xfrm>
              <a:off x="1818114" y="2334216"/>
              <a:ext cx="5807848"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sp>
          <p:nvSpPr>
            <p:cNvPr id="56" name="矩形 55"/>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微软雅黑" panose="020B0503020204020204" charset="-122"/>
                <a:ea typeface="微软雅黑" panose="020B0503020204020204" charset="-122"/>
                <a:sym typeface="+mn-ea"/>
              </a:endParaRPr>
            </a:p>
          </p:txBody>
        </p:sp>
      </p:grpSp>
      <p:grpSp>
        <p:nvGrpSpPr>
          <p:cNvPr id="58" name="组合 57"/>
          <p:cNvGrpSpPr/>
          <p:nvPr/>
        </p:nvGrpSpPr>
        <p:grpSpPr>
          <a:xfrm>
            <a:off x="1818113" y="3364919"/>
            <a:ext cx="4760487" cy="997784"/>
            <a:chOff x="1818113" y="1981592"/>
            <a:chExt cx="4760487" cy="997784"/>
          </a:xfrm>
        </p:grpSpPr>
        <p:sp>
          <p:nvSpPr>
            <p:cNvPr id="59" name="矩形 58"/>
            <p:cNvSpPr/>
            <p:nvPr/>
          </p:nvSpPr>
          <p:spPr>
            <a:xfrm>
              <a:off x="1818114" y="2334216"/>
              <a:ext cx="4760486"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0" name="矩形 59"/>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61" name="组合 60"/>
          <p:cNvGrpSpPr/>
          <p:nvPr/>
        </p:nvGrpSpPr>
        <p:grpSpPr>
          <a:xfrm>
            <a:off x="1818113" y="4808979"/>
            <a:ext cx="6357717" cy="997784"/>
            <a:chOff x="1818113" y="1981592"/>
            <a:chExt cx="6357717" cy="997784"/>
          </a:xfrm>
        </p:grpSpPr>
        <p:sp>
          <p:nvSpPr>
            <p:cNvPr id="62" name="矩形 61"/>
            <p:cNvSpPr/>
            <p:nvPr/>
          </p:nvSpPr>
          <p:spPr>
            <a:xfrm>
              <a:off x="1818114" y="2334216"/>
              <a:ext cx="6357716"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3" name="矩形 62"/>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p:cTn id="22" dur="500" fill="hold"/>
                                        <p:tgtEl>
                                          <p:spTgt spid="66"/>
                                        </p:tgtEl>
                                        <p:attrNameLst>
                                          <p:attrName>ppt_w</p:attrName>
                                        </p:attrNameLst>
                                      </p:cBhvr>
                                      <p:tavLst>
                                        <p:tav tm="0">
                                          <p:val>
                                            <p:fltVal val="0"/>
                                          </p:val>
                                        </p:tav>
                                        <p:tav tm="100000">
                                          <p:val>
                                            <p:strVal val="#ppt_w"/>
                                          </p:val>
                                        </p:tav>
                                      </p:tavLst>
                                    </p:anim>
                                    <p:anim calcmode="lin" valueType="num">
                                      <p:cBhvr>
                                        <p:cTn id="23" dur="500" fill="hold"/>
                                        <p:tgtEl>
                                          <p:spTgt spid="66"/>
                                        </p:tgtEl>
                                        <p:attrNameLst>
                                          <p:attrName>ppt_h</p:attrName>
                                        </p:attrNameLst>
                                      </p:cBhvr>
                                      <p:tavLst>
                                        <p:tav tm="0">
                                          <p:val>
                                            <p:fltVal val="0"/>
                                          </p:val>
                                        </p:tav>
                                        <p:tav tm="100000">
                                          <p:val>
                                            <p:strVal val="#ppt_h"/>
                                          </p:val>
                                        </p:tav>
                                      </p:tavLst>
                                    </p:anim>
                                    <p:animEffect transition="in" filter="fade">
                                      <p:cBhvr>
                                        <p:cTn id="24" dur="500"/>
                                        <p:tgtEl>
                                          <p:spTgt spid="66"/>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left)">
                                      <p:cBhvr>
                                        <p:cTn id="28" dur="500"/>
                                        <p:tgtEl>
                                          <p:spTgt spid="57"/>
                                        </p:tgtEl>
                                      </p:cBhvr>
                                    </p:animEffect>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1+#ppt_w/2"/>
                                          </p:val>
                                        </p:tav>
                                        <p:tav tm="100000">
                                          <p:val>
                                            <p:strVal val="#ppt_x"/>
                                          </p:val>
                                        </p:tav>
                                      </p:tavLst>
                                    </p:anim>
                                    <p:anim calcmode="lin" valueType="num">
                                      <p:cBhvr additive="base">
                                        <p:cTn id="33" dur="500" fill="hold"/>
                                        <p:tgtEl>
                                          <p:spTgt spid="50"/>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p:cTn id="37" dur="500" fill="hold"/>
                                        <p:tgtEl>
                                          <p:spTgt spid="64"/>
                                        </p:tgtEl>
                                        <p:attrNameLst>
                                          <p:attrName>ppt_w</p:attrName>
                                        </p:attrNameLst>
                                      </p:cBhvr>
                                      <p:tavLst>
                                        <p:tav tm="0">
                                          <p:val>
                                            <p:fltVal val="0"/>
                                          </p:val>
                                        </p:tav>
                                        <p:tav tm="100000">
                                          <p:val>
                                            <p:strVal val="#ppt_w"/>
                                          </p:val>
                                        </p:tav>
                                      </p:tavLst>
                                    </p:anim>
                                    <p:anim calcmode="lin" valueType="num">
                                      <p:cBhvr>
                                        <p:cTn id="38" dur="500" fill="hold"/>
                                        <p:tgtEl>
                                          <p:spTgt spid="64"/>
                                        </p:tgtEl>
                                        <p:attrNameLst>
                                          <p:attrName>ppt_h</p:attrName>
                                        </p:attrNameLst>
                                      </p:cBhvr>
                                      <p:tavLst>
                                        <p:tav tm="0">
                                          <p:val>
                                            <p:fltVal val="0"/>
                                          </p:val>
                                        </p:tav>
                                        <p:tav tm="100000">
                                          <p:val>
                                            <p:strVal val="#ppt_h"/>
                                          </p:val>
                                        </p:tav>
                                      </p:tavLst>
                                    </p:anim>
                                    <p:animEffect transition="in" filter="fade">
                                      <p:cBhvr>
                                        <p:cTn id="39" dur="500"/>
                                        <p:tgtEl>
                                          <p:spTgt spid="64"/>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additive="base">
                                        <p:cTn id="47" dur="500" fill="hold"/>
                                        <p:tgtEl>
                                          <p:spTgt spid="51"/>
                                        </p:tgtEl>
                                        <p:attrNameLst>
                                          <p:attrName>ppt_x</p:attrName>
                                        </p:attrNameLst>
                                      </p:cBhvr>
                                      <p:tavLst>
                                        <p:tav tm="0">
                                          <p:val>
                                            <p:strVal val="1+#ppt_w/2"/>
                                          </p:val>
                                        </p:tav>
                                        <p:tav tm="100000">
                                          <p:val>
                                            <p:strVal val="#ppt_x"/>
                                          </p:val>
                                        </p:tav>
                                      </p:tavLst>
                                    </p:anim>
                                    <p:anim calcmode="lin" valueType="num">
                                      <p:cBhvr additive="base">
                                        <p:cTn id="48" dur="500" fill="hold"/>
                                        <p:tgtEl>
                                          <p:spTgt spid="51"/>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65"/>
                                        </p:tgtEl>
                                        <p:attrNameLst>
                                          <p:attrName>style.visibility</p:attrName>
                                        </p:attrNameLst>
                                      </p:cBhvr>
                                      <p:to>
                                        <p:strVal val="visible"/>
                                      </p:to>
                                    </p:set>
                                    <p:anim calcmode="lin" valueType="num">
                                      <p:cBhvr>
                                        <p:cTn id="52" dur="500" fill="hold"/>
                                        <p:tgtEl>
                                          <p:spTgt spid="65"/>
                                        </p:tgtEl>
                                        <p:attrNameLst>
                                          <p:attrName>ppt_w</p:attrName>
                                        </p:attrNameLst>
                                      </p:cBhvr>
                                      <p:tavLst>
                                        <p:tav tm="0">
                                          <p:val>
                                            <p:fltVal val="0"/>
                                          </p:val>
                                        </p:tav>
                                        <p:tav tm="100000">
                                          <p:val>
                                            <p:strVal val="#ppt_w"/>
                                          </p:val>
                                        </p:tav>
                                      </p:tavLst>
                                    </p:anim>
                                    <p:anim calcmode="lin" valueType="num">
                                      <p:cBhvr>
                                        <p:cTn id="53" dur="500" fill="hold"/>
                                        <p:tgtEl>
                                          <p:spTgt spid="65"/>
                                        </p:tgtEl>
                                        <p:attrNameLst>
                                          <p:attrName>ppt_h</p:attrName>
                                        </p:attrNameLst>
                                      </p:cBhvr>
                                      <p:tavLst>
                                        <p:tav tm="0">
                                          <p:val>
                                            <p:fltVal val="0"/>
                                          </p:val>
                                        </p:tav>
                                        <p:tav tm="100000">
                                          <p:val>
                                            <p:strVal val="#ppt_h"/>
                                          </p:val>
                                        </p:tav>
                                      </p:tavLst>
                                    </p:anim>
                                    <p:animEffect transition="in" filter="fade">
                                      <p:cBhvr>
                                        <p:cTn id="54" dur="500"/>
                                        <p:tgtEl>
                                          <p:spTgt spid="65"/>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wipe(left)">
                                      <p:cBhvr>
                                        <p:cTn id="5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6" grpId="0" animBg="1"/>
      <p:bldP spid="64" grpId="0" animBg="1"/>
      <p:bldP spid="6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089482" y="5247184"/>
            <a:ext cx="595168" cy="595168"/>
            <a:chOff x="6096000" y="4371976"/>
            <a:chExt cx="595168" cy="595168"/>
          </a:xfrm>
        </p:grpSpPr>
        <p:sp>
          <p:nvSpPr>
            <p:cNvPr id="11" name="矩形: 圆角 8"/>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statistics-on-laptop_82095"/>
            <p:cNvSpPr>
              <a:spLocks noChangeAspect="1"/>
            </p:cNvSpPr>
            <p:nvPr/>
          </p:nvSpPr>
          <p:spPr bwMode="auto">
            <a:xfrm>
              <a:off x="6199456" y="4525560"/>
              <a:ext cx="388257" cy="288001"/>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rgbClr val="6AE7FF"/>
            </a:solidFill>
            <a:ln>
              <a:noFill/>
            </a:ln>
          </p:spPr>
        </p:sp>
      </p:grpSp>
      <p:grpSp>
        <p:nvGrpSpPr>
          <p:cNvPr id="36" name="组合 35"/>
          <p:cNvGrpSpPr/>
          <p:nvPr/>
        </p:nvGrpSpPr>
        <p:grpSpPr>
          <a:xfrm>
            <a:off x="2166930" y="5247184"/>
            <a:ext cx="595168" cy="595168"/>
            <a:chOff x="6096000" y="4371976"/>
            <a:chExt cx="595168" cy="595168"/>
          </a:xfrm>
        </p:grpSpPr>
        <p:sp>
          <p:nvSpPr>
            <p:cNvPr id="37" name="矩形: 圆角 36"/>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38" name="statistics-on-laptop_82095"/>
            <p:cNvSpPr>
              <a:spLocks noChangeAspect="1"/>
            </p:cNvSpPr>
            <p:nvPr/>
          </p:nvSpPr>
          <p:spPr bwMode="auto">
            <a:xfrm>
              <a:off x="6205958" y="4475432"/>
              <a:ext cx="375253" cy="388257"/>
            </a:xfrm>
            <a:custGeom>
              <a:avLst/>
              <a:gdLst>
                <a:gd name="connsiteX0" fmla="*/ 153872 w 320675"/>
                <a:gd name="connsiteY0" fmla="*/ 11112 h 331787"/>
                <a:gd name="connsiteX1" fmla="*/ 153872 w 320675"/>
                <a:gd name="connsiteY1" fmla="*/ 161105 h 331787"/>
                <a:gd name="connsiteX2" fmla="*/ 166803 w 320675"/>
                <a:gd name="connsiteY2" fmla="*/ 177915 h 331787"/>
                <a:gd name="connsiteX3" fmla="*/ 170682 w 320675"/>
                <a:gd name="connsiteY3" fmla="*/ 177915 h 331787"/>
                <a:gd name="connsiteX4" fmla="*/ 186198 w 320675"/>
                <a:gd name="connsiteY4" fmla="*/ 168864 h 331787"/>
                <a:gd name="connsiteX5" fmla="*/ 250851 w 320675"/>
                <a:gd name="connsiteY5" fmla="*/ 39559 h 331787"/>
                <a:gd name="connsiteX6" fmla="*/ 320675 w 320675"/>
                <a:gd name="connsiteY6" fmla="*/ 171450 h 331787"/>
                <a:gd name="connsiteX7" fmla="*/ 160337 w 320675"/>
                <a:gd name="connsiteY7" fmla="*/ 331787 h 331787"/>
                <a:gd name="connsiteX8" fmla="*/ 0 w 320675"/>
                <a:gd name="connsiteY8" fmla="*/ 171450 h 331787"/>
                <a:gd name="connsiteX9" fmla="*/ 153872 w 320675"/>
                <a:gd name="connsiteY9" fmla="*/ 11112 h 331787"/>
                <a:gd name="connsiteX10" fmla="*/ 169862 w 320675"/>
                <a:gd name="connsiteY10" fmla="*/ 0 h 331787"/>
                <a:gd name="connsiteX11" fmla="*/ 242887 w 320675"/>
                <a:gd name="connsiteY11" fmla="*/ 16810 h 331787"/>
                <a:gd name="connsiteX12" fmla="*/ 169862 w 320675"/>
                <a:gd name="connsiteY12" fmla="*/ 160338 h 331787"/>
                <a:gd name="connsiteX13" fmla="*/ 169862 w 320675"/>
                <a:gd name="connsiteY13"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0675" h="331787">
                  <a:moveTo>
                    <a:pt x="153872" y="11112"/>
                  </a:moveTo>
                  <a:cubicBezTo>
                    <a:pt x="153872" y="11112"/>
                    <a:pt x="153872" y="11112"/>
                    <a:pt x="153872" y="161105"/>
                  </a:cubicBezTo>
                  <a:cubicBezTo>
                    <a:pt x="153872" y="168864"/>
                    <a:pt x="159044" y="175329"/>
                    <a:pt x="166803" y="177915"/>
                  </a:cubicBezTo>
                  <a:cubicBezTo>
                    <a:pt x="168096" y="177915"/>
                    <a:pt x="169389" y="177915"/>
                    <a:pt x="170682" y="177915"/>
                  </a:cubicBezTo>
                  <a:cubicBezTo>
                    <a:pt x="177147" y="177915"/>
                    <a:pt x="183612" y="174036"/>
                    <a:pt x="186198" y="168864"/>
                  </a:cubicBezTo>
                  <a:cubicBezTo>
                    <a:pt x="186198" y="168864"/>
                    <a:pt x="186198" y="168864"/>
                    <a:pt x="250851" y="39559"/>
                  </a:cubicBezTo>
                  <a:cubicBezTo>
                    <a:pt x="293521" y="69299"/>
                    <a:pt x="320675" y="117142"/>
                    <a:pt x="320675" y="171450"/>
                  </a:cubicBezTo>
                  <a:cubicBezTo>
                    <a:pt x="320675" y="260670"/>
                    <a:pt x="248265" y="331787"/>
                    <a:pt x="160337" y="331787"/>
                  </a:cubicBezTo>
                  <a:cubicBezTo>
                    <a:pt x="72410" y="331787"/>
                    <a:pt x="0" y="260670"/>
                    <a:pt x="0" y="171450"/>
                  </a:cubicBezTo>
                  <a:cubicBezTo>
                    <a:pt x="0" y="84816"/>
                    <a:pt x="68531" y="14991"/>
                    <a:pt x="153872" y="11112"/>
                  </a:cubicBezTo>
                  <a:close/>
                  <a:moveTo>
                    <a:pt x="169862" y="0"/>
                  </a:moveTo>
                  <a:cubicBezTo>
                    <a:pt x="195942" y="0"/>
                    <a:pt x="242887" y="16810"/>
                    <a:pt x="242887" y="16810"/>
                  </a:cubicBezTo>
                  <a:cubicBezTo>
                    <a:pt x="242887" y="16810"/>
                    <a:pt x="242887" y="16810"/>
                    <a:pt x="169862" y="160338"/>
                  </a:cubicBezTo>
                  <a:cubicBezTo>
                    <a:pt x="169862" y="160338"/>
                    <a:pt x="169862" y="160338"/>
                    <a:pt x="169862" y="0"/>
                  </a:cubicBezTo>
                  <a:close/>
                </a:path>
              </a:pathLst>
            </a:custGeom>
            <a:solidFill>
              <a:srgbClr val="6AE7FF"/>
            </a:solidFill>
            <a:ln>
              <a:noFill/>
            </a:ln>
          </p:spPr>
          <p:txBody>
            <a:bodyPr/>
            <a:lstStyle/>
            <a:p>
              <a:endParaRPr lang="zh-CN" altLang="en-US"/>
            </a:p>
          </p:txBody>
        </p:sp>
      </p:grpSp>
      <p:grpSp>
        <p:nvGrpSpPr>
          <p:cNvPr id="39" name="组合 38"/>
          <p:cNvGrpSpPr/>
          <p:nvPr/>
        </p:nvGrpSpPr>
        <p:grpSpPr>
          <a:xfrm>
            <a:off x="3244378" y="5247184"/>
            <a:ext cx="595168" cy="595168"/>
            <a:chOff x="6096000" y="4371976"/>
            <a:chExt cx="595168" cy="595168"/>
          </a:xfrm>
        </p:grpSpPr>
        <p:sp>
          <p:nvSpPr>
            <p:cNvPr id="40" name="矩形: 圆角 39"/>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1" name="statistics-on-laptop_82095"/>
            <p:cNvSpPr>
              <a:spLocks noChangeAspect="1"/>
            </p:cNvSpPr>
            <p:nvPr/>
          </p:nvSpPr>
          <p:spPr bwMode="auto">
            <a:xfrm>
              <a:off x="6199456" y="4538897"/>
              <a:ext cx="388257" cy="261326"/>
            </a:xfrm>
            <a:custGeom>
              <a:avLst/>
              <a:gdLst>
                <a:gd name="connsiteX0" fmla="*/ 139872 w 330200"/>
                <a:gd name="connsiteY0" fmla="*/ 160338 h 222250"/>
                <a:gd name="connsiteX1" fmla="*/ 295103 w 330200"/>
                <a:gd name="connsiteY1" fmla="*/ 160338 h 222250"/>
                <a:gd name="connsiteX2" fmla="*/ 301625 w 330200"/>
                <a:gd name="connsiteY2" fmla="*/ 167266 h 222250"/>
                <a:gd name="connsiteX3" fmla="*/ 295103 w 330200"/>
                <a:gd name="connsiteY3" fmla="*/ 173038 h 222250"/>
                <a:gd name="connsiteX4" fmla="*/ 139872 w 330200"/>
                <a:gd name="connsiteY4" fmla="*/ 173038 h 222250"/>
                <a:gd name="connsiteX5" fmla="*/ 133350 w 330200"/>
                <a:gd name="connsiteY5" fmla="*/ 167266 h 222250"/>
                <a:gd name="connsiteX6" fmla="*/ 139872 w 330200"/>
                <a:gd name="connsiteY6" fmla="*/ 160338 h 222250"/>
                <a:gd name="connsiteX7" fmla="*/ 14287 w 330200"/>
                <a:gd name="connsiteY7" fmla="*/ 106363 h 222250"/>
                <a:gd name="connsiteX8" fmla="*/ 14287 w 330200"/>
                <a:gd name="connsiteY8" fmla="*/ 201533 h 222250"/>
                <a:gd name="connsiteX9" fmla="*/ 20732 w 330200"/>
                <a:gd name="connsiteY9" fmla="*/ 207963 h 222250"/>
                <a:gd name="connsiteX10" fmla="*/ 309467 w 330200"/>
                <a:gd name="connsiteY10" fmla="*/ 207963 h 222250"/>
                <a:gd name="connsiteX11" fmla="*/ 315912 w 330200"/>
                <a:gd name="connsiteY11" fmla="*/ 201533 h 222250"/>
                <a:gd name="connsiteX12" fmla="*/ 315912 w 330200"/>
                <a:gd name="connsiteY12" fmla="*/ 106363 h 222250"/>
                <a:gd name="connsiteX13" fmla="*/ 14287 w 330200"/>
                <a:gd name="connsiteY13" fmla="*/ 106363 h 222250"/>
                <a:gd name="connsiteX14" fmla="*/ 14287 w 330200"/>
                <a:gd name="connsiteY14" fmla="*/ 53975 h 222250"/>
                <a:gd name="connsiteX15" fmla="*/ 14287 w 330200"/>
                <a:gd name="connsiteY15" fmla="*/ 92075 h 222250"/>
                <a:gd name="connsiteX16" fmla="*/ 315912 w 330200"/>
                <a:gd name="connsiteY16" fmla="*/ 92075 h 222250"/>
                <a:gd name="connsiteX17" fmla="*/ 315912 w 330200"/>
                <a:gd name="connsiteY17" fmla="*/ 53975 h 222250"/>
                <a:gd name="connsiteX18" fmla="*/ 20732 w 330200"/>
                <a:gd name="connsiteY18" fmla="*/ 14288 h 222250"/>
                <a:gd name="connsiteX19" fmla="*/ 14287 w 330200"/>
                <a:gd name="connsiteY19" fmla="*/ 20972 h 222250"/>
                <a:gd name="connsiteX20" fmla="*/ 14287 w 330200"/>
                <a:gd name="connsiteY20" fmla="*/ 39688 h 222250"/>
                <a:gd name="connsiteX21" fmla="*/ 315912 w 330200"/>
                <a:gd name="connsiteY21" fmla="*/ 39688 h 222250"/>
                <a:gd name="connsiteX22" fmla="*/ 315912 w 330200"/>
                <a:gd name="connsiteY22" fmla="*/ 20972 h 222250"/>
                <a:gd name="connsiteX23" fmla="*/ 309467 w 330200"/>
                <a:gd name="connsiteY23" fmla="*/ 14288 h 222250"/>
                <a:gd name="connsiteX24" fmla="*/ 20732 w 330200"/>
                <a:gd name="connsiteY24" fmla="*/ 14288 h 222250"/>
                <a:gd name="connsiteX25" fmla="*/ 20637 w 330200"/>
                <a:gd name="connsiteY25" fmla="*/ 0 h 222250"/>
                <a:gd name="connsiteX26" fmla="*/ 309563 w 330200"/>
                <a:gd name="connsiteY26" fmla="*/ 0 h 222250"/>
                <a:gd name="connsiteX27" fmla="*/ 330200 w 330200"/>
                <a:gd name="connsiteY27" fmla="*/ 20674 h 222250"/>
                <a:gd name="connsiteX28" fmla="*/ 330200 w 330200"/>
                <a:gd name="connsiteY28" fmla="*/ 201576 h 222250"/>
                <a:gd name="connsiteX29" fmla="*/ 309563 w 330200"/>
                <a:gd name="connsiteY29" fmla="*/ 222250 h 222250"/>
                <a:gd name="connsiteX30" fmla="*/ 20637 w 330200"/>
                <a:gd name="connsiteY30" fmla="*/ 222250 h 222250"/>
                <a:gd name="connsiteX31" fmla="*/ 0 w 330200"/>
                <a:gd name="connsiteY31" fmla="*/ 201576 h 222250"/>
                <a:gd name="connsiteX32" fmla="*/ 0 w 330200"/>
                <a:gd name="connsiteY32" fmla="*/ 20674 h 222250"/>
                <a:gd name="connsiteX33" fmla="*/ 20637 w 330200"/>
                <a:gd name="connsiteY33" fmla="*/ 0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0200" h="222250">
                  <a:moveTo>
                    <a:pt x="139872" y="160338"/>
                  </a:moveTo>
                  <a:cubicBezTo>
                    <a:pt x="139872" y="160338"/>
                    <a:pt x="139872" y="160338"/>
                    <a:pt x="295103" y="160338"/>
                  </a:cubicBezTo>
                  <a:cubicBezTo>
                    <a:pt x="297712" y="160338"/>
                    <a:pt x="301625" y="163802"/>
                    <a:pt x="301625" y="167266"/>
                  </a:cubicBezTo>
                  <a:cubicBezTo>
                    <a:pt x="301625" y="170729"/>
                    <a:pt x="297712" y="173038"/>
                    <a:pt x="295103" y="173038"/>
                  </a:cubicBezTo>
                  <a:cubicBezTo>
                    <a:pt x="295103" y="173038"/>
                    <a:pt x="295103" y="173038"/>
                    <a:pt x="139872" y="173038"/>
                  </a:cubicBezTo>
                  <a:cubicBezTo>
                    <a:pt x="135959" y="173038"/>
                    <a:pt x="133350" y="170729"/>
                    <a:pt x="133350" y="167266"/>
                  </a:cubicBezTo>
                  <a:cubicBezTo>
                    <a:pt x="133350" y="163802"/>
                    <a:pt x="135959" y="160338"/>
                    <a:pt x="139872" y="160338"/>
                  </a:cubicBezTo>
                  <a:close/>
                  <a:moveTo>
                    <a:pt x="14287" y="106363"/>
                  </a:moveTo>
                  <a:cubicBezTo>
                    <a:pt x="14287" y="106363"/>
                    <a:pt x="14287" y="106363"/>
                    <a:pt x="14287" y="201533"/>
                  </a:cubicBezTo>
                  <a:cubicBezTo>
                    <a:pt x="14287" y="205391"/>
                    <a:pt x="16865" y="207963"/>
                    <a:pt x="20732" y="207963"/>
                  </a:cubicBezTo>
                  <a:cubicBezTo>
                    <a:pt x="20732" y="207963"/>
                    <a:pt x="20732" y="207963"/>
                    <a:pt x="309467" y="207963"/>
                  </a:cubicBezTo>
                  <a:cubicBezTo>
                    <a:pt x="313334" y="207963"/>
                    <a:pt x="315912" y="205391"/>
                    <a:pt x="315912" y="201533"/>
                  </a:cubicBezTo>
                  <a:cubicBezTo>
                    <a:pt x="315912" y="201533"/>
                    <a:pt x="315912" y="201533"/>
                    <a:pt x="315912" y="106363"/>
                  </a:cubicBezTo>
                  <a:cubicBezTo>
                    <a:pt x="315912" y="106363"/>
                    <a:pt x="315912" y="106363"/>
                    <a:pt x="14287" y="106363"/>
                  </a:cubicBezTo>
                  <a:close/>
                  <a:moveTo>
                    <a:pt x="14287" y="53975"/>
                  </a:moveTo>
                  <a:lnTo>
                    <a:pt x="14287" y="92075"/>
                  </a:lnTo>
                  <a:lnTo>
                    <a:pt x="315912" y="92075"/>
                  </a:lnTo>
                  <a:lnTo>
                    <a:pt x="315912" y="53975"/>
                  </a:lnTo>
                  <a:close/>
                  <a:moveTo>
                    <a:pt x="20732" y="14288"/>
                  </a:moveTo>
                  <a:cubicBezTo>
                    <a:pt x="16865" y="14288"/>
                    <a:pt x="14287" y="16961"/>
                    <a:pt x="14287" y="20972"/>
                  </a:cubicBezTo>
                  <a:cubicBezTo>
                    <a:pt x="14287" y="20972"/>
                    <a:pt x="14287" y="20972"/>
                    <a:pt x="14287" y="39688"/>
                  </a:cubicBezTo>
                  <a:cubicBezTo>
                    <a:pt x="14287" y="39688"/>
                    <a:pt x="14287" y="39688"/>
                    <a:pt x="315912" y="39688"/>
                  </a:cubicBezTo>
                  <a:cubicBezTo>
                    <a:pt x="315912" y="39688"/>
                    <a:pt x="315912" y="39688"/>
                    <a:pt x="315912" y="20972"/>
                  </a:cubicBezTo>
                  <a:cubicBezTo>
                    <a:pt x="315912" y="16961"/>
                    <a:pt x="313334" y="14288"/>
                    <a:pt x="309467" y="14288"/>
                  </a:cubicBezTo>
                  <a:cubicBezTo>
                    <a:pt x="309467" y="14288"/>
                    <a:pt x="309467" y="14288"/>
                    <a:pt x="20732" y="14288"/>
                  </a:cubicBezTo>
                  <a:close/>
                  <a:moveTo>
                    <a:pt x="20637" y="0"/>
                  </a:moveTo>
                  <a:cubicBezTo>
                    <a:pt x="20637" y="0"/>
                    <a:pt x="20637" y="0"/>
                    <a:pt x="309563" y="0"/>
                  </a:cubicBezTo>
                  <a:cubicBezTo>
                    <a:pt x="321171" y="0"/>
                    <a:pt x="330200" y="9045"/>
                    <a:pt x="330200" y="20674"/>
                  </a:cubicBezTo>
                  <a:cubicBezTo>
                    <a:pt x="330200" y="20674"/>
                    <a:pt x="330200" y="20674"/>
                    <a:pt x="330200" y="201576"/>
                  </a:cubicBezTo>
                  <a:cubicBezTo>
                    <a:pt x="330200" y="213205"/>
                    <a:pt x="321171" y="222250"/>
                    <a:pt x="309563" y="222250"/>
                  </a:cubicBezTo>
                  <a:cubicBezTo>
                    <a:pt x="309563" y="222250"/>
                    <a:pt x="309563" y="222250"/>
                    <a:pt x="20637" y="222250"/>
                  </a:cubicBezTo>
                  <a:cubicBezTo>
                    <a:pt x="9029" y="222250"/>
                    <a:pt x="0" y="213205"/>
                    <a:pt x="0" y="201576"/>
                  </a:cubicBezTo>
                  <a:cubicBezTo>
                    <a:pt x="0" y="201576"/>
                    <a:pt x="0" y="201576"/>
                    <a:pt x="0" y="20674"/>
                  </a:cubicBezTo>
                  <a:cubicBezTo>
                    <a:pt x="0" y="9045"/>
                    <a:pt x="9029" y="0"/>
                    <a:pt x="20637" y="0"/>
                  </a:cubicBezTo>
                  <a:close/>
                </a:path>
              </a:pathLst>
            </a:custGeom>
            <a:solidFill>
              <a:srgbClr val="6AE7FF"/>
            </a:solidFill>
            <a:ln>
              <a:noFill/>
            </a:ln>
          </p:spPr>
          <p:txBody>
            <a:bodyPr/>
            <a:lstStyle/>
            <a:p>
              <a:endParaRPr lang="zh-CN" altLang="en-US"/>
            </a:p>
          </p:txBody>
        </p:sp>
      </p:grpSp>
      <p:grpSp>
        <p:nvGrpSpPr>
          <p:cNvPr id="42" name="组合 41"/>
          <p:cNvGrpSpPr/>
          <p:nvPr/>
        </p:nvGrpSpPr>
        <p:grpSpPr>
          <a:xfrm>
            <a:off x="4321826" y="5247184"/>
            <a:ext cx="595168" cy="595168"/>
            <a:chOff x="6096000" y="4371976"/>
            <a:chExt cx="595168" cy="595168"/>
          </a:xfrm>
        </p:grpSpPr>
        <p:sp>
          <p:nvSpPr>
            <p:cNvPr id="43" name="矩形: 圆角 42"/>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4" name="statistics-on-laptop_82095"/>
            <p:cNvSpPr>
              <a:spLocks noChangeAspect="1"/>
            </p:cNvSpPr>
            <p:nvPr/>
          </p:nvSpPr>
          <p:spPr bwMode="auto">
            <a:xfrm>
              <a:off x="6245188" y="4475432"/>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rgbClr val="6AE7FF"/>
            </a:solidFill>
            <a:ln>
              <a:noFill/>
            </a:ln>
          </p:spPr>
          <p:txBody>
            <a:bodyPr/>
            <a:lstStyle/>
            <a:p>
              <a:endParaRPr lang="zh-CN" altLang="en-US"/>
            </a:p>
          </p:txBody>
        </p:sp>
      </p:grpSp>
      <p:sp>
        <p:nvSpPr>
          <p:cNvPr id="13" name="矩形 12"/>
          <p:cNvSpPr/>
          <p:nvPr/>
        </p:nvSpPr>
        <p:spPr>
          <a:xfrm>
            <a:off x="5836920" y="1689735"/>
            <a:ext cx="5400675" cy="4316730"/>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36" name="TextBox 35"/>
          <p:cNvSpPr txBox="1">
            <a:spLocks noChangeArrowheads="1"/>
          </p:cNvSpPr>
          <p:nvPr/>
        </p:nvSpPr>
        <p:spPr bwMode="auto">
          <a:xfrm>
            <a:off x="1004570" y="202692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1004570" y="168973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14" name="TextBox 35"/>
          <p:cNvSpPr txBox="1">
            <a:spLocks noChangeArrowheads="1"/>
          </p:cNvSpPr>
          <p:nvPr/>
        </p:nvSpPr>
        <p:spPr bwMode="auto">
          <a:xfrm>
            <a:off x="1013460" y="317881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15" name="文本框 7"/>
          <p:cNvSpPr txBox="1">
            <a:spLocks noChangeArrowheads="1"/>
          </p:cNvSpPr>
          <p:nvPr/>
        </p:nvSpPr>
        <p:spPr bwMode="auto">
          <a:xfrm>
            <a:off x="1013460" y="284162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16" name="TextBox 35"/>
          <p:cNvSpPr txBox="1">
            <a:spLocks noChangeArrowheads="1"/>
          </p:cNvSpPr>
          <p:nvPr/>
        </p:nvSpPr>
        <p:spPr bwMode="auto">
          <a:xfrm>
            <a:off x="1013460" y="432816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17" name="文本框 7"/>
          <p:cNvSpPr txBox="1">
            <a:spLocks noChangeArrowheads="1"/>
          </p:cNvSpPr>
          <p:nvPr/>
        </p:nvSpPr>
        <p:spPr bwMode="auto">
          <a:xfrm>
            <a:off x="1013460" y="399097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0836"/>
                                        </p:tgtEl>
                                        <p:attrNameLst>
                                          <p:attrName>style.visibility</p:attrName>
                                        </p:attrNameLst>
                                      </p:cBhvr>
                                      <p:to>
                                        <p:strVal val="visible"/>
                                      </p:to>
                                    </p:set>
                                    <p:animEffect transition="in" filter="wipe(left)">
                                      <p:cBhvr>
                                        <p:cTn id="20" dur="500"/>
                                        <p:tgtEl>
                                          <p:spTgt spid="30836"/>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childTnLst>
                          </p:cTn>
                        </p:par>
                        <p:par>
                          <p:cTn id="47" fill="hold">
                            <p:stCondLst>
                              <p:cond delay="3500"/>
                            </p:stCondLst>
                            <p:childTnLst>
                              <p:par>
                                <p:cTn id="48" presetID="53" presetClass="entr" presetSubtype="16" fill="hold" nodeType="afterEffect">
                                  <p:stCondLst>
                                    <p:cond delay="0"/>
                                  </p:stCondLst>
                                  <p:childTnLst>
                                    <p:set>
                                      <p:cBhvr>
                                        <p:cTn id="49" dur="1" fill="hold">
                                          <p:stCondLst>
                                            <p:cond delay="0"/>
                                          </p:stCondLst>
                                        </p:cTn>
                                        <p:tgtEl>
                                          <p:spTgt spid="39"/>
                                        </p:tgtEl>
                                        <p:attrNameLst>
                                          <p:attrName>style.visibility</p:attrName>
                                        </p:attrNameLst>
                                      </p:cBhvr>
                                      <p:to>
                                        <p:strVal val="visible"/>
                                      </p:to>
                                    </p:set>
                                    <p:anim calcmode="lin" valueType="num">
                                      <p:cBhvr>
                                        <p:cTn id="50" dur="500" fill="hold"/>
                                        <p:tgtEl>
                                          <p:spTgt spid="39"/>
                                        </p:tgtEl>
                                        <p:attrNameLst>
                                          <p:attrName>ppt_w</p:attrName>
                                        </p:attrNameLst>
                                      </p:cBhvr>
                                      <p:tavLst>
                                        <p:tav tm="0">
                                          <p:val>
                                            <p:fltVal val="0"/>
                                          </p:val>
                                        </p:tav>
                                        <p:tav tm="100000">
                                          <p:val>
                                            <p:strVal val="#ppt_w"/>
                                          </p:val>
                                        </p:tav>
                                      </p:tavLst>
                                    </p:anim>
                                    <p:anim calcmode="lin" valueType="num">
                                      <p:cBhvr>
                                        <p:cTn id="51" dur="500" fill="hold"/>
                                        <p:tgtEl>
                                          <p:spTgt spid="39"/>
                                        </p:tgtEl>
                                        <p:attrNameLst>
                                          <p:attrName>ppt_h</p:attrName>
                                        </p:attrNameLst>
                                      </p:cBhvr>
                                      <p:tavLst>
                                        <p:tav tm="0">
                                          <p:val>
                                            <p:fltVal val="0"/>
                                          </p:val>
                                        </p:tav>
                                        <p:tav tm="100000">
                                          <p:val>
                                            <p:strVal val="#ppt_h"/>
                                          </p:val>
                                        </p:tav>
                                      </p:tavLst>
                                    </p:anim>
                                    <p:animEffect transition="in" filter="fade">
                                      <p:cBhvr>
                                        <p:cTn id="52" dur="500"/>
                                        <p:tgtEl>
                                          <p:spTgt spid="39"/>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animEffect transition="in" filter="fade">
                                      <p:cBhvr>
                                        <p:cTn id="58" dur="500"/>
                                        <p:tgtEl>
                                          <p:spTgt spid="42"/>
                                        </p:tgtEl>
                                      </p:cBhvr>
                                    </p:animEffect>
                                  </p:childTnLst>
                                </p:cTn>
                              </p:par>
                            </p:childTnLst>
                          </p:cTn>
                        </p:par>
                        <p:par>
                          <p:cTn id="59" fill="hold">
                            <p:stCondLst>
                              <p:cond delay="4500"/>
                            </p:stCondLst>
                            <p:childTnLst>
                              <p:par>
                                <p:cTn id="60" presetID="14" presetClass="entr" presetSubtype="5"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randombar(vertical)">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animBg="1"/>
      <p:bldP spid="30836" grpId="0"/>
      <p:bldP spid="50" grpId="0"/>
      <p:bldP spid="14" grpId="0"/>
      <p:bldP spid="15" grpId="0"/>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28" name="矩形 127"/>
          <p:cNvSpPr/>
          <p:nvPr/>
        </p:nvSpPr>
        <p:spPr>
          <a:xfrm>
            <a:off x="2006600" y="3200400"/>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29" name="TextBox 28"/>
          <p:cNvSpPr txBox="1"/>
          <p:nvPr/>
        </p:nvSpPr>
        <p:spPr>
          <a:xfrm>
            <a:off x="2006600" y="2886075"/>
            <a:ext cx="1900555" cy="314325"/>
          </a:xfrm>
          <a:prstGeom prst="rect">
            <a:avLst/>
          </a:prstGeom>
          <a:noFill/>
        </p:spPr>
        <p:txBody>
          <a:bodyPr wrap="square" lIns="68580" tIns="34290" rIns="68580" bIns="34290" rtlCol="0">
            <a:spAutoFit/>
          </a:bodyPr>
          <a:lstStyle/>
          <a:p>
            <a:pPr algn="l">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grpSp>
        <p:nvGrpSpPr>
          <p:cNvPr id="130" name="组合 129"/>
          <p:cNvGrpSpPr/>
          <p:nvPr/>
        </p:nvGrpSpPr>
        <p:grpSpPr>
          <a:xfrm>
            <a:off x="6127115" y="4589145"/>
            <a:ext cx="1003300" cy="992505"/>
            <a:chOff x="4305571" y="3574858"/>
            <a:chExt cx="890588" cy="881062"/>
          </a:xfrm>
          <a:solidFill>
            <a:srgbClr val="6AE7FF">
              <a:alpha val="20000"/>
            </a:srgbClr>
          </a:solidFill>
        </p:grpSpPr>
        <p:sp>
          <p:nvSpPr>
            <p:cNvPr id="131" name="Freeform 15"/>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2" name="Freeform 16"/>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3" name="组合 132"/>
          <p:cNvGrpSpPr/>
          <p:nvPr/>
        </p:nvGrpSpPr>
        <p:grpSpPr>
          <a:xfrm>
            <a:off x="6127115" y="2327275"/>
            <a:ext cx="992505" cy="1005205"/>
            <a:chOff x="4305571" y="1566670"/>
            <a:chExt cx="881063" cy="892175"/>
          </a:xfrm>
          <a:solidFill>
            <a:srgbClr val="6AE7FF">
              <a:alpha val="20000"/>
            </a:srgbClr>
          </a:solidFill>
        </p:grpSpPr>
        <p:sp>
          <p:nvSpPr>
            <p:cNvPr id="134" name="Freeform 17"/>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5" name="Freeform 18"/>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6" name="组合 135"/>
          <p:cNvGrpSpPr/>
          <p:nvPr/>
        </p:nvGrpSpPr>
        <p:grpSpPr>
          <a:xfrm>
            <a:off x="5085715" y="3129915"/>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7050405" y="3002915"/>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0" name="任意多边形 139"/>
          <p:cNvSpPr/>
          <p:nvPr/>
        </p:nvSpPr>
        <p:spPr>
          <a:xfrm>
            <a:off x="7050405" y="5450840"/>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2006600" y="4190365"/>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2" name="矩形 141"/>
          <p:cNvSpPr/>
          <p:nvPr/>
        </p:nvSpPr>
        <p:spPr>
          <a:xfrm>
            <a:off x="7343140" y="1953895"/>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43" name="TextBox 54"/>
          <p:cNvSpPr txBox="1"/>
          <p:nvPr/>
        </p:nvSpPr>
        <p:spPr>
          <a:xfrm>
            <a:off x="7343140" y="1639570"/>
            <a:ext cx="1900555" cy="314325"/>
          </a:xfrm>
          <a:prstGeom prst="rect">
            <a:avLst/>
          </a:prstGeom>
          <a:noFill/>
        </p:spPr>
        <p:txBody>
          <a:bodyPr wrap="square" lIns="68580" tIns="34290" rIns="68580" bIns="34290" rtlCol="0">
            <a:spAutoFit/>
          </a:bodyPr>
          <a:lstStyle/>
          <a:p>
            <a:pPr algn="l">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sp>
        <p:nvSpPr>
          <p:cNvPr id="144" name="矩形 143"/>
          <p:cNvSpPr/>
          <p:nvPr/>
        </p:nvSpPr>
        <p:spPr>
          <a:xfrm>
            <a:off x="7343140" y="4376420"/>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45" name="TextBox 54"/>
          <p:cNvSpPr txBox="1"/>
          <p:nvPr/>
        </p:nvSpPr>
        <p:spPr>
          <a:xfrm>
            <a:off x="7343140" y="4062095"/>
            <a:ext cx="1900555" cy="314325"/>
          </a:xfrm>
          <a:prstGeom prst="rect">
            <a:avLst/>
          </a:prstGeom>
          <a:noFill/>
        </p:spPr>
        <p:txBody>
          <a:bodyPr wrap="square" lIns="68580" tIns="34290" rIns="68580" bIns="34290" rtlCol="0">
            <a:spAutoFit/>
          </a:bodyPr>
          <a:lstStyle/>
          <a:p>
            <a:pPr algn="l"/>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childTnLst>
                          </p:cTn>
                        </p:par>
                        <p:par>
                          <p:cTn id="25" fill="hold">
                            <p:stCondLst>
                              <p:cond delay="2000"/>
                            </p:stCondLst>
                            <p:childTnLst>
                              <p:par>
                                <p:cTn id="26" presetID="2" presetClass="entr" presetSubtype="8" fill="hold" grpId="0" nodeType="afterEffect">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cBhvr additive="base">
                                        <p:cTn id="28" dur="500" fill="hold"/>
                                        <p:tgtEl>
                                          <p:spTgt spid="129"/>
                                        </p:tgtEl>
                                        <p:attrNameLst>
                                          <p:attrName>ppt_x</p:attrName>
                                        </p:attrNameLst>
                                      </p:cBhvr>
                                      <p:tavLst>
                                        <p:tav tm="0">
                                          <p:val>
                                            <p:strVal val="0-#ppt_w/2"/>
                                          </p:val>
                                        </p:tav>
                                        <p:tav tm="100000">
                                          <p:val>
                                            <p:strVal val="#ppt_x"/>
                                          </p:val>
                                        </p:tav>
                                      </p:tavLst>
                                    </p:anim>
                                    <p:anim calcmode="lin" valueType="num">
                                      <p:cBhvr additive="base">
                                        <p:cTn id="29" dur="500" fill="hold"/>
                                        <p:tgtEl>
                                          <p:spTgt spid="12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28"/>
                                        </p:tgtEl>
                                        <p:attrNameLst>
                                          <p:attrName>style.visibility</p:attrName>
                                        </p:attrNameLst>
                                      </p:cBhvr>
                                      <p:to>
                                        <p:strVal val="visible"/>
                                      </p:to>
                                    </p:set>
                                    <p:anim calcmode="lin" valueType="num">
                                      <p:cBhvr additive="base">
                                        <p:cTn id="32" dur="500" fill="hold"/>
                                        <p:tgtEl>
                                          <p:spTgt spid="128"/>
                                        </p:tgtEl>
                                        <p:attrNameLst>
                                          <p:attrName>ppt_x</p:attrName>
                                        </p:attrNameLst>
                                      </p:cBhvr>
                                      <p:tavLst>
                                        <p:tav tm="0">
                                          <p:val>
                                            <p:strVal val="0-#ppt_w/2"/>
                                          </p:val>
                                        </p:tav>
                                        <p:tav tm="100000">
                                          <p:val>
                                            <p:strVal val="#ppt_x"/>
                                          </p:val>
                                        </p:tav>
                                      </p:tavLst>
                                    </p:anim>
                                    <p:anim calcmode="lin" valueType="num">
                                      <p:cBhvr additive="base">
                                        <p:cTn id="33" dur="500" fill="hold"/>
                                        <p:tgtEl>
                                          <p:spTgt spid="128"/>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35" presetClass="entr" presetSubtype="0" fill="hold" nodeType="afterEffect">
                                  <p:stCondLst>
                                    <p:cond delay="0"/>
                                  </p:stCondLst>
                                  <p:childTnLst>
                                    <p:set>
                                      <p:cBhvr>
                                        <p:cTn id="36" dur="1" fill="hold">
                                          <p:stCondLst>
                                            <p:cond delay="0"/>
                                          </p:stCondLst>
                                        </p:cTn>
                                        <p:tgtEl>
                                          <p:spTgt spid="133"/>
                                        </p:tgtEl>
                                        <p:attrNameLst>
                                          <p:attrName>style.visibility</p:attrName>
                                        </p:attrNameLst>
                                      </p:cBhvr>
                                      <p:to>
                                        <p:strVal val="visible"/>
                                      </p:to>
                                    </p:set>
                                    <p:animEffect transition="in" filter="fade">
                                      <p:cBhvr>
                                        <p:cTn id="37" dur="500"/>
                                        <p:tgtEl>
                                          <p:spTgt spid="133"/>
                                        </p:tgtEl>
                                      </p:cBhvr>
                                    </p:animEffect>
                                    <p:anim calcmode="lin" valueType="num">
                                      <p:cBhvr>
                                        <p:cTn id="38" dur="500" fill="hold"/>
                                        <p:tgtEl>
                                          <p:spTgt spid="133"/>
                                        </p:tgtEl>
                                        <p:attrNameLst>
                                          <p:attrName>style.rotation</p:attrName>
                                        </p:attrNameLst>
                                      </p:cBhvr>
                                      <p:tavLst>
                                        <p:tav tm="0">
                                          <p:val>
                                            <p:fltVal val="720"/>
                                          </p:val>
                                        </p:tav>
                                        <p:tav tm="100000">
                                          <p:val>
                                            <p:fltVal val="0"/>
                                          </p:val>
                                        </p:tav>
                                      </p:tavLst>
                                    </p:anim>
                                    <p:anim calcmode="lin" valueType="num">
                                      <p:cBhvr>
                                        <p:cTn id="39" dur="500" fill="hold"/>
                                        <p:tgtEl>
                                          <p:spTgt spid="133"/>
                                        </p:tgtEl>
                                        <p:attrNameLst>
                                          <p:attrName>ppt_h</p:attrName>
                                        </p:attrNameLst>
                                      </p:cBhvr>
                                      <p:tavLst>
                                        <p:tav tm="0">
                                          <p:val>
                                            <p:fltVal val="0"/>
                                          </p:val>
                                        </p:tav>
                                        <p:tav tm="100000">
                                          <p:val>
                                            <p:strVal val="#ppt_h"/>
                                          </p:val>
                                        </p:tav>
                                      </p:tavLst>
                                    </p:anim>
                                    <p:anim calcmode="lin" valueType="num">
                                      <p:cBhvr>
                                        <p:cTn id="40" dur="500" fill="hold"/>
                                        <p:tgtEl>
                                          <p:spTgt spid="133"/>
                                        </p:tgtEl>
                                        <p:attrNameLst>
                                          <p:attrName>ppt_w</p:attrName>
                                        </p:attrNameLst>
                                      </p:cBhvr>
                                      <p:tavLst>
                                        <p:tav tm="0">
                                          <p:val>
                                            <p:fltVal val="0"/>
                                          </p:val>
                                        </p:tav>
                                        <p:tav tm="100000">
                                          <p:val>
                                            <p:strVal val="#ppt_w"/>
                                          </p:val>
                                        </p:tav>
                                      </p:tavLst>
                                    </p:anim>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139"/>
                                        </p:tgtEl>
                                        <p:attrNameLst>
                                          <p:attrName>style.visibility</p:attrName>
                                        </p:attrNameLst>
                                      </p:cBhvr>
                                      <p:to>
                                        <p:strVal val="visible"/>
                                      </p:to>
                                    </p:set>
                                    <p:animEffect transition="in" filter="wipe(left)">
                                      <p:cBhvr>
                                        <p:cTn id="44" dur="500"/>
                                        <p:tgtEl>
                                          <p:spTgt spid="139"/>
                                        </p:tgtEl>
                                      </p:cBhvr>
                                    </p:animEffect>
                                  </p:childTnLst>
                                </p:cTn>
                              </p:par>
                            </p:childTnLst>
                          </p:cTn>
                        </p:par>
                        <p:par>
                          <p:cTn id="45" fill="hold">
                            <p:stCondLst>
                              <p:cond delay="3500"/>
                            </p:stCondLst>
                            <p:childTnLst>
                              <p:par>
                                <p:cTn id="46" presetID="2" presetClass="entr" presetSubtype="2" fill="hold" grpId="0" nodeType="afterEffect">
                                  <p:stCondLst>
                                    <p:cond delay="0"/>
                                  </p:stCondLst>
                                  <p:childTnLst>
                                    <p:set>
                                      <p:cBhvr>
                                        <p:cTn id="47" dur="1" fill="hold">
                                          <p:stCondLst>
                                            <p:cond delay="0"/>
                                          </p:stCondLst>
                                        </p:cTn>
                                        <p:tgtEl>
                                          <p:spTgt spid="143"/>
                                        </p:tgtEl>
                                        <p:attrNameLst>
                                          <p:attrName>style.visibility</p:attrName>
                                        </p:attrNameLst>
                                      </p:cBhvr>
                                      <p:to>
                                        <p:strVal val="visible"/>
                                      </p:to>
                                    </p:set>
                                    <p:anim calcmode="lin" valueType="num">
                                      <p:cBhvr additive="base">
                                        <p:cTn id="48" dur="500" fill="hold"/>
                                        <p:tgtEl>
                                          <p:spTgt spid="143"/>
                                        </p:tgtEl>
                                        <p:attrNameLst>
                                          <p:attrName>ppt_x</p:attrName>
                                        </p:attrNameLst>
                                      </p:cBhvr>
                                      <p:tavLst>
                                        <p:tav tm="0">
                                          <p:val>
                                            <p:strVal val="1+#ppt_w/2"/>
                                          </p:val>
                                        </p:tav>
                                        <p:tav tm="100000">
                                          <p:val>
                                            <p:strVal val="#ppt_x"/>
                                          </p:val>
                                        </p:tav>
                                      </p:tavLst>
                                    </p:anim>
                                    <p:anim calcmode="lin" valueType="num">
                                      <p:cBhvr additive="base">
                                        <p:cTn id="49" dur="500" fill="hold"/>
                                        <p:tgtEl>
                                          <p:spTgt spid="143"/>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142"/>
                                        </p:tgtEl>
                                        <p:attrNameLst>
                                          <p:attrName>style.visibility</p:attrName>
                                        </p:attrNameLst>
                                      </p:cBhvr>
                                      <p:to>
                                        <p:strVal val="visible"/>
                                      </p:to>
                                    </p:set>
                                    <p:anim calcmode="lin" valueType="num">
                                      <p:cBhvr additive="base">
                                        <p:cTn id="52" dur="500" fill="hold"/>
                                        <p:tgtEl>
                                          <p:spTgt spid="142"/>
                                        </p:tgtEl>
                                        <p:attrNameLst>
                                          <p:attrName>ppt_x</p:attrName>
                                        </p:attrNameLst>
                                      </p:cBhvr>
                                      <p:tavLst>
                                        <p:tav tm="0">
                                          <p:val>
                                            <p:strVal val="1+#ppt_w/2"/>
                                          </p:val>
                                        </p:tav>
                                        <p:tav tm="100000">
                                          <p:val>
                                            <p:strVal val="#ppt_x"/>
                                          </p:val>
                                        </p:tav>
                                      </p:tavLst>
                                    </p:anim>
                                    <p:anim calcmode="lin" valueType="num">
                                      <p:cBhvr additive="base">
                                        <p:cTn id="53" dur="500" fill="hold"/>
                                        <p:tgtEl>
                                          <p:spTgt spid="142"/>
                                        </p:tgtEl>
                                        <p:attrNameLst>
                                          <p:attrName>ppt_y</p:attrName>
                                        </p:attrNameLst>
                                      </p:cBhvr>
                                      <p:tavLst>
                                        <p:tav tm="0">
                                          <p:val>
                                            <p:strVal val="#ppt_y"/>
                                          </p:val>
                                        </p:tav>
                                        <p:tav tm="100000">
                                          <p:val>
                                            <p:strVal val="#ppt_y"/>
                                          </p:val>
                                        </p:tav>
                                      </p:tavLst>
                                    </p:anim>
                                  </p:childTnLst>
                                </p:cTn>
                              </p:par>
                            </p:childTnLst>
                          </p:cTn>
                        </p:par>
                        <p:par>
                          <p:cTn id="54" fill="hold">
                            <p:stCondLst>
                              <p:cond delay="4000"/>
                            </p:stCondLst>
                            <p:childTnLst>
                              <p:par>
                                <p:cTn id="55" presetID="35" presetClass="entr" presetSubtype="0" fill="hold" nodeType="afterEffect">
                                  <p:stCondLst>
                                    <p:cond delay="0"/>
                                  </p:stCondLst>
                                  <p:childTnLst>
                                    <p:set>
                                      <p:cBhvr>
                                        <p:cTn id="56" dur="1" fill="hold">
                                          <p:stCondLst>
                                            <p:cond delay="0"/>
                                          </p:stCondLst>
                                        </p:cTn>
                                        <p:tgtEl>
                                          <p:spTgt spid="130"/>
                                        </p:tgtEl>
                                        <p:attrNameLst>
                                          <p:attrName>style.visibility</p:attrName>
                                        </p:attrNameLst>
                                      </p:cBhvr>
                                      <p:to>
                                        <p:strVal val="visible"/>
                                      </p:to>
                                    </p:set>
                                    <p:animEffect transition="in" filter="fade">
                                      <p:cBhvr>
                                        <p:cTn id="57" dur="500"/>
                                        <p:tgtEl>
                                          <p:spTgt spid="130"/>
                                        </p:tgtEl>
                                      </p:cBhvr>
                                    </p:animEffect>
                                    <p:anim calcmode="lin" valueType="num">
                                      <p:cBhvr>
                                        <p:cTn id="58" dur="500" fill="hold"/>
                                        <p:tgtEl>
                                          <p:spTgt spid="130"/>
                                        </p:tgtEl>
                                        <p:attrNameLst>
                                          <p:attrName>style.rotation</p:attrName>
                                        </p:attrNameLst>
                                      </p:cBhvr>
                                      <p:tavLst>
                                        <p:tav tm="0">
                                          <p:val>
                                            <p:fltVal val="720"/>
                                          </p:val>
                                        </p:tav>
                                        <p:tav tm="100000">
                                          <p:val>
                                            <p:fltVal val="0"/>
                                          </p:val>
                                        </p:tav>
                                      </p:tavLst>
                                    </p:anim>
                                    <p:anim calcmode="lin" valueType="num">
                                      <p:cBhvr>
                                        <p:cTn id="59" dur="500" fill="hold"/>
                                        <p:tgtEl>
                                          <p:spTgt spid="130"/>
                                        </p:tgtEl>
                                        <p:attrNameLst>
                                          <p:attrName>ppt_h</p:attrName>
                                        </p:attrNameLst>
                                      </p:cBhvr>
                                      <p:tavLst>
                                        <p:tav tm="0">
                                          <p:val>
                                            <p:fltVal val="0"/>
                                          </p:val>
                                        </p:tav>
                                        <p:tav tm="100000">
                                          <p:val>
                                            <p:strVal val="#ppt_h"/>
                                          </p:val>
                                        </p:tav>
                                      </p:tavLst>
                                    </p:anim>
                                    <p:anim calcmode="lin" valueType="num">
                                      <p:cBhvr>
                                        <p:cTn id="60" dur="500" fill="hold"/>
                                        <p:tgtEl>
                                          <p:spTgt spid="130"/>
                                        </p:tgtEl>
                                        <p:attrNameLst>
                                          <p:attrName>ppt_w</p:attrName>
                                        </p:attrNameLst>
                                      </p:cBhvr>
                                      <p:tavLst>
                                        <p:tav tm="0">
                                          <p:val>
                                            <p:fltVal val="0"/>
                                          </p:val>
                                        </p:tav>
                                        <p:tav tm="100000">
                                          <p:val>
                                            <p:strVal val="#ppt_w"/>
                                          </p:val>
                                        </p:tav>
                                      </p:tavLst>
                                    </p:anim>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140"/>
                                        </p:tgtEl>
                                        <p:attrNameLst>
                                          <p:attrName>style.visibility</p:attrName>
                                        </p:attrNameLst>
                                      </p:cBhvr>
                                      <p:to>
                                        <p:strVal val="visible"/>
                                      </p:to>
                                    </p:set>
                                    <p:animEffect transition="in" filter="wipe(left)">
                                      <p:cBhvr>
                                        <p:cTn id="64" dur="500"/>
                                        <p:tgtEl>
                                          <p:spTgt spid="140"/>
                                        </p:tgtEl>
                                      </p:cBhvr>
                                    </p:animEffect>
                                  </p:childTnLst>
                                </p:cTn>
                              </p:par>
                            </p:childTnLst>
                          </p:cTn>
                        </p:par>
                        <p:par>
                          <p:cTn id="65" fill="hold">
                            <p:stCondLst>
                              <p:cond delay="5000"/>
                            </p:stCondLst>
                            <p:childTnLst>
                              <p:par>
                                <p:cTn id="66" presetID="2" presetClass="entr" presetSubtype="2" fill="hold" grpId="0" nodeType="afterEffect">
                                  <p:stCondLst>
                                    <p:cond delay="0"/>
                                  </p:stCondLst>
                                  <p:childTnLst>
                                    <p:set>
                                      <p:cBhvr>
                                        <p:cTn id="67" dur="1" fill="hold">
                                          <p:stCondLst>
                                            <p:cond delay="0"/>
                                          </p:stCondLst>
                                        </p:cTn>
                                        <p:tgtEl>
                                          <p:spTgt spid="145"/>
                                        </p:tgtEl>
                                        <p:attrNameLst>
                                          <p:attrName>style.visibility</p:attrName>
                                        </p:attrNameLst>
                                      </p:cBhvr>
                                      <p:to>
                                        <p:strVal val="visible"/>
                                      </p:to>
                                    </p:set>
                                    <p:anim calcmode="lin" valueType="num">
                                      <p:cBhvr additive="base">
                                        <p:cTn id="68" dur="500" fill="hold"/>
                                        <p:tgtEl>
                                          <p:spTgt spid="145"/>
                                        </p:tgtEl>
                                        <p:attrNameLst>
                                          <p:attrName>ppt_x</p:attrName>
                                        </p:attrNameLst>
                                      </p:cBhvr>
                                      <p:tavLst>
                                        <p:tav tm="0">
                                          <p:val>
                                            <p:strVal val="1+#ppt_w/2"/>
                                          </p:val>
                                        </p:tav>
                                        <p:tav tm="100000">
                                          <p:val>
                                            <p:strVal val="#ppt_x"/>
                                          </p:val>
                                        </p:tav>
                                      </p:tavLst>
                                    </p:anim>
                                    <p:anim calcmode="lin" valueType="num">
                                      <p:cBhvr additive="base">
                                        <p:cTn id="69" dur="500" fill="hold"/>
                                        <p:tgtEl>
                                          <p:spTgt spid="145"/>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144"/>
                                        </p:tgtEl>
                                        <p:attrNameLst>
                                          <p:attrName>style.visibility</p:attrName>
                                        </p:attrNameLst>
                                      </p:cBhvr>
                                      <p:to>
                                        <p:strVal val="visible"/>
                                      </p:to>
                                    </p:set>
                                    <p:anim calcmode="lin" valueType="num">
                                      <p:cBhvr additive="base">
                                        <p:cTn id="72" dur="500" fill="hold"/>
                                        <p:tgtEl>
                                          <p:spTgt spid="144"/>
                                        </p:tgtEl>
                                        <p:attrNameLst>
                                          <p:attrName>ppt_x</p:attrName>
                                        </p:attrNameLst>
                                      </p:cBhvr>
                                      <p:tavLst>
                                        <p:tav tm="0">
                                          <p:val>
                                            <p:strVal val="1+#ppt_w/2"/>
                                          </p:val>
                                        </p:tav>
                                        <p:tav tm="100000">
                                          <p:val>
                                            <p:strVal val="#ppt_x"/>
                                          </p:val>
                                        </p:tav>
                                      </p:tavLst>
                                    </p:anim>
                                    <p:anim calcmode="lin" valueType="num">
                                      <p:cBhvr additive="base">
                                        <p:cTn id="73" dur="5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28" grpId="0"/>
      <p:bldP spid="129" grpId="0"/>
      <p:bldP spid="139" grpId="0" animBg="1"/>
      <p:bldP spid="140" grpId="0" animBg="1"/>
      <p:bldP spid="141" grpId="0" animBg="1"/>
      <p:bldP spid="142" grpId="0"/>
      <p:bldP spid="143" grpId="0"/>
      <p:bldP spid="144" grpId="0"/>
      <p:bldP spid="1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5778500" y="2399030"/>
            <a:ext cx="5478145" cy="1106805"/>
          </a:xfrm>
          <a:prstGeom prst="rect">
            <a:avLst/>
          </a:prstGeom>
          <a:noFill/>
          <a:effectLst/>
        </p:spPr>
        <p:txBody>
          <a:bodyPr wrap="square" rtlCol="0">
            <a:spAutoFit/>
          </a:bodyPr>
          <a:lstStyle/>
          <a:p>
            <a:pPr algn="r"/>
            <a:r>
              <a:rPr lang="en-US" sz="6600" b="1">
                <a:solidFill>
                  <a:srgbClr val="6AE7FF"/>
                </a:solidFill>
                <a:effectLst/>
                <a:latin typeface="微软雅黑" panose="020B0503020204020204" charset="-122"/>
                <a:ea typeface="微软雅黑" panose="020B0503020204020204" charset="-122"/>
              </a:rPr>
              <a:t>THANK YOU</a:t>
            </a:r>
          </a:p>
        </p:txBody>
      </p:sp>
      <p:pic>
        <p:nvPicPr>
          <p:cNvPr id="5" name="图片 4">
            <a:extLst>
              <a:ext uri="{FF2B5EF4-FFF2-40B4-BE49-F238E27FC236}">
                <a16:creationId xmlns:a16="http://schemas.microsoft.com/office/drawing/2014/main" id="{2CE488AB-D12D-420E-8349-766A1D1050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143095"/>
            <a:ext cx="1594300" cy="1608949"/>
          </a:xfrm>
          <a:prstGeom prst="rect">
            <a:avLst/>
          </a:prstGeom>
        </p:spPr>
      </p:pic>
      <p:sp>
        <p:nvSpPr>
          <p:cNvPr id="6" name="矩形 5">
            <a:extLst>
              <a:ext uri="{FF2B5EF4-FFF2-40B4-BE49-F238E27FC236}">
                <a16:creationId xmlns:a16="http://schemas.microsoft.com/office/drawing/2014/main" id="{5FED8BA2-C556-4458-B120-FA7C5269CFD4}"/>
              </a:ext>
            </a:extLst>
          </p:cNvPr>
          <p:cNvSpPr/>
          <p:nvPr/>
        </p:nvSpPr>
        <p:spPr>
          <a:xfrm>
            <a:off x="217435" y="4697269"/>
            <a:ext cx="1159430" cy="336695"/>
          </a:xfrm>
          <a:prstGeom prst="rect">
            <a:avLst/>
          </a:prstGeom>
        </p:spPr>
        <p:txBody>
          <a:bodyPr wrap="square">
            <a:spAutoFit/>
          </a:bodyPr>
          <a:lstStyle/>
          <a:p>
            <a:pPr algn="ctr">
              <a:lnSpc>
                <a:spcPct val="150000"/>
              </a:lnSpc>
            </a:pPr>
            <a:r>
              <a:rPr lang="zh-CN" altLang="en-US" sz="1200" dirty="0">
                <a:solidFill>
                  <a:srgbClr val="6AE7FF"/>
                </a:solidFill>
                <a:latin typeface="微软雅黑" panose="020B0503020204020204" charset="-122"/>
                <a:ea typeface="微软雅黑" panose="020B0503020204020204" charset="-122"/>
                <a:cs typeface="+mn-ea"/>
                <a:sym typeface="+mn-lt"/>
              </a:rPr>
              <a:t>微信功能号</a:t>
            </a:r>
            <a:endParaRPr lang="zh-CN" sz="1200" dirty="0">
              <a:solidFill>
                <a:srgbClr val="6AE7FF"/>
              </a:solidFill>
              <a:latin typeface="微软雅黑" panose="020B0503020204020204" charset="-122"/>
              <a:ea typeface="微软雅黑" panose="020B0503020204020204" charset="-122"/>
              <a:cs typeface="+mn-ea"/>
              <a:sym typeface="+mn-lt"/>
            </a:endParaRPr>
          </a:p>
        </p:txBody>
      </p:sp>
      <p:sp>
        <p:nvSpPr>
          <p:cNvPr id="7" name="矩形 6">
            <a:extLst>
              <a:ext uri="{FF2B5EF4-FFF2-40B4-BE49-F238E27FC236}">
                <a16:creationId xmlns:a16="http://schemas.microsoft.com/office/drawing/2014/main" id="{B7D344D8-48B3-4743-8395-7EB7623FA45A}"/>
              </a:ext>
            </a:extLst>
          </p:cNvPr>
          <p:cNvSpPr/>
          <p:nvPr/>
        </p:nvSpPr>
        <p:spPr>
          <a:xfrm>
            <a:off x="1770796" y="5610874"/>
            <a:ext cx="1159430" cy="613694"/>
          </a:xfrm>
          <a:prstGeom prst="rect">
            <a:avLst/>
          </a:prstGeom>
        </p:spPr>
        <p:txBody>
          <a:bodyPr wrap="square">
            <a:spAutoFit/>
          </a:bodyPr>
          <a:lstStyle/>
          <a:p>
            <a:pPr algn="ctr">
              <a:lnSpc>
                <a:spcPct val="150000"/>
              </a:lnSpc>
            </a:pPr>
            <a:r>
              <a:rPr lang="zh-CN" altLang="en-US" sz="1200" dirty="0">
                <a:solidFill>
                  <a:srgbClr val="6AE7FF"/>
                </a:solidFill>
                <a:latin typeface="微软雅黑" panose="020B0503020204020204" charset="-122"/>
                <a:ea typeface="微软雅黑" panose="020B0503020204020204" charset="-122"/>
                <a:cs typeface="+mn-ea"/>
                <a:sym typeface="+mn-lt"/>
              </a:rPr>
              <a:t>同名</a:t>
            </a:r>
            <a:r>
              <a:rPr lang="en-US" altLang="zh-CN" sz="1200" dirty="0" err="1">
                <a:solidFill>
                  <a:srgbClr val="6AE7FF"/>
                </a:solidFill>
                <a:latin typeface="微软雅黑" panose="020B0503020204020204" charset="-122"/>
                <a:ea typeface="微软雅黑" panose="020B0503020204020204" charset="-122"/>
                <a:cs typeface="+mn-ea"/>
                <a:sym typeface="+mn-lt"/>
              </a:rPr>
              <a:t>Bilibili</a:t>
            </a:r>
            <a:r>
              <a:rPr lang="en-US" altLang="zh-CN" sz="1200" dirty="0">
                <a:solidFill>
                  <a:srgbClr val="6AE7FF"/>
                </a:solidFill>
                <a:latin typeface="微软雅黑" panose="020B0503020204020204" charset="-122"/>
                <a:ea typeface="微软雅黑" panose="020B0503020204020204" charset="-122"/>
                <a:cs typeface="+mn-ea"/>
                <a:sym typeface="+mn-lt"/>
              </a:rPr>
              <a:t>\</a:t>
            </a:r>
            <a:r>
              <a:rPr lang="en-US" altLang="zh-CN" sz="1200" dirty="0" err="1">
                <a:solidFill>
                  <a:srgbClr val="6AE7FF"/>
                </a:solidFill>
                <a:latin typeface="微软雅黑" panose="020B0503020204020204" charset="-122"/>
                <a:ea typeface="微软雅黑" panose="020B0503020204020204" charset="-122"/>
                <a:cs typeface="+mn-ea"/>
                <a:sym typeface="+mn-lt"/>
              </a:rPr>
              <a:t>csdn</a:t>
            </a:r>
            <a:endParaRPr lang="zh-CN" sz="1200" dirty="0">
              <a:solidFill>
                <a:srgbClr val="6AE7FF"/>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85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235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anim calcmode="lin" valueType="num">
                                      <p:cBhvr>
                                        <p:cTn id="26" dur="500" fill="hold"/>
                                        <p:tgtEl>
                                          <p:spTgt spid="7"/>
                                        </p:tgtEl>
                                        <p:attrNameLst>
                                          <p:attrName>ppt_x</p:attrName>
                                        </p:attrNameLst>
                                      </p:cBhvr>
                                      <p:tavLst>
                                        <p:tav tm="0">
                                          <p:val>
                                            <p:strVal val="#ppt_x"/>
                                          </p:val>
                                        </p:tav>
                                        <p:tav tm="100000">
                                          <p:val>
                                            <p:strVal val="#ppt_x"/>
                                          </p:val>
                                        </p:tav>
                                      </p:tavLst>
                                    </p:anim>
                                    <p:anim calcmode="lin" valueType="num">
                                      <p:cBhvr>
                                        <p:cTn id="27"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6405" y="494648"/>
            <a:ext cx="3679190" cy="706755"/>
          </a:xfrm>
          <a:prstGeom prst="rect">
            <a:avLst/>
          </a:prstGeom>
          <a:noFill/>
        </p:spPr>
        <p:txBody>
          <a:bodyPr wrap="square" rtlCol="0">
            <a:spAutoFit/>
          </a:bodyPr>
          <a:lstStyle/>
          <a:p>
            <a:pPr algn="ctr"/>
            <a:r>
              <a:rPr lang="zh-CN" altLang="en-US" sz="4000" b="1" dirty="0">
                <a:solidFill>
                  <a:srgbClr val="6AE7FF"/>
                </a:solidFill>
                <a:latin typeface="微软雅黑" panose="020B0503020204020204" charset="-122"/>
                <a:ea typeface="微软雅黑" panose="020B0503020204020204" charset="-122"/>
              </a:rPr>
              <a:t>目录 </a:t>
            </a:r>
            <a:r>
              <a:rPr lang="en-US" altLang="zh-CN" sz="4000" b="1" dirty="0">
                <a:solidFill>
                  <a:srgbClr val="6AE7FF"/>
                </a:solidFill>
                <a:latin typeface="微软雅黑" panose="020B0503020204020204" charset="-122"/>
                <a:ea typeface="微软雅黑" panose="020B0503020204020204" charset="-122"/>
              </a:rPr>
              <a:t>/ </a:t>
            </a:r>
            <a:r>
              <a:rPr lang="en-US" altLang="zh-CN" sz="2000" dirty="0">
                <a:solidFill>
                  <a:srgbClr val="6AE7FF"/>
                </a:solidFill>
                <a:latin typeface="微软雅黑" panose="020B0503020204020204" charset="-122"/>
                <a:ea typeface="微软雅黑" panose="020B0503020204020204" charset="-122"/>
              </a:rPr>
              <a:t>Contents</a:t>
            </a:r>
          </a:p>
        </p:txBody>
      </p:sp>
      <p:sp>
        <p:nvSpPr>
          <p:cNvPr id="10" name="文本框 9"/>
          <p:cNvSpPr txBox="1"/>
          <p:nvPr/>
        </p:nvSpPr>
        <p:spPr>
          <a:xfrm>
            <a:off x="1473404" y="1735508"/>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01</a:t>
            </a:r>
          </a:p>
        </p:txBody>
      </p:sp>
      <p:sp>
        <p:nvSpPr>
          <p:cNvPr id="11" name="圆角矩形 10"/>
          <p:cNvSpPr/>
          <p:nvPr/>
        </p:nvSpPr>
        <p:spPr>
          <a:xfrm>
            <a:off x="2470989" y="1832028"/>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6AE7FF"/>
                </a:solidFill>
                <a:latin typeface="微软雅黑" panose="020B0503020204020204" charset="-122"/>
                <a:ea typeface="微软雅黑" panose="020B0503020204020204" charset="-122"/>
              </a:rPr>
              <a:t>WebGL</a:t>
            </a:r>
            <a:r>
              <a:rPr lang="zh-CN" altLang="en-US" sz="2000" b="1" dirty="0">
                <a:solidFill>
                  <a:srgbClr val="6AE7FF"/>
                </a:solidFill>
                <a:latin typeface="微软雅黑" panose="020B0503020204020204" charset="-122"/>
                <a:ea typeface="微软雅黑" panose="020B0503020204020204" charset="-122"/>
              </a:rPr>
              <a:t>初始化相关方法</a:t>
            </a:r>
          </a:p>
        </p:txBody>
      </p:sp>
      <p:sp>
        <p:nvSpPr>
          <p:cNvPr id="12" name="文本框 11"/>
          <p:cNvSpPr txBox="1"/>
          <p:nvPr/>
        </p:nvSpPr>
        <p:spPr>
          <a:xfrm>
            <a:off x="6540931" y="1735508"/>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02</a:t>
            </a:r>
          </a:p>
        </p:txBody>
      </p:sp>
      <p:sp>
        <p:nvSpPr>
          <p:cNvPr id="13" name="圆角矩形 12"/>
          <p:cNvSpPr/>
          <p:nvPr/>
        </p:nvSpPr>
        <p:spPr>
          <a:xfrm>
            <a:off x="7538516" y="1832028"/>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着色器相关方法</a:t>
            </a:r>
          </a:p>
        </p:txBody>
      </p:sp>
      <p:sp>
        <p:nvSpPr>
          <p:cNvPr id="32" name="文本框 31"/>
          <p:cNvSpPr txBox="1"/>
          <p:nvPr/>
        </p:nvSpPr>
        <p:spPr>
          <a:xfrm>
            <a:off x="1473404" y="3180713"/>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03</a:t>
            </a:r>
          </a:p>
        </p:txBody>
      </p:sp>
      <p:sp>
        <p:nvSpPr>
          <p:cNvPr id="33" name="圆角矩形 32"/>
          <p:cNvSpPr/>
          <p:nvPr/>
        </p:nvSpPr>
        <p:spPr>
          <a:xfrm>
            <a:off x="2470989" y="3277233"/>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缓冲区相关方法</a:t>
            </a:r>
          </a:p>
        </p:txBody>
      </p:sp>
      <p:sp>
        <p:nvSpPr>
          <p:cNvPr id="14" name="文本框 13">
            <a:extLst>
              <a:ext uri="{FF2B5EF4-FFF2-40B4-BE49-F238E27FC236}">
                <a16:creationId xmlns:a16="http://schemas.microsoft.com/office/drawing/2014/main" id="{28FCE581-CC97-4999-8BBB-E8A01246D80B}"/>
              </a:ext>
            </a:extLst>
          </p:cNvPr>
          <p:cNvSpPr txBox="1"/>
          <p:nvPr/>
        </p:nvSpPr>
        <p:spPr>
          <a:xfrm>
            <a:off x="6540931" y="3084193"/>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04</a:t>
            </a:r>
          </a:p>
        </p:txBody>
      </p:sp>
      <p:sp>
        <p:nvSpPr>
          <p:cNvPr id="15" name="圆角矩形 12">
            <a:extLst>
              <a:ext uri="{FF2B5EF4-FFF2-40B4-BE49-F238E27FC236}">
                <a16:creationId xmlns:a16="http://schemas.microsoft.com/office/drawing/2014/main" id="{A6E2F37B-1F5C-4427-8C1F-E3EF64378D99}"/>
              </a:ext>
            </a:extLst>
          </p:cNvPr>
          <p:cNvSpPr/>
          <p:nvPr/>
        </p:nvSpPr>
        <p:spPr>
          <a:xfrm>
            <a:off x="7538516" y="3180713"/>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绘制相关方法</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childTnLst>
                          </p:cTn>
                        </p:par>
                        <p:par>
                          <p:cTn id="18" fill="hold">
                            <p:stCondLst>
                              <p:cond delay="1500"/>
                            </p:stCondLst>
                            <p:childTnLst>
                              <p:par>
                                <p:cTn id="19" presetID="29" presetClass="entr" presetSubtype="0" fill="hold" grpId="1"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ppt_x</p:attrName>
                                        </p:attrNameLst>
                                      </p:cBhvr>
                                      <p:tavLst>
                                        <p:tav tm="0">
                                          <p:val>
                                            <p:strVal val="#ppt_x-.2"/>
                                          </p:val>
                                        </p:tav>
                                        <p:tav tm="100000">
                                          <p:val>
                                            <p:strVal val="#ppt_x"/>
                                          </p:val>
                                        </p:tav>
                                      </p:tavLst>
                                    </p:anim>
                                    <p:anim calcmode="lin" valueType="num">
                                      <p:cBhvr>
                                        <p:cTn id="22"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23" dur="500"/>
                                        <p:tgtEl>
                                          <p:spTgt spid="11"/>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par>
                          <p:cTn id="30" fill="hold">
                            <p:stCondLst>
                              <p:cond delay="2500"/>
                            </p:stCondLst>
                            <p:childTnLst>
                              <p:par>
                                <p:cTn id="31" presetID="29" presetClass="entr" presetSubtype="0" fill="hold" grpId="1"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ppt_x</p:attrName>
                                        </p:attrNameLst>
                                      </p:cBhvr>
                                      <p:tavLst>
                                        <p:tav tm="0">
                                          <p:val>
                                            <p:strVal val="#ppt_x-.2"/>
                                          </p:val>
                                        </p:tav>
                                        <p:tav tm="100000">
                                          <p:val>
                                            <p:strVal val="#ppt_x"/>
                                          </p:val>
                                        </p:tav>
                                      </p:tavLst>
                                    </p:anim>
                                    <p:anim calcmode="lin" valueType="num">
                                      <p:cBhvr>
                                        <p:cTn id="34"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35" dur="500"/>
                                        <p:tgtEl>
                                          <p:spTgt spid="13"/>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childTnLst>
                          </p:cTn>
                        </p:par>
                        <p:par>
                          <p:cTn id="42" fill="hold">
                            <p:stCondLst>
                              <p:cond delay="3500"/>
                            </p:stCondLst>
                            <p:childTnLst>
                              <p:par>
                                <p:cTn id="43" presetID="29" presetClass="entr" presetSubtype="0" fill="hold" grpId="1" nodeType="after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p:cTn id="45" dur="500" fill="hold"/>
                                        <p:tgtEl>
                                          <p:spTgt spid="33"/>
                                        </p:tgtEl>
                                        <p:attrNameLst>
                                          <p:attrName>ppt_x</p:attrName>
                                        </p:attrNameLst>
                                      </p:cBhvr>
                                      <p:tavLst>
                                        <p:tav tm="0">
                                          <p:val>
                                            <p:strVal val="#ppt_x-.2"/>
                                          </p:val>
                                        </p:tav>
                                        <p:tav tm="100000">
                                          <p:val>
                                            <p:strVal val="#ppt_x"/>
                                          </p:val>
                                        </p:tav>
                                      </p:tavLst>
                                    </p:anim>
                                    <p:anim calcmode="lin" valueType="num">
                                      <p:cBhvr>
                                        <p:cTn id="46"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47" dur="500"/>
                                        <p:tgtEl>
                                          <p:spTgt spid="33"/>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fltVal val="0"/>
                                          </p:val>
                                        </p:tav>
                                        <p:tav tm="100000">
                                          <p:val>
                                            <p:strVal val="#ppt_w"/>
                                          </p:val>
                                        </p:tav>
                                      </p:tavLst>
                                    </p:anim>
                                    <p:anim calcmode="lin" valueType="num">
                                      <p:cBhvr>
                                        <p:cTn id="52" dur="500" fill="hold"/>
                                        <p:tgtEl>
                                          <p:spTgt spid="14"/>
                                        </p:tgtEl>
                                        <p:attrNameLst>
                                          <p:attrName>ppt_h</p:attrName>
                                        </p:attrNameLst>
                                      </p:cBhvr>
                                      <p:tavLst>
                                        <p:tav tm="0">
                                          <p:val>
                                            <p:fltVal val="0"/>
                                          </p:val>
                                        </p:tav>
                                        <p:tav tm="100000">
                                          <p:val>
                                            <p:strVal val="#ppt_h"/>
                                          </p:val>
                                        </p:tav>
                                      </p:tavLst>
                                    </p:anim>
                                    <p:animEffect transition="in" filter="fade">
                                      <p:cBhvr>
                                        <p:cTn id="53" dur="500"/>
                                        <p:tgtEl>
                                          <p:spTgt spid="14"/>
                                        </p:tgtEl>
                                      </p:cBhvr>
                                    </p:animEffect>
                                  </p:childTnLst>
                                </p:cTn>
                              </p:par>
                            </p:childTnLst>
                          </p:cTn>
                        </p:par>
                        <p:par>
                          <p:cTn id="54" fill="hold">
                            <p:stCondLst>
                              <p:cond delay="4500"/>
                            </p:stCondLst>
                            <p:childTnLst>
                              <p:par>
                                <p:cTn id="55" presetID="29" presetClass="entr" presetSubtype="0" fill="hold" grpId="1"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ppt_x</p:attrName>
                                        </p:attrNameLst>
                                      </p:cBhvr>
                                      <p:tavLst>
                                        <p:tav tm="0">
                                          <p:val>
                                            <p:strVal val="#ppt_x-.2"/>
                                          </p:val>
                                        </p:tav>
                                        <p:tav tm="100000">
                                          <p:val>
                                            <p:strVal val="#ppt_x"/>
                                          </p:val>
                                        </p:tav>
                                      </p:tavLst>
                                    </p:anim>
                                    <p:anim calcmode="lin" valueType="num">
                                      <p:cBhvr>
                                        <p:cTn id="58" dur="5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5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animBg="1"/>
      <p:bldP spid="11" grpId="1" animBg="1"/>
      <p:bldP spid="12" grpId="0"/>
      <p:bldP spid="13" grpId="0" animBg="1"/>
      <p:bldP spid="13" grpId="1" animBg="1"/>
      <p:bldP spid="32" grpId="0"/>
      <p:bldP spid="33" grpId="0" animBg="1"/>
      <p:bldP spid="33" grpId="1" animBg="1"/>
      <p:bldP spid="14" grpId="0"/>
      <p:bldP spid="15" grpId="0" animBg="1"/>
      <p:bldP spid="1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01</a:t>
            </a:r>
          </a:p>
        </p:txBody>
      </p:sp>
      <p:sp>
        <p:nvSpPr>
          <p:cNvPr id="4" name="文本框 3"/>
          <p:cNvSpPr txBox="1"/>
          <p:nvPr/>
        </p:nvSpPr>
        <p:spPr>
          <a:xfrm>
            <a:off x="4367891" y="2919581"/>
            <a:ext cx="7824109" cy="1015663"/>
          </a:xfrm>
          <a:prstGeom prst="rect">
            <a:avLst/>
          </a:prstGeom>
          <a:noFill/>
        </p:spPr>
        <p:txBody>
          <a:bodyPr wrap="square" rtlCol="0">
            <a:spAutoFit/>
          </a:bodyPr>
          <a:lstStyle/>
          <a:p>
            <a:pPr algn="ctr"/>
            <a:r>
              <a:rPr lang="en-US" altLang="zh-CN" sz="6000" dirty="0">
                <a:solidFill>
                  <a:srgbClr val="6AE7FF"/>
                </a:solidFill>
              </a:rPr>
              <a:t>WebGL</a:t>
            </a:r>
            <a:r>
              <a:rPr lang="zh-CN" altLang="en-US" sz="6000" dirty="0">
                <a:solidFill>
                  <a:srgbClr val="6AE7FF"/>
                </a:solidFill>
              </a:rPr>
              <a:t>初始化相关方法</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10BA492-8B5F-40E9-B004-0DA9F71E0BCE}"/>
              </a:ext>
            </a:extLst>
          </p:cNvPr>
          <p:cNvPicPr>
            <a:picLocks noChangeAspect="1"/>
          </p:cNvPicPr>
          <p:nvPr/>
        </p:nvPicPr>
        <p:blipFill>
          <a:blip r:embed="rId3"/>
          <a:stretch>
            <a:fillRect/>
          </a:stretch>
        </p:blipFill>
        <p:spPr>
          <a:xfrm>
            <a:off x="1342588" y="2590232"/>
            <a:ext cx="9372600" cy="771525"/>
          </a:xfrm>
          <a:prstGeom prst="rect">
            <a:avLst/>
          </a:prstGeom>
        </p:spPr>
      </p:pic>
      <p:sp>
        <p:nvSpPr>
          <p:cNvPr id="4" name="标注: 弯曲线形 3">
            <a:extLst>
              <a:ext uri="{FF2B5EF4-FFF2-40B4-BE49-F238E27FC236}">
                <a16:creationId xmlns:a16="http://schemas.microsoft.com/office/drawing/2014/main" id="{3227CC9A-9F56-43C7-9CB7-DD8A316F9966}"/>
              </a:ext>
            </a:extLst>
          </p:cNvPr>
          <p:cNvSpPr/>
          <p:nvPr/>
        </p:nvSpPr>
        <p:spPr>
          <a:xfrm>
            <a:off x="6350467" y="1566775"/>
            <a:ext cx="3858935" cy="939567"/>
          </a:xfrm>
          <a:prstGeom prst="borderCallout2">
            <a:avLst>
              <a:gd name="adj1" fmla="val 52679"/>
              <a:gd name="adj2" fmla="val -438"/>
              <a:gd name="adj3" fmla="val 55357"/>
              <a:gd name="adj4" fmla="val -15614"/>
              <a:gd name="adj5" fmla="val 112500"/>
              <a:gd name="adj6" fmla="val -4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WebGL</a:t>
            </a:r>
            <a:r>
              <a:rPr lang="zh-CN" altLang="en-US" dirty="0"/>
              <a:t>容器获取</a:t>
            </a:r>
          </a:p>
        </p:txBody>
      </p:sp>
      <p:sp>
        <p:nvSpPr>
          <p:cNvPr id="5" name="标注: 弯曲线形 4">
            <a:extLst>
              <a:ext uri="{FF2B5EF4-FFF2-40B4-BE49-F238E27FC236}">
                <a16:creationId xmlns:a16="http://schemas.microsoft.com/office/drawing/2014/main" id="{7D7BFF06-07DA-472B-8A48-851F2BB723D1}"/>
              </a:ext>
            </a:extLst>
          </p:cNvPr>
          <p:cNvSpPr/>
          <p:nvPr/>
        </p:nvSpPr>
        <p:spPr>
          <a:xfrm>
            <a:off x="6350467" y="4345498"/>
            <a:ext cx="5167617" cy="945728"/>
          </a:xfrm>
          <a:prstGeom prst="borderCallout2">
            <a:avLst>
              <a:gd name="adj1" fmla="val 57894"/>
              <a:gd name="adj2" fmla="val -710"/>
              <a:gd name="adj3" fmla="val 62243"/>
              <a:gd name="adj4" fmla="val -31241"/>
              <a:gd name="adj5" fmla="val -144824"/>
              <a:gd name="adj6" fmla="val -521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获取</a:t>
            </a:r>
            <a:r>
              <a:rPr lang="en-US" altLang="zh-CN" dirty="0"/>
              <a:t>WebGL</a:t>
            </a:r>
            <a:r>
              <a:rPr lang="zh-CN" altLang="en-US" dirty="0"/>
              <a:t>上下文</a:t>
            </a:r>
            <a:r>
              <a:rPr lang="en-US" altLang="zh-CN" b="0" i="0" dirty="0">
                <a:solidFill>
                  <a:srgbClr val="ABB2BF"/>
                </a:solidFill>
                <a:effectLst/>
                <a:latin typeface="Source Code Pro" panose="020B0604020202020204" pitchFamily="49" charset="0"/>
              </a:rPr>
              <a:t> </a:t>
            </a:r>
            <a:r>
              <a:rPr lang="en-US" altLang="zh-CN" b="0" i="0" dirty="0" err="1">
                <a:solidFill>
                  <a:schemeClr val="bg1"/>
                </a:solidFill>
                <a:effectLst/>
                <a:latin typeface="Source Code Pro" panose="020B0604020202020204" pitchFamily="49" charset="0"/>
              </a:rPr>
              <a:t>c.getContext</a:t>
            </a:r>
            <a:r>
              <a:rPr lang="en-US" altLang="zh-CN" b="0" i="0" dirty="0">
                <a:solidFill>
                  <a:schemeClr val="bg1"/>
                </a:solidFill>
                <a:effectLst/>
                <a:latin typeface="Source Code Pro" panose="020B0604020202020204" pitchFamily="49" charset="0"/>
              </a:rPr>
              <a:t>('experimental-</a:t>
            </a:r>
            <a:r>
              <a:rPr lang="en-US" altLang="zh-CN" b="0" i="0" dirty="0" err="1">
                <a:solidFill>
                  <a:schemeClr val="bg1"/>
                </a:solidFill>
                <a:effectLst/>
                <a:latin typeface="Source Code Pro" panose="020B0604020202020204" pitchFamily="49" charset="0"/>
              </a:rPr>
              <a:t>webgl</a:t>
            </a:r>
            <a:r>
              <a:rPr lang="en-US" altLang="zh-CN" b="0" i="0" dirty="0">
                <a:solidFill>
                  <a:schemeClr val="bg1"/>
                </a:solidFill>
                <a:effectLst/>
                <a:latin typeface="Source Code Pro" panose="020B0604020202020204" pitchFamily="49" charset="0"/>
              </a:rPr>
              <a:t>');</a:t>
            </a:r>
            <a:endParaRPr lang="zh-CN" altLang="en-US" dirty="0">
              <a:solidFill>
                <a:schemeClr val="bg1"/>
              </a:solidFill>
            </a:endParaRPr>
          </a:p>
        </p:txBody>
      </p:sp>
      <p:sp>
        <p:nvSpPr>
          <p:cNvPr id="6" name="标注: 弯曲线形 5">
            <a:extLst>
              <a:ext uri="{FF2B5EF4-FFF2-40B4-BE49-F238E27FC236}">
                <a16:creationId xmlns:a16="http://schemas.microsoft.com/office/drawing/2014/main" id="{9CB3C3FD-5D32-4D4C-BA62-3F15C9415C11}"/>
              </a:ext>
            </a:extLst>
          </p:cNvPr>
          <p:cNvSpPr/>
          <p:nvPr/>
        </p:nvSpPr>
        <p:spPr>
          <a:xfrm>
            <a:off x="3582100" y="5419289"/>
            <a:ext cx="6014905" cy="1174458"/>
          </a:xfrm>
          <a:prstGeom prst="borderCallout2">
            <a:avLst>
              <a:gd name="adj1" fmla="val 18750"/>
              <a:gd name="adj2" fmla="val -104"/>
              <a:gd name="adj3" fmla="val 18750"/>
              <a:gd name="adj4" fmla="val -16667"/>
              <a:gd name="adj5" fmla="val -177302"/>
              <a:gd name="adj6" fmla="val -178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WebGL</a:t>
            </a:r>
            <a:r>
              <a:rPr lang="zh-CN" altLang="en-US" dirty="0"/>
              <a:t>平面可视区域设置</a:t>
            </a:r>
            <a:endParaRPr lang="en-US" altLang="zh-CN" dirty="0"/>
          </a:p>
          <a:p>
            <a:pPr algn="ctr"/>
            <a:r>
              <a:rPr lang="en-US" altLang="zh-CN" dirty="0"/>
              <a:t>void </a:t>
            </a:r>
            <a:r>
              <a:rPr lang="en-US" altLang="zh-CN" dirty="0" err="1"/>
              <a:t>gl.viewport</a:t>
            </a:r>
            <a:r>
              <a:rPr lang="en-US" altLang="zh-CN" dirty="0"/>
              <a:t>(x, y, width, height);</a:t>
            </a:r>
            <a:endParaRPr lang="zh-CN" altLang="en-US" dirty="0"/>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02</a:t>
            </a:r>
          </a:p>
        </p:txBody>
      </p:sp>
      <p:sp>
        <p:nvSpPr>
          <p:cNvPr id="4" name="文本框 3"/>
          <p:cNvSpPr txBox="1"/>
          <p:nvPr/>
        </p:nvSpPr>
        <p:spPr>
          <a:xfrm>
            <a:off x="4367891" y="2919581"/>
            <a:ext cx="7220585" cy="1015663"/>
          </a:xfrm>
          <a:prstGeom prst="rect">
            <a:avLst/>
          </a:prstGeom>
          <a:noFill/>
        </p:spPr>
        <p:txBody>
          <a:bodyPr wrap="square" rtlCol="0">
            <a:spAutoFit/>
          </a:bodyPr>
          <a:lstStyle/>
          <a:p>
            <a:pPr algn="ctr"/>
            <a:r>
              <a:rPr lang="zh-CN" altLang="en-US" sz="6000" dirty="0">
                <a:solidFill>
                  <a:srgbClr val="6AE7FF"/>
                </a:solidFill>
              </a:rPr>
              <a:t>着色器相关方法</a:t>
            </a:r>
          </a:p>
        </p:txBody>
      </p:sp>
    </p:spTree>
    <p:extLst>
      <p:ext uri="{BB962C8B-B14F-4D97-AF65-F5344CB8AC3E}">
        <p14:creationId xmlns:p14="http://schemas.microsoft.com/office/powerpoint/2010/main" val="16279195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045D147-B32A-4EF4-BD6A-B7842A91E2B3}"/>
              </a:ext>
            </a:extLst>
          </p:cNvPr>
          <p:cNvPicPr>
            <a:picLocks noChangeAspect="1"/>
          </p:cNvPicPr>
          <p:nvPr/>
        </p:nvPicPr>
        <p:blipFill>
          <a:blip r:embed="rId3"/>
          <a:stretch>
            <a:fillRect/>
          </a:stretch>
        </p:blipFill>
        <p:spPr>
          <a:xfrm>
            <a:off x="623626" y="1701826"/>
            <a:ext cx="7228469" cy="3365123"/>
          </a:xfrm>
          <a:prstGeom prst="rect">
            <a:avLst/>
          </a:prstGeom>
        </p:spPr>
      </p:pic>
      <p:sp>
        <p:nvSpPr>
          <p:cNvPr id="8" name="标注: 弯曲线形 7">
            <a:extLst>
              <a:ext uri="{FF2B5EF4-FFF2-40B4-BE49-F238E27FC236}">
                <a16:creationId xmlns:a16="http://schemas.microsoft.com/office/drawing/2014/main" id="{F243CF73-09AB-4C49-BC7F-ECAC2FC67A91}"/>
              </a:ext>
            </a:extLst>
          </p:cNvPr>
          <p:cNvSpPr/>
          <p:nvPr/>
        </p:nvSpPr>
        <p:spPr>
          <a:xfrm>
            <a:off x="6845372" y="956345"/>
            <a:ext cx="4723002" cy="897622"/>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bg1"/>
                </a:solidFill>
              </a:rPr>
              <a:t>WebGLShader</a:t>
            </a:r>
            <a:r>
              <a:rPr lang="en-US" altLang="zh-CN" dirty="0">
                <a:solidFill>
                  <a:schemeClr val="bg1"/>
                </a:solidFill>
              </a:rPr>
              <a:t> </a:t>
            </a:r>
            <a:r>
              <a:rPr lang="en-US" altLang="zh-CN" dirty="0" err="1">
                <a:solidFill>
                  <a:schemeClr val="bg1"/>
                </a:solidFill>
              </a:rPr>
              <a:t>gl.createShader</a:t>
            </a:r>
            <a:r>
              <a:rPr lang="en-US" altLang="zh-CN" dirty="0">
                <a:solidFill>
                  <a:schemeClr val="bg1"/>
                </a:solidFill>
              </a:rPr>
              <a:t>(type);</a:t>
            </a:r>
          </a:p>
          <a:p>
            <a:pPr algn="ctr"/>
            <a:r>
              <a:rPr lang="zh-CN" altLang="en-US" dirty="0">
                <a:solidFill>
                  <a:schemeClr val="bg1"/>
                </a:solidFill>
              </a:rPr>
              <a:t>参数为</a:t>
            </a:r>
            <a:r>
              <a:rPr lang="en-US" altLang="zh-CN" dirty="0" err="1">
                <a:solidFill>
                  <a:schemeClr val="bg1"/>
                </a:solidFill>
              </a:rPr>
              <a:t>gl.VERTEX_SHADER</a:t>
            </a:r>
            <a:r>
              <a:rPr lang="en-US" altLang="zh-CN" dirty="0">
                <a:solidFill>
                  <a:schemeClr val="bg1"/>
                </a:solidFill>
              </a:rPr>
              <a:t> </a:t>
            </a:r>
            <a:r>
              <a:rPr lang="zh-CN" altLang="en-US" dirty="0">
                <a:solidFill>
                  <a:schemeClr val="bg1"/>
                </a:solidFill>
              </a:rPr>
              <a:t>或 </a:t>
            </a:r>
            <a:r>
              <a:rPr lang="en-US" altLang="zh-CN" dirty="0" err="1">
                <a:solidFill>
                  <a:schemeClr val="bg1"/>
                </a:solidFill>
              </a:rPr>
              <a:t>gl.FRAGMENT_SHADER</a:t>
            </a:r>
            <a:r>
              <a:rPr lang="zh-CN" altLang="en-US" dirty="0">
                <a:solidFill>
                  <a:schemeClr val="bg1"/>
                </a:solidFill>
              </a:rPr>
              <a:t>两者中的一个。</a:t>
            </a:r>
          </a:p>
        </p:txBody>
      </p:sp>
      <p:sp>
        <p:nvSpPr>
          <p:cNvPr id="12" name="标注: 线形 11">
            <a:extLst>
              <a:ext uri="{FF2B5EF4-FFF2-40B4-BE49-F238E27FC236}">
                <a16:creationId xmlns:a16="http://schemas.microsoft.com/office/drawing/2014/main" id="{10C53C56-9157-4629-85E0-1F75D950EE79}"/>
              </a:ext>
            </a:extLst>
          </p:cNvPr>
          <p:cNvSpPr/>
          <p:nvPr/>
        </p:nvSpPr>
        <p:spPr>
          <a:xfrm>
            <a:off x="6845372" y="2379417"/>
            <a:ext cx="5346627" cy="1504685"/>
          </a:xfrm>
          <a:prstGeom prst="borderCallout1">
            <a:avLst>
              <a:gd name="adj1" fmla="val 55114"/>
              <a:gd name="adj2" fmla="val -548"/>
              <a:gd name="adj3" fmla="val 15530"/>
              <a:gd name="adj4" fmla="val -341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void </a:t>
            </a:r>
            <a:r>
              <a:rPr lang="en-US" altLang="zh-CN" dirty="0" err="1"/>
              <a:t>gl.shaderSource</a:t>
            </a:r>
            <a:r>
              <a:rPr lang="en-US" altLang="zh-CN" dirty="0"/>
              <a:t>(shader, source);</a:t>
            </a:r>
          </a:p>
          <a:p>
            <a:r>
              <a:rPr lang="en-US" altLang="zh-CN" b="1" dirty="0">
                <a:solidFill>
                  <a:schemeClr val="tx1"/>
                </a:solidFill>
              </a:rPr>
              <a:t>shader</a:t>
            </a:r>
          </a:p>
          <a:p>
            <a:r>
              <a:rPr lang="zh-CN" altLang="en-US" dirty="0"/>
              <a:t>用于设置程序代码的 </a:t>
            </a:r>
            <a:r>
              <a:rPr lang="en-US" altLang="zh-CN" dirty="0" err="1"/>
              <a:t>WebGLShader</a:t>
            </a:r>
            <a:r>
              <a:rPr lang="en-US" altLang="zh-CN" dirty="0"/>
              <a:t> </a:t>
            </a:r>
            <a:r>
              <a:rPr lang="zh-CN" altLang="en-US" dirty="0"/>
              <a:t>（着色器对象）。</a:t>
            </a:r>
          </a:p>
          <a:p>
            <a:r>
              <a:rPr lang="en-US" altLang="zh-CN" b="1" dirty="0">
                <a:solidFill>
                  <a:schemeClr val="tx1"/>
                </a:solidFill>
              </a:rPr>
              <a:t>source</a:t>
            </a:r>
          </a:p>
          <a:p>
            <a:r>
              <a:rPr lang="zh-CN" altLang="en-US" dirty="0"/>
              <a:t>包含</a:t>
            </a:r>
            <a:r>
              <a:rPr lang="en-US" altLang="zh-CN" dirty="0"/>
              <a:t>GLSL</a:t>
            </a:r>
            <a:r>
              <a:rPr lang="zh-CN" altLang="en-US" dirty="0"/>
              <a:t>程序代码的字符串。</a:t>
            </a:r>
          </a:p>
        </p:txBody>
      </p:sp>
      <p:sp>
        <p:nvSpPr>
          <p:cNvPr id="13" name="标注: 线形 12">
            <a:extLst>
              <a:ext uri="{FF2B5EF4-FFF2-40B4-BE49-F238E27FC236}">
                <a16:creationId xmlns:a16="http://schemas.microsoft.com/office/drawing/2014/main" id="{56A02E48-5E94-43F5-8FDF-9F45BD9F4D8A}"/>
              </a:ext>
            </a:extLst>
          </p:cNvPr>
          <p:cNvSpPr/>
          <p:nvPr/>
        </p:nvSpPr>
        <p:spPr>
          <a:xfrm>
            <a:off x="0" y="3029564"/>
            <a:ext cx="813733" cy="2843868"/>
          </a:xfrm>
          <a:prstGeom prst="borderCallout1">
            <a:avLst>
              <a:gd name="adj1" fmla="val 49723"/>
              <a:gd name="adj2" fmla="val 104038"/>
              <a:gd name="adj3" fmla="val 1586"/>
              <a:gd name="adj4" fmla="val 1688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着</a:t>
            </a:r>
            <a:endParaRPr lang="en-US" altLang="zh-CN" dirty="0"/>
          </a:p>
          <a:p>
            <a:pPr algn="ctr"/>
            <a:r>
              <a:rPr lang="zh-CN" altLang="en-US" dirty="0"/>
              <a:t>色</a:t>
            </a:r>
            <a:endParaRPr lang="en-US" altLang="zh-CN" dirty="0"/>
          </a:p>
          <a:p>
            <a:pPr algn="ctr"/>
            <a:r>
              <a:rPr lang="zh-CN" altLang="en-US" dirty="0"/>
              <a:t>器</a:t>
            </a:r>
            <a:endParaRPr lang="en-US" altLang="zh-CN" dirty="0"/>
          </a:p>
          <a:p>
            <a:pPr algn="ctr"/>
            <a:r>
              <a:rPr lang="zh-CN" altLang="en-US" dirty="0"/>
              <a:t>编</a:t>
            </a:r>
            <a:endParaRPr lang="en-US" altLang="zh-CN" dirty="0"/>
          </a:p>
          <a:p>
            <a:pPr algn="ctr"/>
            <a:r>
              <a:rPr lang="zh-CN" altLang="en-US" dirty="0"/>
              <a:t>译</a:t>
            </a:r>
          </a:p>
        </p:txBody>
      </p:sp>
      <p:sp>
        <p:nvSpPr>
          <p:cNvPr id="14" name="标注: 线形 13">
            <a:extLst>
              <a:ext uri="{FF2B5EF4-FFF2-40B4-BE49-F238E27FC236}">
                <a16:creationId xmlns:a16="http://schemas.microsoft.com/office/drawing/2014/main" id="{D091747B-EDFB-4FE5-90C5-C77800F62C99}"/>
              </a:ext>
            </a:extLst>
          </p:cNvPr>
          <p:cNvSpPr/>
          <p:nvPr/>
        </p:nvSpPr>
        <p:spPr>
          <a:xfrm>
            <a:off x="6580555" y="4609050"/>
            <a:ext cx="4346851" cy="1722281"/>
          </a:xfrm>
          <a:prstGeom prst="borderCallout1">
            <a:avLst>
              <a:gd name="adj1" fmla="val 49723"/>
              <a:gd name="adj2" fmla="val -2147"/>
              <a:gd name="adj3" fmla="val -60987"/>
              <a:gd name="adj4" fmla="val -914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验证</a:t>
            </a:r>
            <a:r>
              <a:rPr lang="en-US" altLang="zh-CN" dirty="0"/>
              <a:t>GLSL</a:t>
            </a:r>
            <a:r>
              <a:rPr lang="zh-CN" altLang="en-US" dirty="0"/>
              <a:t>字符串是否有问题</a:t>
            </a:r>
          </a:p>
        </p:txBody>
      </p:sp>
      <p:pic>
        <p:nvPicPr>
          <p:cNvPr id="16" name="图片 15">
            <a:extLst>
              <a:ext uri="{FF2B5EF4-FFF2-40B4-BE49-F238E27FC236}">
                <a16:creationId xmlns:a16="http://schemas.microsoft.com/office/drawing/2014/main" id="{908494E8-2BBC-475F-9D6A-6D2B8327B3F6}"/>
              </a:ext>
            </a:extLst>
          </p:cNvPr>
          <p:cNvPicPr>
            <a:picLocks noChangeAspect="1"/>
          </p:cNvPicPr>
          <p:nvPr/>
        </p:nvPicPr>
        <p:blipFill>
          <a:blip r:embed="rId4"/>
          <a:stretch>
            <a:fillRect/>
          </a:stretch>
        </p:blipFill>
        <p:spPr>
          <a:xfrm>
            <a:off x="1264594" y="5366759"/>
            <a:ext cx="4655767" cy="1298944"/>
          </a:xfrm>
          <a:prstGeom prst="rect">
            <a:avLst/>
          </a:prstGeom>
        </p:spPr>
      </p:pic>
      <p:sp>
        <p:nvSpPr>
          <p:cNvPr id="17" name="箭头: 下 16">
            <a:extLst>
              <a:ext uri="{FF2B5EF4-FFF2-40B4-BE49-F238E27FC236}">
                <a16:creationId xmlns:a16="http://schemas.microsoft.com/office/drawing/2014/main" id="{D1E79D0D-B985-4158-91B4-495F101F3EAE}"/>
              </a:ext>
            </a:extLst>
          </p:cNvPr>
          <p:cNvSpPr/>
          <p:nvPr/>
        </p:nvSpPr>
        <p:spPr>
          <a:xfrm>
            <a:off x="3042303" y="3315768"/>
            <a:ext cx="462941" cy="202535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444582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03</a:t>
            </a:r>
          </a:p>
        </p:txBody>
      </p:sp>
      <p:sp>
        <p:nvSpPr>
          <p:cNvPr id="4" name="文本框 3"/>
          <p:cNvSpPr txBox="1"/>
          <p:nvPr/>
        </p:nvSpPr>
        <p:spPr>
          <a:xfrm>
            <a:off x="4367891" y="2919581"/>
            <a:ext cx="7220585" cy="1015663"/>
          </a:xfrm>
          <a:prstGeom prst="rect">
            <a:avLst/>
          </a:prstGeom>
          <a:noFill/>
        </p:spPr>
        <p:txBody>
          <a:bodyPr wrap="square" rtlCol="0">
            <a:spAutoFit/>
          </a:bodyPr>
          <a:lstStyle/>
          <a:p>
            <a:pPr algn="ctr"/>
            <a:r>
              <a:rPr lang="zh-CN" altLang="en-US" sz="6000" dirty="0">
                <a:solidFill>
                  <a:srgbClr val="6AE7FF"/>
                </a:solidFill>
              </a:rPr>
              <a:t>缓冲区相关方法</a:t>
            </a:r>
          </a:p>
        </p:txBody>
      </p:sp>
    </p:spTree>
    <p:extLst>
      <p:ext uri="{BB962C8B-B14F-4D97-AF65-F5344CB8AC3E}">
        <p14:creationId xmlns:p14="http://schemas.microsoft.com/office/powerpoint/2010/main" val="392867030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53AB3250-964E-476F-BCC0-1DB56AD6337F}"/>
              </a:ext>
            </a:extLst>
          </p:cNvPr>
          <p:cNvPicPr>
            <a:picLocks noChangeAspect="1"/>
          </p:cNvPicPr>
          <p:nvPr/>
        </p:nvPicPr>
        <p:blipFill>
          <a:blip r:embed="rId3"/>
          <a:stretch>
            <a:fillRect/>
          </a:stretch>
        </p:blipFill>
        <p:spPr>
          <a:xfrm>
            <a:off x="158387" y="1846976"/>
            <a:ext cx="7257482" cy="2766969"/>
          </a:xfrm>
          <a:prstGeom prst="rect">
            <a:avLst/>
          </a:prstGeom>
        </p:spPr>
      </p:pic>
      <p:sp>
        <p:nvSpPr>
          <p:cNvPr id="9" name="标注: 弯曲线形 8">
            <a:extLst>
              <a:ext uri="{FF2B5EF4-FFF2-40B4-BE49-F238E27FC236}">
                <a16:creationId xmlns:a16="http://schemas.microsoft.com/office/drawing/2014/main" id="{71497052-D6E6-409F-A55A-85ABF9FDB69E}"/>
              </a:ext>
            </a:extLst>
          </p:cNvPr>
          <p:cNvSpPr/>
          <p:nvPr/>
        </p:nvSpPr>
        <p:spPr>
          <a:xfrm>
            <a:off x="4756557" y="891546"/>
            <a:ext cx="2860647" cy="889233"/>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获取</a:t>
            </a:r>
            <a:r>
              <a:rPr lang="en-US" altLang="zh-CN" dirty="0"/>
              <a:t>GLSL</a:t>
            </a:r>
            <a:r>
              <a:rPr lang="zh-CN" altLang="en-US" dirty="0"/>
              <a:t>里面的变量</a:t>
            </a:r>
          </a:p>
        </p:txBody>
      </p:sp>
      <p:sp>
        <p:nvSpPr>
          <p:cNvPr id="13" name="箭头: 左 12">
            <a:extLst>
              <a:ext uri="{FF2B5EF4-FFF2-40B4-BE49-F238E27FC236}">
                <a16:creationId xmlns:a16="http://schemas.microsoft.com/office/drawing/2014/main" id="{F7AF769A-8447-46E1-8CC3-526CD5A4B6F8}"/>
              </a:ext>
            </a:extLst>
          </p:cNvPr>
          <p:cNvSpPr/>
          <p:nvPr/>
        </p:nvSpPr>
        <p:spPr>
          <a:xfrm flipH="1">
            <a:off x="7701094" y="1185160"/>
            <a:ext cx="780176" cy="3020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E48D4AB-FAEB-425F-9570-C87397A424E4}"/>
              </a:ext>
            </a:extLst>
          </p:cNvPr>
          <p:cNvSpPr txBox="1"/>
          <p:nvPr/>
        </p:nvSpPr>
        <p:spPr>
          <a:xfrm>
            <a:off x="8481271" y="1394884"/>
            <a:ext cx="2054537" cy="369332"/>
          </a:xfrm>
          <a:prstGeom prst="rect">
            <a:avLst/>
          </a:prstGeom>
          <a:noFill/>
        </p:spPr>
        <p:txBody>
          <a:bodyPr wrap="none" rtlCol="0">
            <a:spAutoFit/>
          </a:bodyPr>
          <a:lstStyle/>
          <a:p>
            <a:r>
              <a:rPr lang="en-US" altLang="zh-CN" dirty="0" err="1">
                <a:solidFill>
                  <a:schemeClr val="bg1"/>
                </a:solidFill>
              </a:rPr>
              <a:t>getUniformLocation</a:t>
            </a:r>
            <a:endParaRPr lang="zh-CN" altLang="en-US" dirty="0">
              <a:solidFill>
                <a:schemeClr val="bg1"/>
              </a:solidFill>
            </a:endParaRPr>
          </a:p>
        </p:txBody>
      </p:sp>
      <p:sp>
        <p:nvSpPr>
          <p:cNvPr id="22" name="文本框 21">
            <a:extLst>
              <a:ext uri="{FF2B5EF4-FFF2-40B4-BE49-F238E27FC236}">
                <a16:creationId xmlns:a16="http://schemas.microsoft.com/office/drawing/2014/main" id="{45DFE90C-8960-49D5-BA73-6E7A3EF54B84}"/>
              </a:ext>
            </a:extLst>
          </p:cNvPr>
          <p:cNvSpPr txBox="1"/>
          <p:nvPr/>
        </p:nvSpPr>
        <p:spPr>
          <a:xfrm>
            <a:off x="8481270" y="765603"/>
            <a:ext cx="1813060" cy="369332"/>
          </a:xfrm>
          <a:prstGeom prst="rect">
            <a:avLst/>
          </a:prstGeom>
          <a:noFill/>
        </p:spPr>
        <p:txBody>
          <a:bodyPr wrap="none" rtlCol="0">
            <a:spAutoFit/>
          </a:bodyPr>
          <a:lstStyle/>
          <a:p>
            <a:r>
              <a:rPr lang="en-US" altLang="zh-CN" dirty="0" err="1">
                <a:solidFill>
                  <a:schemeClr val="bg1"/>
                </a:solidFill>
              </a:rPr>
              <a:t>getAttribLocation</a:t>
            </a:r>
            <a:endParaRPr lang="zh-CN" altLang="en-US" dirty="0">
              <a:solidFill>
                <a:schemeClr val="bg1"/>
              </a:solidFill>
            </a:endParaRPr>
          </a:p>
        </p:txBody>
      </p:sp>
      <p:sp>
        <p:nvSpPr>
          <p:cNvPr id="15" name="标注: 线形 14">
            <a:extLst>
              <a:ext uri="{FF2B5EF4-FFF2-40B4-BE49-F238E27FC236}">
                <a16:creationId xmlns:a16="http://schemas.microsoft.com/office/drawing/2014/main" id="{8FDECAE4-3B37-4891-980F-28F954355507}"/>
              </a:ext>
            </a:extLst>
          </p:cNvPr>
          <p:cNvSpPr/>
          <p:nvPr/>
        </p:nvSpPr>
        <p:spPr>
          <a:xfrm>
            <a:off x="7534352" y="2164358"/>
            <a:ext cx="2054537" cy="629175"/>
          </a:xfrm>
          <a:prstGeom prst="borderCallout1">
            <a:avLst>
              <a:gd name="adj1" fmla="val 53416"/>
              <a:gd name="adj2" fmla="val -704"/>
              <a:gd name="adj3" fmla="val 52500"/>
              <a:gd name="adj4" fmla="val -1225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创建</a:t>
            </a:r>
            <a:r>
              <a:rPr lang="en-US" altLang="zh-CN" dirty="0"/>
              <a:t>JavaScript</a:t>
            </a:r>
            <a:r>
              <a:rPr lang="zh-CN" altLang="en-US" dirty="0"/>
              <a:t>数组</a:t>
            </a:r>
          </a:p>
        </p:txBody>
      </p:sp>
      <p:sp>
        <p:nvSpPr>
          <p:cNvPr id="16" name="左大括号 15">
            <a:extLst>
              <a:ext uri="{FF2B5EF4-FFF2-40B4-BE49-F238E27FC236}">
                <a16:creationId xmlns:a16="http://schemas.microsoft.com/office/drawing/2014/main" id="{2C646D73-E4B9-442F-B2FB-7F83ADBE1B3B}"/>
              </a:ext>
            </a:extLst>
          </p:cNvPr>
          <p:cNvSpPr/>
          <p:nvPr/>
        </p:nvSpPr>
        <p:spPr>
          <a:xfrm>
            <a:off x="9707372" y="2158281"/>
            <a:ext cx="368843" cy="3934116"/>
          </a:xfrm>
          <a:prstGeom prst="leftBrace">
            <a:avLst>
              <a:gd name="adj1" fmla="val 67663"/>
              <a:gd name="adj2" fmla="val 50000"/>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pic>
        <p:nvPicPr>
          <p:cNvPr id="26" name="图片 25">
            <a:extLst>
              <a:ext uri="{FF2B5EF4-FFF2-40B4-BE49-F238E27FC236}">
                <a16:creationId xmlns:a16="http://schemas.microsoft.com/office/drawing/2014/main" id="{99ABD4C4-DF5B-4334-B5AB-D9E19CECC71E}"/>
              </a:ext>
            </a:extLst>
          </p:cNvPr>
          <p:cNvPicPr>
            <a:picLocks noChangeAspect="1"/>
          </p:cNvPicPr>
          <p:nvPr/>
        </p:nvPicPr>
        <p:blipFill>
          <a:blip r:embed="rId4"/>
          <a:stretch>
            <a:fillRect/>
          </a:stretch>
        </p:blipFill>
        <p:spPr>
          <a:xfrm>
            <a:off x="10341868" y="2443691"/>
            <a:ext cx="1409700" cy="3019425"/>
          </a:xfrm>
          <a:prstGeom prst="rect">
            <a:avLst/>
          </a:prstGeom>
        </p:spPr>
      </p:pic>
      <p:sp>
        <p:nvSpPr>
          <p:cNvPr id="30" name="文本框 29">
            <a:extLst>
              <a:ext uri="{FF2B5EF4-FFF2-40B4-BE49-F238E27FC236}">
                <a16:creationId xmlns:a16="http://schemas.microsoft.com/office/drawing/2014/main" id="{2291B2BE-8C3A-431F-9B09-F31181FC8DEB}"/>
              </a:ext>
            </a:extLst>
          </p:cNvPr>
          <p:cNvSpPr txBox="1"/>
          <p:nvPr/>
        </p:nvSpPr>
        <p:spPr>
          <a:xfrm>
            <a:off x="7480312" y="3084292"/>
            <a:ext cx="2227060" cy="1477328"/>
          </a:xfrm>
          <a:prstGeom prst="rect">
            <a:avLst/>
          </a:prstGeom>
          <a:noFill/>
        </p:spPr>
        <p:txBody>
          <a:bodyPr wrap="square">
            <a:spAutoFit/>
          </a:bodyPr>
          <a:lstStyle/>
          <a:p>
            <a:r>
              <a:rPr lang="zh-CN" altLang="en-US" b="0" i="0" dirty="0">
                <a:solidFill>
                  <a:schemeClr val="bg1"/>
                </a:solidFill>
                <a:effectLst/>
                <a:latin typeface="PingFang SC"/>
              </a:rPr>
              <a:t>通常</a:t>
            </a:r>
            <a:r>
              <a:rPr lang="en-US" altLang="zh-CN" b="0" i="0" dirty="0">
                <a:solidFill>
                  <a:schemeClr val="bg1"/>
                </a:solidFill>
                <a:effectLst/>
                <a:latin typeface="PingFang SC"/>
              </a:rPr>
              <a:t>WebGL</a:t>
            </a:r>
            <a:r>
              <a:rPr lang="zh-CN" altLang="en-US" b="0" i="0" dirty="0">
                <a:solidFill>
                  <a:schemeClr val="bg1"/>
                </a:solidFill>
                <a:effectLst/>
                <a:latin typeface="PingFang SC"/>
              </a:rPr>
              <a:t>中的浮点数都是</a:t>
            </a:r>
            <a:r>
              <a:rPr lang="en-US" altLang="zh-CN" b="0" i="0" dirty="0">
                <a:solidFill>
                  <a:schemeClr val="bg1"/>
                </a:solidFill>
                <a:effectLst/>
                <a:latin typeface="PingFang SC"/>
              </a:rPr>
              <a:t>Float32</a:t>
            </a:r>
            <a:r>
              <a:rPr lang="zh-CN" altLang="en-US" b="0" i="0" dirty="0">
                <a:solidFill>
                  <a:schemeClr val="bg1"/>
                </a:solidFill>
                <a:effectLst/>
                <a:latin typeface="PingFang SC"/>
              </a:rPr>
              <a:t>，</a:t>
            </a:r>
            <a:r>
              <a:rPr lang="en-US" altLang="zh-CN" b="0" i="0" dirty="0" err="1">
                <a:solidFill>
                  <a:schemeClr val="bg1"/>
                </a:solidFill>
                <a:effectLst/>
                <a:latin typeface="PingFang SC"/>
              </a:rPr>
              <a:t>Ieee</a:t>
            </a:r>
            <a:r>
              <a:rPr lang="zh-CN" altLang="en-US" b="0" i="0" dirty="0">
                <a:solidFill>
                  <a:schemeClr val="bg1"/>
                </a:solidFill>
                <a:effectLst/>
                <a:latin typeface="PingFang SC"/>
              </a:rPr>
              <a:t>单精度模型。 </a:t>
            </a:r>
            <a:r>
              <a:rPr lang="en-US" altLang="zh-CN" b="0" i="0" dirty="0">
                <a:solidFill>
                  <a:schemeClr val="bg1"/>
                </a:solidFill>
                <a:effectLst/>
                <a:latin typeface="PingFang SC"/>
              </a:rPr>
              <a:t>Float64</a:t>
            </a:r>
            <a:r>
              <a:rPr lang="zh-CN" altLang="en-US" b="0" i="0" dirty="0">
                <a:solidFill>
                  <a:schemeClr val="bg1"/>
                </a:solidFill>
                <a:effectLst/>
                <a:latin typeface="PingFang SC"/>
              </a:rPr>
              <a:t>在图形学中目前应用比较少。</a:t>
            </a:r>
            <a:endParaRPr lang="zh-CN" altLang="en-US" dirty="0">
              <a:solidFill>
                <a:schemeClr val="bg1"/>
              </a:solidFill>
            </a:endParaRPr>
          </a:p>
        </p:txBody>
      </p:sp>
      <p:sp>
        <p:nvSpPr>
          <p:cNvPr id="28" name="标注: 弯曲线形 27">
            <a:extLst>
              <a:ext uri="{FF2B5EF4-FFF2-40B4-BE49-F238E27FC236}">
                <a16:creationId xmlns:a16="http://schemas.microsoft.com/office/drawing/2014/main" id="{CCB060BC-89F8-40E3-8FA1-57ACB0E44161}"/>
              </a:ext>
            </a:extLst>
          </p:cNvPr>
          <p:cNvSpPr/>
          <p:nvPr/>
        </p:nvSpPr>
        <p:spPr>
          <a:xfrm>
            <a:off x="3845673" y="4904704"/>
            <a:ext cx="4748169" cy="1377784"/>
          </a:xfrm>
          <a:prstGeom prst="borderCallout2">
            <a:avLst>
              <a:gd name="adj1" fmla="val 18750"/>
              <a:gd name="adj2" fmla="val -8333"/>
              <a:gd name="adj3" fmla="val 18750"/>
              <a:gd name="adj4" fmla="val -16667"/>
              <a:gd name="adj5" fmla="val -79905"/>
              <a:gd name="adj6" fmla="val -549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void gl.vertexAttribPointer(index, size, type, normalized, stride, offset);</a:t>
            </a:r>
            <a:endParaRPr lang="zh-CN" altLang="en-US"/>
          </a:p>
        </p:txBody>
      </p:sp>
    </p:spTree>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2028</Words>
  <Application>Microsoft Office PowerPoint</Application>
  <PresentationFormat>宽屏</PresentationFormat>
  <Paragraphs>216</Paragraphs>
  <Slides>24</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PingFang SC</vt:lpstr>
      <vt:lpstr>等线</vt:lpstr>
      <vt:lpstr>宋体</vt:lpstr>
      <vt:lpstr>微软雅黑</vt:lpstr>
      <vt:lpstr>Arial</vt:lpstr>
      <vt:lpstr>Calibri</vt:lpstr>
      <vt:lpstr>Open Sans</vt:lpstr>
      <vt:lpstr>Source Code Pro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Jiale</cp:lastModifiedBy>
  <cp:revision>17</cp:revision>
  <dcterms:created xsi:type="dcterms:W3CDTF">2017-07-15T13:06:00Z</dcterms:created>
  <dcterms:modified xsi:type="dcterms:W3CDTF">2022-02-11T05:28:39Z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