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6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Practice on git</a:t>
            </a:r>
            <a:endParaRPr lang="en-US" altLang="zh-CN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Instrudction of git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GitHub is a web-based platform and cloud service that helps software developers store, share, and collaborate on code.</a:t>
            </a:r>
            <a:endParaRPr lang="en-US"/>
          </a:p>
          <a:p>
            <a:r>
              <a:rPr lang="en-US"/>
              <a:t>It help members to work on the same project coordindately 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Oval 4"/>
          <p:cNvSpPr/>
          <p:nvPr/>
        </p:nvSpPr>
        <p:spPr>
          <a:xfrm>
            <a:off x="7679690" y="3905250"/>
            <a:ext cx="1793875" cy="1774190"/>
          </a:xfrm>
          <a:prstGeom prst="ellipse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8 runs codes 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Smiley Face 5"/>
          <p:cNvSpPr/>
          <p:nvPr/>
        </p:nvSpPr>
        <p:spPr>
          <a:xfrm>
            <a:off x="8091170" y="878840"/>
            <a:ext cx="455930" cy="445770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7" name="Smiley Face 6"/>
          <p:cNvSpPr/>
          <p:nvPr/>
        </p:nvSpPr>
        <p:spPr>
          <a:xfrm>
            <a:off x="6134735" y="1324610"/>
            <a:ext cx="455930" cy="44577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6804025" y="2668905"/>
            <a:ext cx="455930" cy="445770"/>
          </a:xfrm>
          <a:prstGeom prst="smileyFac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10589260" y="2286000"/>
            <a:ext cx="455930" cy="445770"/>
          </a:xfrm>
          <a:prstGeom prst="smileyFac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Smiley Face 9"/>
          <p:cNvSpPr/>
          <p:nvPr/>
        </p:nvSpPr>
        <p:spPr>
          <a:xfrm>
            <a:off x="10376535" y="980440"/>
            <a:ext cx="455930" cy="445770"/>
          </a:xfrm>
          <a:prstGeom prst="smileyFac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10133330" y="3287395"/>
            <a:ext cx="455930" cy="445770"/>
          </a:xfrm>
          <a:prstGeom prst="smileyFac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8145780" y="646430"/>
            <a:ext cx="4013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00"/>
              <a:t>L.H</a:t>
            </a:r>
            <a:endParaRPr lang="en-US" sz="900"/>
          </a:p>
        </p:txBody>
      </p:sp>
      <p:sp>
        <p:nvSpPr>
          <p:cNvPr id="13" name="Text Box 12"/>
          <p:cNvSpPr txBox="1"/>
          <p:nvPr/>
        </p:nvSpPr>
        <p:spPr>
          <a:xfrm>
            <a:off x="6134735" y="986790"/>
            <a:ext cx="4013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00"/>
              <a:t>A.Z</a:t>
            </a:r>
            <a:endParaRPr lang="en-US" sz="900"/>
          </a:p>
        </p:txBody>
      </p:sp>
      <p:sp>
        <p:nvSpPr>
          <p:cNvPr id="14" name="Text Box 13"/>
          <p:cNvSpPr txBox="1"/>
          <p:nvPr/>
        </p:nvSpPr>
        <p:spPr>
          <a:xfrm>
            <a:off x="6804025" y="2286000"/>
            <a:ext cx="4013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00"/>
              <a:t>A.S</a:t>
            </a:r>
            <a:endParaRPr lang="en-US" sz="900"/>
          </a:p>
        </p:txBody>
      </p:sp>
      <p:sp>
        <p:nvSpPr>
          <p:cNvPr id="15" name="Text Box 14"/>
          <p:cNvSpPr txBox="1"/>
          <p:nvPr/>
        </p:nvSpPr>
        <p:spPr>
          <a:xfrm>
            <a:off x="10376535" y="646430"/>
            <a:ext cx="4559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00"/>
              <a:t>N.W</a:t>
            </a:r>
            <a:endParaRPr lang="en-US" sz="900"/>
          </a:p>
        </p:txBody>
      </p:sp>
      <p:sp>
        <p:nvSpPr>
          <p:cNvPr id="16" name="Text Box 15"/>
          <p:cNvSpPr txBox="1"/>
          <p:nvPr/>
        </p:nvSpPr>
        <p:spPr>
          <a:xfrm>
            <a:off x="10589260" y="1887855"/>
            <a:ext cx="4559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00"/>
              <a:t>E.S</a:t>
            </a:r>
            <a:endParaRPr lang="en-US" sz="900"/>
          </a:p>
        </p:txBody>
      </p:sp>
      <p:sp>
        <p:nvSpPr>
          <p:cNvPr id="17" name="Text Box 16"/>
          <p:cNvSpPr txBox="1"/>
          <p:nvPr/>
        </p:nvSpPr>
        <p:spPr>
          <a:xfrm>
            <a:off x="10133330" y="2967355"/>
            <a:ext cx="4559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00"/>
              <a:t>C.L</a:t>
            </a:r>
            <a:endParaRPr lang="en-US" sz="90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6666230" y="991235"/>
            <a:ext cx="1357630" cy="435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7253605" y="1153160"/>
            <a:ext cx="760095" cy="147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8571230" y="930275"/>
            <a:ext cx="1692910" cy="172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8632190" y="1031875"/>
            <a:ext cx="1864995" cy="1266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8652510" y="1183640"/>
            <a:ext cx="1438910" cy="2047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317865" y="1437005"/>
            <a:ext cx="111760" cy="2392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0" y="191135"/>
            <a:ext cx="10515600" cy="1325563"/>
          </a:xfrm>
        </p:spPr>
        <p:txBody>
          <a:bodyPr/>
          <a:p>
            <a:r>
              <a:rPr lang="en-US" sz="2000" b="0"/>
              <a:t>How did you collaborate on coding before?</a:t>
            </a:r>
            <a:endParaRPr lang="en-US"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Smiley Face 5"/>
          <p:cNvSpPr/>
          <p:nvPr/>
        </p:nvSpPr>
        <p:spPr>
          <a:xfrm>
            <a:off x="8091170" y="878840"/>
            <a:ext cx="455930" cy="445770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7" name="Smiley Face 6"/>
          <p:cNvSpPr/>
          <p:nvPr/>
        </p:nvSpPr>
        <p:spPr>
          <a:xfrm>
            <a:off x="6706235" y="1324610"/>
            <a:ext cx="455930" cy="44577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Smiley Face 7"/>
          <p:cNvSpPr/>
          <p:nvPr/>
        </p:nvSpPr>
        <p:spPr>
          <a:xfrm>
            <a:off x="5770245" y="2127250"/>
            <a:ext cx="455930" cy="445770"/>
          </a:xfrm>
          <a:prstGeom prst="smileyFac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Smiley Face 8"/>
          <p:cNvSpPr/>
          <p:nvPr/>
        </p:nvSpPr>
        <p:spPr>
          <a:xfrm>
            <a:off x="10257790" y="1377950"/>
            <a:ext cx="455930" cy="445770"/>
          </a:xfrm>
          <a:prstGeom prst="smileyFac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Smiley Face 9"/>
          <p:cNvSpPr/>
          <p:nvPr/>
        </p:nvSpPr>
        <p:spPr>
          <a:xfrm>
            <a:off x="9331325" y="932180"/>
            <a:ext cx="455930" cy="445770"/>
          </a:xfrm>
          <a:prstGeom prst="smileyFac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10713720" y="2127250"/>
            <a:ext cx="455930" cy="445770"/>
          </a:xfrm>
          <a:prstGeom prst="smileyFac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8145780" y="646430"/>
            <a:ext cx="4013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00"/>
              <a:t>L.H</a:t>
            </a:r>
            <a:endParaRPr lang="en-US" sz="900"/>
          </a:p>
        </p:txBody>
      </p:sp>
      <p:sp>
        <p:nvSpPr>
          <p:cNvPr id="13" name="Text Box 12"/>
          <p:cNvSpPr txBox="1"/>
          <p:nvPr/>
        </p:nvSpPr>
        <p:spPr>
          <a:xfrm>
            <a:off x="6706235" y="1088390"/>
            <a:ext cx="4013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00"/>
              <a:t>A.Z</a:t>
            </a:r>
            <a:endParaRPr lang="en-US" sz="900"/>
          </a:p>
        </p:txBody>
      </p:sp>
      <p:sp>
        <p:nvSpPr>
          <p:cNvPr id="14" name="Text Box 13"/>
          <p:cNvSpPr txBox="1"/>
          <p:nvPr/>
        </p:nvSpPr>
        <p:spPr>
          <a:xfrm>
            <a:off x="5770245" y="1806575"/>
            <a:ext cx="40132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00"/>
              <a:t>A.S</a:t>
            </a:r>
            <a:endParaRPr lang="en-US" sz="900"/>
          </a:p>
        </p:txBody>
      </p:sp>
      <p:sp>
        <p:nvSpPr>
          <p:cNvPr id="15" name="Text Box 14"/>
          <p:cNvSpPr txBox="1"/>
          <p:nvPr/>
        </p:nvSpPr>
        <p:spPr>
          <a:xfrm>
            <a:off x="9331325" y="685800"/>
            <a:ext cx="4559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00"/>
              <a:t>N.W</a:t>
            </a:r>
            <a:endParaRPr lang="en-US" sz="900"/>
          </a:p>
        </p:txBody>
      </p:sp>
      <p:sp>
        <p:nvSpPr>
          <p:cNvPr id="16" name="Text Box 15"/>
          <p:cNvSpPr txBox="1"/>
          <p:nvPr/>
        </p:nvSpPr>
        <p:spPr>
          <a:xfrm>
            <a:off x="10257790" y="1088390"/>
            <a:ext cx="4559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00"/>
              <a:t>E.S</a:t>
            </a:r>
            <a:endParaRPr lang="en-US" sz="900"/>
          </a:p>
        </p:txBody>
      </p:sp>
      <p:sp>
        <p:nvSpPr>
          <p:cNvPr id="17" name="Text Box 16"/>
          <p:cNvSpPr txBox="1"/>
          <p:nvPr/>
        </p:nvSpPr>
        <p:spPr>
          <a:xfrm>
            <a:off x="10782300" y="1770380"/>
            <a:ext cx="45593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00"/>
              <a:t>O.T</a:t>
            </a:r>
            <a:endParaRPr lang="en-US" sz="900"/>
          </a:p>
        </p:txBody>
      </p:sp>
      <p:cxnSp>
        <p:nvCxnSpPr>
          <p:cNvPr id="18" name="Straight Arrow Connector 17"/>
          <p:cNvCxnSpPr>
            <a:stCxn id="7" idx="4"/>
          </p:cNvCxnSpPr>
          <p:nvPr/>
        </p:nvCxnSpPr>
        <p:spPr>
          <a:xfrm>
            <a:off x="6934200" y="1770380"/>
            <a:ext cx="1253490" cy="2352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5"/>
            <a:endCxn id="2" idx="1"/>
          </p:cNvCxnSpPr>
          <p:nvPr/>
        </p:nvCxnSpPr>
        <p:spPr>
          <a:xfrm>
            <a:off x="6159500" y="2507615"/>
            <a:ext cx="1711325" cy="18846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8673465" y="1394460"/>
            <a:ext cx="906780" cy="2736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2"/>
            <a:endCxn id="2" idx="7"/>
          </p:cNvCxnSpPr>
          <p:nvPr/>
        </p:nvCxnSpPr>
        <p:spPr>
          <a:xfrm flipH="1">
            <a:off x="9080500" y="1600835"/>
            <a:ext cx="1177290" cy="2791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4"/>
            <a:endCxn id="2" idx="6"/>
          </p:cNvCxnSpPr>
          <p:nvPr/>
        </p:nvCxnSpPr>
        <p:spPr>
          <a:xfrm flipH="1">
            <a:off x="9331325" y="2573020"/>
            <a:ext cx="1610360" cy="2450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317865" y="1437005"/>
            <a:ext cx="111760" cy="239204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0" y="137795"/>
            <a:ext cx="3255010" cy="1325880"/>
          </a:xfrm>
        </p:spPr>
        <p:txBody>
          <a:bodyPr/>
          <a:p>
            <a:r>
              <a:rPr lang="en-US" sz="2000" b="0"/>
              <a:t>How do we do?</a:t>
            </a:r>
            <a:endParaRPr lang="en-US" sz="2000" b="0"/>
          </a:p>
        </p:txBody>
      </p:sp>
      <p:sp>
        <p:nvSpPr>
          <p:cNvPr id="2" name="Smiley Face 1"/>
          <p:cNvSpPr/>
          <p:nvPr/>
        </p:nvSpPr>
        <p:spPr>
          <a:xfrm>
            <a:off x="7620000" y="4131310"/>
            <a:ext cx="1711325" cy="1783715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317865" y="6069965"/>
            <a:ext cx="61912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900"/>
              <a:t>C.R</a:t>
            </a:r>
            <a:endParaRPr lang="en-US" sz="900"/>
          </a:p>
        </p:txBody>
      </p:sp>
      <p:sp>
        <p:nvSpPr>
          <p:cNvPr id="4" name="Rectangles 3"/>
          <p:cNvSpPr/>
          <p:nvPr/>
        </p:nvSpPr>
        <p:spPr>
          <a:xfrm>
            <a:off x="3790315" y="367030"/>
            <a:ext cx="1833880" cy="3461385"/>
          </a:xfrm>
          <a:prstGeom prst="rect">
            <a:avLst/>
          </a:prstGeom>
          <a:solidFill>
            <a:schemeClr val="bg2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local (your computer)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s 23"/>
          <p:cNvSpPr/>
          <p:nvPr/>
        </p:nvSpPr>
        <p:spPr>
          <a:xfrm>
            <a:off x="3790950" y="4010660"/>
            <a:ext cx="1833245" cy="2289175"/>
          </a:xfrm>
          <a:prstGeom prst="rect">
            <a:avLst/>
          </a:prstGeom>
          <a:solidFill>
            <a:schemeClr val="bg2">
              <a:alpha val="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</a:rPr>
              <a:t>server (github/gitlab)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202565" y="1318260"/>
            <a:ext cx="3354070" cy="4859020"/>
          </a:xfrm>
        </p:spPr>
        <p:txBody>
          <a:bodyPr>
            <a:normAutofit/>
          </a:bodyPr>
          <a:p>
            <a:r>
              <a:rPr lang="en-US" sz="1800"/>
              <a:t>write your codes on you local computer</a:t>
            </a:r>
            <a:endParaRPr lang="en-US" sz="1800"/>
          </a:p>
          <a:p>
            <a:r>
              <a:rPr lang="en-US" sz="1800"/>
              <a:t>commit them to the server (github/gitlab) so others can review and use your codes</a:t>
            </a:r>
            <a:endParaRPr lang="en-US" sz="1800"/>
          </a:p>
          <a:p>
            <a:r>
              <a:rPr lang="en-US" sz="1800"/>
              <a:t>pull codes from server</a:t>
            </a:r>
            <a:endParaRPr lang="en-US" sz="1800"/>
          </a:p>
          <a:p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Home work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Follow the best_practice.md to pratice the git skills</a:t>
            </a:r>
            <a:endParaRPr lang="en-US"/>
          </a:p>
          <a:p>
            <a:r>
              <a:rPr lang="en-US"/>
              <a:t>upload your CV to the shared repository (TBD)</a:t>
            </a:r>
            <a:endParaRPr lang="en-US"/>
          </a:p>
          <a:p>
            <a:r>
              <a:rPr lang="en-US"/>
              <a:t>supplementary materious (optional)</a:t>
            </a:r>
            <a:endParaRPr lang="en-US"/>
          </a:p>
          <a:p>
            <a:pPr lvl="1"/>
            <a:r>
              <a:rPr lang="en-US"/>
              <a:t>https://www.youtube.com/watch?v=2nYUyP7l7zg</a:t>
            </a:r>
            <a:endParaRPr lang="en-US"/>
          </a:p>
          <a:p>
            <a:pPr lvl="1"/>
            <a:r>
              <a:rPr lang="en-US"/>
              <a:t>https://www.ifi.uzh.ch/dam/jcr:ff780599-d5e2-4d05-b923-1c333cbf2842/A%20Tutorial%20for%20GitHub.pdf</a:t>
            </a:r>
            <a:endParaRPr lang="en-US"/>
          </a:p>
          <a:p>
            <a:pPr lvl="1"/>
            <a:r>
              <a:rPr lang="en-US"/>
              <a:t>https://githubtraining.github.io/training-manual/legacy-manual.pdf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849</Words>
  <Application>WPS Presentation</Application>
  <PresentationFormat>宽屏</PresentationFormat>
  <Paragraphs>58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SimSun</vt:lpstr>
      <vt:lpstr>Wingdings</vt:lpstr>
      <vt:lpstr>DejaVu Sans</vt:lpstr>
      <vt:lpstr>Arial Black</vt:lpstr>
      <vt:lpstr>Microsoft YaHei</vt:lpstr>
      <vt:lpstr>Droid Sans Fallback</vt:lpstr>
      <vt:lpstr>Arial Unicode MS</vt:lpstr>
      <vt:lpstr>SimSun</vt:lpstr>
      <vt:lpstr>SimSun</vt:lpstr>
      <vt:lpstr>Noto Color Emoji</vt:lpstr>
      <vt:lpstr>Office Theme</vt:lpstr>
      <vt:lpstr>PowerPoint 演示文稿</vt:lpstr>
      <vt:lpstr>PowerPoint 演示文稿</vt:lpstr>
      <vt:lpstr>Instrudction of git</vt:lpstr>
      <vt:lpstr>How did you collaborate on coding before?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qzhang</cp:lastModifiedBy>
  <cp:revision>10</cp:revision>
  <dcterms:created xsi:type="dcterms:W3CDTF">2025-06-03T22:19:36Z</dcterms:created>
  <dcterms:modified xsi:type="dcterms:W3CDTF">2025-06-03T22:19:36Z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