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5"/>
    <p:restoredTop sz="95865"/>
  </p:normalViewPr>
  <p:slideViewPr>
    <p:cSldViewPr snapToGrid="0" snapToObjects="1">
      <p:cViewPr>
        <p:scale>
          <a:sx n="100" d="100"/>
          <a:sy n="100" d="100"/>
        </p:scale>
        <p:origin x="968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91C3-DD3C-884D-BC11-44FCDD0C3B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tIns="91440" bIns="91440" anchor="ctr" anchorCtr="1"/>
          <a:lstStyle/>
          <a:p>
            <a:r>
              <a:rPr lang="en-US" dirty="0"/>
              <a:t>Predicting Airbnb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39EFB-4975-1E40-B93E-8A91DA0099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en-US" dirty="0"/>
              <a:t>Haitham</a:t>
            </a:r>
          </a:p>
          <a:p>
            <a:pPr algn="r"/>
            <a:r>
              <a:rPr lang="en-US" dirty="0"/>
              <a:t>Snejana</a:t>
            </a:r>
          </a:p>
          <a:p>
            <a:pPr algn="r"/>
            <a:r>
              <a:rPr lang="en-US" dirty="0"/>
              <a:t>Neb</a:t>
            </a:r>
          </a:p>
          <a:p>
            <a:pPr algn="r"/>
            <a:r>
              <a:rPr lang="en-US" dirty="0"/>
              <a:t>Zaheer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114293-151E-C44D-8DA7-CD3B49474347}"/>
              </a:ext>
            </a:extLst>
          </p:cNvPr>
          <p:cNvSpPr/>
          <p:nvPr/>
        </p:nvSpPr>
        <p:spPr>
          <a:xfrm rot="20312555">
            <a:off x="3219374" y="3856332"/>
            <a:ext cx="35942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Amsterdam</a:t>
            </a:r>
          </a:p>
        </p:txBody>
      </p:sp>
    </p:spTree>
    <p:extLst>
      <p:ext uri="{BB962C8B-B14F-4D97-AF65-F5344CB8AC3E}">
        <p14:creationId xmlns:p14="http://schemas.microsoft.com/office/powerpoint/2010/main" val="191409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F7077-E014-9D4A-B444-5EA9DE78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B6340-C0AF-4447-81ED-C8FEFF051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an Airbnb price with a  machine learning model using property descriptors from Inside Airbnb.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42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52B7-468F-F34B-BAC5-A44C82C64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39220"/>
            <a:ext cx="9601196" cy="1303867"/>
          </a:xfrm>
        </p:spPr>
        <p:txBody>
          <a:bodyPr/>
          <a:lstStyle/>
          <a:p>
            <a:r>
              <a:rPr lang="en-US" dirty="0"/>
              <a:t>ETL of the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C0DA21-5266-1343-9C7F-4D8B57223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464" y="1667050"/>
            <a:ext cx="644440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22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A59E-A507-BE4E-BBC2-BC839B46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20888"/>
            <a:ext cx="9601196" cy="1303867"/>
          </a:xfrm>
        </p:spPr>
        <p:txBody>
          <a:bodyPr/>
          <a:lstStyle/>
          <a:p>
            <a:r>
              <a:rPr lang="en-US" dirty="0"/>
              <a:t>ETL of 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464923-4059-8C49-807D-6BCCE8106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609" y="1749778"/>
            <a:ext cx="10148780" cy="4238449"/>
          </a:xfrm>
        </p:spPr>
      </p:pic>
    </p:spTree>
    <p:extLst>
      <p:ext uri="{BB962C8B-B14F-4D97-AF65-F5344CB8AC3E}">
        <p14:creationId xmlns:p14="http://schemas.microsoft.com/office/powerpoint/2010/main" val="268713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FB910-4CB8-CC4A-9CE5-6C7A9C9D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EC073-AF27-FC47-8D48-0C7B09510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5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398F4-85E9-5E4F-ACF9-4D99C4DFC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C9F7F-AD1A-4441-92A2-4DAB090C8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6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A896-1B6D-F74D-872B-D7F69F8BA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106E9-182D-4444-8EFD-C988F1634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54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129</TotalTime>
  <Words>34</Words>
  <Application>Microsoft Macintosh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Predicting Airbnb Prices</vt:lpstr>
      <vt:lpstr>Project Description</vt:lpstr>
      <vt:lpstr>ETL of the Data</vt:lpstr>
      <vt:lpstr>ETL of the Data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Airbnb Prices</dc:title>
  <dc:creator>Zaheer Rizvi</dc:creator>
  <cp:lastModifiedBy>Zaheer Rizvi</cp:lastModifiedBy>
  <cp:revision>6</cp:revision>
  <dcterms:created xsi:type="dcterms:W3CDTF">2020-11-28T17:00:15Z</dcterms:created>
  <dcterms:modified xsi:type="dcterms:W3CDTF">2020-11-28T19:09:47Z</dcterms:modified>
</cp:coreProperties>
</file>