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/>
    <p:restoredTop sz="95865"/>
  </p:normalViewPr>
  <p:slideViewPr>
    <p:cSldViewPr snapToGrid="0" snapToObjects="1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1C3-DD3C-884D-BC11-44FCDD0C3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91440" bIns="91440" anchor="ctr" anchorCtr="1"/>
          <a:lstStyle/>
          <a:p>
            <a:r>
              <a:rPr lang="en-US" dirty="0"/>
              <a:t>Predicting Airbnb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9EFB-4975-1E40-B93E-8A91DA009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Haitham Mostafa</a:t>
            </a:r>
          </a:p>
          <a:p>
            <a:pPr algn="r"/>
            <a:r>
              <a:rPr lang="en-US" dirty="0"/>
              <a:t>Snejana Balabanova</a:t>
            </a:r>
          </a:p>
          <a:p>
            <a:pPr algn="r"/>
            <a:r>
              <a:rPr lang="en-US" dirty="0"/>
              <a:t>Nebeyu Zewdie</a:t>
            </a:r>
          </a:p>
          <a:p>
            <a:pPr algn="r"/>
            <a:r>
              <a:rPr lang="en-US" dirty="0"/>
              <a:t>Zaheer Rizvi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14293-151E-C44D-8DA7-CD3B49474347}"/>
              </a:ext>
            </a:extLst>
          </p:cNvPr>
          <p:cNvSpPr/>
          <p:nvPr/>
        </p:nvSpPr>
        <p:spPr>
          <a:xfrm rot="20312555">
            <a:off x="3219374" y="3856332"/>
            <a:ext cx="3594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Amsterdam</a:t>
            </a:r>
          </a:p>
        </p:txBody>
      </p:sp>
    </p:spTree>
    <p:extLst>
      <p:ext uri="{BB962C8B-B14F-4D97-AF65-F5344CB8AC3E}">
        <p14:creationId xmlns:p14="http://schemas.microsoft.com/office/powerpoint/2010/main" val="191409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74B2-DE15-7B4D-9966-C8200CE9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6723"/>
            <a:ext cx="9601196" cy="1083923"/>
          </a:xfrm>
        </p:spPr>
        <p:txBody>
          <a:bodyPr/>
          <a:lstStyle/>
          <a:p>
            <a:r>
              <a:rPr lang="en-US" dirty="0"/>
              <a:t>Multiple Layer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4CA9E-8631-F741-B183-20191F1F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32" y="1505162"/>
            <a:ext cx="3790306" cy="4785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D12C7-F91C-B34F-9F10-06434F38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39" y="3211722"/>
            <a:ext cx="5840858" cy="13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5C2F-FA84-7144-B7C7-08417EC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8BD-110F-B242-B04A-B532B073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ACB-578D-FA4B-BD63-4C262D1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1124-512D-2440-A513-ADFBDFA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077-E014-9D4A-B444-5EA9DE7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6340-C0AF-4447-81ED-C8FEFF0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 Airbnb price with a  machine learning, deep learning, and deep learning neural network models using property descriptors from anti-Airbnb website Inside Airbnb.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52B7-468F-F34B-BAC5-A44C82C6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220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DA21-5266-1343-9C7F-4D8B572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4" y="1667050"/>
            <a:ext cx="644440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59E-A507-BE4E-BBC2-BC839B4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0888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4923-4059-8C49-807D-6BCCE810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09" y="1749778"/>
            <a:ext cx="10148780" cy="4238449"/>
          </a:xfrm>
        </p:spPr>
      </p:pic>
    </p:spTree>
    <p:extLst>
      <p:ext uri="{BB962C8B-B14F-4D97-AF65-F5344CB8AC3E}">
        <p14:creationId xmlns:p14="http://schemas.microsoft.com/office/powerpoint/2010/main" val="26871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910-4CB8-CC4A-9CE5-6C7A9C9D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9739"/>
            <a:ext cx="9601196" cy="1094197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4FA92-4034-924F-96DC-CAE3257F3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886" y="1833936"/>
            <a:ext cx="6126227" cy="4192485"/>
          </a:xfrm>
        </p:spPr>
      </p:pic>
    </p:spTree>
    <p:extLst>
      <p:ext uri="{BB962C8B-B14F-4D97-AF65-F5344CB8AC3E}">
        <p14:creationId xmlns:p14="http://schemas.microsoft.com/office/powerpoint/2010/main" val="35278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8F4-85E9-5E4F-ACF9-4D99C4DF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8368"/>
            <a:ext cx="9601196" cy="950359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D924F-040B-A240-B174-5EAA6FCD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429" y="1638727"/>
            <a:ext cx="5627139" cy="4236611"/>
          </a:xfrm>
        </p:spPr>
      </p:pic>
    </p:spTree>
    <p:extLst>
      <p:ext uri="{BB962C8B-B14F-4D97-AF65-F5344CB8AC3E}">
        <p14:creationId xmlns:p14="http://schemas.microsoft.com/office/powerpoint/2010/main" val="20543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896-1B6D-F74D-872B-D7F69F8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6176"/>
            <a:ext cx="9601196" cy="1155841"/>
          </a:xfrm>
        </p:spPr>
        <p:txBody>
          <a:bodyPr/>
          <a:lstStyle/>
          <a:p>
            <a:r>
              <a:rPr lang="en-US" dirty="0"/>
              <a:t>Linear Regression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72CE5-A91D-CD4C-A7A8-B22D217E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745" y="1609009"/>
            <a:ext cx="5064507" cy="4245781"/>
          </a:xfrm>
        </p:spPr>
      </p:pic>
    </p:spTree>
    <p:extLst>
      <p:ext uri="{BB962C8B-B14F-4D97-AF65-F5344CB8AC3E}">
        <p14:creationId xmlns:p14="http://schemas.microsoft.com/office/powerpoint/2010/main" val="12009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374-1979-9746-9A3C-8054AF66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6724"/>
            <a:ext cx="9601196" cy="919536"/>
          </a:xfrm>
        </p:spPr>
        <p:txBody>
          <a:bodyPr/>
          <a:lstStyle/>
          <a:p>
            <a:r>
              <a:rPr lang="en-US" dirty="0"/>
              <a:t>Scaling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072C8-9C47-C944-A3FB-94C24D37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608604"/>
            <a:ext cx="9601200" cy="2475854"/>
          </a:xfrm>
        </p:spPr>
      </p:pic>
    </p:spTree>
    <p:extLst>
      <p:ext uri="{BB962C8B-B14F-4D97-AF65-F5344CB8AC3E}">
        <p14:creationId xmlns:p14="http://schemas.microsoft.com/office/powerpoint/2010/main" val="174116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88FA-57CC-4F44-A987-995AAC08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6175"/>
            <a:ext cx="9601196" cy="970907"/>
          </a:xfrm>
        </p:spPr>
        <p:txBody>
          <a:bodyPr/>
          <a:lstStyle/>
          <a:p>
            <a:r>
              <a:rPr lang="en-US" dirty="0"/>
              <a:t>Single Layer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D930-B93D-344D-A8ED-6A6666195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060" y="1583214"/>
            <a:ext cx="3447361" cy="43759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F260F-017E-F84F-8608-A38A40CA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68" y="3180847"/>
            <a:ext cx="4254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69</Words>
  <Application>Microsoft Macintosh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Predicting Airbnb Prices</vt:lpstr>
      <vt:lpstr>Project Description</vt:lpstr>
      <vt:lpstr>ETL of the Data</vt:lpstr>
      <vt:lpstr>ETL of the Data</vt:lpstr>
      <vt:lpstr>Linear Regression Model</vt:lpstr>
      <vt:lpstr>Linear Regression Model</vt:lpstr>
      <vt:lpstr>Linear Regression Scores</vt:lpstr>
      <vt:lpstr>Scaling the Data</vt:lpstr>
      <vt:lpstr>Single Layer Neural Network</vt:lpstr>
      <vt:lpstr>Multiple Layer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</dc:title>
  <dc:creator>Zaheer Rizvi</dc:creator>
  <cp:lastModifiedBy>Zaheer Rizvi</cp:lastModifiedBy>
  <cp:revision>11</cp:revision>
  <dcterms:created xsi:type="dcterms:W3CDTF">2020-11-28T17:00:15Z</dcterms:created>
  <dcterms:modified xsi:type="dcterms:W3CDTF">2020-12-04T00:43:04Z</dcterms:modified>
</cp:coreProperties>
</file>