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40"/>
  </p:normalViewPr>
  <p:slideViewPr>
    <p:cSldViewPr snapToGrid="0" snapToObjects="1">
      <p:cViewPr>
        <p:scale>
          <a:sx n="89" d="100"/>
          <a:sy n="89" d="100"/>
        </p:scale>
        <p:origin x="10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rel.gov/docs/transportation/alt-fuel-stations-v1/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6B0-56CF-254A-834B-D3C3BE4C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057"/>
            <a:ext cx="9144000" cy="2903955"/>
          </a:xfrm>
          <a:noFill/>
        </p:spPr>
        <p:txBody>
          <a:bodyPr lIns="0" tIns="91440" rIns="0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The Future is Electric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Project 2 </a:t>
            </a:r>
            <a:r>
              <a:rPr lang="en-US" sz="2800" dirty="0" err="1">
                <a:solidFill>
                  <a:schemeClr val="tx1"/>
                </a:solidFill>
              </a:rPr>
              <a:t>Ev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Chargers </a:t>
            </a:r>
            <a:r>
              <a:rPr lang="en-US" sz="2800" dirty="0">
                <a:solidFill>
                  <a:schemeClr val="tx1"/>
                </a:solidFill>
              </a:rPr>
              <a:t>across America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D9A2E-B5C9-734D-BC2B-8A44EAA9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388" y="4368586"/>
            <a:ext cx="6801612" cy="208034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Team Members:</a:t>
            </a:r>
            <a:endParaRPr lang="en-US" sz="1400" dirty="0"/>
          </a:p>
          <a:p>
            <a:pPr algn="r"/>
            <a:r>
              <a:rPr lang="en-US" sz="1400" dirty="0"/>
              <a:t>Haitham Mostafa</a:t>
            </a:r>
          </a:p>
          <a:p>
            <a:pPr algn="r"/>
            <a:r>
              <a:rPr lang="en-US" sz="1400" dirty="0"/>
              <a:t>Nebeyu Zewdie</a:t>
            </a:r>
          </a:p>
          <a:p>
            <a:pPr algn="r"/>
            <a:r>
              <a:rPr lang="en-US" sz="1400" dirty="0"/>
              <a:t>Snejana Balabanova</a:t>
            </a:r>
          </a:p>
          <a:p>
            <a:pPr algn="r"/>
            <a:r>
              <a:rPr lang="en-US" sz="1400" dirty="0"/>
              <a:t>Zaheer Rizvi</a:t>
            </a:r>
          </a:p>
        </p:txBody>
      </p:sp>
    </p:spTree>
    <p:extLst>
      <p:ext uri="{BB962C8B-B14F-4D97-AF65-F5344CB8AC3E}">
        <p14:creationId xmlns:p14="http://schemas.microsoft.com/office/powerpoint/2010/main" val="261560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E6EC-5660-DE4C-981C-BAB33B4A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11" y="307467"/>
            <a:ext cx="7729728" cy="1188720"/>
          </a:xfrm>
        </p:spPr>
        <p:txBody>
          <a:bodyPr/>
          <a:lstStyle/>
          <a:p>
            <a:r>
              <a:rPr lang="en-US" dirty="0"/>
              <a:t>Facility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871C3-7230-554C-8A33-0A19B1F7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2" y="1643063"/>
            <a:ext cx="5762253" cy="502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FF4C1-C16E-C148-A48C-24B300B4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78" y="1643063"/>
            <a:ext cx="509466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0FB4-25BD-7B43-9D1D-4D30B1E4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0330"/>
            <a:ext cx="7729728" cy="1188720"/>
          </a:xfrm>
        </p:spPr>
        <p:txBody>
          <a:bodyPr/>
          <a:lstStyle/>
          <a:p>
            <a:r>
              <a:rPr lang="en-US" dirty="0"/>
              <a:t>Facility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66838-1830-644D-8016-018EE7E1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91" y="1693292"/>
            <a:ext cx="7156417" cy="51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1837-0B09-0D48-AD92-4F7039C6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80"/>
            <a:ext cx="7729728" cy="1188720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40EDD-9492-1048-9CFE-13629272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9" y="1785938"/>
            <a:ext cx="6020134" cy="4894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AD5CB-2AF1-9C4D-B3DC-452F75A9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48" y="1785938"/>
            <a:ext cx="5651893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4E459-392B-1246-87F5-2C54DCA5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989"/>
            <a:ext cx="12192000" cy="60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5F5F-DA81-6242-93E4-DD9B3391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F01A-FF86-CB49-9EFC-69BE0FA8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68" y="2702213"/>
            <a:ext cx="10250264" cy="3939219"/>
          </a:xfrm>
        </p:spPr>
        <p:txBody>
          <a:bodyPr>
            <a:normAutofit/>
          </a:bodyPr>
          <a:lstStyle/>
          <a:p>
            <a:r>
              <a:rPr lang="en-US" sz="2400" dirty="0"/>
              <a:t>We will present data visualizations of Electric EV chargers across the United States, we will include details about each charger.</a:t>
            </a:r>
          </a:p>
          <a:p>
            <a:r>
              <a:rPr lang="en-US" sz="2400" dirty="0"/>
              <a:t>The data source: US </a:t>
            </a:r>
            <a:r>
              <a:rPr lang="en-US" sz="2400" dirty="0" err="1"/>
              <a:t>Dept</a:t>
            </a:r>
            <a:r>
              <a:rPr lang="en-US" sz="2400" dirty="0"/>
              <a:t> of Energy, </a:t>
            </a:r>
            <a:r>
              <a:rPr lang="en-US" sz="2400" u="sng" dirty="0">
                <a:hlinkClick r:id="rId2"/>
              </a:rPr>
              <a:t>https://developer.nrel.gov/docs/transportation/alt-fuel-stations-v1/all/</a:t>
            </a:r>
            <a:r>
              <a:rPr lang="en-US" sz="2400" dirty="0"/>
              <a:t>. </a:t>
            </a:r>
          </a:p>
          <a:p>
            <a:pPr lvl="1"/>
            <a:r>
              <a:rPr lang="en-US" sz="2000" dirty="0"/>
              <a:t>The dataset includes many types of alternative fuel chargers, such as natural gas or fuel cells, but we will focus on electric vehicle chargers only.</a:t>
            </a:r>
          </a:p>
          <a:p>
            <a:r>
              <a:rPr lang="en-US" sz="2400" dirty="0"/>
              <a:t>We will be running our database with SQLite.</a:t>
            </a:r>
          </a:p>
        </p:txBody>
      </p:sp>
    </p:spTree>
    <p:extLst>
      <p:ext uri="{BB962C8B-B14F-4D97-AF65-F5344CB8AC3E}">
        <p14:creationId xmlns:p14="http://schemas.microsoft.com/office/powerpoint/2010/main" val="9451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CE89-742F-FE40-8573-8DF6069C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533"/>
            <a:ext cx="7729728" cy="1188720"/>
          </a:xfrm>
        </p:spPr>
        <p:txBody>
          <a:bodyPr/>
          <a:lstStyle/>
          <a:p>
            <a:r>
              <a:rPr lang="en-US" dirty="0"/>
              <a:t>Setting up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FCF8B-B179-8448-A5E3-7CF5BC89F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4"/>
          <a:stretch/>
        </p:blipFill>
        <p:spPr>
          <a:xfrm>
            <a:off x="108572" y="1730900"/>
            <a:ext cx="5354680" cy="5022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A97FE-95D3-2144-990E-320E8C6F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94" y="1730899"/>
            <a:ext cx="6337689" cy="50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6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D4AE-2CEF-334D-8D3F-E7D4833D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084"/>
            <a:ext cx="7729728" cy="1188720"/>
          </a:xfrm>
        </p:spPr>
        <p:txBody>
          <a:bodyPr/>
          <a:lstStyle/>
          <a:p>
            <a:r>
              <a:rPr lang="en-US" dirty="0" err="1"/>
              <a:t>App.py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525C8-CCEA-F447-B448-0CC82B2D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05" y="1671395"/>
            <a:ext cx="6964389" cy="50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C91A-1A27-2C44-AAE0-E81EF646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9B22-F17F-094A-9C83-2E208915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74" y="2661193"/>
            <a:ext cx="9204651" cy="4052123"/>
          </a:xfrm>
        </p:spPr>
        <p:txBody>
          <a:bodyPr>
            <a:normAutofit/>
          </a:bodyPr>
          <a:lstStyle/>
          <a:p>
            <a:r>
              <a:rPr lang="en-US" sz="2800" dirty="0"/>
              <a:t>Bar chart of how many chargers in each state.</a:t>
            </a:r>
          </a:p>
          <a:p>
            <a:r>
              <a:rPr lang="en-US" sz="2800" dirty="0"/>
              <a:t>Table that demonstrates the type of connectors and how many there are</a:t>
            </a:r>
          </a:p>
          <a:p>
            <a:r>
              <a:rPr lang="en-US" sz="2800" dirty="0"/>
              <a:t>Line chart which tells us what type of facility that charger is located in.</a:t>
            </a:r>
          </a:p>
          <a:p>
            <a:r>
              <a:rPr lang="en-US" sz="2800" dirty="0"/>
              <a:t>A map of the chargers across America.</a:t>
            </a:r>
          </a:p>
        </p:txBody>
      </p:sp>
    </p:spTree>
    <p:extLst>
      <p:ext uri="{BB962C8B-B14F-4D97-AF65-F5344CB8AC3E}">
        <p14:creationId xmlns:p14="http://schemas.microsoft.com/office/powerpoint/2010/main" val="328209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FC41-8D0A-CB42-B51A-D291CE9E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211"/>
            <a:ext cx="7729728" cy="1188720"/>
          </a:xfrm>
        </p:spPr>
        <p:txBody>
          <a:bodyPr/>
          <a:lstStyle/>
          <a:p>
            <a:r>
              <a:rPr lang="en-US" dirty="0"/>
              <a:t>Locations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93498-7B45-BD40-8BD6-49A1AFA0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5" y="1601843"/>
            <a:ext cx="4352072" cy="4540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BC618-B05B-7740-99CF-17C508B30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" y="1599575"/>
            <a:ext cx="5261816" cy="45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BADE-F9CD-F848-AAFC-A5D653D2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1234"/>
            <a:ext cx="7729728" cy="1188720"/>
          </a:xfrm>
        </p:spPr>
        <p:txBody>
          <a:bodyPr/>
          <a:lstStyle/>
          <a:p>
            <a:r>
              <a:rPr lang="en-US" dirty="0"/>
              <a:t>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5C12D-7B00-D144-B732-828193A7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14" y="1651129"/>
            <a:ext cx="7073571" cy="52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8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3FE0-7705-A446-B0AB-0C5649A7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061"/>
            <a:ext cx="7729728" cy="1188720"/>
          </a:xfrm>
        </p:spPr>
        <p:txBody>
          <a:bodyPr/>
          <a:lstStyle/>
          <a:p>
            <a:r>
              <a:rPr lang="en-US" dirty="0"/>
              <a:t>Charger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5DE9F-FF8A-3849-9CAF-CA9A112F2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6" y="1539433"/>
            <a:ext cx="6135829" cy="523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7C31C-4E25-0544-89FE-DA3C5B2A1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79" y="1539433"/>
            <a:ext cx="5005794" cy="52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B88-4088-A646-BFB2-9BF1FE9C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454"/>
            <a:ext cx="7729728" cy="1188720"/>
          </a:xfrm>
        </p:spPr>
        <p:txBody>
          <a:bodyPr/>
          <a:lstStyle/>
          <a:p>
            <a:r>
              <a:rPr lang="en-US" dirty="0"/>
              <a:t>Charger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B632B-34CB-FD4C-9090-90C32CA38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88" y="1576733"/>
            <a:ext cx="7115424" cy="52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15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{E9B0F1FC-14A7-4746-A045-83FC87600E1C}tf10001120</Template>
  <TotalTime>80</TotalTime>
  <Words>131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The Future is Electric  Project 2 Ev Chargers across America</vt:lpstr>
      <vt:lpstr>Project 2 Proposal</vt:lpstr>
      <vt:lpstr>Setting up the database</vt:lpstr>
      <vt:lpstr>App.py</vt:lpstr>
      <vt:lpstr>Visualizations used</vt:lpstr>
      <vt:lpstr>Locations code</vt:lpstr>
      <vt:lpstr>locations</vt:lpstr>
      <vt:lpstr>Charger type</vt:lpstr>
      <vt:lpstr>Charger type</vt:lpstr>
      <vt:lpstr>Facility type</vt:lpstr>
      <vt:lpstr>Facility type</vt:lpstr>
      <vt:lpstr>map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is Electric EV Chargers across America</dc:title>
  <dc:creator>Zaheer Rizvi</dc:creator>
  <cp:lastModifiedBy>Zaheer Rizvi</cp:lastModifiedBy>
  <cp:revision>5</cp:revision>
  <dcterms:created xsi:type="dcterms:W3CDTF">2020-10-24T13:47:15Z</dcterms:created>
  <dcterms:modified xsi:type="dcterms:W3CDTF">2020-10-24T15:07:18Z</dcterms:modified>
</cp:coreProperties>
</file>