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5" r:id="rId5"/>
    <p:sldId id="385" r:id="rId6"/>
    <p:sldId id="386" r:id="rId7"/>
    <p:sldId id="387" r:id="rId8"/>
    <p:sldId id="388" r:id="rId9"/>
    <p:sldId id="389" r:id="rId10"/>
    <p:sldId id="391" r:id="rId11"/>
    <p:sldId id="393" r:id="rId12"/>
    <p:sldId id="392" r:id="rId13"/>
    <p:sldId id="33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ASUS" initials="A" lastIdx="1" clrIdx="3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EE2"/>
    <a:srgbClr val="DDFFDD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630BF-61F5-4B85-976B-B9A18D569E21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395B0-D765-4D24-88BE-D226BBA545B2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1ABAB1-E7C7-B822-46EA-FE2779E8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493" y="457200"/>
            <a:ext cx="1207008" cy="1639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DD043-85C3-04FF-029C-F0F2F0D6F149}"/>
              </a:ext>
            </a:extLst>
          </p:cNvPr>
          <p:cNvSpPr txBox="1"/>
          <p:nvPr/>
        </p:nvSpPr>
        <p:spPr>
          <a:xfrm>
            <a:off x="1245627" y="2144298"/>
            <a:ext cx="970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Ahsanullah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University of Science and Technology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Department of Computer Science and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4C4F0-5179-0050-A616-013304BE3DBD}"/>
              </a:ext>
            </a:extLst>
          </p:cNvPr>
          <p:cNvSpPr txBox="1"/>
          <p:nvPr/>
        </p:nvSpPr>
        <p:spPr>
          <a:xfrm>
            <a:off x="3148246" y="3022569"/>
            <a:ext cx="5895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CSE 3104 Project Proposal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Topic: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Becha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-Kena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A4870F-7A10-1F03-ADC6-2DF94D47E32A}"/>
              </a:ext>
            </a:extLst>
          </p:cNvPr>
          <p:cNvSpPr txBox="1"/>
          <p:nvPr/>
        </p:nvSpPr>
        <p:spPr>
          <a:xfrm>
            <a:off x="1523989" y="3900840"/>
            <a:ext cx="9143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By, </a:t>
            </a:r>
          </a:p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Student ID: 20210204032</a:t>
            </a:r>
          </a:p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Student ID: 20210204033</a:t>
            </a:r>
          </a:p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Student ID: 20200204085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951989"/>
            <a:ext cx="6519672" cy="2971800"/>
          </a:xfrm>
        </p:spPr>
        <p:txBody>
          <a:bodyPr/>
          <a:lstStyle/>
          <a:p>
            <a:r>
              <a:rPr lang="en-US" sz="4000" b="1" spc="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Posterama" panose="020B0504020200020000" pitchFamily="34" charset="0"/>
              </a:rPr>
              <a:t>Thank you</a:t>
            </a:r>
            <a:endParaRPr lang="en-US" sz="4000" b="1" spc="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C6369C-5D52-62E3-F083-072FA6E3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972" y="780288"/>
            <a:ext cx="1207008" cy="163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8498-D13D-A16E-4E50-568EB8B9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23" y="597814"/>
            <a:ext cx="10420351" cy="770792"/>
          </a:xfrm>
        </p:spPr>
        <p:txBody>
          <a:bodyPr/>
          <a:lstStyle/>
          <a:p>
            <a:pPr algn="just"/>
            <a:r>
              <a:rPr lang="en-US" sz="3400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C2E68-379C-FA70-A8A1-288A28950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EB2A9-98DE-3B77-73AA-55F0F615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2" y="385969"/>
            <a:ext cx="689804" cy="937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3C97E-09EB-4876-EC07-D09B8DDF3615}"/>
              </a:ext>
            </a:extLst>
          </p:cNvPr>
          <p:cNvSpPr txBox="1"/>
          <p:nvPr/>
        </p:nvSpPr>
        <p:spPr>
          <a:xfrm>
            <a:off x="1457323" y="1741423"/>
            <a:ext cx="102097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database design for our e-commerce website, featuring a unique combination of traditional shopping, bidding, and a self-publishing platform, is fundamental to its success. This presentation covers the database structure, its motivations, requirements, goals, objectives, functionalities, and the development tools and platforms used.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4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8498-D13D-A16E-4E50-568EB8B9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23" y="597814"/>
            <a:ext cx="10420351" cy="770792"/>
          </a:xfrm>
        </p:spPr>
        <p:txBody>
          <a:bodyPr/>
          <a:lstStyle/>
          <a:p>
            <a:pPr algn="just"/>
            <a:r>
              <a:rPr lang="en-US" sz="3400" b="1" dirty="0">
                <a:latin typeface="Cambria" panose="02040503050406030204" pitchFamily="18" charset="0"/>
                <a:ea typeface="Cambria" panose="02040503050406030204" pitchFamily="18" charset="0"/>
              </a:rPr>
              <a:t>Motivation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C2E68-379C-FA70-A8A1-288A28950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EB2A9-98DE-3B77-73AA-55F0F615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2" y="385969"/>
            <a:ext cx="689804" cy="937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3C97E-09EB-4876-EC07-D09B8DDF3615}"/>
              </a:ext>
            </a:extLst>
          </p:cNvPr>
          <p:cNvSpPr txBox="1"/>
          <p:nvPr/>
        </p:nvSpPr>
        <p:spPr>
          <a:xfrm>
            <a:off x="1457323" y="1741423"/>
            <a:ext cx="10209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motivation behind developing a robust and efficient database for our e-commerce website stems from the need to effectively manage and scale the platform's operations while ensuring a seamless user experience.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0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8498-D13D-A16E-4E50-568EB8B9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23" y="597814"/>
            <a:ext cx="10420351" cy="770792"/>
          </a:xfrm>
        </p:spPr>
        <p:txBody>
          <a:bodyPr/>
          <a:lstStyle/>
          <a:p>
            <a:pPr algn="just"/>
            <a:r>
              <a:rPr lang="en-US" sz="3400" b="1" dirty="0">
                <a:latin typeface="Cambria" panose="02040503050406030204" pitchFamily="18" charset="0"/>
                <a:ea typeface="Cambria" panose="02040503050406030204" pitchFamily="18" charset="0"/>
              </a:rPr>
              <a:t>Requirements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C2E68-379C-FA70-A8A1-288A28950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EB2A9-98DE-3B77-73AA-55F0F615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2" y="385969"/>
            <a:ext cx="689804" cy="937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3C97E-09EB-4876-EC07-D09B8DDF3615}"/>
              </a:ext>
            </a:extLst>
          </p:cNvPr>
          <p:cNvSpPr txBox="1"/>
          <p:nvPr/>
        </p:nvSpPr>
        <p:spPr>
          <a:xfrm>
            <a:off x="1377112" y="1869759"/>
            <a:ext cx="102097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achieve our goals, the database must meet several key requirements:</a:t>
            </a:r>
          </a:p>
          <a:p>
            <a:pPr algn="just"/>
            <a:endParaRPr lang="en-US" sz="2400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Scalability: Efficiently manage growing data volumes and user interactions.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Security: Implement measures to protect sensitive user data and transaction details.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Performance: Optimize queries for fast data retrieval and processing.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Integrity: Ensure consistent and accurate data across all operations.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Flexibility: Support diverse features such as product listings and user accounts.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8498-D13D-A16E-4E50-568EB8B9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23" y="597814"/>
            <a:ext cx="10420351" cy="770792"/>
          </a:xfrm>
        </p:spPr>
        <p:txBody>
          <a:bodyPr/>
          <a:lstStyle/>
          <a:p>
            <a:pPr algn="just"/>
            <a:r>
              <a:rPr lang="en-US" sz="3400" b="1" dirty="0">
                <a:latin typeface="Cambria" panose="02040503050406030204" pitchFamily="18" charset="0"/>
                <a:ea typeface="Cambria" panose="02040503050406030204" pitchFamily="18" charset="0"/>
              </a:rPr>
              <a:t>Goals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C2E68-379C-FA70-A8A1-288A28950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EB2A9-98DE-3B77-73AA-55F0F615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2" y="385969"/>
            <a:ext cx="689804" cy="937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3C97E-09EB-4876-EC07-D09B8DDF3615}"/>
              </a:ext>
            </a:extLst>
          </p:cNvPr>
          <p:cNvSpPr txBox="1"/>
          <p:nvPr/>
        </p:nvSpPr>
        <p:spPr>
          <a:xfrm>
            <a:off x="1457323" y="2399149"/>
            <a:ext cx="102097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primary goals for our database design are:</a:t>
            </a:r>
          </a:p>
          <a:p>
            <a:pPr algn="just"/>
            <a:endParaRPr lang="en-US" sz="2800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Optimize for high performance, ensuring quick response times.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Maintain robust security and data integrity measures.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Something Unique </a:t>
            </a:r>
            <a:endParaRPr lang="en-US" sz="2800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8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8498-D13D-A16E-4E50-568EB8B9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23" y="597814"/>
            <a:ext cx="10420351" cy="770792"/>
          </a:xfrm>
        </p:spPr>
        <p:txBody>
          <a:bodyPr/>
          <a:lstStyle/>
          <a:p>
            <a:pPr algn="just"/>
            <a:r>
              <a:rPr lang="en-US" sz="3400" b="1" dirty="0">
                <a:latin typeface="Cambria" panose="02040503050406030204" pitchFamily="18" charset="0"/>
                <a:ea typeface="Cambria" panose="02040503050406030204" pitchFamily="18" charset="0"/>
              </a:rPr>
              <a:t>Objectives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C2E68-379C-FA70-A8A1-288A28950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EB2A9-98DE-3B77-73AA-55F0F615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2" y="385969"/>
            <a:ext cx="689804" cy="937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3C97E-09EB-4876-EC07-D09B8DDF3615}"/>
              </a:ext>
            </a:extLst>
          </p:cNvPr>
          <p:cNvSpPr txBox="1"/>
          <p:nvPr/>
        </p:nvSpPr>
        <p:spPr>
          <a:xfrm>
            <a:off x="1377112" y="1869759"/>
            <a:ext cx="102097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meet our goals, we have set the following objectives:</a:t>
            </a:r>
          </a:p>
          <a:p>
            <a:pPr algn="just"/>
            <a:endParaRPr lang="en-US" sz="2800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Create a normalized database schema to minimize redundancy.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 indexing and query optimization techniques.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Facilitate easy maintenance and updates to the database structure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3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8498-D13D-A16E-4E50-568EB8B9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23" y="597814"/>
            <a:ext cx="10420351" cy="770792"/>
          </a:xfrm>
        </p:spPr>
        <p:txBody>
          <a:bodyPr/>
          <a:lstStyle/>
          <a:p>
            <a:pPr algn="just"/>
            <a:r>
              <a:rPr lang="en-US" sz="3400" b="1" dirty="0"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C2E68-379C-FA70-A8A1-288A28950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EB2A9-98DE-3B77-73AA-55F0F615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2" y="385969"/>
            <a:ext cx="689804" cy="937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3C97E-09EB-4876-EC07-D09B8DDF3615}"/>
              </a:ext>
            </a:extLst>
          </p:cNvPr>
          <p:cNvSpPr txBox="1"/>
          <p:nvPr/>
        </p:nvSpPr>
        <p:spPr>
          <a:xfrm>
            <a:off x="1457323" y="1710671"/>
            <a:ext cx="102097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 features of the database include:</a:t>
            </a:r>
          </a:p>
          <a:p>
            <a:pPr algn="just"/>
            <a:endParaRPr lang="en-US" sz="2800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 Accounts and Profiles: Secure storage of user data, profiles, and order history.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Product Listings: Detailed product information, images, and category management.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 Management: Comprehensive order details, payment information, and status tracking.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Reviews and Ratings: Storing and managing user reviews and product ratings.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02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8498-D13D-A16E-4E50-568EB8B9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23" y="597814"/>
            <a:ext cx="10420351" cy="770792"/>
          </a:xfrm>
        </p:spPr>
        <p:txBody>
          <a:bodyPr/>
          <a:lstStyle/>
          <a:p>
            <a:pPr algn="just"/>
            <a:r>
              <a:rPr lang="en-US" sz="3400" b="1" dirty="0">
                <a:latin typeface="Cambria" panose="02040503050406030204" pitchFamily="18" charset="0"/>
                <a:ea typeface="Cambria" panose="02040503050406030204" pitchFamily="18" charset="0"/>
              </a:rPr>
              <a:t>Entity Relationship Diagram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C2E68-379C-FA70-A8A1-288A28950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EB2A9-98DE-3B77-73AA-55F0F615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2" y="385969"/>
            <a:ext cx="689804" cy="937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C16DE-C61B-64F0-FAAB-38368A49D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060" y="1253874"/>
            <a:ext cx="7378781" cy="500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0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8498-D13D-A16E-4E50-568EB8B9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23" y="597814"/>
            <a:ext cx="10420351" cy="770792"/>
          </a:xfrm>
        </p:spPr>
        <p:txBody>
          <a:bodyPr/>
          <a:lstStyle/>
          <a:p>
            <a:pPr algn="just"/>
            <a:r>
              <a:rPr lang="en-US" sz="3400" b="1" dirty="0">
                <a:latin typeface="Cambria" panose="02040503050406030204" pitchFamily="18" charset="0"/>
                <a:ea typeface="Cambria" panose="02040503050406030204" pitchFamily="18" charset="0"/>
              </a:rPr>
              <a:t>Development Tools and Platforms</a:t>
            </a:r>
            <a:br>
              <a:rPr lang="en-US" sz="3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C2E68-379C-FA70-A8A1-288A28950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EB2A9-98DE-3B77-73AA-55F0F615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2" y="385969"/>
            <a:ext cx="689804" cy="937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3C97E-09EB-4876-EC07-D09B8DDF3615}"/>
              </a:ext>
            </a:extLst>
          </p:cNvPr>
          <p:cNvSpPr txBox="1"/>
          <p:nvPr/>
        </p:nvSpPr>
        <p:spPr>
          <a:xfrm>
            <a:off x="1457323" y="2111723"/>
            <a:ext cx="1020978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development of our database leverages the following tools and platforms: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Database Management System: MySQL for database management.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Development Environment: PHP for backend scripting, integrated with HTML and CSS for frontend.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Web Server: XAMPP serving web pages and handling HTTP requests.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Version Control: Git for source code management and collaboration, using platforms like GitHub or GitLab.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5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8000"/>
      </a:dk2>
      <a:lt2>
        <a:srgbClr val="E3DED1"/>
      </a:lt2>
      <a:accent1>
        <a:srgbClr val="008000"/>
      </a:accent1>
      <a:accent2>
        <a:srgbClr val="008000"/>
      </a:accent2>
      <a:accent3>
        <a:srgbClr val="C0CF3A"/>
      </a:accent3>
      <a:accent4>
        <a:srgbClr val="008000"/>
      </a:accent4>
      <a:accent5>
        <a:srgbClr val="4AB5C4"/>
      </a:accent5>
      <a:accent6>
        <a:srgbClr val="0989B1"/>
      </a:accent6>
      <a:hlink>
        <a:srgbClr val="008000"/>
      </a:hlink>
      <a:folHlink>
        <a:srgbClr val="BA6906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{7F82CCDA-A111-4309-A13D-D6BFE7883514}tf67061901_win32</Template>
  <TotalTime>2506</TotalTime>
  <Words>416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Cambria Math</vt:lpstr>
      <vt:lpstr>Daytona Condensed Light</vt:lpstr>
      <vt:lpstr>Posterama</vt:lpstr>
      <vt:lpstr>Office Theme</vt:lpstr>
      <vt:lpstr>PowerPoint Presentation</vt:lpstr>
      <vt:lpstr>Introduction </vt:lpstr>
      <vt:lpstr>Motivation </vt:lpstr>
      <vt:lpstr>Requirements </vt:lpstr>
      <vt:lpstr>Goals </vt:lpstr>
      <vt:lpstr>Objectives </vt:lpstr>
      <vt:lpstr>Features</vt:lpstr>
      <vt:lpstr>Entity Relationship Diagram </vt:lpstr>
      <vt:lpstr>Development Tools and Platforms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 UG CSE Program</dc:title>
  <dc:creator>ASUS</dc:creator>
  <cp:lastModifiedBy>KD Nahin</cp:lastModifiedBy>
  <cp:revision>18</cp:revision>
  <dcterms:created xsi:type="dcterms:W3CDTF">2023-10-17T14:04:25Z</dcterms:created>
  <dcterms:modified xsi:type="dcterms:W3CDTF">2024-06-05T18:53:49Z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