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oubag Medium" charset="1" panose="02020A03060303060403"/>
      <p:regular r:id="rId13"/>
    </p:embeddedFont>
    <p:embeddedFont>
      <p:font typeface="Nunito 1 Bold" charset="1" panose="00000800000000000000"/>
      <p:regular r:id="rId14"/>
    </p:embeddedFont>
    <p:embeddedFont>
      <p:font typeface="Nunito Bold Bold" charset="1" panose="00000000000000000000"/>
      <p:regular r:id="rId15"/>
    </p:embeddedFont>
    <p:embeddedFont>
      <p:font typeface="Nunito Bold" charset="1" panose="00000000000000000000"/>
      <p:regular r:id="rId16"/>
    </p:embeddedFont>
    <p:embeddedFont>
      <p:font typeface="Nunito 2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6399">
            <a:off x="4298613" y="-5611515"/>
            <a:ext cx="15411678" cy="17334198"/>
          </a:xfrm>
          <a:custGeom>
            <a:avLst/>
            <a:gdLst/>
            <a:ahLst/>
            <a:cxnLst/>
            <a:rect r="r" b="b" t="t" l="l"/>
            <a:pathLst>
              <a:path h="17334198" w="15411678">
                <a:moveTo>
                  <a:pt x="0" y="0"/>
                </a:moveTo>
                <a:lnTo>
                  <a:pt x="15411678" y="0"/>
                </a:lnTo>
                <a:lnTo>
                  <a:pt x="15411678" y="17334198"/>
                </a:lnTo>
                <a:lnTo>
                  <a:pt x="0" y="1733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5413" y="2402716"/>
            <a:ext cx="8841254" cy="8005354"/>
          </a:xfrm>
          <a:custGeom>
            <a:avLst/>
            <a:gdLst/>
            <a:ahLst/>
            <a:cxnLst/>
            <a:rect r="r" b="b" t="t" l="l"/>
            <a:pathLst>
              <a:path h="8005354" w="8841254">
                <a:moveTo>
                  <a:pt x="0" y="0"/>
                </a:moveTo>
                <a:lnTo>
                  <a:pt x="8841255" y="0"/>
                </a:lnTo>
                <a:lnTo>
                  <a:pt x="8841255" y="8005354"/>
                </a:lnTo>
                <a:lnTo>
                  <a:pt x="0" y="8005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14751" y="6989146"/>
            <a:ext cx="972008" cy="1000596"/>
          </a:xfrm>
          <a:custGeom>
            <a:avLst/>
            <a:gdLst/>
            <a:ahLst/>
            <a:cxnLst/>
            <a:rect r="r" b="b" t="t" l="l"/>
            <a:pathLst>
              <a:path h="1000596" w="972008">
                <a:moveTo>
                  <a:pt x="0" y="0"/>
                </a:moveTo>
                <a:lnTo>
                  <a:pt x="972008" y="0"/>
                </a:lnTo>
                <a:lnTo>
                  <a:pt x="972008" y="1000597"/>
                </a:lnTo>
                <a:lnTo>
                  <a:pt x="0" y="10005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81448" y="3657300"/>
            <a:ext cx="835578" cy="860154"/>
          </a:xfrm>
          <a:custGeom>
            <a:avLst/>
            <a:gdLst/>
            <a:ahLst/>
            <a:cxnLst/>
            <a:rect r="r" b="b" t="t" l="l"/>
            <a:pathLst>
              <a:path h="860154" w="835578">
                <a:moveTo>
                  <a:pt x="0" y="0"/>
                </a:moveTo>
                <a:lnTo>
                  <a:pt x="835579" y="0"/>
                </a:lnTo>
                <a:lnTo>
                  <a:pt x="835579" y="860154"/>
                </a:lnTo>
                <a:lnTo>
                  <a:pt x="0" y="860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83892" y="8490041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7" y="0"/>
                </a:lnTo>
                <a:lnTo>
                  <a:pt x="1492617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29613" y="451700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57996" y="8257704"/>
            <a:ext cx="1242253" cy="1278790"/>
          </a:xfrm>
          <a:custGeom>
            <a:avLst/>
            <a:gdLst/>
            <a:ahLst/>
            <a:cxnLst/>
            <a:rect r="r" b="b" t="t" l="l"/>
            <a:pathLst>
              <a:path h="1278790" w="1242253">
                <a:moveTo>
                  <a:pt x="0" y="0"/>
                </a:moveTo>
                <a:lnTo>
                  <a:pt x="1242253" y="0"/>
                </a:lnTo>
                <a:lnTo>
                  <a:pt x="1242253" y="1278789"/>
                </a:lnTo>
                <a:lnTo>
                  <a:pt x="0" y="12787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32982" y="1612718"/>
            <a:ext cx="10542940" cy="146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4"/>
              </a:lnSpc>
            </a:pPr>
            <a:r>
              <a:rPr lang="en-US" sz="10129">
                <a:solidFill>
                  <a:srgbClr val="231F20"/>
                </a:solidFill>
                <a:latin typeface="Loubag Medium"/>
              </a:rPr>
              <a:t>Becha-Kena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71270" y="3418611"/>
            <a:ext cx="9666363" cy="2417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CD595B"/>
                </a:solidFill>
                <a:latin typeface="Nunito 1 Bold"/>
              </a:rPr>
              <a:t>Presented by: </a:t>
            </a:r>
          </a:p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CD595B"/>
                </a:solidFill>
                <a:latin typeface="Nunito 1 Bold"/>
              </a:rPr>
              <a:t>Zayeed Hasan - 20210204032</a:t>
            </a:r>
          </a:p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CD595B"/>
                </a:solidFill>
                <a:latin typeface="Nunito 1 Bold"/>
              </a:rPr>
              <a:t>Mirza Naeem Beg - 20210204033</a:t>
            </a:r>
          </a:p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CD595B"/>
                </a:solidFill>
                <a:latin typeface="Nunito 1 Bold"/>
              </a:rPr>
              <a:t>Salim Ullah Sadik - 20200204085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844210" y="142160"/>
            <a:ext cx="5495488" cy="2260555"/>
          </a:xfrm>
          <a:custGeom>
            <a:avLst/>
            <a:gdLst/>
            <a:ahLst/>
            <a:cxnLst/>
            <a:rect r="r" b="b" t="t" l="l"/>
            <a:pathLst>
              <a:path h="2260555" w="5495488">
                <a:moveTo>
                  <a:pt x="0" y="0"/>
                </a:moveTo>
                <a:lnTo>
                  <a:pt x="5495488" y="0"/>
                </a:lnTo>
                <a:lnTo>
                  <a:pt x="5495488" y="2260556"/>
                </a:lnTo>
                <a:lnTo>
                  <a:pt x="0" y="226055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6274" t="-14786" r="-68516" b="-25358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83307">
            <a:off x="6480852" y="-2013429"/>
            <a:ext cx="12986528" cy="14606524"/>
          </a:xfrm>
          <a:custGeom>
            <a:avLst/>
            <a:gdLst/>
            <a:ahLst/>
            <a:cxnLst/>
            <a:rect r="r" b="b" t="t" l="l"/>
            <a:pathLst>
              <a:path h="14606524" w="12986528">
                <a:moveTo>
                  <a:pt x="0" y="0"/>
                </a:moveTo>
                <a:lnTo>
                  <a:pt x="12986528" y="0"/>
                </a:lnTo>
                <a:lnTo>
                  <a:pt x="12986528" y="14606524"/>
                </a:lnTo>
                <a:lnTo>
                  <a:pt x="0" y="14606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9302" y="2436151"/>
            <a:ext cx="8811742" cy="7994653"/>
          </a:xfrm>
          <a:custGeom>
            <a:avLst/>
            <a:gdLst/>
            <a:ahLst/>
            <a:cxnLst/>
            <a:rect r="r" b="b" t="t" l="l"/>
            <a:pathLst>
              <a:path h="7994653" w="8811742">
                <a:moveTo>
                  <a:pt x="0" y="0"/>
                </a:moveTo>
                <a:lnTo>
                  <a:pt x="8811742" y="0"/>
                </a:lnTo>
                <a:lnTo>
                  <a:pt x="8811742" y="7994653"/>
                </a:lnTo>
                <a:lnTo>
                  <a:pt x="0" y="7994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61585" y="2763814"/>
            <a:ext cx="8034858" cy="114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</a:pPr>
            <a:r>
              <a:rPr lang="en-US" sz="8016">
                <a:solidFill>
                  <a:srgbClr val="231F20"/>
                </a:solidFill>
                <a:latin typeface="Loubag Medium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60954" y="4360704"/>
            <a:ext cx="6921020" cy="41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3258">
                <a:solidFill>
                  <a:srgbClr val="CD595B"/>
                </a:solidFill>
                <a:latin typeface="Nunito Bold Bold"/>
              </a:rPr>
              <a:t>What is Becha-Kena?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76054" y="5067300"/>
            <a:ext cx="6805919" cy="159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9"/>
              </a:lnSpc>
            </a:pPr>
            <a:r>
              <a:rPr lang="en-US" sz="2899">
                <a:solidFill>
                  <a:srgbClr val="0D0608"/>
                </a:solidFill>
                <a:latin typeface="Nunito 1 Bold"/>
              </a:rPr>
              <a:t>Becha-Kena is a Dynamic E-Commerce Platform with Integrated Auction Functionality.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0535" y="175595"/>
            <a:ext cx="5495488" cy="2260555"/>
          </a:xfrm>
          <a:custGeom>
            <a:avLst/>
            <a:gdLst/>
            <a:ahLst/>
            <a:cxnLst/>
            <a:rect r="r" b="b" t="t" l="l"/>
            <a:pathLst>
              <a:path h="2260555" w="5495488">
                <a:moveTo>
                  <a:pt x="0" y="0"/>
                </a:moveTo>
                <a:lnTo>
                  <a:pt x="5495488" y="0"/>
                </a:lnTo>
                <a:lnTo>
                  <a:pt x="5495488" y="2260556"/>
                </a:lnTo>
                <a:lnTo>
                  <a:pt x="0" y="22605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274" t="-14786" r="-68516" b="-25358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83892" y="8937545"/>
            <a:ext cx="972008" cy="1000596"/>
          </a:xfrm>
          <a:custGeom>
            <a:avLst/>
            <a:gdLst/>
            <a:ahLst/>
            <a:cxnLst/>
            <a:rect r="r" b="b" t="t" l="l"/>
            <a:pathLst>
              <a:path h="1000596" w="972008">
                <a:moveTo>
                  <a:pt x="0" y="0"/>
                </a:moveTo>
                <a:lnTo>
                  <a:pt x="972008" y="0"/>
                </a:lnTo>
                <a:lnTo>
                  <a:pt x="972008" y="1000597"/>
                </a:lnTo>
                <a:lnTo>
                  <a:pt x="0" y="1000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963282" y="386382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44847" t="-296347" r="-724937" b="-54461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19796" y="3148832"/>
            <a:ext cx="7938551" cy="12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8509">
                <a:solidFill>
                  <a:srgbClr val="FFFFFF"/>
                </a:solidFill>
                <a:latin typeface="Loubag Medium"/>
              </a:rPr>
              <a:t>Bidding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6309" y="6207653"/>
            <a:ext cx="7938551" cy="12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8509">
                <a:solidFill>
                  <a:srgbClr val="FFFFFF"/>
                </a:solidFill>
                <a:latin typeface="Loubag Medium"/>
              </a:rPr>
              <a:t>Shopping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92984" y="362409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3110" y="3730220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0" y="0"/>
                </a:lnTo>
                <a:lnTo>
                  <a:pt x="1150890" y="1184741"/>
                </a:lnTo>
                <a:lnTo>
                  <a:pt x="0" y="1184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46676" y="7721782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7" y="0"/>
                </a:lnTo>
                <a:lnTo>
                  <a:pt x="1492617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93344" y="616318"/>
            <a:ext cx="999309" cy="1028700"/>
          </a:xfrm>
          <a:custGeom>
            <a:avLst/>
            <a:gdLst/>
            <a:ahLst/>
            <a:cxnLst/>
            <a:rect r="r" b="b" t="t" l="l"/>
            <a:pathLst>
              <a:path h="1028700" w="999309">
                <a:moveTo>
                  <a:pt x="0" y="0"/>
                </a:moveTo>
                <a:lnTo>
                  <a:pt x="999309" y="0"/>
                </a:lnTo>
                <a:lnTo>
                  <a:pt x="999309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6668847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7" y="0"/>
                </a:lnTo>
                <a:lnTo>
                  <a:pt x="1492617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93486">
            <a:off x="2886905" y="2611418"/>
            <a:ext cx="3593171" cy="3778669"/>
          </a:xfrm>
          <a:custGeom>
            <a:avLst/>
            <a:gdLst/>
            <a:ahLst/>
            <a:cxnLst/>
            <a:rect r="r" b="b" t="t" l="l"/>
            <a:pathLst>
              <a:path h="3778669" w="3593171">
                <a:moveTo>
                  <a:pt x="0" y="0"/>
                </a:moveTo>
                <a:lnTo>
                  <a:pt x="3593171" y="0"/>
                </a:lnTo>
                <a:lnTo>
                  <a:pt x="3593171" y="3778670"/>
                </a:lnTo>
                <a:lnTo>
                  <a:pt x="0" y="37786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30710" y="4847652"/>
            <a:ext cx="3716723" cy="3642389"/>
          </a:xfrm>
          <a:custGeom>
            <a:avLst/>
            <a:gdLst/>
            <a:ahLst/>
            <a:cxnLst/>
            <a:rect r="r" b="b" t="t" l="l"/>
            <a:pathLst>
              <a:path h="3642389" w="3716723">
                <a:moveTo>
                  <a:pt x="0" y="0"/>
                </a:moveTo>
                <a:lnTo>
                  <a:pt x="3716723" y="0"/>
                </a:lnTo>
                <a:lnTo>
                  <a:pt x="3716723" y="3642389"/>
                </a:lnTo>
                <a:lnTo>
                  <a:pt x="0" y="36423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90436" y="750680"/>
            <a:ext cx="8388846" cy="1148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  <a:spcBef>
                <a:spcPct val="0"/>
              </a:spcBef>
            </a:pPr>
            <a:r>
              <a:rPr lang="en-US" sz="8016">
                <a:solidFill>
                  <a:srgbClr val="FFFFFF"/>
                </a:solidFill>
                <a:latin typeface="Loubag Medium"/>
              </a:rPr>
              <a:t> Bullet </a:t>
            </a:r>
            <a:r>
              <a:rPr lang="en-US" sz="8016">
                <a:solidFill>
                  <a:srgbClr val="FFFFFF"/>
                </a:solidFill>
                <a:latin typeface="Loubag Medium"/>
              </a:rPr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901824" y="-427259"/>
            <a:ext cx="10835690" cy="11141518"/>
            <a:chOff x="0" y="0"/>
            <a:chExt cx="6350000" cy="6529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82550"/>
              <a:ext cx="6350000" cy="6445403"/>
            </a:xfrm>
            <a:custGeom>
              <a:avLst/>
              <a:gdLst/>
              <a:ahLst/>
              <a:cxnLst/>
              <a:rect r="r" b="b" t="t" l="l"/>
              <a:pathLst>
                <a:path h="6445403" w="6350000">
                  <a:moveTo>
                    <a:pt x="5877560" y="149860"/>
                  </a:moveTo>
                  <a:cubicBezTo>
                    <a:pt x="5786120" y="208280"/>
                    <a:pt x="5713730" y="255270"/>
                    <a:pt x="5556250" y="255270"/>
                  </a:cubicBezTo>
                  <a:cubicBezTo>
                    <a:pt x="5398770" y="255270"/>
                    <a:pt x="5326380" y="209550"/>
                    <a:pt x="5234940" y="149860"/>
                  </a:cubicBezTo>
                  <a:cubicBezTo>
                    <a:pt x="5130800" y="82550"/>
                    <a:pt x="5001260" y="0"/>
                    <a:pt x="4762500" y="0"/>
                  </a:cubicBezTo>
                  <a:cubicBezTo>
                    <a:pt x="4523740" y="0"/>
                    <a:pt x="4394200" y="82550"/>
                    <a:pt x="4290060" y="148590"/>
                  </a:cubicBezTo>
                  <a:cubicBezTo>
                    <a:pt x="4198620" y="207010"/>
                    <a:pt x="4126230" y="254000"/>
                    <a:pt x="3968750" y="254000"/>
                  </a:cubicBezTo>
                  <a:cubicBezTo>
                    <a:pt x="3811270" y="254000"/>
                    <a:pt x="3738880" y="208280"/>
                    <a:pt x="3647440" y="148590"/>
                  </a:cubicBezTo>
                  <a:cubicBezTo>
                    <a:pt x="3543300" y="82550"/>
                    <a:pt x="3413760" y="0"/>
                    <a:pt x="3175000" y="0"/>
                  </a:cubicBezTo>
                  <a:cubicBezTo>
                    <a:pt x="2936240" y="0"/>
                    <a:pt x="2806700" y="82550"/>
                    <a:pt x="2702560" y="148590"/>
                  </a:cubicBezTo>
                  <a:cubicBezTo>
                    <a:pt x="2611120" y="207010"/>
                    <a:pt x="2538730" y="254000"/>
                    <a:pt x="2381250" y="254000"/>
                  </a:cubicBezTo>
                  <a:cubicBezTo>
                    <a:pt x="2223770" y="254000"/>
                    <a:pt x="2151380" y="208280"/>
                    <a:pt x="2059940" y="148590"/>
                  </a:cubicBezTo>
                  <a:cubicBezTo>
                    <a:pt x="1955800" y="82550"/>
                    <a:pt x="1826260" y="0"/>
                    <a:pt x="1587500" y="0"/>
                  </a:cubicBezTo>
                  <a:cubicBezTo>
                    <a:pt x="1348740" y="0"/>
                    <a:pt x="1219200" y="82550"/>
                    <a:pt x="1115060" y="148590"/>
                  </a:cubicBezTo>
                  <a:cubicBezTo>
                    <a:pt x="1023620" y="207010"/>
                    <a:pt x="951230" y="254000"/>
                    <a:pt x="793750" y="254000"/>
                  </a:cubicBezTo>
                  <a:cubicBezTo>
                    <a:pt x="636270" y="254000"/>
                    <a:pt x="563880" y="208280"/>
                    <a:pt x="472440" y="148590"/>
                  </a:cubicBezTo>
                  <a:cubicBezTo>
                    <a:pt x="368300" y="82550"/>
                    <a:pt x="238760" y="0"/>
                    <a:pt x="0" y="0"/>
                  </a:cubicBezTo>
                  <a:lnTo>
                    <a:pt x="0" y="6445403"/>
                  </a:lnTo>
                  <a:lnTo>
                    <a:pt x="6350000" y="6445403"/>
                  </a:lnTo>
                  <a:lnTo>
                    <a:pt x="6350000" y="0"/>
                  </a:lnTo>
                  <a:cubicBezTo>
                    <a:pt x="6111240" y="0"/>
                    <a:pt x="5981700" y="82550"/>
                    <a:pt x="5877560" y="1498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10459" y="3179678"/>
            <a:ext cx="1001909" cy="1031376"/>
          </a:xfrm>
          <a:custGeom>
            <a:avLst/>
            <a:gdLst/>
            <a:ahLst/>
            <a:cxnLst/>
            <a:rect r="r" b="b" t="t" l="l"/>
            <a:pathLst>
              <a:path h="1031376" w="1001909">
                <a:moveTo>
                  <a:pt x="0" y="0"/>
                </a:moveTo>
                <a:lnTo>
                  <a:pt x="1001909" y="0"/>
                </a:lnTo>
                <a:lnTo>
                  <a:pt x="1001909" y="1031376"/>
                </a:lnTo>
                <a:lnTo>
                  <a:pt x="0" y="1031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26650" y="436330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1" y="0"/>
                </a:lnTo>
                <a:lnTo>
                  <a:pt x="1150891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55224" y="8528503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1" y="0"/>
                </a:lnTo>
                <a:lnTo>
                  <a:pt x="1150891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0459" y="4941084"/>
            <a:ext cx="7720210" cy="1148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</a:pPr>
            <a:r>
              <a:rPr lang="en-US" sz="8016">
                <a:solidFill>
                  <a:srgbClr val="FFFFFF"/>
                </a:solidFill>
                <a:latin typeface="Loubag Medium"/>
              </a:rPr>
              <a:t>Becha-Kena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16864" y="1203057"/>
            <a:ext cx="6662873" cy="771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4E2F5F"/>
                </a:solidFill>
                <a:latin typeface="Nunito 1 Bold"/>
              </a:rPr>
              <a:t>User Accounts and Profiles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CD595B"/>
                </a:solidFill>
                <a:latin typeface="Nunito 1 Bold"/>
              </a:rPr>
              <a:t>Product Listings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4E2F5F"/>
                </a:solidFill>
                <a:latin typeface="Nunito 1 Bold"/>
              </a:rPr>
              <a:t>Shopping Cart and Checkout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CD595B"/>
                </a:solidFill>
                <a:latin typeface="Nunito 1 Bold"/>
              </a:rPr>
              <a:t>User Reviews and Ratings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4E2F5F"/>
                </a:solidFill>
                <a:latin typeface="Nunito 1 Bold"/>
              </a:rPr>
              <a:t>Customer Support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CD595B"/>
                </a:solidFill>
                <a:latin typeface="Nunito 1 Bold"/>
              </a:rPr>
              <a:t>Bidding Platform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4E2F5F"/>
                </a:solidFill>
                <a:latin typeface="Nunito 1 Bold"/>
              </a:rPr>
              <a:t>User Participation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CD595B"/>
                </a:solidFill>
                <a:latin typeface="Nunito 1 Bold"/>
              </a:rPr>
              <a:t>Auction Management</a:t>
            </a:r>
          </a:p>
          <a:p>
            <a:pPr algn="l" marL="800177" indent="-400088" lvl="1">
              <a:lnSpc>
                <a:spcPts val="5559"/>
              </a:lnSpc>
              <a:buFont typeface="Arial"/>
              <a:buChar char="•"/>
            </a:pPr>
            <a:r>
              <a:rPr lang="en-US" sz="3706">
                <a:solidFill>
                  <a:srgbClr val="4E2F5F"/>
                </a:solidFill>
                <a:latin typeface="Nunito 1 Bold"/>
              </a:rPr>
              <a:t>Feedback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156006"/>
            <a:ext cx="7720210" cy="1148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</a:pPr>
            <a:r>
              <a:rPr lang="en-US" sz="8016">
                <a:solidFill>
                  <a:srgbClr val="FFFFFF"/>
                </a:solidFill>
                <a:latin typeface="Loubag Medium"/>
              </a:rPr>
              <a:t>Features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04345" y="698340"/>
            <a:ext cx="4332439" cy="3647126"/>
          </a:xfrm>
          <a:custGeom>
            <a:avLst/>
            <a:gdLst/>
            <a:ahLst/>
            <a:cxnLst/>
            <a:rect r="r" b="b" t="t" l="l"/>
            <a:pathLst>
              <a:path h="3647126" w="4332439">
                <a:moveTo>
                  <a:pt x="0" y="0"/>
                </a:moveTo>
                <a:lnTo>
                  <a:pt x="4332439" y="0"/>
                </a:lnTo>
                <a:lnTo>
                  <a:pt x="4332439" y="3647127"/>
                </a:lnTo>
                <a:lnTo>
                  <a:pt x="0" y="3647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0747" y="422643"/>
            <a:ext cx="28269494" cy="9441713"/>
            <a:chOff x="0" y="0"/>
            <a:chExt cx="37692659" cy="1258895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011163" cy="6593071"/>
              <a:chOff x="0" y="0"/>
              <a:chExt cx="6350000" cy="22021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82550"/>
                <a:ext cx="6350000" cy="2118360"/>
              </a:xfrm>
              <a:custGeom>
                <a:avLst/>
                <a:gdLst/>
                <a:ahLst/>
                <a:cxnLst/>
                <a:rect r="r" b="b" t="t" l="l"/>
                <a:pathLst>
                  <a:path h="2118360" w="6350000">
                    <a:moveTo>
                      <a:pt x="5877560" y="149860"/>
                    </a:moveTo>
                    <a:cubicBezTo>
                      <a:pt x="5786120" y="208280"/>
                      <a:pt x="5713730" y="255270"/>
                      <a:pt x="5556250" y="255270"/>
                    </a:cubicBezTo>
                    <a:cubicBezTo>
                      <a:pt x="5398770" y="255270"/>
                      <a:pt x="5326380" y="209550"/>
                      <a:pt x="5234940" y="149860"/>
                    </a:cubicBezTo>
                    <a:cubicBezTo>
                      <a:pt x="5130800" y="82550"/>
                      <a:pt x="5001260" y="0"/>
                      <a:pt x="4762500" y="0"/>
                    </a:cubicBezTo>
                    <a:cubicBezTo>
                      <a:pt x="4523740" y="0"/>
                      <a:pt x="4394200" y="82550"/>
                      <a:pt x="4290060" y="148590"/>
                    </a:cubicBezTo>
                    <a:cubicBezTo>
                      <a:pt x="4198620" y="207010"/>
                      <a:pt x="4126230" y="254000"/>
                      <a:pt x="3968750" y="254000"/>
                    </a:cubicBezTo>
                    <a:cubicBezTo>
                      <a:pt x="3811270" y="254000"/>
                      <a:pt x="3738880" y="208280"/>
                      <a:pt x="3647440" y="148590"/>
                    </a:cubicBezTo>
                    <a:cubicBezTo>
                      <a:pt x="3543300" y="82550"/>
                      <a:pt x="3413760" y="0"/>
                      <a:pt x="3175000" y="0"/>
                    </a:cubicBezTo>
                    <a:cubicBezTo>
                      <a:pt x="2936240" y="0"/>
                      <a:pt x="2806700" y="82550"/>
                      <a:pt x="2702560" y="148590"/>
                    </a:cubicBezTo>
                    <a:cubicBezTo>
                      <a:pt x="2611120" y="207010"/>
                      <a:pt x="2538730" y="254000"/>
                      <a:pt x="2381250" y="254000"/>
                    </a:cubicBezTo>
                    <a:cubicBezTo>
                      <a:pt x="2223770" y="254000"/>
                      <a:pt x="2151380" y="208280"/>
                      <a:pt x="2059940" y="148590"/>
                    </a:cubicBezTo>
                    <a:cubicBezTo>
                      <a:pt x="1955800" y="82550"/>
                      <a:pt x="1826260" y="0"/>
                      <a:pt x="1587500" y="0"/>
                    </a:cubicBezTo>
                    <a:cubicBezTo>
                      <a:pt x="1348740" y="0"/>
                      <a:pt x="1219200" y="82550"/>
                      <a:pt x="1115060" y="148590"/>
                    </a:cubicBezTo>
                    <a:cubicBezTo>
                      <a:pt x="1023620" y="207010"/>
                      <a:pt x="951230" y="254000"/>
                      <a:pt x="793750" y="254000"/>
                    </a:cubicBezTo>
                    <a:cubicBezTo>
                      <a:pt x="636270" y="254000"/>
                      <a:pt x="563880" y="208280"/>
                      <a:pt x="472440" y="148590"/>
                    </a:cubicBezTo>
                    <a:cubicBezTo>
                      <a:pt x="368300" y="82550"/>
                      <a:pt x="238760" y="0"/>
                      <a:pt x="0" y="0"/>
                    </a:cubicBezTo>
                    <a:lnTo>
                      <a:pt x="0" y="2118360"/>
                    </a:lnTo>
                    <a:lnTo>
                      <a:pt x="6350000" y="2118360"/>
                    </a:lnTo>
                    <a:lnTo>
                      <a:pt x="6350000" y="0"/>
                    </a:lnTo>
                    <a:cubicBezTo>
                      <a:pt x="6111240" y="0"/>
                      <a:pt x="5981700" y="82550"/>
                      <a:pt x="5877560" y="1498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18681496" y="0"/>
              <a:ext cx="19011163" cy="6593071"/>
              <a:chOff x="0" y="0"/>
              <a:chExt cx="6350000" cy="220218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82550"/>
                <a:ext cx="6350000" cy="2118360"/>
              </a:xfrm>
              <a:custGeom>
                <a:avLst/>
                <a:gdLst/>
                <a:ahLst/>
                <a:cxnLst/>
                <a:rect r="r" b="b" t="t" l="l"/>
                <a:pathLst>
                  <a:path h="2118360" w="6350000">
                    <a:moveTo>
                      <a:pt x="5877560" y="149860"/>
                    </a:moveTo>
                    <a:cubicBezTo>
                      <a:pt x="5786120" y="208280"/>
                      <a:pt x="5713730" y="255270"/>
                      <a:pt x="5556250" y="255270"/>
                    </a:cubicBezTo>
                    <a:cubicBezTo>
                      <a:pt x="5398770" y="255270"/>
                      <a:pt x="5326380" y="209550"/>
                      <a:pt x="5234940" y="149860"/>
                    </a:cubicBezTo>
                    <a:cubicBezTo>
                      <a:pt x="5130800" y="82550"/>
                      <a:pt x="5001260" y="0"/>
                      <a:pt x="4762500" y="0"/>
                    </a:cubicBezTo>
                    <a:cubicBezTo>
                      <a:pt x="4523740" y="0"/>
                      <a:pt x="4394200" y="82550"/>
                      <a:pt x="4290060" y="148590"/>
                    </a:cubicBezTo>
                    <a:cubicBezTo>
                      <a:pt x="4198620" y="207010"/>
                      <a:pt x="4126230" y="254000"/>
                      <a:pt x="3968750" y="254000"/>
                    </a:cubicBezTo>
                    <a:cubicBezTo>
                      <a:pt x="3811270" y="254000"/>
                      <a:pt x="3738880" y="208280"/>
                      <a:pt x="3647440" y="148590"/>
                    </a:cubicBezTo>
                    <a:cubicBezTo>
                      <a:pt x="3543300" y="82550"/>
                      <a:pt x="3413760" y="0"/>
                      <a:pt x="3175000" y="0"/>
                    </a:cubicBezTo>
                    <a:cubicBezTo>
                      <a:pt x="2936240" y="0"/>
                      <a:pt x="2806700" y="82550"/>
                      <a:pt x="2702560" y="148590"/>
                    </a:cubicBezTo>
                    <a:cubicBezTo>
                      <a:pt x="2611120" y="207010"/>
                      <a:pt x="2538730" y="254000"/>
                      <a:pt x="2381250" y="254000"/>
                    </a:cubicBezTo>
                    <a:cubicBezTo>
                      <a:pt x="2223770" y="254000"/>
                      <a:pt x="2151380" y="208280"/>
                      <a:pt x="2059940" y="148590"/>
                    </a:cubicBezTo>
                    <a:cubicBezTo>
                      <a:pt x="1955800" y="82550"/>
                      <a:pt x="1826260" y="0"/>
                      <a:pt x="1587500" y="0"/>
                    </a:cubicBezTo>
                    <a:cubicBezTo>
                      <a:pt x="1348740" y="0"/>
                      <a:pt x="1219200" y="82550"/>
                      <a:pt x="1115060" y="148590"/>
                    </a:cubicBezTo>
                    <a:cubicBezTo>
                      <a:pt x="1023620" y="207010"/>
                      <a:pt x="951230" y="254000"/>
                      <a:pt x="793750" y="254000"/>
                    </a:cubicBezTo>
                    <a:cubicBezTo>
                      <a:pt x="636270" y="254000"/>
                      <a:pt x="563880" y="208280"/>
                      <a:pt x="472440" y="148590"/>
                    </a:cubicBezTo>
                    <a:cubicBezTo>
                      <a:pt x="368300" y="82550"/>
                      <a:pt x="238760" y="0"/>
                      <a:pt x="0" y="0"/>
                    </a:cubicBezTo>
                    <a:lnTo>
                      <a:pt x="0" y="2118360"/>
                    </a:lnTo>
                    <a:lnTo>
                      <a:pt x="6350000" y="2118360"/>
                    </a:lnTo>
                    <a:lnTo>
                      <a:pt x="6350000" y="0"/>
                    </a:lnTo>
                    <a:cubicBezTo>
                      <a:pt x="6111240" y="0"/>
                      <a:pt x="5981700" y="82550"/>
                      <a:pt x="5877560" y="1498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18681496" y="5995880"/>
              <a:ext cx="19011163" cy="6593071"/>
              <a:chOff x="0" y="0"/>
              <a:chExt cx="6350000" cy="22021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82550"/>
                <a:ext cx="6350000" cy="2118360"/>
              </a:xfrm>
              <a:custGeom>
                <a:avLst/>
                <a:gdLst/>
                <a:ahLst/>
                <a:cxnLst/>
                <a:rect r="r" b="b" t="t" l="l"/>
                <a:pathLst>
                  <a:path h="2118360" w="6350000">
                    <a:moveTo>
                      <a:pt x="5877560" y="149860"/>
                    </a:moveTo>
                    <a:cubicBezTo>
                      <a:pt x="5786120" y="208280"/>
                      <a:pt x="5713730" y="255270"/>
                      <a:pt x="5556250" y="255270"/>
                    </a:cubicBezTo>
                    <a:cubicBezTo>
                      <a:pt x="5398770" y="255270"/>
                      <a:pt x="5326380" y="209550"/>
                      <a:pt x="5234940" y="149860"/>
                    </a:cubicBezTo>
                    <a:cubicBezTo>
                      <a:pt x="5130800" y="82550"/>
                      <a:pt x="5001260" y="0"/>
                      <a:pt x="4762500" y="0"/>
                    </a:cubicBezTo>
                    <a:cubicBezTo>
                      <a:pt x="4523740" y="0"/>
                      <a:pt x="4394200" y="82550"/>
                      <a:pt x="4290060" y="148590"/>
                    </a:cubicBezTo>
                    <a:cubicBezTo>
                      <a:pt x="4198620" y="207010"/>
                      <a:pt x="4126230" y="254000"/>
                      <a:pt x="3968750" y="254000"/>
                    </a:cubicBezTo>
                    <a:cubicBezTo>
                      <a:pt x="3811270" y="254000"/>
                      <a:pt x="3738880" y="208280"/>
                      <a:pt x="3647440" y="148590"/>
                    </a:cubicBezTo>
                    <a:cubicBezTo>
                      <a:pt x="3543300" y="82550"/>
                      <a:pt x="3413760" y="0"/>
                      <a:pt x="3175000" y="0"/>
                    </a:cubicBezTo>
                    <a:cubicBezTo>
                      <a:pt x="2936240" y="0"/>
                      <a:pt x="2806700" y="82550"/>
                      <a:pt x="2702560" y="148590"/>
                    </a:cubicBezTo>
                    <a:cubicBezTo>
                      <a:pt x="2611120" y="207010"/>
                      <a:pt x="2538730" y="254000"/>
                      <a:pt x="2381250" y="254000"/>
                    </a:cubicBezTo>
                    <a:cubicBezTo>
                      <a:pt x="2223770" y="254000"/>
                      <a:pt x="2151380" y="208280"/>
                      <a:pt x="2059940" y="148590"/>
                    </a:cubicBezTo>
                    <a:cubicBezTo>
                      <a:pt x="1955800" y="82550"/>
                      <a:pt x="1826260" y="0"/>
                      <a:pt x="1587500" y="0"/>
                    </a:cubicBezTo>
                    <a:cubicBezTo>
                      <a:pt x="1348740" y="0"/>
                      <a:pt x="1219200" y="82550"/>
                      <a:pt x="1115060" y="148590"/>
                    </a:cubicBezTo>
                    <a:cubicBezTo>
                      <a:pt x="1023620" y="207010"/>
                      <a:pt x="951230" y="254000"/>
                      <a:pt x="793750" y="254000"/>
                    </a:cubicBezTo>
                    <a:cubicBezTo>
                      <a:pt x="636270" y="254000"/>
                      <a:pt x="563880" y="208280"/>
                      <a:pt x="472440" y="148590"/>
                    </a:cubicBezTo>
                    <a:cubicBezTo>
                      <a:pt x="368300" y="82550"/>
                      <a:pt x="238760" y="0"/>
                      <a:pt x="0" y="0"/>
                    </a:cubicBezTo>
                    <a:lnTo>
                      <a:pt x="0" y="2118360"/>
                    </a:lnTo>
                    <a:lnTo>
                      <a:pt x="6350000" y="2118360"/>
                    </a:lnTo>
                    <a:lnTo>
                      <a:pt x="6350000" y="0"/>
                    </a:lnTo>
                    <a:cubicBezTo>
                      <a:pt x="6111240" y="0"/>
                      <a:pt x="5981700" y="82550"/>
                      <a:pt x="5877560" y="1498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10800000">
              <a:off x="0" y="5995880"/>
              <a:ext cx="19011163" cy="6593071"/>
              <a:chOff x="0" y="0"/>
              <a:chExt cx="6350000" cy="220218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82550"/>
                <a:ext cx="6350000" cy="2118360"/>
              </a:xfrm>
              <a:custGeom>
                <a:avLst/>
                <a:gdLst/>
                <a:ahLst/>
                <a:cxnLst/>
                <a:rect r="r" b="b" t="t" l="l"/>
                <a:pathLst>
                  <a:path h="2118360" w="6350000">
                    <a:moveTo>
                      <a:pt x="5877560" y="149860"/>
                    </a:moveTo>
                    <a:cubicBezTo>
                      <a:pt x="5786120" y="208280"/>
                      <a:pt x="5713730" y="255270"/>
                      <a:pt x="5556250" y="255270"/>
                    </a:cubicBezTo>
                    <a:cubicBezTo>
                      <a:pt x="5398770" y="255270"/>
                      <a:pt x="5326380" y="209550"/>
                      <a:pt x="5234940" y="149860"/>
                    </a:cubicBezTo>
                    <a:cubicBezTo>
                      <a:pt x="5130800" y="82550"/>
                      <a:pt x="5001260" y="0"/>
                      <a:pt x="4762500" y="0"/>
                    </a:cubicBezTo>
                    <a:cubicBezTo>
                      <a:pt x="4523740" y="0"/>
                      <a:pt x="4394200" y="82550"/>
                      <a:pt x="4290060" y="148590"/>
                    </a:cubicBezTo>
                    <a:cubicBezTo>
                      <a:pt x="4198620" y="207010"/>
                      <a:pt x="4126230" y="254000"/>
                      <a:pt x="3968750" y="254000"/>
                    </a:cubicBezTo>
                    <a:cubicBezTo>
                      <a:pt x="3811270" y="254000"/>
                      <a:pt x="3738880" y="208280"/>
                      <a:pt x="3647440" y="148590"/>
                    </a:cubicBezTo>
                    <a:cubicBezTo>
                      <a:pt x="3543300" y="82550"/>
                      <a:pt x="3413760" y="0"/>
                      <a:pt x="3175000" y="0"/>
                    </a:cubicBezTo>
                    <a:cubicBezTo>
                      <a:pt x="2936240" y="0"/>
                      <a:pt x="2806700" y="82550"/>
                      <a:pt x="2702560" y="148590"/>
                    </a:cubicBezTo>
                    <a:cubicBezTo>
                      <a:pt x="2611120" y="207010"/>
                      <a:pt x="2538730" y="254000"/>
                      <a:pt x="2381250" y="254000"/>
                    </a:cubicBezTo>
                    <a:cubicBezTo>
                      <a:pt x="2223770" y="254000"/>
                      <a:pt x="2151380" y="208280"/>
                      <a:pt x="2059940" y="148590"/>
                    </a:cubicBezTo>
                    <a:cubicBezTo>
                      <a:pt x="1955800" y="82550"/>
                      <a:pt x="1826260" y="0"/>
                      <a:pt x="1587500" y="0"/>
                    </a:cubicBezTo>
                    <a:cubicBezTo>
                      <a:pt x="1348740" y="0"/>
                      <a:pt x="1219200" y="82550"/>
                      <a:pt x="1115060" y="148590"/>
                    </a:cubicBezTo>
                    <a:cubicBezTo>
                      <a:pt x="1023620" y="207010"/>
                      <a:pt x="951230" y="254000"/>
                      <a:pt x="793750" y="254000"/>
                    </a:cubicBezTo>
                    <a:cubicBezTo>
                      <a:pt x="636270" y="254000"/>
                      <a:pt x="563880" y="208280"/>
                      <a:pt x="472440" y="148590"/>
                    </a:cubicBezTo>
                    <a:cubicBezTo>
                      <a:pt x="368300" y="82550"/>
                      <a:pt x="238760" y="0"/>
                      <a:pt x="0" y="0"/>
                    </a:cubicBezTo>
                    <a:lnTo>
                      <a:pt x="0" y="2118360"/>
                    </a:lnTo>
                    <a:lnTo>
                      <a:pt x="6350000" y="2118360"/>
                    </a:lnTo>
                    <a:lnTo>
                      <a:pt x="6350000" y="0"/>
                    </a:lnTo>
                    <a:cubicBezTo>
                      <a:pt x="6111240" y="0"/>
                      <a:pt x="5981700" y="82550"/>
                      <a:pt x="5877560" y="1498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5158564" y="2624059"/>
            <a:ext cx="7970873" cy="90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6"/>
              </a:lnSpc>
            </a:pPr>
            <a:r>
              <a:rPr lang="en-US" sz="6327">
                <a:solidFill>
                  <a:srgbClr val="231F20"/>
                </a:solidFill>
                <a:latin typeface="Loubag Medium"/>
              </a:rPr>
              <a:t>Technology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2617" y="4411589"/>
            <a:ext cx="6921020" cy="184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0397" indent="-330198" lvl="1">
              <a:lnSpc>
                <a:spcPts val="2875"/>
              </a:lnSpc>
              <a:buFont typeface="Arial"/>
              <a:buChar char="•"/>
            </a:pPr>
            <a:r>
              <a:rPr lang="en-US" sz="3058">
                <a:solidFill>
                  <a:srgbClr val="CD595B"/>
                </a:solidFill>
                <a:latin typeface="Nunito Bold Bold"/>
              </a:rPr>
              <a:t>HTML:</a:t>
            </a:r>
            <a:r>
              <a:rPr lang="en-US" sz="3058">
                <a:solidFill>
                  <a:srgbClr val="CD595B"/>
                </a:solidFill>
                <a:latin typeface="Nunito Bold"/>
              </a:rPr>
              <a:t> </a:t>
            </a:r>
            <a:r>
              <a:rPr lang="en-US" sz="3058">
                <a:solidFill>
                  <a:srgbClr val="CD595B"/>
                </a:solidFill>
                <a:latin typeface="Nunito Bold Bold"/>
              </a:rPr>
              <a:t> </a:t>
            </a:r>
            <a:r>
              <a:rPr lang="en-US" sz="3058">
                <a:solidFill>
                  <a:srgbClr val="231F20"/>
                </a:solidFill>
                <a:latin typeface="Nunito Bold Bold"/>
              </a:rPr>
              <a:t>For structuring the web pages.</a:t>
            </a:r>
          </a:p>
          <a:p>
            <a:pPr algn="ctr">
              <a:lnSpc>
                <a:spcPts val="2875"/>
              </a:lnSpc>
            </a:pPr>
          </a:p>
          <a:p>
            <a:pPr algn="ctr" marL="660397" indent="-330198" lvl="1">
              <a:lnSpc>
                <a:spcPts val="2875"/>
              </a:lnSpc>
              <a:buFont typeface="Arial"/>
              <a:buChar char="•"/>
            </a:pPr>
            <a:r>
              <a:rPr lang="en-US" sz="3058">
                <a:solidFill>
                  <a:srgbClr val="CD595B"/>
                </a:solidFill>
                <a:latin typeface="Nunito Bold Bold"/>
              </a:rPr>
              <a:t>CSS: </a:t>
            </a:r>
            <a:r>
              <a:rPr lang="en-US" sz="3058">
                <a:solidFill>
                  <a:srgbClr val="231F20"/>
                </a:solidFill>
                <a:latin typeface="Nunito Bold Bold"/>
              </a:rPr>
              <a:t>For styling and designing the web pages.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920482" y="1382169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1" y="0"/>
                </a:lnTo>
                <a:lnTo>
                  <a:pt x="1150891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485101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7" y="0"/>
                </a:lnTo>
                <a:lnTo>
                  <a:pt x="1492617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677535" y="197429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1" y="0"/>
                </a:lnTo>
                <a:lnTo>
                  <a:pt x="1150891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51017" y="7148147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0" y="0"/>
                </a:lnTo>
                <a:lnTo>
                  <a:pt x="1150890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144000" y="4411589"/>
            <a:ext cx="7542750" cy="220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0397" indent="-330198" lvl="1">
              <a:lnSpc>
                <a:spcPts val="2875"/>
              </a:lnSpc>
              <a:buFont typeface="Arial"/>
              <a:buChar char="•"/>
            </a:pPr>
            <a:r>
              <a:rPr lang="en-US" sz="3058">
                <a:solidFill>
                  <a:srgbClr val="CD595B"/>
                </a:solidFill>
                <a:latin typeface="Nunito Bold Bold"/>
              </a:rPr>
              <a:t>PHP: </a:t>
            </a:r>
            <a:r>
              <a:rPr lang="en-US" sz="3058">
                <a:solidFill>
                  <a:srgbClr val="231F20"/>
                </a:solidFill>
                <a:latin typeface="Nunito Bold Bold"/>
                <a:ea typeface="Nunito Bold Bold"/>
              </a:rPr>
              <a:t>For server-si﻿de scripting and handling business logic.</a:t>
            </a:r>
          </a:p>
          <a:p>
            <a:pPr algn="ctr">
              <a:lnSpc>
                <a:spcPts val="2875"/>
              </a:lnSpc>
            </a:pPr>
          </a:p>
          <a:p>
            <a:pPr algn="ctr" marL="660397" indent="-330198" lvl="1">
              <a:lnSpc>
                <a:spcPts val="2875"/>
              </a:lnSpc>
              <a:buFont typeface="Arial"/>
              <a:buChar char="•"/>
            </a:pPr>
            <a:r>
              <a:rPr lang="en-US" sz="3058">
                <a:solidFill>
                  <a:srgbClr val="CD595B"/>
                </a:solidFill>
                <a:latin typeface="Nunito Bold Bold"/>
              </a:rPr>
              <a:t>MySQL: </a:t>
            </a:r>
            <a:r>
              <a:rPr lang="en-US" sz="3058">
                <a:solidFill>
                  <a:srgbClr val="231F20"/>
                </a:solidFill>
                <a:latin typeface="Nunito Bold Bold"/>
              </a:rPr>
              <a:t>A popular relational database that works well with PHP. </a:t>
            </a:r>
          </a:p>
          <a:p>
            <a:pPr algn="ctr">
              <a:lnSpc>
                <a:spcPts val="2875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956071" y="7148147"/>
            <a:ext cx="2539857" cy="4220306"/>
          </a:xfrm>
          <a:custGeom>
            <a:avLst/>
            <a:gdLst/>
            <a:ahLst/>
            <a:cxnLst/>
            <a:rect r="r" b="b" t="t" l="l"/>
            <a:pathLst>
              <a:path h="4220306" w="2539857">
                <a:moveTo>
                  <a:pt x="0" y="0"/>
                </a:moveTo>
                <a:lnTo>
                  <a:pt x="2539856" y="0"/>
                </a:lnTo>
                <a:lnTo>
                  <a:pt x="2539856" y="4220306"/>
                </a:lnTo>
                <a:lnTo>
                  <a:pt x="0" y="42203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849582" y="7148147"/>
            <a:ext cx="2654956" cy="4220306"/>
          </a:xfrm>
          <a:custGeom>
            <a:avLst/>
            <a:gdLst/>
            <a:ahLst/>
            <a:cxnLst/>
            <a:rect r="r" b="b" t="t" l="l"/>
            <a:pathLst>
              <a:path h="4220306" w="2654956">
                <a:moveTo>
                  <a:pt x="0" y="0"/>
                </a:moveTo>
                <a:lnTo>
                  <a:pt x="2654956" y="0"/>
                </a:lnTo>
                <a:lnTo>
                  <a:pt x="2654956" y="4220306"/>
                </a:lnTo>
                <a:lnTo>
                  <a:pt x="0" y="42203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83307">
            <a:off x="3195603" y="-4155513"/>
            <a:ext cx="13143713" cy="14783317"/>
          </a:xfrm>
          <a:custGeom>
            <a:avLst/>
            <a:gdLst/>
            <a:ahLst/>
            <a:cxnLst/>
            <a:rect r="r" b="b" t="t" l="l"/>
            <a:pathLst>
              <a:path h="14783317" w="13143713">
                <a:moveTo>
                  <a:pt x="0" y="0"/>
                </a:moveTo>
                <a:lnTo>
                  <a:pt x="13143713" y="0"/>
                </a:lnTo>
                <a:lnTo>
                  <a:pt x="13143713" y="14783317"/>
                </a:lnTo>
                <a:lnTo>
                  <a:pt x="0" y="14783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65695" y="6919582"/>
            <a:ext cx="4156609" cy="4050805"/>
          </a:xfrm>
          <a:custGeom>
            <a:avLst/>
            <a:gdLst/>
            <a:ahLst/>
            <a:cxnLst/>
            <a:rect r="r" b="b" t="t" l="l"/>
            <a:pathLst>
              <a:path h="4050805" w="4156609">
                <a:moveTo>
                  <a:pt x="0" y="0"/>
                </a:moveTo>
                <a:lnTo>
                  <a:pt x="4156610" y="0"/>
                </a:lnTo>
                <a:lnTo>
                  <a:pt x="4156610" y="4050804"/>
                </a:lnTo>
                <a:lnTo>
                  <a:pt x="0" y="4050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78402" y="4627812"/>
            <a:ext cx="1001909" cy="1031376"/>
          </a:xfrm>
          <a:custGeom>
            <a:avLst/>
            <a:gdLst/>
            <a:ahLst/>
            <a:cxnLst/>
            <a:rect r="r" b="b" t="t" l="l"/>
            <a:pathLst>
              <a:path h="1031376" w="1001909">
                <a:moveTo>
                  <a:pt x="0" y="0"/>
                </a:moveTo>
                <a:lnTo>
                  <a:pt x="1001909" y="0"/>
                </a:lnTo>
                <a:lnTo>
                  <a:pt x="1001909" y="1031376"/>
                </a:lnTo>
                <a:lnTo>
                  <a:pt x="0" y="10313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08410" y="242713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0" y="0"/>
                </a:lnTo>
                <a:lnTo>
                  <a:pt x="1150890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2391" y="8176725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0427" y="436330"/>
            <a:ext cx="1150890" cy="1184740"/>
          </a:xfrm>
          <a:custGeom>
            <a:avLst/>
            <a:gdLst/>
            <a:ahLst/>
            <a:cxnLst/>
            <a:rect r="r" b="b" t="t" l="l"/>
            <a:pathLst>
              <a:path h="1184740" w="1150890">
                <a:moveTo>
                  <a:pt x="0" y="0"/>
                </a:moveTo>
                <a:lnTo>
                  <a:pt x="1150890" y="0"/>
                </a:lnTo>
                <a:lnTo>
                  <a:pt x="1150890" y="1184740"/>
                </a:lnTo>
                <a:lnTo>
                  <a:pt x="0" y="11847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76638" y="1347485"/>
            <a:ext cx="9734725" cy="122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8509">
                <a:solidFill>
                  <a:srgbClr val="231F20"/>
                </a:solidFill>
                <a:latin typeface="Loubag Medium"/>
              </a:rPr>
              <a:t>Future Plans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12991" y="8176725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25697" y="5143500"/>
            <a:ext cx="1196714" cy="1231912"/>
          </a:xfrm>
          <a:custGeom>
            <a:avLst/>
            <a:gdLst/>
            <a:ahLst/>
            <a:cxnLst/>
            <a:rect r="r" b="b" t="t" l="l"/>
            <a:pathLst>
              <a:path h="1231912" w="1196714">
                <a:moveTo>
                  <a:pt x="0" y="0"/>
                </a:moveTo>
                <a:lnTo>
                  <a:pt x="1196714" y="0"/>
                </a:lnTo>
                <a:lnTo>
                  <a:pt x="1196714" y="1231912"/>
                </a:lnTo>
                <a:lnTo>
                  <a:pt x="0" y="12319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64246" y="3150747"/>
            <a:ext cx="7853065" cy="371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2926" indent="-296463" lvl="1">
              <a:lnSpc>
                <a:spcPts val="3075"/>
              </a:lnSpc>
              <a:buFont typeface="Arial"/>
              <a:buChar char="•"/>
            </a:pPr>
            <a:r>
              <a:rPr lang="en-US" sz="2746">
                <a:solidFill>
                  <a:srgbClr val="CD595B"/>
                </a:solidFill>
                <a:latin typeface="Nunito 2 Bold"/>
              </a:rPr>
              <a:t>Self-Publishing:</a:t>
            </a:r>
            <a:r>
              <a:rPr lang="en-US" sz="2746">
                <a:solidFill>
                  <a:srgbClr val="231F20"/>
                </a:solidFill>
                <a:latin typeface="Nunito 2 Bold"/>
              </a:rPr>
              <a:t> Users can upload and</a:t>
            </a:r>
          </a:p>
          <a:p>
            <a:pPr algn="ctr">
              <a:lnSpc>
                <a:spcPts val="2851"/>
              </a:lnSpc>
            </a:pPr>
            <a:r>
              <a:rPr lang="en-US" sz="2546">
                <a:solidFill>
                  <a:srgbClr val="231F20"/>
                </a:solidFill>
                <a:latin typeface="Nunito 2 Bold"/>
              </a:rPr>
              <a:t>      publish their own digital content.</a:t>
            </a:r>
          </a:p>
          <a:p>
            <a:pPr algn="ctr">
              <a:lnSpc>
                <a:spcPts val="2851"/>
              </a:lnSpc>
            </a:pPr>
          </a:p>
          <a:p>
            <a:pPr algn="ctr" marL="592926" indent="-296463" lvl="1">
              <a:lnSpc>
                <a:spcPts val="3075"/>
              </a:lnSpc>
              <a:buFont typeface="Arial"/>
              <a:buChar char="•"/>
            </a:pPr>
            <a:r>
              <a:rPr lang="en-US" sz="2746">
                <a:solidFill>
                  <a:srgbClr val="CD595B"/>
                </a:solidFill>
                <a:latin typeface="Nunito 2 Bold"/>
              </a:rPr>
              <a:t>Distribution: </a:t>
            </a:r>
            <a:r>
              <a:rPr lang="en-US" sz="2746">
                <a:solidFill>
                  <a:srgbClr val="231F20"/>
                </a:solidFill>
                <a:latin typeface="Nunito 2 Bold"/>
              </a:rPr>
              <a:t>Content can be sold directly</a:t>
            </a:r>
          </a:p>
          <a:p>
            <a:pPr algn="ctr">
              <a:lnSpc>
                <a:spcPts val="2851"/>
              </a:lnSpc>
            </a:pPr>
            <a:r>
              <a:rPr lang="en-US" sz="2546">
                <a:solidFill>
                  <a:srgbClr val="231F20"/>
                </a:solidFill>
                <a:latin typeface="Nunito 2 Bold"/>
              </a:rPr>
              <a:t>      on the platform.</a:t>
            </a:r>
          </a:p>
          <a:p>
            <a:pPr algn="ctr">
              <a:lnSpc>
                <a:spcPts val="2851"/>
              </a:lnSpc>
            </a:pPr>
          </a:p>
          <a:p>
            <a:pPr algn="ctr" marL="592926" indent="-296463" lvl="1">
              <a:lnSpc>
                <a:spcPts val="3075"/>
              </a:lnSpc>
              <a:buFont typeface="Arial"/>
              <a:buChar char="•"/>
            </a:pPr>
            <a:r>
              <a:rPr lang="en-US" sz="2746">
                <a:solidFill>
                  <a:srgbClr val="CD595B"/>
                </a:solidFill>
                <a:latin typeface="Nunito 2 Bold"/>
              </a:rPr>
              <a:t>Royalty Management:</a:t>
            </a:r>
            <a:r>
              <a:rPr lang="en-US" sz="2746">
                <a:solidFill>
                  <a:srgbClr val="231F20"/>
                </a:solidFill>
                <a:latin typeface="Nunito 2 Bold"/>
              </a:rPr>
              <a:t> Authors earn royalties</a:t>
            </a:r>
          </a:p>
          <a:p>
            <a:pPr algn="ctr">
              <a:lnSpc>
                <a:spcPts val="2851"/>
              </a:lnSpc>
            </a:pPr>
            <a:r>
              <a:rPr lang="en-US" sz="2546">
                <a:solidFill>
                  <a:srgbClr val="231F20"/>
                </a:solidFill>
                <a:latin typeface="Nunito 2 Bold"/>
              </a:rPr>
              <a:t> from sales.</a:t>
            </a:r>
          </a:p>
          <a:p>
            <a:pPr algn="ctr">
              <a:lnSpc>
                <a:spcPts val="2851"/>
              </a:lnSpc>
            </a:pPr>
          </a:p>
          <a:p>
            <a:pPr algn="ctr">
              <a:lnSpc>
                <a:spcPts val="285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6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408465">
            <a:off x="5317292" y="-2172485"/>
            <a:ext cx="12692826" cy="14276185"/>
          </a:xfrm>
          <a:custGeom>
            <a:avLst/>
            <a:gdLst/>
            <a:ahLst/>
            <a:cxnLst/>
            <a:rect r="r" b="b" t="t" l="l"/>
            <a:pathLst>
              <a:path h="14276185" w="12692826">
                <a:moveTo>
                  <a:pt x="0" y="0"/>
                </a:moveTo>
                <a:lnTo>
                  <a:pt x="12692826" y="0"/>
                </a:lnTo>
                <a:lnTo>
                  <a:pt x="12692826" y="14276185"/>
                </a:lnTo>
                <a:lnTo>
                  <a:pt x="0" y="1427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21224" y="2925805"/>
            <a:ext cx="8171505" cy="228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</a:pPr>
            <a:r>
              <a:rPr lang="en-US" sz="8016">
                <a:solidFill>
                  <a:srgbClr val="231F20"/>
                </a:solidFill>
                <a:latin typeface="Loubag Medium"/>
              </a:rPr>
              <a:t>Thank you for listening!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35656" y="5810735"/>
            <a:ext cx="7942641" cy="35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2858">
                <a:solidFill>
                  <a:srgbClr val="231F20"/>
                </a:solidFill>
                <a:latin typeface="Nunito Bold"/>
              </a:rPr>
              <a:t>Don't hesitate to ask any questions!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25680" y="2859130"/>
            <a:ext cx="8118990" cy="11813346"/>
          </a:xfrm>
          <a:custGeom>
            <a:avLst/>
            <a:gdLst/>
            <a:ahLst/>
            <a:cxnLst/>
            <a:rect r="r" b="b" t="t" l="l"/>
            <a:pathLst>
              <a:path h="11813346" w="8118990">
                <a:moveTo>
                  <a:pt x="0" y="0"/>
                </a:moveTo>
                <a:lnTo>
                  <a:pt x="8118990" y="0"/>
                </a:lnTo>
                <a:lnTo>
                  <a:pt x="8118990" y="11813346"/>
                </a:lnTo>
                <a:lnTo>
                  <a:pt x="0" y="11813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68344" y="1362115"/>
            <a:ext cx="972008" cy="1000596"/>
          </a:xfrm>
          <a:custGeom>
            <a:avLst/>
            <a:gdLst/>
            <a:ahLst/>
            <a:cxnLst/>
            <a:rect r="r" b="b" t="t" l="l"/>
            <a:pathLst>
              <a:path h="1000596" w="972008">
                <a:moveTo>
                  <a:pt x="0" y="0"/>
                </a:moveTo>
                <a:lnTo>
                  <a:pt x="972008" y="0"/>
                </a:lnTo>
                <a:lnTo>
                  <a:pt x="972008" y="1000597"/>
                </a:lnTo>
                <a:lnTo>
                  <a:pt x="0" y="10005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6531" y="3080137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7" y="0"/>
                </a:lnTo>
                <a:lnTo>
                  <a:pt x="1492617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12991" y="8490041"/>
            <a:ext cx="1492617" cy="1536518"/>
          </a:xfrm>
          <a:custGeom>
            <a:avLst/>
            <a:gdLst/>
            <a:ahLst/>
            <a:cxnLst/>
            <a:rect r="r" b="b" t="t" l="l"/>
            <a:pathLst>
              <a:path h="1536518" w="1492617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4523" y="361519"/>
            <a:ext cx="972008" cy="1000596"/>
          </a:xfrm>
          <a:custGeom>
            <a:avLst/>
            <a:gdLst/>
            <a:ahLst/>
            <a:cxnLst/>
            <a:rect r="r" b="b" t="t" l="l"/>
            <a:pathLst>
              <a:path h="1000596" w="972008">
                <a:moveTo>
                  <a:pt x="0" y="0"/>
                </a:moveTo>
                <a:lnTo>
                  <a:pt x="972008" y="0"/>
                </a:lnTo>
                <a:lnTo>
                  <a:pt x="972008" y="1000596"/>
                </a:lnTo>
                <a:lnTo>
                  <a:pt x="0" y="100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44847" t="-296347" r="-724937" b="-54461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DAGG6rQiwvc</dc:identifier>
  <dcterms:modified xsi:type="dcterms:W3CDTF">2011-08-01T06:04:30Z</dcterms:modified>
  <cp:revision>1</cp:revision>
  <dc:title>Purple Colorful Illustrative Online Shopping Marketing Presentation</dc:title>
</cp:coreProperties>
</file>