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D8E98-4069-3E48-815C-0ABCE803D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CN" cap="none" dirty="0">
                <a:latin typeface="PingFang SC" panose="020B0400000000000000" pitchFamily="34" charset="-122"/>
                <a:ea typeface="PingFang SC" panose="020B0400000000000000" pitchFamily="34" charset="-122"/>
              </a:rPr>
              <a:t>wift</a:t>
            </a:r>
            <a:r>
              <a:rPr kumimoji="1" lang="zh-CN" altLang="en-US" cap="none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解决回调地狱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38CEF-9665-894E-AE55-F088D87D8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                                             </a:t>
            </a:r>
            <a:r>
              <a:rPr kumimoji="1"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———</a:t>
            </a:r>
            <a:r>
              <a:rPr kumimoji="1"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马利民          </a:t>
            </a:r>
          </a:p>
        </p:txBody>
      </p:sp>
    </p:spTree>
    <p:extLst>
      <p:ext uri="{BB962C8B-B14F-4D97-AF65-F5344CB8AC3E}">
        <p14:creationId xmlns:p14="http://schemas.microsoft.com/office/powerpoint/2010/main" val="16617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1ECDD-1985-8548-A9D6-DCC0A937DD93}"/>
              </a:ext>
            </a:extLst>
          </p:cNvPr>
          <p:cNvSpPr txBox="1"/>
          <p:nvPr/>
        </p:nvSpPr>
        <p:spPr>
          <a:xfrm>
            <a:off x="6789420" y="126873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任务添加异步和耗时</a:t>
            </a:r>
            <a:endParaRPr kumimoji="1" lang="zh-CN" altLang="en-US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E75A27-E45D-6A4D-A59D-CA6E06E1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8" y="0"/>
            <a:ext cx="5021904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BAA811-8825-5046-B898-527500A4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38" y="3225264"/>
            <a:ext cx="1787188" cy="2462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5E92CC-EF9C-3A4B-AE48-8A8F197CE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002" y="3258292"/>
            <a:ext cx="2317076" cy="2396292"/>
          </a:xfrm>
          <a:prstGeom prst="rect">
            <a:avLst/>
          </a:prstGeom>
        </p:spPr>
      </p:pic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CE9FD245-912C-3347-AAF0-F77E5EC37769}"/>
              </a:ext>
            </a:extLst>
          </p:cNvPr>
          <p:cNvSpPr/>
          <p:nvPr/>
        </p:nvSpPr>
        <p:spPr>
          <a:xfrm>
            <a:off x="10184130" y="3222201"/>
            <a:ext cx="2403515" cy="612648"/>
          </a:xfrm>
          <a:prstGeom prst="wedgeRoundRectCallout">
            <a:avLst>
              <a:gd name="adj1" fmla="val -63553"/>
              <a:gd name="adj2" fmla="val 326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结果是混乱的，每次运行都不一样</a:t>
            </a:r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7B4A2CA1-27AF-4045-9CE7-AB3BED0A03A8}"/>
              </a:ext>
            </a:extLst>
          </p:cNvPr>
          <p:cNvSpPr/>
          <p:nvPr/>
        </p:nvSpPr>
        <p:spPr>
          <a:xfrm>
            <a:off x="10553105" y="5140887"/>
            <a:ext cx="1436966" cy="1027394"/>
          </a:xfrm>
          <a:prstGeom prst="cloudCallout">
            <a:avLst>
              <a:gd name="adj1" fmla="val -94469"/>
              <a:gd name="adj2" fmla="val -74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怎么办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47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730AF4-B0CB-3C4C-8B55-0BC8D0EC3148}"/>
              </a:ext>
            </a:extLst>
          </p:cNvPr>
          <p:cNvSpPr txBox="1"/>
          <p:nvPr/>
        </p:nvSpPr>
        <p:spPr>
          <a:xfrm>
            <a:off x="3211830" y="948690"/>
            <a:ext cx="5375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信号量 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DispatchSemaphore</a:t>
            </a:r>
            <a:endParaRPr kumimoji="1" lang="zh-CN" altLang="en-US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AA8218-DCE2-5B41-99AE-929B560035B5}"/>
              </a:ext>
            </a:extLst>
          </p:cNvPr>
          <p:cNvSpPr txBox="1"/>
          <p:nvPr/>
        </p:nvSpPr>
        <p:spPr>
          <a:xfrm>
            <a:off x="1908810" y="2617470"/>
            <a:ext cx="9333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init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(value: </a:t>
            </a:r>
            <a:r>
              <a:rPr lang="en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Int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) 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以一个数初始化信号量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wait() 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等待，当信号量的 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value 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大于等于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时，返回，并 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value 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signal() 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发送信号，信号量的 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value + 1</a:t>
            </a:r>
          </a:p>
        </p:txBody>
      </p:sp>
    </p:spTree>
    <p:extLst>
      <p:ext uri="{BB962C8B-B14F-4D97-AF65-F5344CB8AC3E}">
        <p14:creationId xmlns:p14="http://schemas.microsoft.com/office/powerpoint/2010/main" val="283598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63C43A-E5F8-0A45-9FCE-CB82504F2C5F}"/>
              </a:ext>
            </a:extLst>
          </p:cNvPr>
          <p:cNvSpPr txBox="1"/>
          <p:nvPr/>
        </p:nvSpPr>
        <p:spPr>
          <a:xfrm>
            <a:off x="4663440" y="6057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整理功能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E6FDBC-2B4A-9A49-BA64-4BF3FBC190D0}"/>
              </a:ext>
            </a:extLst>
          </p:cNvPr>
          <p:cNvSpPr txBox="1"/>
          <p:nvPr/>
        </p:nvSpPr>
        <p:spPr>
          <a:xfrm>
            <a:off x="2251710" y="2560320"/>
            <a:ext cx="6320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将任务传递进去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合适的时机执行任务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任务执行完成之后，通知我们任务执行完成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通知后续的任务执行</a:t>
            </a:r>
          </a:p>
        </p:txBody>
      </p:sp>
    </p:spTree>
    <p:extLst>
      <p:ext uri="{BB962C8B-B14F-4D97-AF65-F5344CB8AC3E}">
        <p14:creationId xmlns:p14="http://schemas.microsoft.com/office/powerpoint/2010/main" val="192235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F0338-49BC-EC41-8F8D-7AB7D5C2EFDD}"/>
              </a:ext>
            </a:extLst>
          </p:cNvPr>
          <p:cNvSpPr txBox="1"/>
          <p:nvPr/>
        </p:nvSpPr>
        <p:spPr>
          <a:xfrm>
            <a:off x="1920240" y="2297430"/>
            <a:ext cx="93073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任务以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形式传入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将任务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存储起来，等待时机执行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任务完成后，需要通知</a:t>
            </a:r>
            <a:r>
              <a:rPr lang="en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MyGCD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，那么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需要一个参数</a:t>
            </a:r>
            <a:r>
              <a:rPr lang="en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MyGCD</a:t>
            </a:r>
            <a:endParaRPr lang="e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后续任务，也需要存储起来，等待任务完成再执行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AD9154-E518-F147-84C1-8E66B03F8492}"/>
              </a:ext>
            </a:extLst>
          </p:cNvPr>
          <p:cNvSpPr txBox="1"/>
          <p:nvPr/>
        </p:nvSpPr>
        <p:spPr>
          <a:xfrm>
            <a:off x="2297430" y="483489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通过功能的梳理，其实也用不上信号量了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78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32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94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010911-9C0F-204A-B779-F768DF82589C}"/>
              </a:ext>
            </a:extLst>
          </p:cNvPr>
          <p:cNvSpPr txBox="1"/>
          <p:nvPr/>
        </p:nvSpPr>
        <p:spPr>
          <a:xfrm>
            <a:off x="2697480" y="16694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状态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DCEF2E-0A1B-4748-9081-0CC23995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71450"/>
            <a:ext cx="4610100" cy="4165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375654-B9EC-4D48-BAEF-F53E9A65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7050"/>
            <a:ext cx="12192000" cy="23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AA9980-17C6-7749-BA84-09E7801D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10" y="0"/>
            <a:ext cx="7964170" cy="4046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2C7894-44BB-3843-882F-6397502718CF}"/>
              </a:ext>
            </a:extLst>
          </p:cNvPr>
          <p:cNvSpPr txBox="1"/>
          <p:nvPr/>
        </p:nvSpPr>
        <p:spPr>
          <a:xfrm>
            <a:off x="948690" y="18288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结果数据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FA0C73-F43A-884A-9B79-9A8F6C5A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3954620"/>
            <a:ext cx="11532870" cy="29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2C7BEF-EDC5-2E49-9733-060EFE0C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73" y="3338830"/>
            <a:ext cx="4749800" cy="271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AFEBF2-5D3B-EA40-AEDE-3B1D13836DC9}"/>
              </a:ext>
            </a:extLst>
          </p:cNvPr>
          <p:cNvSpPr txBox="1"/>
          <p:nvPr/>
        </p:nvSpPr>
        <p:spPr>
          <a:xfrm>
            <a:off x="1183639" y="1428751"/>
            <a:ext cx="953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多线程任务中，经常会遇到的问题，任务中经常有这样的需求，任务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要依赖任务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，必须在任务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完成之后再执行，最普通的做法就是 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GCD 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异步执行，完成后，开始下一个任务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62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3D2D83-A291-D941-8FBF-B64EB548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339725"/>
            <a:ext cx="6845300" cy="6235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18FD27-10D7-754F-BB9F-25F097F24D0F}"/>
              </a:ext>
            </a:extLst>
          </p:cNvPr>
          <p:cNvSpPr txBox="1"/>
          <p:nvPr/>
        </p:nvSpPr>
        <p:spPr>
          <a:xfrm>
            <a:off x="8821101" y="1823085"/>
            <a:ext cx="268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个任务的时候，就出现了</a:t>
            </a:r>
            <a:r>
              <a:rPr kumimoji="1" lang="zh-CN" altLang="en-US" sz="2400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回调地狱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6245D5-7AB9-1B44-B360-BDB26830B744}"/>
              </a:ext>
            </a:extLst>
          </p:cNvPr>
          <p:cNvSpPr txBox="1"/>
          <p:nvPr/>
        </p:nvSpPr>
        <p:spPr>
          <a:xfrm>
            <a:off x="9009491" y="3663315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可读性差</a:t>
            </a:r>
            <a:endPara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调试困难</a:t>
            </a: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维护难度高</a:t>
            </a:r>
          </a:p>
        </p:txBody>
      </p:sp>
    </p:spTree>
    <p:extLst>
      <p:ext uri="{BB962C8B-B14F-4D97-AF65-F5344CB8AC3E}">
        <p14:creationId xmlns:p14="http://schemas.microsoft.com/office/powerpoint/2010/main" val="222393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E662E1-5DA1-AE4C-9DBB-6E72398B37D0}"/>
              </a:ext>
            </a:extLst>
          </p:cNvPr>
          <p:cNvSpPr txBox="1"/>
          <p:nvPr/>
        </p:nvSpPr>
        <p:spPr>
          <a:xfrm>
            <a:off x="1311594" y="2258346"/>
            <a:ext cx="961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现实的任务，例如网络任务，都是有自己的回调的，一般都是封装成是一个函数，回调是一个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lang="zh-CN" altLang="e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作为参数传进去。</a:t>
            </a:r>
            <a:endPara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597C62-7860-5447-8D62-1264E9990A0C}"/>
              </a:ext>
            </a:extLst>
          </p:cNvPr>
          <p:cNvSpPr txBox="1"/>
          <p:nvPr/>
        </p:nvSpPr>
        <p:spPr>
          <a:xfrm>
            <a:off x="1311594" y="33879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但是如果任务有顺序依赖，还是会有回调地狱存在。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27B8B-101C-DF4C-B839-A22A6D680D1E}"/>
              </a:ext>
            </a:extLst>
          </p:cNvPr>
          <p:cNvSpPr txBox="1"/>
          <p:nvPr/>
        </p:nvSpPr>
        <p:spPr>
          <a:xfrm>
            <a:off x="1311594" y="424052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怎么才能改善这种情况呢</a:t>
            </a:r>
            <a:r>
              <a:rPr lang="zh-CN" altLang="en-US" sz="24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kumimoji="1" lang="zh-CN" altLang="en-US" sz="24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78C678-5E6C-4545-A10A-26E309FC2C02}"/>
              </a:ext>
            </a:extLst>
          </p:cNvPr>
          <p:cNvSpPr txBox="1"/>
          <p:nvPr/>
        </p:nvSpPr>
        <p:spPr>
          <a:xfrm>
            <a:off x="4266249" y="1044119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关于回调地狱的思考</a:t>
            </a:r>
          </a:p>
        </p:txBody>
      </p:sp>
    </p:spTree>
    <p:extLst>
      <p:ext uri="{BB962C8B-B14F-4D97-AF65-F5344CB8AC3E}">
        <p14:creationId xmlns:p14="http://schemas.microsoft.com/office/powerpoint/2010/main" val="30739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C4020-D22C-8648-9D8F-5E04C439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链式编程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0D09F4-F7BA-974C-9EF6-C8509552C7E3}"/>
              </a:ext>
            </a:extLst>
          </p:cNvPr>
          <p:cNvSpPr txBox="1"/>
          <p:nvPr/>
        </p:nvSpPr>
        <p:spPr>
          <a:xfrm>
            <a:off x="1851660" y="2214694"/>
            <a:ext cx="10238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链式编程可以把对同一个实例对象同时调用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次方法。代码的可读性更好。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4FF524-44B5-2B47-B6EF-0747CB364CF7}"/>
              </a:ext>
            </a:extLst>
          </p:cNvPr>
          <p:cNvSpPr txBox="1"/>
          <p:nvPr/>
        </p:nvSpPr>
        <p:spPr>
          <a:xfrm>
            <a:off x="1851660" y="3669030"/>
            <a:ext cx="842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比较有名的第三方库：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OC 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 </a:t>
            </a:r>
            <a:r>
              <a:rPr lang="en" altLang="zh-CN" sz="24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Masonry</a:t>
            </a:r>
            <a:r>
              <a:rPr lang="zh-CN" altLang="e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Swift 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 </a:t>
            </a:r>
            <a:r>
              <a:rPr lang="en" altLang="zh-CN" sz="2400" dirty="0" err="1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SnapKit</a:t>
            </a:r>
            <a:r>
              <a:rPr lang="zh-CN" altLang="e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92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D8317B-C02E-604F-A8D6-8C143DCD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8" y="0"/>
            <a:ext cx="47390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B1DBC0-581C-3448-9638-A2B5ED40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85" y="0"/>
            <a:ext cx="5284189" cy="6858000"/>
          </a:xfrm>
          <a:prstGeom prst="rect">
            <a:avLst/>
          </a:prstGeom>
        </p:spPr>
      </p:pic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005C5E53-0153-EB44-983C-29614A16DE1A}"/>
              </a:ext>
            </a:extLst>
          </p:cNvPr>
          <p:cNvSpPr/>
          <p:nvPr/>
        </p:nvSpPr>
        <p:spPr>
          <a:xfrm>
            <a:off x="4159498" y="971550"/>
            <a:ext cx="1691640" cy="612648"/>
          </a:xfrm>
          <a:prstGeom prst="wedgeRoundRectCallout">
            <a:avLst>
              <a:gd name="adj1" fmla="val -81644"/>
              <a:gd name="adj2" fmla="val 587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普通代码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98B96F4F-D54D-6A4F-BB4C-BBB73574D690}"/>
              </a:ext>
            </a:extLst>
          </p:cNvPr>
          <p:cNvSpPr/>
          <p:nvPr/>
        </p:nvSpPr>
        <p:spPr>
          <a:xfrm>
            <a:off x="5093691" y="2050542"/>
            <a:ext cx="1691640" cy="612648"/>
          </a:xfrm>
          <a:prstGeom prst="wedgeRoundRectCallout">
            <a:avLst>
              <a:gd name="adj1" fmla="val 86599"/>
              <a:gd name="adj2" fmla="val -1651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链式代码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7F781DD8-4B03-414A-AD63-EAD414D5ED7D}"/>
              </a:ext>
            </a:extLst>
          </p:cNvPr>
          <p:cNvSpPr/>
          <p:nvPr/>
        </p:nvSpPr>
        <p:spPr>
          <a:xfrm>
            <a:off x="9515777" y="4602288"/>
            <a:ext cx="2486025" cy="1318451"/>
          </a:xfrm>
          <a:prstGeom prst="wedgeRoundRectCallout">
            <a:avLst>
              <a:gd name="adj1" fmla="val -81562"/>
              <a:gd name="adj2" fmla="val -691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@</a:t>
            </a:r>
            <a:r>
              <a:rPr lang="en" altLang="zh-CN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discardableResult</a:t>
            </a:r>
            <a:endParaRPr lang="en" altLang="zh-CN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让编译器忽略返回值检测</a:t>
            </a:r>
          </a:p>
        </p:txBody>
      </p:sp>
    </p:spTree>
    <p:extLst>
      <p:ext uri="{BB962C8B-B14F-4D97-AF65-F5344CB8AC3E}">
        <p14:creationId xmlns:p14="http://schemas.microsoft.com/office/powerpoint/2010/main" val="243240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F1CED2-7B1C-EB4C-9B6E-32658925ED92}"/>
              </a:ext>
            </a:extLst>
          </p:cNvPr>
          <p:cNvSpPr txBox="1"/>
          <p:nvPr/>
        </p:nvSpPr>
        <p:spPr>
          <a:xfrm>
            <a:off x="4757738" y="10572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修改思路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A5CCB0-A184-2446-9410-893B3BD239E8}"/>
              </a:ext>
            </a:extLst>
          </p:cNvPr>
          <p:cNvSpPr txBox="1"/>
          <p:nvPr/>
        </p:nvSpPr>
        <p:spPr>
          <a:xfrm>
            <a:off x="1600200" y="1863090"/>
            <a:ext cx="856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链式编程的写法，特别适合用来改造，回调地狱。</a:t>
            </a:r>
            <a:endParaRPr lang="en-US" altLang="zh-CN" dirty="0"/>
          </a:p>
          <a:p>
            <a:r>
              <a:rPr lang="zh-CN" altLang="en-US" dirty="0"/>
              <a:t>任务依赖，通过链式的调用，看起来，就知道后一个任务依赖前一个任务。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FBE13C-3772-734F-8917-9DE422F1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84" y="2606040"/>
            <a:ext cx="415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05622-9ECC-504A-9F68-239145F8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初始版本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56E9E0-498F-874C-B07B-68974B9F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828800"/>
            <a:ext cx="5867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6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427495-CF44-404D-9EC6-617F5557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2277282"/>
            <a:ext cx="3670300" cy="3784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C4A3FE-A0D9-0C41-89DB-ADEE70BC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60" y="3177884"/>
            <a:ext cx="1979930" cy="15261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07C8B7-D806-DE49-B7C9-1D90A41F634A}"/>
              </a:ext>
            </a:extLst>
          </p:cNvPr>
          <p:cNvSpPr txBox="1"/>
          <p:nvPr/>
        </p:nvSpPr>
        <p:spPr>
          <a:xfrm>
            <a:off x="5154930" y="11201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任务调用</a:t>
            </a:r>
            <a:endParaRPr kumimoji="1" lang="zh-CN" altLang="en-US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41945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243</TotalTime>
  <Words>396</Words>
  <Application>Microsoft Macintosh PowerPoint</Application>
  <PresentationFormat>宽屏</PresentationFormat>
  <Paragraphs>42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PingFang SC</vt:lpstr>
      <vt:lpstr>Arial</vt:lpstr>
      <vt:lpstr>Tw Cen MT</vt:lpstr>
      <vt:lpstr>水滴</vt:lpstr>
      <vt:lpstr>Swift 解决回调地狱</vt:lpstr>
      <vt:lpstr>PowerPoint 演示文稿</vt:lpstr>
      <vt:lpstr>PowerPoint 演示文稿</vt:lpstr>
      <vt:lpstr>PowerPoint 演示文稿</vt:lpstr>
      <vt:lpstr>链式编程</vt:lpstr>
      <vt:lpstr>PowerPoint 演示文稿</vt:lpstr>
      <vt:lpstr>PowerPoint 演示文稿</vt:lpstr>
      <vt:lpstr>初始版本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解决回调地狱</dc:title>
  <dc:creator>Microsoft Office User</dc:creator>
  <cp:lastModifiedBy>Microsoft Office User</cp:lastModifiedBy>
  <cp:revision>17</cp:revision>
  <dcterms:created xsi:type="dcterms:W3CDTF">2020-11-29T14:03:19Z</dcterms:created>
  <dcterms:modified xsi:type="dcterms:W3CDTF">2020-11-29T18:07:17Z</dcterms:modified>
</cp:coreProperties>
</file>