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0" r:id="rId5"/>
    <p:sldId id="264" r:id="rId6"/>
    <p:sldId id="265" r:id="rId7"/>
    <p:sldId id="266" r:id="rId8"/>
    <p:sldId id="267" r:id="rId9"/>
    <p:sldId id="270" r:id="rId10"/>
    <p:sldId id="268" r:id="rId11"/>
    <p:sldId id="271" r:id="rId12"/>
    <p:sldId id="272" r:id="rId13"/>
    <p:sldId id="273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5EEC2-256D-4801-AB1A-B957AE79FF33}" type="datetimeFigureOut">
              <a:rPr lang="zh-CN" altLang="en-US" smtClean="0"/>
              <a:pPr/>
              <a:t>2013/8/15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0251-001C-4D76-A5D5-7466617A77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6E5F-B45F-4943-9183-98CC36A0E29C}" type="datetimeFigureOut">
              <a:rPr lang="zh-CN" altLang="en-US" smtClean="0"/>
              <a:pPr/>
              <a:t>2013/8/15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8ED2-D929-469C-88DA-DB972B027B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模版封面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29520" y="642939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 algn="r">
              <a:buFont typeface="Wingdings" pitchFamily="2" charset="2"/>
              <a:buNone/>
            </a:pPr>
            <a:fld id="{150F1B3A-9948-45D0-A425-BA413D14D7E4}" type="slidenum">
              <a:rPr lang="zh-CN" altLang="en-US" sz="1200" b="0" smtClean="0">
                <a:solidFill>
                  <a:srgbClr val="1C1C1C"/>
                </a:solidFill>
                <a:latin typeface="+mj-lt"/>
              </a:rPr>
              <a:pPr marL="357188" indent="-357188" algn="r">
                <a:buFont typeface="Wingdings" pitchFamily="2" charset="2"/>
                <a:buNone/>
              </a:pPr>
              <a:t>‹#›</a:t>
            </a:fld>
            <a:endParaRPr lang="zh-CN" altLang="en-US" sz="1200" b="0" dirty="0" smtClean="0">
              <a:solidFill>
                <a:srgbClr val="1C1C1C"/>
              </a:solidFill>
              <a:latin typeface="+mj-lt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175D-E2B9-426A-BE2D-8824F74C46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fld id="{280E67BE-DF99-48F5-A465-D1132132FC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228600" y="914400"/>
            <a:ext cx="86407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rgbClr val="808080"/>
            </a:prst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zh-CN" altLang="en-US"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5" name="Picture 7" descr="未标题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38800" y="304800"/>
            <a:ext cx="30956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MES</a:t>
            </a:r>
            <a:r>
              <a:rPr lang="zh-CN" altLang="en-US" dirty="0" smtClean="0"/>
              <a:t>用户操作手册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900122"/>
          </a:xfrm>
        </p:spPr>
        <p:txBody>
          <a:bodyPr/>
          <a:lstStyle/>
          <a:p>
            <a:r>
              <a:rPr lang="zh-CN" altLang="en-US" dirty="0" smtClean="0"/>
              <a:t>后</a:t>
            </a:r>
            <a:r>
              <a:rPr lang="zh-CN" altLang="en-US" dirty="0" smtClean="0"/>
              <a:t>加工作业计划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071934" y="6029340"/>
            <a:ext cx="5072066" cy="90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800" b="1" dirty="0" smtClean="0">
                <a:latin typeface="Tahoma" pitchFamily="34" charset="0"/>
                <a:ea typeface="+mj-ea"/>
                <a:cs typeface="Tahoma" pitchFamily="34" charset="0"/>
              </a:rPr>
              <a:t>                      编写人：邹川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857256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计划变更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929198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菜单位置：生产管理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查询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关闭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：输入订单号</a:t>
            </a:r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：点击查询按钮就可以找到订单了解订单状态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：点击订单，进入订单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FF0000"/>
                </a:solidFill>
              </a:rPr>
              <a:t>注意：订单状态为执行中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429124" y="2000240"/>
            <a:ext cx="571504" cy="382908"/>
          </a:xfrm>
          <a:prstGeom prst="wedgeEllipseCallout">
            <a:avLst>
              <a:gd name="adj1" fmla="val -74619"/>
              <a:gd name="adj2" fmla="val 10266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1571604" y="4500570"/>
            <a:ext cx="571504" cy="382908"/>
          </a:xfrm>
          <a:prstGeom prst="wedgeEllipseCallout">
            <a:avLst>
              <a:gd name="adj1" fmla="val -120619"/>
              <a:gd name="adj2" fmla="val -13962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1857356" y="2428868"/>
            <a:ext cx="571504" cy="382908"/>
          </a:xfrm>
          <a:prstGeom prst="wedgeEllipseCallout">
            <a:avLst>
              <a:gd name="adj1" fmla="val -45286"/>
              <a:gd name="adj2" fmla="val -2038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071546"/>
            <a:ext cx="664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已释放生产单关闭（一）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6929454" y="4500570"/>
            <a:ext cx="571504" cy="382908"/>
          </a:xfrm>
          <a:prstGeom prst="wedgeEllipseCallout">
            <a:avLst>
              <a:gd name="adj1" fmla="val -120619"/>
              <a:gd name="adj2" fmla="val -13962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4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429684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计划变更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929198"/>
            <a:ext cx="86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菜单位置：生产管理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查询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关闭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：点击关闭按钮，关闭生产订单</a:t>
            </a:r>
            <a:endParaRPr lang="en-US" altLang="zh-CN" sz="1600" dirty="0" smtClean="0"/>
          </a:p>
        </p:txBody>
      </p:sp>
      <p:sp>
        <p:nvSpPr>
          <p:cNvPr id="8" name="椭圆形标注 7"/>
          <p:cNvSpPr/>
          <p:nvPr/>
        </p:nvSpPr>
        <p:spPr>
          <a:xfrm>
            <a:off x="3071802" y="3643314"/>
            <a:ext cx="571504" cy="382908"/>
          </a:xfrm>
          <a:prstGeom prst="wedgeEllipseCallout">
            <a:avLst>
              <a:gd name="adj1" fmla="val 88047"/>
              <a:gd name="adj2" fmla="val 374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071546"/>
            <a:ext cx="664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已释放生产单关闭（二）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429684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计划变更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92919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菜单位置：生产管理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查询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关闭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：点击订单号进入订单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FF0000"/>
                </a:solidFill>
              </a:rPr>
              <a:t>注意：订单状态为已创建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6715140" y="4143380"/>
            <a:ext cx="571504" cy="382908"/>
          </a:xfrm>
          <a:prstGeom prst="wedgeEllipseCallout">
            <a:avLst>
              <a:gd name="adj1" fmla="val -48619"/>
              <a:gd name="adj2" fmla="val -843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071546"/>
            <a:ext cx="664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刚创建的生产单删除（一）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1357290" y="4071942"/>
            <a:ext cx="571504" cy="382908"/>
          </a:xfrm>
          <a:prstGeom prst="wedgeEllipseCallout">
            <a:avLst>
              <a:gd name="adj1" fmla="val -48619"/>
              <a:gd name="adj2" fmla="val -843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857256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计划变更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929198"/>
            <a:ext cx="86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菜单位置：生产管理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查询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关闭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：点击删除按钮，删除订单</a:t>
            </a:r>
            <a:endParaRPr lang="en-US" altLang="zh-C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5720" y="1071546"/>
            <a:ext cx="664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刚创建的生产单删除（一）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4786314" y="3357562"/>
            <a:ext cx="571504" cy="382908"/>
          </a:xfrm>
          <a:prstGeom prst="wedgeEllipseCallout">
            <a:avLst>
              <a:gd name="adj1" fmla="val -63619"/>
              <a:gd name="adj2" fmla="val 7480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237537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计划模拟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计划模拟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：选择资源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后加工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：选择版本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：选择生产线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：点击查询</a:t>
            </a:r>
            <a:endParaRPr lang="en-US" altLang="zh-CN" sz="1600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3714744" y="1214422"/>
            <a:ext cx="571504" cy="382908"/>
          </a:xfrm>
          <a:prstGeom prst="wedgeEllipseCallout">
            <a:avLst>
              <a:gd name="adj1" fmla="val -109285"/>
              <a:gd name="adj2" fmla="val 5142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6786578" y="1000108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714744" y="1714488"/>
            <a:ext cx="571504" cy="382908"/>
          </a:xfrm>
          <a:prstGeom prst="wedgeEllipseCallout">
            <a:avLst>
              <a:gd name="adj1" fmla="val -102618"/>
              <a:gd name="adj2" fmla="val 66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5643570" y="2000240"/>
            <a:ext cx="571504" cy="382908"/>
          </a:xfrm>
          <a:prstGeom prst="wedgeEllipseCallout">
            <a:avLst>
              <a:gd name="adj1" fmla="val -102618"/>
              <a:gd name="adj2" fmla="val 66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929066"/>
            <a:ext cx="857255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获取快照？？？？？？？</a:t>
            </a:r>
            <a:endParaRPr lang="en-US" altLang="zh-CN" sz="2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Tahoma" pitchFamily="34" charset="0"/>
                <a:cs typeface="Tahoma" pitchFamily="34" charset="0"/>
              </a:rPr>
              <a:t>运行</a:t>
            </a:r>
            <a:r>
              <a:rPr lang="zh-CN" altLang="en-US" sz="2400" dirty="0" smtClean="0">
                <a:latin typeface="Tahoma" pitchFamily="34" charset="0"/>
                <a:cs typeface="Tahoma" pitchFamily="34" charset="0"/>
              </a:rPr>
              <a:t>班产</a:t>
            </a:r>
            <a:r>
              <a:rPr lang="zh-CN" altLang="en-US" sz="2400" dirty="0" smtClean="0">
                <a:latin typeface="Tahoma" pitchFamily="34" charset="0"/>
                <a:cs typeface="Tahoma" pitchFamily="34" charset="0"/>
              </a:rPr>
              <a:t>计划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释放班产计划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调整班产计划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班产计划转生产订单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删除或关闭生产订单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计划模拟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64736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运行班产计划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3571868" y="178592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000628" y="2214554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929586" y="250030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64399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：在类型中选择“运行”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：选择快照时间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：点击运行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：看见完成时间，提示完成</a:t>
            </a:r>
            <a:r>
              <a:rPr lang="zh-CN" altLang="en-US" sz="1600" dirty="0" smtClean="0"/>
              <a:t>运行，</a:t>
            </a:r>
            <a:r>
              <a:rPr lang="zh-CN" altLang="en-US" sz="1600" dirty="0" smtClean="0">
                <a:solidFill>
                  <a:srgbClr val="FF0000"/>
                </a:solidFill>
              </a:rPr>
              <a:t>系统生成？？？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FF0000"/>
                </a:solidFill>
              </a:rPr>
              <a:t>生成一个新版本？？？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7786710" y="321468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8358245" cy="26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zh-CN" altLang="en-US" dirty="0" smtClean="0"/>
              <a:t>释放班产计划（一）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214818"/>
            <a:ext cx="8643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：选择快照时间。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：点击查询按钮。查找班产计划。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FF0000"/>
                </a:solidFill>
              </a:rPr>
              <a:t>注意正在运行的后加工排产版本号！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929058" y="2285992"/>
            <a:ext cx="571504" cy="382908"/>
          </a:xfrm>
          <a:prstGeom prst="wedgeEllipseCallout">
            <a:avLst>
              <a:gd name="adj1" fmla="val -106404"/>
              <a:gd name="adj2" fmla="val 5083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5857884" y="3357562"/>
            <a:ext cx="571504" cy="382908"/>
          </a:xfrm>
          <a:prstGeom prst="wedgeEllipseCallout">
            <a:avLst>
              <a:gd name="adj1" fmla="val -99116"/>
              <a:gd name="adj2" fmla="val -5039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864399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释放班产计划（二）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857760"/>
            <a:ext cx="86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运行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：选择需要的版本号和对应的快照时间，点击进入</a:t>
            </a:r>
            <a:endParaRPr lang="en-US" altLang="zh-CN" sz="1600" dirty="0" smtClean="0"/>
          </a:p>
        </p:txBody>
      </p:sp>
      <p:sp>
        <p:nvSpPr>
          <p:cNvPr id="6" name="椭圆形标注 5"/>
          <p:cNvSpPr/>
          <p:nvPr/>
        </p:nvSpPr>
        <p:spPr>
          <a:xfrm>
            <a:off x="3500430" y="2285992"/>
            <a:ext cx="571504" cy="382908"/>
          </a:xfrm>
          <a:prstGeom prst="wedgeEllipseCallout">
            <a:avLst>
              <a:gd name="adj1" fmla="val -56293"/>
              <a:gd name="adj2" fmla="val 972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8643998" cy="367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释放班产计划（三）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066426"/>
            <a:ext cx="864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：点击释放按钮，释放班产计划。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：释放完成后，在“是否已释放”会有打钩标记。</a:t>
            </a:r>
            <a:endParaRPr lang="en-US" altLang="zh-CN" sz="1600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4857752" y="1785926"/>
            <a:ext cx="571504" cy="382908"/>
          </a:xfrm>
          <a:prstGeom prst="wedgeEllipseCallout">
            <a:avLst>
              <a:gd name="adj1" fmla="val -47952"/>
              <a:gd name="adj2" fmla="val 1225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1857356" y="2071678"/>
            <a:ext cx="571504" cy="382908"/>
          </a:xfrm>
          <a:prstGeom prst="wedgeEllipseCallout">
            <a:avLst>
              <a:gd name="adj1" fmla="val -77952"/>
              <a:gd name="adj2" fmla="val 5789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857256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42984"/>
            <a:ext cx="85725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调整班产计划（一）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4357694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班产计划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：选择版本号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：选择生产线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：选择班产计划时间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：选择班次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：点击查询按钮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：生产计划后，在尾部有个创建按钮，单击</a:t>
            </a:r>
            <a:r>
              <a:rPr lang="zh-CN" altLang="en-US" sz="1600" dirty="0" smtClean="0">
                <a:solidFill>
                  <a:srgbClr val="FF0000"/>
                </a:solidFill>
              </a:rPr>
              <a:t>后生成班产</a:t>
            </a:r>
            <a:r>
              <a:rPr lang="zh-CN" altLang="en-US" sz="1600" dirty="0" smtClean="0">
                <a:solidFill>
                  <a:srgbClr val="FF0000"/>
                </a:solidFill>
              </a:rPr>
              <a:t>计划</a:t>
            </a:r>
            <a:r>
              <a:rPr lang="zh-CN" altLang="en-US" sz="1600" dirty="0" smtClean="0">
                <a:solidFill>
                  <a:srgbClr val="FF0000"/>
                </a:solidFill>
              </a:rPr>
              <a:t>？？？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2643174" y="2285992"/>
            <a:ext cx="571504" cy="382908"/>
          </a:xfrm>
          <a:prstGeom prst="wedgeEllipseCallout">
            <a:avLst>
              <a:gd name="adj1" fmla="val -74285"/>
              <a:gd name="adj2" fmla="val -406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714744" y="1214422"/>
            <a:ext cx="571504" cy="382908"/>
          </a:xfrm>
          <a:prstGeom prst="wedgeEllipseCallout">
            <a:avLst>
              <a:gd name="adj1" fmla="val -87285"/>
              <a:gd name="adj2" fmla="val 573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286644" y="1071546"/>
            <a:ext cx="571504" cy="382908"/>
          </a:xfrm>
          <a:prstGeom prst="wedgeEllipseCallout">
            <a:avLst>
              <a:gd name="adj1" fmla="val -69285"/>
              <a:gd name="adj2" fmla="val 58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7500958" y="2428868"/>
            <a:ext cx="571504" cy="382908"/>
          </a:xfrm>
          <a:prstGeom prst="wedgeEllipseCallout">
            <a:avLst>
              <a:gd name="adj1" fmla="val -74285"/>
              <a:gd name="adj2" fmla="val -605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5715008" y="2643182"/>
            <a:ext cx="571504" cy="382908"/>
          </a:xfrm>
          <a:prstGeom prst="wedgeEllipseCallout">
            <a:avLst>
              <a:gd name="adj1" fmla="val -74285"/>
              <a:gd name="adj2" fmla="val -605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5000628" y="4000504"/>
            <a:ext cx="571504" cy="382908"/>
          </a:xfrm>
          <a:prstGeom prst="wedgeEllipseCallout">
            <a:avLst>
              <a:gd name="adj1" fmla="val -86199"/>
              <a:gd name="adj2" fmla="val -1733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00108"/>
            <a:ext cx="8572528" cy="36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调整班产计划（二）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85776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班产计划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：在订单数栏中可以修订数目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：点击释放按钮，</a:t>
            </a:r>
            <a:r>
              <a:rPr lang="zh-CN" altLang="en-US" sz="1600" dirty="0" smtClean="0">
                <a:solidFill>
                  <a:srgbClr val="FF0000"/>
                </a:solidFill>
              </a:rPr>
              <a:t>释放班产计划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072066" y="2214554"/>
            <a:ext cx="571504" cy="382908"/>
          </a:xfrm>
          <a:prstGeom prst="wedgeEllipseCallout">
            <a:avLst>
              <a:gd name="adj1" fmla="val -222986"/>
              <a:gd name="adj2" fmla="val 826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6929454" y="2643182"/>
            <a:ext cx="571504" cy="382908"/>
          </a:xfrm>
          <a:prstGeom prst="wedgeEllipseCallout">
            <a:avLst>
              <a:gd name="adj1" fmla="val -51016"/>
              <a:gd name="adj2" fmla="val 11909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71546"/>
            <a:ext cx="864399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调整班产计划（三）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857760"/>
            <a:ext cx="8643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菜单位置：计划管理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事务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作业计划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后加工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班产计划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：点击打印按钮可以通过打印机打印出生产单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：点击关闭按钮可以关闭生产单</a:t>
            </a:r>
            <a:endParaRPr lang="en-US" altLang="zh-CN" sz="1600" dirty="0" smtClean="0"/>
          </a:p>
          <a:p>
            <a:pPr marL="357188" indent="-357188">
              <a:buFont typeface="Wingdings" pitchFamily="2" charset="2"/>
              <a:buChar char="u"/>
            </a:pPr>
            <a:r>
              <a:rPr lang="zh-CN" altLang="en-US" sz="1600" dirty="0" smtClean="0"/>
              <a:t>步骤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：生产任务结束，收货结束后可以点击收货按钮</a:t>
            </a:r>
            <a:endParaRPr lang="en-US" altLang="zh-CN" sz="1600" dirty="0" smtClean="0"/>
          </a:p>
        </p:txBody>
      </p:sp>
      <p:sp>
        <p:nvSpPr>
          <p:cNvPr id="9" name="椭圆形标注 8"/>
          <p:cNvSpPr/>
          <p:nvPr/>
        </p:nvSpPr>
        <p:spPr>
          <a:xfrm>
            <a:off x="2857488" y="2786058"/>
            <a:ext cx="714380" cy="382908"/>
          </a:xfrm>
          <a:prstGeom prst="wedgeEllipseCallout">
            <a:avLst>
              <a:gd name="adj1" fmla="val 49352"/>
              <a:gd name="adj2" fmla="val 8522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4929190" y="2714620"/>
            <a:ext cx="571504" cy="382908"/>
          </a:xfrm>
          <a:prstGeom prst="wedgeEllipseCallout">
            <a:avLst>
              <a:gd name="adj1" fmla="val -74846"/>
              <a:gd name="adj2" fmla="val 10385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4000496" y="2857496"/>
            <a:ext cx="714380" cy="382908"/>
          </a:xfrm>
          <a:prstGeom prst="wedgeEllipseCallout">
            <a:avLst>
              <a:gd name="adj1" fmla="val -37513"/>
              <a:gd name="adj2" fmla="val 7400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宋体Tahoma">
      <a:majorFont>
        <a:latin typeface="Tahoma"/>
        <a:ea typeface="宋体"/>
        <a:cs typeface="Arial Unicode MS"/>
      </a:majorFont>
      <a:minorFont>
        <a:latin typeface="Tahoma"/>
        <a:ea typeface="宋体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188" indent="-357188">
          <a:buFont typeface="Wingdings" pitchFamily="2" charset="2"/>
          <a:buChar char="u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623</Words>
  <Application>Microsoft Office PowerPoint</Application>
  <PresentationFormat>全屏显示(4:3)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MES用户操作手册</vt:lpstr>
      <vt:lpstr>目录</vt:lpstr>
      <vt:lpstr>运行班产计划</vt:lpstr>
      <vt:lpstr>释放班产计划（一）</vt:lpstr>
      <vt:lpstr>释放班产计划（二）</vt:lpstr>
      <vt:lpstr>释放班产计划（三）</vt:lpstr>
      <vt:lpstr>调整班产计划（一）</vt:lpstr>
      <vt:lpstr>调整班产计划（二）</vt:lpstr>
      <vt:lpstr>调整班产计划（三）</vt:lpstr>
      <vt:lpstr>计划变更</vt:lpstr>
      <vt:lpstr>计划变更</vt:lpstr>
      <vt:lpstr>计划变更</vt:lpstr>
      <vt:lpstr>计划变更</vt:lpstr>
      <vt:lpstr>计划模拟</vt:lpstr>
    </vt:vector>
  </TitlesOfParts>
  <Company>玲珑科技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pengfeim</dc:creator>
  <cp:lastModifiedBy>yuanz</cp:lastModifiedBy>
  <cp:revision>150</cp:revision>
  <dcterms:created xsi:type="dcterms:W3CDTF">2013-07-29T06:00:29Z</dcterms:created>
  <dcterms:modified xsi:type="dcterms:W3CDTF">2013-08-15T00:27:18Z</dcterms:modified>
</cp:coreProperties>
</file>