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5"/>
  </p:notesMasterIdLst>
  <p:handoutMasterIdLst>
    <p:handoutMasterId r:id="rId16"/>
  </p:handoutMasterIdLst>
  <p:sldIdLst>
    <p:sldId id="284" r:id="rId2"/>
    <p:sldId id="433" r:id="rId3"/>
    <p:sldId id="458" r:id="rId4"/>
    <p:sldId id="459" r:id="rId5"/>
    <p:sldId id="460" r:id="rId6"/>
    <p:sldId id="461" r:id="rId7"/>
    <p:sldId id="435" r:id="rId8"/>
    <p:sldId id="436" r:id="rId9"/>
    <p:sldId id="462" r:id="rId10"/>
    <p:sldId id="440" r:id="rId11"/>
    <p:sldId id="463" r:id="rId12"/>
    <p:sldId id="464" r:id="rId13"/>
    <p:sldId id="268" r:id="rId14"/>
  </p:sldIdLst>
  <p:sldSz cx="9144000" cy="5143500" type="screen16x9"/>
  <p:notesSz cx="6858000" cy="9144000"/>
  <p:defaultTextStyle>
    <a:defPPr>
      <a:defRPr lang="id-ID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U Meijia" initials="LM" lastIdx="4" clrIdx="0">
    <p:extLst>
      <p:ext uri="{19B8F6BF-5375-455C-9EA6-DF929625EA0E}">
        <p15:presenceInfo xmlns:p15="http://schemas.microsoft.com/office/powerpoint/2012/main" userId="S::mlouaa@connect.ust.hk::d5b4abd6-cb67-41d8-9bfc-c34c973865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99C0"/>
    <a:srgbClr val="C03856"/>
    <a:srgbClr val="53B9C0"/>
    <a:srgbClr val="528E9B"/>
    <a:srgbClr val="7AEAF9"/>
    <a:srgbClr val="73ADD7"/>
    <a:srgbClr val="78B0DB"/>
    <a:srgbClr val="2C4D5C"/>
    <a:srgbClr val="2D6374"/>
    <a:srgbClr val="44A2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9F791D-6359-D14C-9920-CE3FAE3AD09E}" v="1898" dt="2021-12-07T12:52:58.803"/>
    <p1510:client id="{86FE6998-CC6A-C644-82F0-2E224CA4F52B}" v="39" dt="2021-12-07T08:00:43.691"/>
    <p1510:client id="{9FAC3F14-F33D-4527-AB2E-18768F00DCC1}" v="13" dt="2021-12-07T07:29:57.157"/>
    <p1510:client id="{FA881A56-A774-DD6A-8066-A1552A13BEE0}" v="29" dt="2021-12-07T08:23:28.1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4"/>
    <p:restoredTop sz="94691"/>
  </p:normalViewPr>
  <p:slideViewPr>
    <p:cSldViewPr snapToGrid="0" snapToObjects="1">
      <p:cViewPr varScale="1">
        <p:scale>
          <a:sx n="179" d="100"/>
          <a:sy n="179" d="100"/>
        </p:scale>
        <p:origin x="183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0D19C-A04D-43EC-8C7D-D3696A7E159B}" type="datetimeFigureOut">
              <a:rPr lang="id-ID" smtClean="0"/>
              <a:t>15/04/22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5BA04-0753-4FB8-B224-D377E403DFA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1807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770E8-0312-4883-BAA6-ECBDCE5514C4}" type="datetimeFigureOut">
              <a:rPr lang="id-ID" smtClean="0"/>
              <a:t>15/04/22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10838-4A06-4E24-945F-A3B4F64AE7B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580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3E5A1-1E0F-4E00-AE0A-A05ED8A293CC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7158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3E5A1-1E0F-4E00-AE0A-A05ED8A293CC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2345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3E5A1-1E0F-4E00-AE0A-A05ED8A293CC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7381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3E5A1-1E0F-4E00-AE0A-A05ED8A293CC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0715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3E5A1-1E0F-4E00-AE0A-A05ED8A293CC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6811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3E5A1-1E0F-4E00-AE0A-A05ED8A293CC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9503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3E5A1-1E0F-4E00-AE0A-A05ED8A293CC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3369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3E5A1-1E0F-4E00-AE0A-A05ED8A293CC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4799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3E5A1-1E0F-4E00-AE0A-A05ED8A293CC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5130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3E5A1-1E0F-4E00-AE0A-A05ED8A293CC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3757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3E5A1-1E0F-4E00-AE0A-A05ED8A293CC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2108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3E5A1-1E0F-4E00-AE0A-A05ED8A293CC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7019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3E5A1-1E0F-4E00-AE0A-A05ED8A293CC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1459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3047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917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9917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145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7021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15272" y="1657778"/>
            <a:ext cx="1755521" cy="17568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744199" y="1657778"/>
            <a:ext cx="1755521" cy="17568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602052" y="1657778"/>
            <a:ext cx="1755521" cy="17568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673125" y="1657778"/>
            <a:ext cx="1755521" cy="17568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3485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6206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8448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7517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8711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306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4488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4670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422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4114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7895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5910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1168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27437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3F477C-2382-4BC7-8FF7-4A203D184D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644" y="1330363"/>
            <a:ext cx="4539698" cy="3026465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EB09AAE-0DB1-43A2-A5DB-E2B8445587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298273">
            <a:off x="5440842" y="1652045"/>
            <a:ext cx="2609888" cy="2194397"/>
          </a:xfrm>
          <a:custGeom>
            <a:avLst/>
            <a:gdLst>
              <a:gd name="connsiteX0" fmla="*/ 0 w 3429000"/>
              <a:gd name="connsiteY0" fmla="*/ 0 h 3457576"/>
              <a:gd name="connsiteX1" fmla="*/ 3429000 w 3429000"/>
              <a:gd name="connsiteY1" fmla="*/ 0 h 3457576"/>
              <a:gd name="connsiteX2" fmla="*/ 3429000 w 3429000"/>
              <a:gd name="connsiteY2" fmla="*/ 3457576 h 3457576"/>
              <a:gd name="connsiteX3" fmla="*/ 0 w 3429000"/>
              <a:gd name="connsiteY3" fmla="*/ 3457576 h 3457576"/>
              <a:gd name="connsiteX4" fmla="*/ 0 w 3429000"/>
              <a:gd name="connsiteY4" fmla="*/ 0 h 3457576"/>
              <a:gd name="connsiteX0" fmla="*/ 0 w 3429000"/>
              <a:gd name="connsiteY0" fmla="*/ 393700 h 3851276"/>
              <a:gd name="connsiteX1" fmla="*/ 3314700 w 3429000"/>
              <a:gd name="connsiteY1" fmla="*/ 0 h 3851276"/>
              <a:gd name="connsiteX2" fmla="*/ 3429000 w 3429000"/>
              <a:gd name="connsiteY2" fmla="*/ 3851276 h 3851276"/>
              <a:gd name="connsiteX3" fmla="*/ 0 w 3429000"/>
              <a:gd name="connsiteY3" fmla="*/ 3851276 h 3851276"/>
              <a:gd name="connsiteX4" fmla="*/ 0 w 3429000"/>
              <a:gd name="connsiteY4" fmla="*/ 393700 h 3851276"/>
              <a:gd name="connsiteX0" fmla="*/ 0 w 3314700"/>
              <a:gd name="connsiteY0" fmla="*/ 393700 h 3851276"/>
              <a:gd name="connsiteX1" fmla="*/ 3314700 w 3314700"/>
              <a:gd name="connsiteY1" fmla="*/ 0 h 3851276"/>
              <a:gd name="connsiteX2" fmla="*/ 2895600 w 3314700"/>
              <a:gd name="connsiteY2" fmla="*/ 2797176 h 3851276"/>
              <a:gd name="connsiteX3" fmla="*/ 0 w 3314700"/>
              <a:gd name="connsiteY3" fmla="*/ 3851276 h 3851276"/>
              <a:gd name="connsiteX4" fmla="*/ 0 w 3314700"/>
              <a:gd name="connsiteY4" fmla="*/ 393700 h 3851276"/>
              <a:gd name="connsiteX0" fmla="*/ 444500 w 3759200"/>
              <a:gd name="connsiteY0" fmla="*/ 393700 h 2797176"/>
              <a:gd name="connsiteX1" fmla="*/ 3759200 w 3759200"/>
              <a:gd name="connsiteY1" fmla="*/ 0 h 2797176"/>
              <a:gd name="connsiteX2" fmla="*/ 3340100 w 3759200"/>
              <a:gd name="connsiteY2" fmla="*/ 2797176 h 2797176"/>
              <a:gd name="connsiteX3" fmla="*/ 0 w 3759200"/>
              <a:gd name="connsiteY3" fmla="*/ 2428876 h 2797176"/>
              <a:gd name="connsiteX4" fmla="*/ 444500 w 3759200"/>
              <a:gd name="connsiteY4" fmla="*/ 393700 h 2797176"/>
              <a:gd name="connsiteX0" fmla="*/ 444500 w 3759200"/>
              <a:gd name="connsiteY0" fmla="*/ 393700 h 2835276"/>
              <a:gd name="connsiteX1" fmla="*/ 3759200 w 3759200"/>
              <a:gd name="connsiteY1" fmla="*/ 0 h 2835276"/>
              <a:gd name="connsiteX2" fmla="*/ 3340100 w 3759200"/>
              <a:gd name="connsiteY2" fmla="*/ 2835276 h 2835276"/>
              <a:gd name="connsiteX3" fmla="*/ 0 w 3759200"/>
              <a:gd name="connsiteY3" fmla="*/ 2428876 h 2835276"/>
              <a:gd name="connsiteX4" fmla="*/ 444500 w 3759200"/>
              <a:gd name="connsiteY4" fmla="*/ 393700 h 2835276"/>
              <a:gd name="connsiteX0" fmla="*/ 444500 w 3701985"/>
              <a:gd name="connsiteY0" fmla="*/ 548984 h 2990560"/>
              <a:gd name="connsiteX1" fmla="*/ 3701985 w 3701985"/>
              <a:gd name="connsiteY1" fmla="*/ 0 h 2990560"/>
              <a:gd name="connsiteX2" fmla="*/ 3340100 w 3701985"/>
              <a:gd name="connsiteY2" fmla="*/ 2990560 h 2990560"/>
              <a:gd name="connsiteX3" fmla="*/ 0 w 3701985"/>
              <a:gd name="connsiteY3" fmla="*/ 2584160 h 2990560"/>
              <a:gd name="connsiteX4" fmla="*/ 444500 w 3701985"/>
              <a:gd name="connsiteY4" fmla="*/ 548984 h 2990560"/>
              <a:gd name="connsiteX0" fmla="*/ 444500 w 3586134"/>
              <a:gd name="connsiteY0" fmla="*/ 561853 h 3003429"/>
              <a:gd name="connsiteX1" fmla="*/ 3586134 w 3586134"/>
              <a:gd name="connsiteY1" fmla="*/ 0 h 3003429"/>
              <a:gd name="connsiteX2" fmla="*/ 3340100 w 3586134"/>
              <a:gd name="connsiteY2" fmla="*/ 3003429 h 3003429"/>
              <a:gd name="connsiteX3" fmla="*/ 0 w 3586134"/>
              <a:gd name="connsiteY3" fmla="*/ 2597029 h 3003429"/>
              <a:gd name="connsiteX4" fmla="*/ 444500 w 3586134"/>
              <a:gd name="connsiteY4" fmla="*/ 561853 h 3003429"/>
              <a:gd name="connsiteX0" fmla="*/ 354397 w 3586134"/>
              <a:gd name="connsiteY0" fmla="*/ 669124 h 3003429"/>
              <a:gd name="connsiteX1" fmla="*/ 3586134 w 3586134"/>
              <a:gd name="connsiteY1" fmla="*/ 0 h 3003429"/>
              <a:gd name="connsiteX2" fmla="*/ 3340100 w 3586134"/>
              <a:gd name="connsiteY2" fmla="*/ 3003429 h 3003429"/>
              <a:gd name="connsiteX3" fmla="*/ 0 w 3586134"/>
              <a:gd name="connsiteY3" fmla="*/ 2597029 h 3003429"/>
              <a:gd name="connsiteX4" fmla="*/ 354397 w 3586134"/>
              <a:gd name="connsiteY4" fmla="*/ 669124 h 3003429"/>
              <a:gd name="connsiteX0" fmla="*/ 248114 w 3479851"/>
              <a:gd name="connsiteY0" fmla="*/ 669124 h 3003429"/>
              <a:gd name="connsiteX1" fmla="*/ 3479851 w 3479851"/>
              <a:gd name="connsiteY1" fmla="*/ 0 h 3003429"/>
              <a:gd name="connsiteX2" fmla="*/ 3233817 w 3479851"/>
              <a:gd name="connsiteY2" fmla="*/ 3003429 h 3003429"/>
              <a:gd name="connsiteX3" fmla="*/ 0 w 3479851"/>
              <a:gd name="connsiteY3" fmla="*/ 2763706 h 3003429"/>
              <a:gd name="connsiteX4" fmla="*/ 248114 w 3479851"/>
              <a:gd name="connsiteY4" fmla="*/ 669124 h 3003429"/>
              <a:gd name="connsiteX0" fmla="*/ 248114 w 3479851"/>
              <a:gd name="connsiteY0" fmla="*/ 669124 h 2925862"/>
              <a:gd name="connsiteX1" fmla="*/ 3479851 w 3479851"/>
              <a:gd name="connsiteY1" fmla="*/ 0 h 2925862"/>
              <a:gd name="connsiteX2" fmla="*/ 3334152 w 3479851"/>
              <a:gd name="connsiteY2" fmla="*/ 2925862 h 2925862"/>
              <a:gd name="connsiteX3" fmla="*/ 0 w 3479851"/>
              <a:gd name="connsiteY3" fmla="*/ 2763706 h 2925862"/>
              <a:gd name="connsiteX4" fmla="*/ 248114 w 3479851"/>
              <a:gd name="connsiteY4" fmla="*/ 669124 h 2925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9851" h="2925862">
                <a:moveTo>
                  <a:pt x="248114" y="669124"/>
                </a:moveTo>
                <a:lnTo>
                  <a:pt x="3479851" y="0"/>
                </a:lnTo>
                <a:lnTo>
                  <a:pt x="3334152" y="2925862"/>
                </a:lnTo>
                <a:lnTo>
                  <a:pt x="0" y="2763706"/>
                </a:lnTo>
                <a:lnTo>
                  <a:pt x="248114" y="669124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5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433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4/15/22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63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4/15/22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43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4/15/22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9419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4/15/22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93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4/15/22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0836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4/15/22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7642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1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663" r:id="rId14"/>
    <p:sldLayoutId id="2147483667" r:id="rId15"/>
    <p:sldLayoutId id="2147483671" r:id="rId16"/>
    <p:sldLayoutId id="2147483676" r:id="rId17"/>
    <p:sldLayoutId id="2147483677" r:id="rId18"/>
    <p:sldLayoutId id="214748368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  <p:sldLayoutId id="2147483706" r:id="rId2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ui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8FA2B7-3C0F-EC41-BC7D-4AB604516BBC}"/>
              </a:ext>
            </a:extLst>
          </p:cNvPr>
          <p:cNvSpPr/>
          <p:nvPr/>
        </p:nvSpPr>
        <p:spPr>
          <a:xfrm>
            <a:off x="3476988" y="3788596"/>
            <a:ext cx="21900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N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Learning</a:t>
            </a:r>
            <a:r>
              <a:rPr lang="zh-CN" alt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React</a:t>
            </a:r>
            <a:endParaRPr lang="en-CN" sz="24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30" name="Picture 6" descr="ReactJS Training – Practice2Placement">
            <a:extLst>
              <a:ext uri="{FF2B5EF4-FFF2-40B4-BE49-F238E27FC236}">
                <a16:creationId xmlns:a16="http://schemas.microsoft.com/office/drawing/2014/main" id="{2CAB3437-23FF-3045-8D4C-BAE2D24B7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1311342"/>
            <a:ext cx="42418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356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F5B46419-E93B-F148-ADC2-41DC1829DEE1}"/>
              </a:ext>
            </a:extLst>
          </p:cNvPr>
          <p:cNvSpPr txBox="1"/>
          <p:nvPr/>
        </p:nvSpPr>
        <p:spPr>
          <a:xfrm>
            <a:off x="448841" y="426468"/>
            <a:ext cx="54221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altLang="zh-CN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Using</a:t>
            </a:r>
            <a:r>
              <a:rPr lang="zh-CN" altLang="en-US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of</a:t>
            </a:r>
            <a:r>
              <a:rPr lang="zh-CN" altLang="en-US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Open-Source</a:t>
            </a:r>
            <a:r>
              <a:rPr lang="zh-CN" altLang="en-US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Library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28F52B-7990-CEAA-9B66-1B47637047BA}"/>
              </a:ext>
            </a:extLst>
          </p:cNvPr>
          <p:cNvSpPr txBox="1"/>
          <p:nvPr/>
        </p:nvSpPr>
        <p:spPr>
          <a:xfrm>
            <a:off x="448841" y="1324366"/>
            <a:ext cx="8088669" cy="372281"/>
          </a:xfrm>
          <a:prstGeom prst="rect">
            <a:avLst/>
          </a:prstGeom>
          <a:noFill/>
          <a:ln w="28575"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https://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mui.com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3FE05-84B4-975B-860E-6892962F7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8" y="1802275"/>
            <a:ext cx="5993606" cy="300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3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F5B46419-E93B-F148-ADC2-41DC1829DEE1}"/>
              </a:ext>
            </a:extLst>
          </p:cNvPr>
          <p:cNvSpPr txBox="1"/>
          <p:nvPr/>
        </p:nvSpPr>
        <p:spPr>
          <a:xfrm>
            <a:off x="448841" y="426468"/>
            <a:ext cx="46589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</a:t>
            </a:r>
            <a:r>
              <a:rPr lang="zh-CN" altLang="en-US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examples</a:t>
            </a:r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A5581AD9-AA61-49FC-F1DA-22BB3E272D71}"/>
              </a:ext>
            </a:extLst>
          </p:cNvPr>
          <p:cNvSpPr txBox="1"/>
          <p:nvPr/>
        </p:nvSpPr>
        <p:spPr>
          <a:xfrm>
            <a:off x="448841" y="1269129"/>
            <a:ext cx="8088669" cy="2946063"/>
          </a:xfrm>
          <a:prstGeom prst="rect">
            <a:avLst/>
          </a:prstGeom>
          <a:noFill/>
          <a:ln w="28575"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Basic</a:t>
            </a:r>
            <a:r>
              <a:rPr lang="zh-CN" alt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usage</a:t>
            </a:r>
            <a:r>
              <a:rPr lang="zh-CN" alt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of</a:t>
            </a:r>
            <a:r>
              <a:rPr lang="zh-CN" alt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functional</a:t>
            </a:r>
            <a:r>
              <a:rPr lang="zh-CN" alt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components</a:t>
            </a: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Integrate</a:t>
            </a:r>
            <a:r>
              <a:rPr lang="zh-CN" alt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library</a:t>
            </a:r>
            <a:r>
              <a:rPr lang="zh-CN" alt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inside</a:t>
            </a: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Using</a:t>
            </a:r>
            <a:r>
              <a:rPr lang="zh-CN" alt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hooks</a:t>
            </a: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Learning</a:t>
            </a:r>
            <a:r>
              <a:rPr lang="zh-CN" alt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console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setTimeOut</a:t>
            </a:r>
            <a:r>
              <a:rPr lang="zh-CN" alt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</a:t>
            </a:r>
            <a:r>
              <a:rPr lang="zh-CN" alt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setInterval</a:t>
            </a:r>
            <a:r>
              <a:rPr lang="en-US" altLang="zh-C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</a:t>
            </a:r>
            <a:r>
              <a:rPr lang="en-US" altLang="zh-CN" sz="18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DIY</a:t>
            </a:r>
            <a:r>
              <a:rPr lang="en-US" altLang="zh-C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Using</a:t>
            </a:r>
            <a:r>
              <a:rPr lang="zh-CN" alt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template:</a:t>
            </a:r>
            <a:r>
              <a:rPr lang="zh-CN" alt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https://</a:t>
            </a:r>
            <a:r>
              <a:rPr lang="en-US" altLang="zh-CN" sz="1800" dirty="0" err="1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github.com</a:t>
            </a:r>
            <a:r>
              <a:rPr lang="en-US" altLang="zh-CN" sz="18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</a:t>
            </a:r>
            <a:r>
              <a:rPr lang="en-US" altLang="zh-CN" sz="1800" dirty="0" err="1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codedthemes</a:t>
            </a:r>
            <a:r>
              <a:rPr lang="en-US" altLang="zh-CN" sz="1800" dirty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/berry-free-react-admin-template</a:t>
            </a:r>
          </a:p>
        </p:txBody>
      </p:sp>
    </p:spTree>
    <p:extLst>
      <p:ext uri="{BB962C8B-B14F-4D97-AF65-F5344CB8AC3E}">
        <p14:creationId xmlns:p14="http://schemas.microsoft.com/office/powerpoint/2010/main" val="24666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F5B46419-E93B-F148-ADC2-41DC1829DEE1}"/>
              </a:ext>
            </a:extLst>
          </p:cNvPr>
          <p:cNvSpPr txBox="1"/>
          <p:nvPr/>
        </p:nvSpPr>
        <p:spPr>
          <a:xfrm>
            <a:off x="448840" y="426468"/>
            <a:ext cx="53304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altLang="zh-CN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Interact</a:t>
            </a:r>
            <a:r>
              <a:rPr lang="zh-CN" altLang="en-US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with</a:t>
            </a:r>
            <a:r>
              <a:rPr lang="zh-CN" altLang="en-US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Smart</a:t>
            </a:r>
            <a:r>
              <a:rPr lang="zh-CN" altLang="en-US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Contracts</a:t>
            </a:r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A5581AD9-AA61-49FC-F1DA-22BB3E272D71}"/>
              </a:ext>
            </a:extLst>
          </p:cNvPr>
          <p:cNvSpPr txBox="1"/>
          <p:nvPr/>
        </p:nvSpPr>
        <p:spPr>
          <a:xfrm>
            <a:off x="448841" y="1269129"/>
            <a:ext cx="8088669" cy="453073"/>
          </a:xfrm>
          <a:prstGeom prst="rect">
            <a:avLst/>
          </a:prstGeom>
          <a:noFill/>
          <a:ln w="28575"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With</a:t>
            </a:r>
            <a:r>
              <a:rPr lang="zh-CN" alt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Storage.sol</a:t>
            </a: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54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F5B46419-E93B-F148-ADC2-41DC1829DEE1}"/>
              </a:ext>
            </a:extLst>
          </p:cNvPr>
          <p:cNvSpPr txBox="1"/>
          <p:nvPr/>
        </p:nvSpPr>
        <p:spPr>
          <a:xfrm>
            <a:off x="448841" y="426468"/>
            <a:ext cx="46589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Reference</a:t>
            </a:r>
          </a:p>
        </p:txBody>
      </p:sp>
      <p:sp>
        <p:nvSpPr>
          <p:cNvPr id="32" name="文本框 5">
            <a:extLst>
              <a:ext uri="{FF2B5EF4-FFF2-40B4-BE49-F238E27FC236}">
                <a16:creationId xmlns:a16="http://schemas.microsoft.com/office/drawing/2014/main" id="{BD70010A-EE15-394B-A7B1-78EDB3DB4C80}"/>
              </a:ext>
            </a:extLst>
          </p:cNvPr>
          <p:cNvSpPr txBox="1"/>
          <p:nvPr/>
        </p:nvSpPr>
        <p:spPr>
          <a:xfrm>
            <a:off x="448840" y="1127664"/>
            <a:ext cx="8088669" cy="1019253"/>
          </a:xfrm>
          <a:prstGeom prst="rect">
            <a:avLst/>
          </a:prstGeom>
          <a:noFill/>
          <a:ln w="28575"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CN" altLang="zh-CN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Material</a:t>
            </a:r>
            <a:r>
              <a:rPr kumimoji="1" lang="zh-CN" alt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kumimoji="1" lang="en-US" altLang="zh-CN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UI:</a:t>
            </a:r>
            <a:r>
              <a:rPr kumimoji="1" lang="zh-CN" alt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kumimoji="1" lang="en-US" altLang="zh-CN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https://mui.com/</a:t>
            </a:r>
            <a:endParaRPr kumimoji="1" lang="en-US" altLang="zh-CN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85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F5B46419-E93B-F148-ADC2-41DC1829DEE1}"/>
              </a:ext>
            </a:extLst>
          </p:cNvPr>
          <p:cNvSpPr txBox="1"/>
          <p:nvPr/>
        </p:nvSpPr>
        <p:spPr>
          <a:xfrm>
            <a:off x="448841" y="426468"/>
            <a:ext cx="46589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altLang="zh-CN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US" altLang="zh-CN" sz="27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ntro</a:t>
            </a:r>
            <a:r>
              <a:rPr lang="zh-CN" altLang="en-US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</a:t>
            </a:r>
            <a:r>
              <a:rPr lang="zh-CN" altLang="en-US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ReactJS</a:t>
            </a:r>
          </a:p>
        </p:txBody>
      </p:sp>
      <p:sp>
        <p:nvSpPr>
          <p:cNvPr id="32" name="文本框 5">
            <a:extLst>
              <a:ext uri="{FF2B5EF4-FFF2-40B4-BE49-F238E27FC236}">
                <a16:creationId xmlns:a16="http://schemas.microsoft.com/office/drawing/2014/main" id="{BD70010A-EE15-394B-A7B1-78EDB3DB4C80}"/>
              </a:ext>
            </a:extLst>
          </p:cNvPr>
          <p:cNvSpPr txBox="1"/>
          <p:nvPr/>
        </p:nvSpPr>
        <p:spPr>
          <a:xfrm>
            <a:off x="448841" y="765729"/>
            <a:ext cx="8088669" cy="1631216"/>
          </a:xfrm>
          <a:prstGeom prst="rect">
            <a:avLst/>
          </a:prstGeom>
          <a:noFill/>
          <a:ln w="28575"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2400"/>
              </a:lnSpc>
            </a:pP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eclarative, efficient, and flexible JavaScript library for building user interfaces. 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Open-source, component-based</a:t>
            </a:r>
            <a:r>
              <a:rPr lang="en-US" altLang="zh-C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  <a:r>
              <a:rPr lang="zh-CN" alt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</a:t>
            </a:r>
            <a:r>
              <a:rPr lang="zh-CN" alt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only</a:t>
            </a:r>
            <a:r>
              <a:rPr lang="zh-CN" alt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responsible</a:t>
            </a:r>
            <a:r>
              <a:rPr lang="zh-CN" alt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</a:t>
            </a:r>
            <a:r>
              <a:rPr lang="zh-CN" alt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</a:t>
            </a:r>
            <a:r>
              <a:rPr lang="zh-CN" alt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view</a:t>
            </a:r>
            <a:r>
              <a:rPr lang="zh-CN" alt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layer</a:t>
            </a:r>
            <a:r>
              <a:rPr lang="zh-CN" alt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of</a:t>
            </a:r>
            <a:r>
              <a:rPr lang="zh-CN" alt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</a:t>
            </a:r>
            <a:r>
              <a:rPr lang="zh-CN" alt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application.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D7FC0-6BA7-F441-AAB4-E7FAC2ED64C7}"/>
              </a:ext>
            </a:extLst>
          </p:cNvPr>
          <p:cNvSpPr txBox="1"/>
          <p:nvPr/>
        </p:nvSpPr>
        <p:spPr>
          <a:xfrm>
            <a:off x="448841" y="2650860"/>
            <a:ext cx="46589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altLang="zh-CN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Pre-</a:t>
            </a:r>
            <a:r>
              <a:rPr lang="en-US" altLang="zh-CN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requisite</a:t>
            </a:r>
            <a:r>
              <a:rPr lang="zh-CN" altLang="en-US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knowledge</a:t>
            </a:r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C02B501D-EC28-3A4A-A889-21613B832921}"/>
              </a:ext>
            </a:extLst>
          </p:cNvPr>
          <p:cNvSpPr txBox="1"/>
          <p:nvPr/>
        </p:nvSpPr>
        <p:spPr>
          <a:xfrm>
            <a:off x="448840" y="3003048"/>
            <a:ext cx="8088669" cy="1323439"/>
          </a:xfrm>
          <a:prstGeom prst="rect">
            <a:avLst/>
          </a:prstGeom>
          <a:noFill/>
          <a:ln w="28575"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2400"/>
              </a:lnSpc>
            </a:pP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CN" altLang="zh-C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HTML</a:t>
            </a:r>
            <a:r>
              <a:rPr lang="zh-CN" alt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&amp;</a:t>
            </a:r>
            <a:r>
              <a:rPr lang="zh-CN" alt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fundamentals</a:t>
            </a:r>
            <a:r>
              <a:rPr lang="zh-CN" alt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of</a:t>
            </a:r>
            <a:r>
              <a:rPr lang="zh-CN" alt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JavaScript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Package</a:t>
            </a:r>
            <a:r>
              <a:rPr lang="zh-CN" alt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manager</a:t>
            </a:r>
            <a:r>
              <a:rPr lang="zh-CN" alt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(Node</a:t>
            </a:r>
            <a:r>
              <a:rPr lang="zh-CN" alt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+</a:t>
            </a:r>
            <a:r>
              <a:rPr lang="zh-CN" alt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Npm</a:t>
            </a:r>
            <a:r>
              <a:rPr lang="en-US" altLang="zh-C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Git(for</a:t>
            </a:r>
            <a:r>
              <a:rPr lang="zh-CN" alt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version</a:t>
            </a:r>
            <a:r>
              <a:rPr lang="zh-CN" alt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control)</a:t>
            </a:r>
            <a:r>
              <a:rPr lang="zh-CN" alt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</a:t>
            </a:r>
            <a:r>
              <a:rPr lang="zh-CN" alt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CLI(Command</a:t>
            </a:r>
            <a:r>
              <a:rPr lang="zh-CN" alt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Line</a:t>
            </a:r>
            <a:r>
              <a:rPr lang="zh-CN" alt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Interface)</a:t>
            </a:r>
          </a:p>
        </p:txBody>
      </p:sp>
    </p:spTree>
    <p:extLst>
      <p:ext uri="{BB962C8B-B14F-4D97-AF65-F5344CB8AC3E}">
        <p14:creationId xmlns:p14="http://schemas.microsoft.com/office/powerpoint/2010/main" val="244036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F5B46419-E93B-F148-ADC2-41DC1829DEE1}"/>
              </a:ext>
            </a:extLst>
          </p:cNvPr>
          <p:cNvSpPr txBox="1"/>
          <p:nvPr/>
        </p:nvSpPr>
        <p:spPr>
          <a:xfrm>
            <a:off x="448841" y="426468"/>
            <a:ext cx="46589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50A794-562C-A548-91D3-413264506AB4}"/>
              </a:ext>
            </a:extLst>
          </p:cNvPr>
          <p:cNvSpPr/>
          <p:nvPr/>
        </p:nvSpPr>
        <p:spPr>
          <a:xfrm>
            <a:off x="448841" y="1122730"/>
            <a:ext cx="266361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https://www.w3schools.com/html/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B1C78C-F64E-EA4E-91A4-911E913C0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28" y="1611243"/>
            <a:ext cx="4114800" cy="32131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D56F1825-C12F-6949-A152-21290219CC4F}"/>
              </a:ext>
            </a:extLst>
          </p:cNvPr>
          <p:cNvSpPr/>
          <p:nvPr/>
        </p:nvSpPr>
        <p:spPr>
          <a:xfrm>
            <a:off x="4567984" y="2869923"/>
            <a:ext cx="487949" cy="347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F5C000-054E-0347-B1E1-9723E50AF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960" y="2016831"/>
            <a:ext cx="3602885" cy="240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1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F5B46419-E93B-F148-ADC2-41DC1829DEE1}"/>
              </a:ext>
            </a:extLst>
          </p:cNvPr>
          <p:cNvSpPr txBox="1"/>
          <p:nvPr/>
        </p:nvSpPr>
        <p:spPr>
          <a:xfrm>
            <a:off x="448841" y="426468"/>
            <a:ext cx="46589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JavaScript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50A794-562C-A548-91D3-413264506AB4}"/>
              </a:ext>
            </a:extLst>
          </p:cNvPr>
          <p:cNvSpPr/>
          <p:nvPr/>
        </p:nvSpPr>
        <p:spPr>
          <a:xfrm>
            <a:off x="448841" y="1144239"/>
            <a:ext cx="244720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https://www.w3schools.com/</a:t>
            </a:r>
            <a:r>
              <a:rPr lang="en-US" dirty="0" err="1"/>
              <a:t>js</a:t>
            </a:r>
            <a:r>
              <a:rPr lang="en-US" dirty="0"/>
              <a:t>/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4EFBE-8CBA-114E-B01F-26F86F65D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46" y="1613367"/>
            <a:ext cx="7323559" cy="324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0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F5B46419-E93B-F148-ADC2-41DC1829DEE1}"/>
              </a:ext>
            </a:extLst>
          </p:cNvPr>
          <p:cNvSpPr txBox="1"/>
          <p:nvPr/>
        </p:nvSpPr>
        <p:spPr>
          <a:xfrm>
            <a:off x="448841" y="426468"/>
            <a:ext cx="55414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Package</a:t>
            </a:r>
            <a:r>
              <a:rPr lang="zh-CN" altLang="en-US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Manager(Node</a:t>
            </a:r>
            <a:r>
              <a:rPr lang="zh-CN" altLang="en-US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+</a:t>
            </a:r>
            <a:r>
              <a:rPr lang="zh-CN" altLang="en-US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7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Npm</a:t>
            </a:r>
            <a:r>
              <a:rPr lang="en-US" altLang="zh-CN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50A794-562C-A548-91D3-413264506AB4}"/>
              </a:ext>
            </a:extLst>
          </p:cNvPr>
          <p:cNvSpPr/>
          <p:nvPr/>
        </p:nvSpPr>
        <p:spPr>
          <a:xfrm>
            <a:off x="448841" y="1144239"/>
            <a:ext cx="515448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www.geeksforgeeks.org</a:t>
            </a:r>
            <a:r>
              <a:rPr lang="en-US" dirty="0"/>
              <a:t>/node-</a:t>
            </a:r>
            <a:r>
              <a:rPr lang="en-US" dirty="0" err="1"/>
              <a:t>js</a:t>
            </a:r>
            <a:r>
              <a:rPr lang="en-US" dirty="0"/>
              <a:t>-</a:t>
            </a:r>
            <a:r>
              <a:rPr lang="en-US" dirty="0" err="1"/>
              <a:t>npm</a:t>
            </a:r>
            <a:r>
              <a:rPr lang="en-US" dirty="0"/>
              <a:t>-node-package-manager/</a:t>
            </a:r>
            <a:endParaRPr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75580D-DFA7-8C48-9054-83EF9ED57C3B}"/>
              </a:ext>
            </a:extLst>
          </p:cNvPr>
          <p:cNvSpPr txBox="1"/>
          <p:nvPr/>
        </p:nvSpPr>
        <p:spPr>
          <a:xfrm>
            <a:off x="448841" y="1695841"/>
            <a:ext cx="8088669" cy="2218941"/>
          </a:xfrm>
          <a:prstGeom prst="rect">
            <a:avLst/>
          </a:prstGeom>
          <a:noFill/>
          <a:ln w="28575"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Package in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javascript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contains all the files needed for a module and modules are the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javascript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libraries that can be included in the Node project. </a:t>
            </a:r>
          </a:p>
          <a:p>
            <a:pPr>
              <a:lnSpc>
                <a:spcPts val="2400"/>
              </a:lnSpc>
            </a:pP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Packages contain two things…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package.json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files +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js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files. To install these packages you need a good installer that can help you to download and install software packages easily without worrying about the dependencies. </a:t>
            </a:r>
            <a:r>
              <a:rPr lang="en-US" altLang="zh-C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That</a:t>
            </a:r>
            <a:r>
              <a:rPr lang="zh-CN" alt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</a:t>
            </a:r>
            <a:r>
              <a:rPr lang="zh-CN" alt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</a:t>
            </a:r>
            <a:r>
              <a:rPr lang="zh-CN" alt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NodeJS</a:t>
            </a:r>
            <a:r>
              <a:rPr lang="zh-CN" alt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&amp;</a:t>
            </a:r>
            <a:r>
              <a:rPr lang="zh-CN" alt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Npm</a:t>
            </a:r>
            <a:r>
              <a:rPr lang="en-US" altLang="zh-C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(or</a:t>
            </a:r>
            <a:r>
              <a:rPr lang="zh-CN" alt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yarn)</a:t>
            </a:r>
            <a:r>
              <a:rPr lang="zh-CN" alt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comes</a:t>
            </a:r>
            <a:r>
              <a:rPr lang="zh-CN" alt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out.</a:t>
            </a:r>
            <a:endParaRPr lang="en-US" altLang="zh-CN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0102D1-2B83-FD41-94BA-D5DF3853BA11}"/>
              </a:ext>
            </a:extLst>
          </p:cNvPr>
          <p:cNvSpPr/>
          <p:nvPr/>
        </p:nvSpPr>
        <p:spPr>
          <a:xfrm>
            <a:off x="519595" y="4166302"/>
            <a:ext cx="3424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Usage:</a:t>
            </a:r>
            <a:r>
              <a:rPr lang="zh-CN" altLang="en-US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npm</a:t>
            </a:r>
            <a:r>
              <a:rPr lang="en-US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install </a:t>
            </a:r>
            <a:r>
              <a:rPr lang="en-US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package_name</a:t>
            </a:r>
            <a:endParaRPr sz="1800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72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F5B46419-E93B-F148-ADC2-41DC1829DEE1}"/>
              </a:ext>
            </a:extLst>
          </p:cNvPr>
          <p:cNvSpPr txBox="1"/>
          <p:nvPr/>
        </p:nvSpPr>
        <p:spPr>
          <a:xfrm>
            <a:off x="448841" y="426468"/>
            <a:ext cx="55414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50A794-562C-A548-91D3-413264506AB4}"/>
              </a:ext>
            </a:extLst>
          </p:cNvPr>
          <p:cNvSpPr/>
          <p:nvPr/>
        </p:nvSpPr>
        <p:spPr>
          <a:xfrm>
            <a:off x="448841" y="1144239"/>
            <a:ext cx="378731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https://www.w3schools.com/</a:t>
            </a:r>
            <a:r>
              <a:rPr lang="en-US" dirty="0" err="1"/>
              <a:t>whatis</a:t>
            </a:r>
            <a:r>
              <a:rPr lang="en-US" dirty="0"/>
              <a:t>/</a:t>
            </a:r>
            <a:r>
              <a:rPr lang="en-US" dirty="0" err="1"/>
              <a:t>whatis_cli.asp</a:t>
            </a:r>
            <a:endParaRPr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75580D-DFA7-8C48-9054-83EF9ED57C3B}"/>
              </a:ext>
            </a:extLst>
          </p:cNvPr>
          <p:cNvSpPr txBox="1"/>
          <p:nvPr/>
        </p:nvSpPr>
        <p:spPr>
          <a:xfrm>
            <a:off x="448841" y="1695841"/>
            <a:ext cx="8088669" cy="1911164"/>
          </a:xfrm>
          <a:prstGeom prst="rect">
            <a:avLst/>
          </a:prstGeom>
          <a:noFill/>
          <a:ln w="28575"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Everything in React you will be doing with the help of CLI (Command-line interface). Installing packages, using NPM, creating a react app, running react application, and a lot of things so you really need to make a habit of using CLI.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Basic</a:t>
            </a:r>
            <a:r>
              <a:rPr lang="zh-CN" alt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operation:</a:t>
            </a:r>
            <a:r>
              <a:rPr lang="zh-CN" alt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cd</a:t>
            </a:r>
            <a:r>
              <a:rPr lang="zh-CN" altLang="en-US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direcotory</a:t>
            </a:r>
            <a:r>
              <a:rPr lang="en-US" altLang="zh-CN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  <a:r>
              <a:rPr lang="zh-CN" altLang="en-US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npm</a:t>
            </a:r>
            <a:r>
              <a:rPr lang="zh-CN" altLang="en-US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install,</a:t>
            </a:r>
            <a:r>
              <a:rPr lang="zh-CN" altLang="en-US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npm</a:t>
            </a:r>
            <a:r>
              <a:rPr lang="zh-CN" altLang="en-US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run</a:t>
            </a:r>
            <a:r>
              <a:rPr lang="zh-CN" altLang="en-US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start</a:t>
            </a:r>
            <a:endParaRPr lang="en-US" sz="1800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62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F5B46419-E93B-F148-ADC2-41DC1829DEE1}"/>
              </a:ext>
            </a:extLst>
          </p:cNvPr>
          <p:cNvSpPr txBox="1"/>
          <p:nvPr/>
        </p:nvSpPr>
        <p:spPr>
          <a:xfrm>
            <a:off x="448841" y="426468"/>
            <a:ext cx="75195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ReactJS:</a:t>
            </a:r>
            <a:r>
              <a:rPr lang="zh-CN" altLang="en-US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Setting up Development Environment</a:t>
            </a: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ED3E285A-B9F8-244A-A767-FABCC1552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026" y="3570050"/>
            <a:ext cx="1195585" cy="1195585"/>
          </a:xfrm>
          <a:prstGeom prst="rect">
            <a:avLst/>
          </a:prstGeom>
        </p:spPr>
      </p:pic>
      <p:sp>
        <p:nvSpPr>
          <p:cNvPr id="27" name="文本框 5">
            <a:extLst>
              <a:ext uri="{FF2B5EF4-FFF2-40B4-BE49-F238E27FC236}">
                <a16:creationId xmlns:a16="http://schemas.microsoft.com/office/drawing/2014/main" id="{882F3341-DF94-9646-B11D-34B10099F5A4}"/>
              </a:ext>
            </a:extLst>
          </p:cNvPr>
          <p:cNvSpPr txBox="1"/>
          <p:nvPr/>
        </p:nvSpPr>
        <p:spPr>
          <a:xfrm>
            <a:off x="448841" y="1006364"/>
            <a:ext cx="8088669" cy="1295611"/>
          </a:xfrm>
          <a:prstGeom prst="rect">
            <a:avLst/>
          </a:prstGeom>
          <a:noFill/>
          <a:ln w="28575"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2400"/>
              </a:lnSpc>
            </a:pP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Step1:</a:t>
            </a:r>
            <a:r>
              <a:rPr lang="zh-CN" alt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Install</a:t>
            </a:r>
            <a:r>
              <a:rPr lang="zh-CN" alt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NodeJS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endParaRPr kumimoji="1" lang="en-US" altLang="zh-CN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kumimoji="1" lang="en-US" altLang="zh-C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Step2:</a:t>
            </a:r>
            <a:r>
              <a:rPr kumimoji="1" lang="zh-CN" alt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kumimoji="1" lang="en-US" altLang="zh-C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Setting</a:t>
            </a:r>
            <a:r>
              <a:rPr kumimoji="1" lang="zh-CN" alt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kumimoji="1" lang="en-US" altLang="zh-C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up</a:t>
            </a:r>
            <a:r>
              <a:rPr kumimoji="1" lang="zh-CN" alt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kumimoji="1" lang="en-US" altLang="zh-C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react</a:t>
            </a:r>
            <a:r>
              <a:rPr kumimoji="1" lang="zh-CN" alt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kumimoji="1" lang="en-US" altLang="zh-CN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environment</a:t>
            </a:r>
            <a:endParaRPr lang="en-US" altLang="zh-CN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CEA9D4-E575-534F-B7FD-11E6514A7860}"/>
              </a:ext>
            </a:extLst>
          </p:cNvPr>
          <p:cNvSpPr/>
          <p:nvPr/>
        </p:nvSpPr>
        <p:spPr>
          <a:xfrm>
            <a:off x="798308" y="2453533"/>
            <a:ext cx="46600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800" i="1" dirty="0" err="1">
                <a:solidFill>
                  <a:srgbClr val="4899C0"/>
                </a:solidFill>
              </a:rPr>
              <a:t>npm</a:t>
            </a:r>
            <a:r>
              <a:rPr lang="en-US" sz="1800" i="1" dirty="0">
                <a:solidFill>
                  <a:srgbClr val="4899C0"/>
                </a:solidFill>
              </a:rPr>
              <a:t> install -g create-react-app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800" i="1" dirty="0">
              <a:solidFill>
                <a:srgbClr val="4899C0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i="1" dirty="0" err="1">
                <a:solidFill>
                  <a:srgbClr val="4899C0"/>
                </a:solidFill>
              </a:rPr>
              <a:t>npx</a:t>
            </a:r>
            <a:r>
              <a:rPr lang="en-US" sz="1800" i="1" dirty="0">
                <a:solidFill>
                  <a:srgbClr val="4899C0"/>
                </a:solidFill>
              </a:rPr>
              <a:t> create-react-app my-app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800" i="1" dirty="0">
              <a:solidFill>
                <a:srgbClr val="4899C0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zh-CN" sz="1800" i="1" dirty="0">
                <a:solidFill>
                  <a:srgbClr val="4899C0"/>
                </a:solidFill>
              </a:rPr>
              <a:t>cd</a:t>
            </a:r>
            <a:r>
              <a:rPr lang="zh-CN" altLang="en-US" sz="1800" i="1" dirty="0">
                <a:solidFill>
                  <a:srgbClr val="4899C0"/>
                </a:solidFill>
              </a:rPr>
              <a:t> </a:t>
            </a:r>
            <a:r>
              <a:rPr lang="en-US" altLang="zh-CN" sz="1800" i="1" dirty="0">
                <a:solidFill>
                  <a:srgbClr val="4899C0"/>
                </a:solidFill>
              </a:rPr>
              <a:t>my-app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800" i="1" dirty="0">
              <a:solidFill>
                <a:srgbClr val="4899C0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zh-CN" sz="1800" i="1" dirty="0" err="1">
                <a:solidFill>
                  <a:srgbClr val="4899C0"/>
                </a:solidFill>
              </a:rPr>
              <a:t>npm</a:t>
            </a:r>
            <a:r>
              <a:rPr lang="zh-CN" altLang="en-US" sz="1800" i="1" dirty="0">
                <a:solidFill>
                  <a:srgbClr val="4899C0"/>
                </a:solidFill>
              </a:rPr>
              <a:t> </a:t>
            </a:r>
            <a:r>
              <a:rPr lang="en-US" altLang="zh-CN" sz="1800" i="1" dirty="0">
                <a:solidFill>
                  <a:srgbClr val="4899C0"/>
                </a:solidFill>
              </a:rPr>
              <a:t>run</a:t>
            </a:r>
            <a:r>
              <a:rPr lang="zh-CN" altLang="en-US" sz="1800" i="1" dirty="0">
                <a:solidFill>
                  <a:srgbClr val="4899C0"/>
                </a:solidFill>
              </a:rPr>
              <a:t> </a:t>
            </a:r>
            <a:r>
              <a:rPr lang="en-US" altLang="zh-CN" sz="1800" i="1" dirty="0">
                <a:solidFill>
                  <a:srgbClr val="4899C0"/>
                </a:solidFill>
              </a:rPr>
              <a:t>start</a:t>
            </a:r>
            <a:endParaRPr sz="1800" i="1" dirty="0">
              <a:solidFill>
                <a:srgbClr val="4899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0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F5B46419-E93B-F148-ADC2-41DC1829DEE1}"/>
              </a:ext>
            </a:extLst>
          </p:cNvPr>
          <p:cNvSpPr txBox="1"/>
          <p:nvPr/>
        </p:nvSpPr>
        <p:spPr>
          <a:xfrm>
            <a:off x="448841" y="426468"/>
            <a:ext cx="46589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Components</a:t>
            </a:r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A5581AD9-AA61-49FC-F1DA-22BB3E272D71}"/>
              </a:ext>
            </a:extLst>
          </p:cNvPr>
          <p:cNvSpPr txBox="1"/>
          <p:nvPr/>
        </p:nvSpPr>
        <p:spPr>
          <a:xfrm>
            <a:off x="448841" y="1020723"/>
            <a:ext cx="8088669" cy="680058"/>
          </a:xfrm>
          <a:prstGeom prst="rect">
            <a:avLst/>
          </a:prstGeom>
          <a:noFill/>
          <a:ln w="28575"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component is an independent, reusable code block which divides the UI into smaller pieces.</a:t>
            </a:r>
          </a:p>
        </p:txBody>
      </p:sp>
      <p:pic>
        <p:nvPicPr>
          <p:cNvPr id="1028" name="Picture 4" descr="twit">
            <a:extLst>
              <a:ext uri="{FF2B5EF4-FFF2-40B4-BE49-F238E27FC236}">
                <a16:creationId xmlns:a16="http://schemas.microsoft.com/office/drawing/2014/main" id="{6DE97A7D-49A5-7980-03E8-03FB64E8C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720" y="1787205"/>
            <a:ext cx="4846369" cy="324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8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F5B46419-E93B-F148-ADC2-41DC1829DEE1}"/>
              </a:ext>
            </a:extLst>
          </p:cNvPr>
          <p:cNvSpPr txBox="1"/>
          <p:nvPr/>
        </p:nvSpPr>
        <p:spPr>
          <a:xfrm>
            <a:off x="448841" y="426468"/>
            <a:ext cx="46589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Functional</a:t>
            </a:r>
            <a:r>
              <a:rPr lang="zh-CN" altLang="en-US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zh-CN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Components</a:t>
            </a:r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A5581AD9-AA61-49FC-F1DA-22BB3E272D71}"/>
              </a:ext>
            </a:extLst>
          </p:cNvPr>
          <p:cNvSpPr txBox="1"/>
          <p:nvPr/>
        </p:nvSpPr>
        <p:spPr>
          <a:xfrm>
            <a:off x="448841" y="1154829"/>
            <a:ext cx="8088669" cy="1295611"/>
          </a:xfrm>
          <a:prstGeom prst="rect">
            <a:avLst/>
          </a:prstGeom>
          <a:noFill/>
          <a:ln w="28575"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 a JavaScript/ES6 function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must return a React element (JSX)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always starts with a capital letter (naming convention)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takes props as a parameter if necessary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CBF605-A5B4-91AE-EB9B-321CA28F0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41" y="2693060"/>
            <a:ext cx="7508164" cy="172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Custom pitchdeck">
      <a:dk1>
        <a:sysClr val="windowText" lastClr="000000"/>
      </a:dk1>
      <a:lt1>
        <a:sysClr val="window" lastClr="FFFFFF"/>
      </a:lt1>
      <a:dk2>
        <a:srgbClr val="464646"/>
      </a:dk2>
      <a:lt2>
        <a:srgbClr val="FFFFFF"/>
      </a:lt2>
      <a:accent1>
        <a:srgbClr val="6CC2B8"/>
      </a:accent1>
      <a:accent2>
        <a:srgbClr val="57BBA7"/>
      </a:accent2>
      <a:accent3>
        <a:srgbClr val="3AB086"/>
      </a:accent3>
      <a:accent4>
        <a:srgbClr val="1E6D63"/>
      </a:accent4>
      <a:accent5>
        <a:srgbClr val="6EBDBD"/>
      </a:accent5>
      <a:accent6>
        <a:srgbClr val="8FCDC0"/>
      </a:accent6>
      <a:hlink>
        <a:srgbClr val="A05024"/>
      </a:hlink>
      <a:folHlink>
        <a:srgbClr val="FEC037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3785</TotalTime>
  <Words>415</Words>
  <Application>Microsoft Macintosh PowerPoint</Application>
  <PresentationFormat>On-screen Show (16:9)</PresentationFormat>
  <Paragraphs>70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Lato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user</dc:creator>
  <cp:lastModifiedBy>SHANG Zhenhang</cp:lastModifiedBy>
  <cp:revision>95</cp:revision>
  <dcterms:created xsi:type="dcterms:W3CDTF">2018-01-10T08:26:58Z</dcterms:created>
  <dcterms:modified xsi:type="dcterms:W3CDTF">2022-04-15T15:17:19Z</dcterms:modified>
</cp:coreProperties>
</file>