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74"/>
  </p:notesMasterIdLst>
  <p:sldIdLst>
    <p:sldId id="371" r:id="rId2"/>
    <p:sldId id="256" r:id="rId3"/>
    <p:sldId id="259" r:id="rId4"/>
    <p:sldId id="267" r:id="rId5"/>
    <p:sldId id="268" r:id="rId6"/>
    <p:sldId id="269" r:id="rId7"/>
    <p:sldId id="270" r:id="rId8"/>
    <p:sldId id="271" r:id="rId9"/>
    <p:sldId id="272" r:id="rId10"/>
    <p:sldId id="274" r:id="rId11"/>
    <p:sldId id="288" r:id="rId12"/>
    <p:sldId id="278" r:id="rId13"/>
    <p:sldId id="277" r:id="rId14"/>
    <p:sldId id="276" r:id="rId15"/>
    <p:sldId id="279" r:id="rId16"/>
    <p:sldId id="289" r:id="rId17"/>
    <p:sldId id="290" r:id="rId18"/>
    <p:sldId id="291" r:id="rId19"/>
    <p:sldId id="322" r:id="rId20"/>
    <p:sldId id="323" r:id="rId21"/>
    <p:sldId id="325" r:id="rId22"/>
    <p:sldId id="301" r:id="rId23"/>
    <p:sldId id="302" r:id="rId24"/>
    <p:sldId id="326" r:id="rId25"/>
    <p:sldId id="327" r:id="rId26"/>
    <p:sldId id="328" r:id="rId27"/>
    <p:sldId id="334" r:id="rId28"/>
    <p:sldId id="303" r:id="rId29"/>
    <p:sldId id="329" r:id="rId30"/>
    <p:sldId id="305" r:id="rId31"/>
    <p:sldId id="306" r:id="rId32"/>
    <p:sldId id="331" r:id="rId33"/>
    <p:sldId id="330" r:id="rId34"/>
    <p:sldId id="333" r:id="rId35"/>
    <p:sldId id="332" r:id="rId36"/>
    <p:sldId id="307" r:id="rId37"/>
    <p:sldId id="344" r:id="rId38"/>
    <p:sldId id="345" r:id="rId39"/>
    <p:sldId id="346" r:id="rId40"/>
    <p:sldId id="318" r:id="rId41"/>
    <p:sldId id="347" r:id="rId42"/>
    <p:sldId id="348" r:id="rId43"/>
    <p:sldId id="349" r:id="rId44"/>
    <p:sldId id="350" r:id="rId45"/>
    <p:sldId id="351" r:id="rId46"/>
    <p:sldId id="352" r:id="rId47"/>
    <p:sldId id="353" r:id="rId48"/>
    <p:sldId id="354" r:id="rId49"/>
    <p:sldId id="355" r:id="rId50"/>
    <p:sldId id="357" r:id="rId51"/>
    <p:sldId id="320" r:id="rId52"/>
    <p:sldId id="308" r:id="rId53"/>
    <p:sldId id="309" r:id="rId54"/>
    <p:sldId id="310" r:id="rId55"/>
    <p:sldId id="311" r:id="rId56"/>
    <p:sldId id="312" r:id="rId57"/>
    <p:sldId id="359" r:id="rId58"/>
    <p:sldId id="360" r:id="rId59"/>
    <p:sldId id="361" r:id="rId60"/>
    <p:sldId id="362" r:id="rId61"/>
    <p:sldId id="315" r:id="rId62"/>
    <p:sldId id="363" r:id="rId63"/>
    <p:sldId id="364" r:id="rId64"/>
    <p:sldId id="316" r:id="rId65"/>
    <p:sldId id="365" r:id="rId66"/>
    <p:sldId id="366" r:id="rId67"/>
    <p:sldId id="367" r:id="rId68"/>
    <p:sldId id="368" r:id="rId69"/>
    <p:sldId id="369" r:id="rId70"/>
    <p:sldId id="370" r:id="rId71"/>
    <p:sldId id="336" r:id="rId72"/>
    <p:sldId id="266"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9" autoAdjust="0"/>
    <p:restoredTop sz="86436" autoAdjust="0"/>
  </p:normalViewPr>
  <p:slideViewPr>
    <p:cSldViewPr>
      <p:cViewPr varScale="1">
        <p:scale>
          <a:sx n="69" d="100"/>
          <a:sy n="69" d="100"/>
        </p:scale>
        <p:origin x="768" y="60"/>
      </p:cViewPr>
      <p:guideLst>
        <p:guide orient="horz" pos="2160"/>
        <p:guide pos="2880"/>
      </p:guideLst>
    </p:cSldViewPr>
  </p:slideViewPr>
  <p:outlineViewPr>
    <p:cViewPr>
      <p:scale>
        <a:sx n="33" d="100"/>
        <a:sy n="33" d="100"/>
      </p:scale>
      <p:origin x="0" y="1620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D1FC00-0D85-442C-BC0D-90EBD28BC3F9}" type="doc">
      <dgm:prSet loTypeId="urn:microsoft.com/office/officeart/2005/8/layout/arrow2" loCatId="process" qsTypeId="urn:microsoft.com/office/officeart/2005/8/quickstyle/simple1" qsCatId="simple" csTypeId="urn:microsoft.com/office/officeart/2005/8/colors/accent1_2" csCatId="accent1" phldr="1"/>
      <dgm:spPr/>
    </dgm:pt>
    <dgm:pt modelId="{2BD33FBA-5BCC-46A3-8D52-86CEA0B3E118}">
      <dgm:prSet phldrT="[文本]" custT="1"/>
      <dgm:spPr/>
      <dgm:t>
        <a:bodyPr/>
        <a:lstStyle/>
        <a:p>
          <a:r>
            <a:rPr lang="zh-CN" altLang="en-US" sz="2400" dirty="0" smtClean="0"/>
            <a:t>第一代</a:t>
          </a:r>
          <a:endParaRPr lang="zh-CN" altLang="en-US" sz="2400" dirty="0"/>
        </a:p>
      </dgm:t>
    </dgm:pt>
    <dgm:pt modelId="{CD426A38-DAEB-4C7D-8B78-1FF1AEAD4CC5}" type="parTrans" cxnId="{3054FC86-0CB8-4918-A3C4-73AAE33909E0}">
      <dgm:prSet/>
      <dgm:spPr/>
      <dgm:t>
        <a:bodyPr/>
        <a:lstStyle/>
        <a:p>
          <a:endParaRPr lang="zh-CN" altLang="en-US"/>
        </a:p>
      </dgm:t>
    </dgm:pt>
    <dgm:pt modelId="{B46F7C95-306C-4C81-94F6-DB21F67DEC18}" type="sibTrans" cxnId="{3054FC86-0CB8-4918-A3C4-73AAE33909E0}">
      <dgm:prSet/>
      <dgm:spPr/>
      <dgm:t>
        <a:bodyPr/>
        <a:lstStyle/>
        <a:p>
          <a:endParaRPr lang="zh-CN" altLang="en-US"/>
        </a:p>
      </dgm:t>
    </dgm:pt>
    <dgm:pt modelId="{46C35195-EF52-4855-B911-165B61742AD4}">
      <dgm:prSet phldrT="[文本]" custT="1"/>
      <dgm:spPr/>
      <dgm:t>
        <a:bodyPr/>
        <a:lstStyle/>
        <a:p>
          <a:r>
            <a:rPr lang="zh-CN" altLang="en-US" sz="2400" dirty="0" smtClean="0"/>
            <a:t>第二代</a:t>
          </a:r>
          <a:endParaRPr lang="zh-CN" altLang="en-US" sz="2400" dirty="0"/>
        </a:p>
      </dgm:t>
    </dgm:pt>
    <dgm:pt modelId="{3E8FC659-65BF-4B9F-A0C6-16820CA2326C}" type="parTrans" cxnId="{F776053E-59DE-4FAB-9CDB-691AF635D0CF}">
      <dgm:prSet/>
      <dgm:spPr/>
      <dgm:t>
        <a:bodyPr/>
        <a:lstStyle/>
        <a:p>
          <a:endParaRPr lang="zh-CN" altLang="en-US"/>
        </a:p>
      </dgm:t>
    </dgm:pt>
    <dgm:pt modelId="{2A1843A2-5FB2-448B-BD23-CA283CDD3798}" type="sibTrans" cxnId="{F776053E-59DE-4FAB-9CDB-691AF635D0CF}">
      <dgm:prSet/>
      <dgm:spPr/>
      <dgm:t>
        <a:bodyPr/>
        <a:lstStyle/>
        <a:p>
          <a:endParaRPr lang="zh-CN" altLang="en-US"/>
        </a:p>
      </dgm:t>
    </dgm:pt>
    <dgm:pt modelId="{9F7DC02B-E0B5-402C-ADEE-34D6A7E0C45C}">
      <dgm:prSet phldrT="[文本]" custT="1"/>
      <dgm:spPr/>
      <dgm:t>
        <a:bodyPr/>
        <a:lstStyle/>
        <a:p>
          <a:r>
            <a:rPr lang="zh-CN" altLang="en-US" sz="2400" dirty="0" smtClean="0"/>
            <a:t>第三代</a:t>
          </a:r>
          <a:endParaRPr lang="zh-CN" altLang="en-US" sz="2400" dirty="0"/>
        </a:p>
      </dgm:t>
    </dgm:pt>
    <dgm:pt modelId="{3BA3A4E6-F68C-42EC-A01A-07FED570F20D}" type="parTrans" cxnId="{F766084E-DD15-4168-A80B-DC9728D3BF7A}">
      <dgm:prSet/>
      <dgm:spPr/>
      <dgm:t>
        <a:bodyPr/>
        <a:lstStyle/>
        <a:p>
          <a:endParaRPr lang="zh-CN" altLang="en-US"/>
        </a:p>
      </dgm:t>
    </dgm:pt>
    <dgm:pt modelId="{86F747BF-2366-4CD7-BD96-B79E20B0ABC4}" type="sibTrans" cxnId="{F766084E-DD15-4168-A80B-DC9728D3BF7A}">
      <dgm:prSet/>
      <dgm:spPr/>
      <dgm:t>
        <a:bodyPr/>
        <a:lstStyle/>
        <a:p>
          <a:endParaRPr lang="zh-CN" altLang="en-US"/>
        </a:p>
      </dgm:t>
    </dgm:pt>
    <dgm:pt modelId="{37FF24E7-F8EB-46C5-9D03-A4A446576483}">
      <dgm:prSet phldrT="[文本]" custT="1"/>
      <dgm:spPr/>
      <dgm:t>
        <a:bodyPr/>
        <a:lstStyle/>
        <a:p>
          <a:r>
            <a:rPr lang="zh-CN" altLang="en-US" sz="2400" dirty="0" smtClean="0"/>
            <a:t>第四代</a:t>
          </a:r>
          <a:endParaRPr lang="zh-CN" altLang="en-US" sz="2400" dirty="0"/>
        </a:p>
      </dgm:t>
    </dgm:pt>
    <dgm:pt modelId="{A082CED3-27D4-42E3-8E42-B7D907E9B587}" type="parTrans" cxnId="{F8B57A4B-A4AD-4584-B1FA-7DCBB37AC69B}">
      <dgm:prSet/>
      <dgm:spPr/>
      <dgm:t>
        <a:bodyPr/>
        <a:lstStyle/>
        <a:p>
          <a:endParaRPr lang="zh-CN" altLang="en-US"/>
        </a:p>
      </dgm:t>
    </dgm:pt>
    <dgm:pt modelId="{0906857D-E2F7-4A4E-B76D-6A6D4781A568}" type="sibTrans" cxnId="{F8B57A4B-A4AD-4584-B1FA-7DCBB37AC69B}">
      <dgm:prSet/>
      <dgm:spPr/>
      <dgm:t>
        <a:bodyPr/>
        <a:lstStyle/>
        <a:p>
          <a:endParaRPr lang="zh-CN" altLang="en-US"/>
        </a:p>
      </dgm:t>
    </dgm:pt>
    <dgm:pt modelId="{C04D6660-EDFF-40F1-A2D0-763B2021794F}" type="pres">
      <dgm:prSet presAssocID="{27D1FC00-0D85-442C-BC0D-90EBD28BC3F9}" presName="arrowDiagram" presStyleCnt="0">
        <dgm:presLayoutVars>
          <dgm:chMax val="5"/>
          <dgm:dir/>
          <dgm:resizeHandles val="exact"/>
        </dgm:presLayoutVars>
      </dgm:prSet>
      <dgm:spPr/>
    </dgm:pt>
    <dgm:pt modelId="{C1DC9263-AD40-4DEB-AB12-613324DBA79A}" type="pres">
      <dgm:prSet presAssocID="{27D1FC00-0D85-442C-BC0D-90EBD28BC3F9}" presName="arrow" presStyleLbl="bgShp" presStyleIdx="0" presStyleCnt="1"/>
      <dgm:spPr/>
    </dgm:pt>
    <dgm:pt modelId="{B704C8A9-8854-4E15-9D1D-A05E3155E21D}" type="pres">
      <dgm:prSet presAssocID="{27D1FC00-0D85-442C-BC0D-90EBD28BC3F9}" presName="arrowDiagram4" presStyleCnt="0"/>
      <dgm:spPr/>
    </dgm:pt>
    <dgm:pt modelId="{DB0A0C52-8B06-4A09-AE27-B1EEA673CE54}" type="pres">
      <dgm:prSet presAssocID="{2BD33FBA-5BCC-46A3-8D52-86CEA0B3E118}" presName="bullet4a" presStyleLbl="node1" presStyleIdx="0" presStyleCnt="4"/>
      <dgm:spPr/>
    </dgm:pt>
    <dgm:pt modelId="{8927DD10-82E4-4155-9D79-9F26CEA901B7}" type="pres">
      <dgm:prSet presAssocID="{2BD33FBA-5BCC-46A3-8D52-86CEA0B3E118}" presName="textBox4a" presStyleLbl="revTx" presStyleIdx="0" presStyleCnt="4" custScaleX="114309">
        <dgm:presLayoutVars>
          <dgm:bulletEnabled val="1"/>
        </dgm:presLayoutVars>
      </dgm:prSet>
      <dgm:spPr/>
      <dgm:t>
        <a:bodyPr/>
        <a:lstStyle/>
        <a:p>
          <a:endParaRPr lang="zh-CN" altLang="en-US"/>
        </a:p>
      </dgm:t>
    </dgm:pt>
    <dgm:pt modelId="{126CFB69-2BC0-4212-B567-C924DF83ACB0}" type="pres">
      <dgm:prSet presAssocID="{46C35195-EF52-4855-B911-165B61742AD4}" presName="bullet4b" presStyleLbl="node1" presStyleIdx="1" presStyleCnt="4"/>
      <dgm:spPr/>
    </dgm:pt>
    <dgm:pt modelId="{784EF57A-DFAF-4E00-93B9-8367CB8F4FA5}" type="pres">
      <dgm:prSet presAssocID="{46C35195-EF52-4855-B911-165B61742AD4}" presName="textBox4b" presStyleLbl="revTx" presStyleIdx="1" presStyleCnt="4">
        <dgm:presLayoutVars>
          <dgm:bulletEnabled val="1"/>
        </dgm:presLayoutVars>
      </dgm:prSet>
      <dgm:spPr/>
      <dgm:t>
        <a:bodyPr/>
        <a:lstStyle/>
        <a:p>
          <a:endParaRPr lang="zh-CN" altLang="en-US"/>
        </a:p>
      </dgm:t>
    </dgm:pt>
    <dgm:pt modelId="{5935F5CC-7E01-416D-8A7B-838C7755AAA0}" type="pres">
      <dgm:prSet presAssocID="{9F7DC02B-E0B5-402C-ADEE-34D6A7E0C45C}" presName="bullet4c" presStyleLbl="node1" presStyleIdx="2" presStyleCnt="4"/>
      <dgm:spPr/>
    </dgm:pt>
    <dgm:pt modelId="{2203C1E6-94D6-4E2E-A1B7-E83722794794}" type="pres">
      <dgm:prSet presAssocID="{9F7DC02B-E0B5-402C-ADEE-34D6A7E0C45C}" presName="textBox4c" presStyleLbl="revTx" presStyleIdx="2" presStyleCnt="4">
        <dgm:presLayoutVars>
          <dgm:bulletEnabled val="1"/>
        </dgm:presLayoutVars>
      </dgm:prSet>
      <dgm:spPr/>
      <dgm:t>
        <a:bodyPr/>
        <a:lstStyle/>
        <a:p>
          <a:endParaRPr lang="zh-CN" altLang="en-US"/>
        </a:p>
      </dgm:t>
    </dgm:pt>
    <dgm:pt modelId="{662D5E10-98D1-4C22-8859-3187FC04E280}" type="pres">
      <dgm:prSet presAssocID="{37FF24E7-F8EB-46C5-9D03-A4A446576483}" presName="bullet4d" presStyleLbl="node1" presStyleIdx="3" presStyleCnt="4"/>
      <dgm:spPr/>
    </dgm:pt>
    <dgm:pt modelId="{70DA330C-7FF7-444A-81E4-54859C3137E6}" type="pres">
      <dgm:prSet presAssocID="{37FF24E7-F8EB-46C5-9D03-A4A446576483}" presName="textBox4d" presStyleLbl="revTx" presStyleIdx="3" presStyleCnt="4">
        <dgm:presLayoutVars>
          <dgm:bulletEnabled val="1"/>
        </dgm:presLayoutVars>
      </dgm:prSet>
      <dgm:spPr/>
      <dgm:t>
        <a:bodyPr/>
        <a:lstStyle/>
        <a:p>
          <a:endParaRPr lang="zh-CN" altLang="en-US"/>
        </a:p>
      </dgm:t>
    </dgm:pt>
  </dgm:ptLst>
  <dgm:cxnLst>
    <dgm:cxn modelId="{238E0925-ACC5-490C-829C-FAFE88A700B1}" type="presOf" srcId="{9F7DC02B-E0B5-402C-ADEE-34D6A7E0C45C}" destId="{2203C1E6-94D6-4E2E-A1B7-E83722794794}" srcOrd="0" destOrd="0" presId="urn:microsoft.com/office/officeart/2005/8/layout/arrow2"/>
    <dgm:cxn modelId="{BE8FEF3A-9B6C-445F-BAB2-B4E40B351345}" type="presOf" srcId="{46C35195-EF52-4855-B911-165B61742AD4}" destId="{784EF57A-DFAF-4E00-93B9-8367CB8F4FA5}" srcOrd="0" destOrd="0" presId="urn:microsoft.com/office/officeart/2005/8/layout/arrow2"/>
    <dgm:cxn modelId="{F776053E-59DE-4FAB-9CDB-691AF635D0CF}" srcId="{27D1FC00-0D85-442C-BC0D-90EBD28BC3F9}" destId="{46C35195-EF52-4855-B911-165B61742AD4}" srcOrd="1" destOrd="0" parTransId="{3E8FC659-65BF-4B9F-A0C6-16820CA2326C}" sibTransId="{2A1843A2-5FB2-448B-BD23-CA283CDD3798}"/>
    <dgm:cxn modelId="{FEE4BDDB-8894-4C30-B31E-DD7708E788C6}" type="presOf" srcId="{37FF24E7-F8EB-46C5-9D03-A4A446576483}" destId="{70DA330C-7FF7-444A-81E4-54859C3137E6}" srcOrd="0" destOrd="0" presId="urn:microsoft.com/office/officeart/2005/8/layout/arrow2"/>
    <dgm:cxn modelId="{3054FC86-0CB8-4918-A3C4-73AAE33909E0}" srcId="{27D1FC00-0D85-442C-BC0D-90EBD28BC3F9}" destId="{2BD33FBA-5BCC-46A3-8D52-86CEA0B3E118}" srcOrd="0" destOrd="0" parTransId="{CD426A38-DAEB-4C7D-8B78-1FF1AEAD4CC5}" sibTransId="{B46F7C95-306C-4C81-94F6-DB21F67DEC18}"/>
    <dgm:cxn modelId="{B10ED80B-88CF-43D5-AFCA-0A947183DC07}" type="presOf" srcId="{27D1FC00-0D85-442C-BC0D-90EBD28BC3F9}" destId="{C04D6660-EDFF-40F1-A2D0-763B2021794F}" srcOrd="0" destOrd="0" presId="urn:microsoft.com/office/officeart/2005/8/layout/arrow2"/>
    <dgm:cxn modelId="{F8B57A4B-A4AD-4584-B1FA-7DCBB37AC69B}" srcId="{27D1FC00-0D85-442C-BC0D-90EBD28BC3F9}" destId="{37FF24E7-F8EB-46C5-9D03-A4A446576483}" srcOrd="3" destOrd="0" parTransId="{A082CED3-27D4-42E3-8E42-B7D907E9B587}" sibTransId="{0906857D-E2F7-4A4E-B76D-6A6D4781A568}"/>
    <dgm:cxn modelId="{5A140E91-B1DF-443C-930B-9B890FCFC030}" type="presOf" srcId="{2BD33FBA-5BCC-46A3-8D52-86CEA0B3E118}" destId="{8927DD10-82E4-4155-9D79-9F26CEA901B7}" srcOrd="0" destOrd="0" presId="urn:microsoft.com/office/officeart/2005/8/layout/arrow2"/>
    <dgm:cxn modelId="{F766084E-DD15-4168-A80B-DC9728D3BF7A}" srcId="{27D1FC00-0D85-442C-BC0D-90EBD28BC3F9}" destId="{9F7DC02B-E0B5-402C-ADEE-34D6A7E0C45C}" srcOrd="2" destOrd="0" parTransId="{3BA3A4E6-F68C-42EC-A01A-07FED570F20D}" sibTransId="{86F747BF-2366-4CD7-BD96-B79E20B0ABC4}"/>
    <dgm:cxn modelId="{1AEBFFE8-DDEB-424F-8A49-B1DA0FB40BA9}" type="presParOf" srcId="{C04D6660-EDFF-40F1-A2D0-763B2021794F}" destId="{C1DC9263-AD40-4DEB-AB12-613324DBA79A}" srcOrd="0" destOrd="0" presId="urn:microsoft.com/office/officeart/2005/8/layout/arrow2"/>
    <dgm:cxn modelId="{C4370118-0069-440E-9823-E3995A8E4D1E}" type="presParOf" srcId="{C04D6660-EDFF-40F1-A2D0-763B2021794F}" destId="{B704C8A9-8854-4E15-9D1D-A05E3155E21D}" srcOrd="1" destOrd="0" presId="urn:microsoft.com/office/officeart/2005/8/layout/arrow2"/>
    <dgm:cxn modelId="{EFC18C59-7194-4286-84F2-D2F36F897328}" type="presParOf" srcId="{B704C8A9-8854-4E15-9D1D-A05E3155E21D}" destId="{DB0A0C52-8B06-4A09-AE27-B1EEA673CE54}" srcOrd="0" destOrd="0" presId="urn:microsoft.com/office/officeart/2005/8/layout/arrow2"/>
    <dgm:cxn modelId="{8CA96257-945A-45F9-9BFF-463B63FFE04E}" type="presParOf" srcId="{B704C8A9-8854-4E15-9D1D-A05E3155E21D}" destId="{8927DD10-82E4-4155-9D79-9F26CEA901B7}" srcOrd="1" destOrd="0" presId="urn:microsoft.com/office/officeart/2005/8/layout/arrow2"/>
    <dgm:cxn modelId="{2F6CEBFD-C11E-4AAD-8A18-1A020338379F}" type="presParOf" srcId="{B704C8A9-8854-4E15-9D1D-A05E3155E21D}" destId="{126CFB69-2BC0-4212-B567-C924DF83ACB0}" srcOrd="2" destOrd="0" presId="urn:microsoft.com/office/officeart/2005/8/layout/arrow2"/>
    <dgm:cxn modelId="{8F4B365D-8686-4200-A376-0E7C87CC0CCE}" type="presParOf" srcId="{B704C8A9-8854-4E15-9D1D-A05E3155E21D}" destId="{784EF57A-DFAF-4E00-93B9-8367CB8F4FA5}" srcOrd="3" destOrd="0" presId="urn:microsoft.com/office/officeart/2005/8/layout/arrow2"/>
    <dgm:cxn modelId="{767168AC-F264-4CBE-B2BD-596354F7290C}" type="presParOf" srcId="{B704C8A9-8854-4E15-9D1D-A05E3155E21D}" destId="{5935F5CC-7E01-416D-8A7B-838C7755AAA0}" srcOrd="4" destOrd="0" presId="urn:microsoft.com/office/officeart/2005/8/layout/arrow2"/>
    <dgm:cxn modelId="{C1DFB458-8F52-4ED2-B8F5-91DAD89ED795}" type="presParOf" srcId="{B704C8A9-8854-4E15-9D1D-A05E3155E21D}" destId="{2203C1E6-94D6-4E2E-A1B7-E83722794794}" srcOrd="5" destOrd="0" presId="urn:microsoft.com/office/officeart/2005/8/layout/arrow2"/>
    <dgm:cxn modelId="{BF8009D6-6D4B-4B74-AC3C-C4B508661A3D}" type="presParOf" srcId="{B704C8A9-8854-4E15-9D1D-A05E3155E21D}" destId="{662D5E10-98D1-4C22-8859-3187FC04E280}" srcOrd="6" destOrd="0" presId="urn:microsoft.com/office/officeart/2005/8/layout/arrow2"/>
    <dgm:cxn modelId="{F32F0CA6-0C5F-49DB-A996-4941B20B7496}" type="presParOf" srcId="{B704C8A9-8854-4E15-9D1D-A05E3155E21D}" destId="{70DA330C-7FF7-444A-81E4-54859C3137E6}"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AE816F-6DAB-42C2-AFBB-7662F35C6618}" type="doc">
      <dgm:prSet loTypeId="urn:microsoft.com/office/officeart/2005/8/layout/pyramid2" loCatId="pyramid" qsTypeId="urn:microsoft.com/office/officeart/2005/8/quickstyle/simple3" qsCatId="simple" csTypeId="urn:microsoft.com/office/officeart/2005/8/colors/accent1_2" csCatId="accent1"/>
      <dgm:spPr/>
      <dgm:t>
        <a:bodyPr/>
        <a:lstStyle/>
        <a:p>
          <a:endParaRPr lang="zh-CN" altLang="en-US"/>
        </a:p>
      </dgm:t>
    </dgm:pt>
    <dgm:pt modelId="{5287D477-57DA-4FF7-80E5-A5A214C258B3}">
      <dgm:prSet/>
      <dgm:spPr/>
      <dgm:t>
        <a:bodyPr/>
        <a:lstStyle/>
        <a:p>
          <a:pPr rtl="0"/>
          <a:r>
            <a:rPr lang="zh-CN" b="1" dirty="0" smtClean="0"/>
            <a:t>运算速度快</a:t>
          </a:r>
          <a:endParaRPr lang="en-US" b="1" dirty="0"/>
        </a:p>
      </dgm:t>
    </dgm:pt>
    <dgm:pt modelId="{116135F9-A2F7-43F0-98AC-22080D65491D}" type="parTrans" cxnId="{11203382-435D-45DE-B1EB-F1939D8B38D3}">
      <dgm:prSet/>
      <dgm:spPr/>
      <dgm:t>
        <a:bodyPr/>
        <a:lstStyle/>
        <a:p>
          <a:endParaRPr lang="zh-CN" altLang="en-US"/>
        </a:p>
      </dgm:t>
    </dgm:pt>
    <dgm:pt modelId="{A9BC0715-A12A-4440-80F0-F8535DE20887}" type="sibTrans" cxnId="{11203382-435D-45DE-B1EB-F1939D8B38D3}">
      <dgm:prSet/>
      <dgm:spPr/>
      <dgm:t>
        <a:bodyPr/>
        <a:lstStyle/>
        <a:p>
          <a:endParaRPr lang="zh-CN" altLang="en-US"/>
        </a:p>
      </dgm:t>
    </dgm:pt>
    <dgm:pt modelId="{3180EEF3-9B21-4CB5-963D-14724E0A0536}">
      <dgm:prSet/>
      <dgm:spPr/>
      <dgm:t>
        <a:bodyPr/>
        <a:lstStyle/>
        <a:p>
          <a:pPr rtl="0"/>
          <a:r>
            <a:rPr lang="zh-CN" b="1" dirty="0" smtClean="0"/>
            <a:t>精度高</a:t>
          </a:r>
          <a:endParaRPr lang="en-US" b="1" dirty="0"/>
        </a:p>
      </dgm:t>
    </dgm:pt>
    <dgm:pt modelId="{0FDDECE0-F723-4A54-9E2C-966898F85EA2}" type="parTrans" cxnId="{B1264309-4907-4240-9CD3-39B3DA304C76}">
      <dgm:prSet/>
      <dgm:spPr/>
      <dgm:t>
        <a:bodyPr/>
        <a:lstStyle/>
        <a:p>
          <a:endParaRPr lang="zh-CN" altLang="en-US"/>
        </a:p>
      </dgm:t>
    </dgm:pt>
    <dgm:pt modelId="{1A8B9796-C427-4150-93B9-8B275327A384}" type="sibTrans" cxnId="{B1264309-4907-4240-9CD3-39B3DA304C76}">
      <dgm:prSet/>
      <dgm:spPr/>
      <dgm:t>
        <a:bodyPr/>
        <a:lstStyle/>
        <a:p>
          <a:endParaRPr lang="zh-CN" altLang="en-US"/>
        </a:p>
      </dgm:t>
    </dgm:pt>
    <dgm:pt modelId="{18E04968-C0DF-4E98-88D8-00C74ABBCD4F}">
      <dgm:prSet/>
      <dgm:spPr/>
      <dgm:t>
        <a:bodyPr/>
        <a:lstStyle/>
        <a:p>
          <a:pPr rtl="0"/>
          <a:r>
            <a:rPr lang="zh-CN" b="1" dirty="0" smtClean="0"/>
            <a:t>存储容量大</a:t>
          </a:r>
          <a:endParaRPr lang="en-US" b="1" dirty="0"/>
        </a:p>
      </dgm:t>
    </dgm:pt>
    <dgm:pt modelId="{86899A74-97EA-4DFD-BD8F-5C96E16E19D7}" type="parTrans" cxnId="{9428F74D-25FC-412E-8251-2C1B8A7FD4F7}">
      <dgm:prSet/>
      <dgm:spPr/>
      <dgm:t>
        <a:bodyPr/>
        <a:lstStyle/>
        <a:p>
          <a:endParaRPr lang="zh-CN" altLang="en-US"/>
        </a:p>
      </dgm:t>
    </dgm:pt>
    <dgm:pt modelId="{1952341E-79DD-428E-BB84-F64BA7E0D24F}" type="sibTrans" cxnId="{9428F74D-25FC-412E-8251-2C1B8A7FD4F7}">
      <dgm:prSet/>
      <dgm:spPr/>
      <dgm:t>
        <a:bodyPr/>
        <a:lstStyle/>
        <a:p>
          <a:endParaRPr lang="zh-CN" altLang="en-US"/>
        </a:p>
      </dgm:t>
    </dgm:pt>
    <dgm:pt modelId="{C250BF2B-219B-4E6C-96E2-58E26D68700A}">
      <dgm:prSet/>
      <dgm:spPr/>
      <dgm:t>
        <a:bodyPr/>
        <a:lstStyle/>
        <a:p>
          <a:pPr rtl="0"/>
          <a:r>
            <a:rPr lang="zh-CN" b="1" dirty="0" smtClean="0"/>
            <a:t>具有可靠的逻辑判断力</a:t>
          </a:r>
          <a:endParaRPr lang="en-US" b="1" dirty="0"/>
        </a:p>
      </dgm:t>
    </dgm:pt>
    <dgm:pt modelId="{CDA29516-A003-49E0-A5F9-E6E9BD654608}" type="parTrans" cxnId="{34BA00DF-D2FF-45D5-9A0E-183601AE6742}">
      <dgm:prSet/>
      <dgm:spPr/>
      <dgm:t>
        <a:bodyPr/>
        <a:lstStyle/>
        <a:p>
          <a:endParaRPr lang="zh-CN" altLang="en-US"/>
        </a:p>
      </dgm:t>
    </dgm:pt>
    <dgm:pt modelId="{69F15E7F-BD2F-47BB-BD67-EA9FAEE397D2}" type="sibTrans" cxnId="{34BA00DF-D2FF-45D5-9A0E-183601AE6742}">
      <dgm:prSet/>
      <dgm:spPr/>
      <dgm:t>
        <a:bodyPr/>
        <a:lstStyle/>
        <a:p>
          <a:endParaRPr lang="zh-CN" altLang="en-US"/>
        </a:p>
      </dgm:t>
    </dgm:pt>
    <dgm:pt modelId="{CF752AE5-CA3A-47BA-9D57-8F68A471902D}">
      <dgm:prSet/>
      <dgm:spPr/>
      <dgm:t>
        <a:bodyPr/>
        <a:lstStyle/>
        <a:p>
          <a:pPr rtl="0"/>
          <a:r>
            <a:rPr lang="zh-CN" b="1" dirty="0" smtClean="0"/>
            <a:t>可靠性高和通用性强</a:t>
          </a:r>
          <a:endParaRPr lang="en-US" b="1" dirty="0"/>
        </a:p>
      </dgm:t>
    </dgm:pt>
    <dgm:pt modelId="{722A15B7-EC51-456A-8D4B-9DCB37A09E50}" type="parTrans" cxnId="{8F6FC3A8-DECC-4DE8-8935-6D302E088504}">
      <dgm:prSet/>
      <dgm:spPr/>
      <dgm:t>
        <a:bodyPr/>
        <a:lstStyle/>
        <a:p>
          <a:endParaRPr lang="zh-CN" altLang="en-US"/>
        </a:p>
      </dgm:t>
    </dgm:pt>
    <dgm:pt modelId="{B586BFFA-BEA2-407E-BD58-FAD18F265CCA}" type="sibTrans" cxnId="{8F6FC3A8-DECC-4DE8-8935-6D302E088504}">
      <dgm:prSet/>
      <dgm:spPr/>
      <dgm:t>
        <a:bodyPr/>
        <a:lstStyle/>
        <a:p>
          <a:endParaRPr lang="zh-CN" altLang="en-US"/>
        </a:p>
      </dgm:t>
    </dgm:pt>
    <dgm:pt modelId="{54A32DA0-F2A7-4071-B1E0-7DFFD539DD26}" type="pres">
      <dgm:prSet presAssocID="{AFAE816F-6DAB-42C2-AFBB-7662F35C6618}" presName="compositeShape" presStyleCnt="0">
        <dgm:presLayoutVars>
          <dgm:dir/>
          <dgm:resizeHandles/>
        </dgm:presLayoutVars>
      </dgm:prSet>
      <dgm:spPr/>
      <dgm:t>
        <a:bodyPr/>
        <a:lstStyle/>
        <a:p>
          <a:endParaRPr lang="zh-CN" altLang="en-US"/>
        </a:p>
      </dgm:t>
    </dgm:pt>
    <dgm:pt modelId="{F19FA6CB-6973-4281-93A7-1D8582794DD3}" type="pres">
      <dgm:prSet presAssocID="{AFAE816F-6DAB-42C2-AFBB-7662F35C6618}" presName="pyramid" presStyleLbl="node1" presStyleIdx="0" presStyleCnt="1"/>
      <dgm:spPr/>
      <dgm:t>
        <a:bodyPr/>
        <a:lstStyle/>
        <a:p>
          <a:endParaRPr lang="zh-CN" altLang="en-US"/>
        </a:p>
      </dgm:t>
    </dgm:pt>
    <dgm:pt modelId="{ACB0073C-DCC9-4DA9-91B4-F23ADB794326}" type="pres">
      <dgm:prSet presAssocID="{AFAE816F-6DAB-42C2-AFBB-7662F35C6618}" presName="theList" presStyleCnt="0"/>
      <dgm:spPr/>
    </dgm:pt>
    <dgm:pt modelId="{759EFFDD-AEA7-40B2-8E12-905496E17DF3}" type="pres">
      <dgm:prSet presAssocID="{5287D477-57DA-4FF7-80E5-A5A214C258B3}" presName="aNode" presStyleLbl="fgAcc1" presStyleIdx="0" presStyleCnt="5">
        <dgm:presLayoutVars>
          <dgm:bulletEnabled val="1"/>
        </dgm:presLayoutVars>
      </dgm:prSet>
      <dgm:spPr/>
      <dgm:t>
        <a:bodyPr/>
        <a:lstStyle/>
        <a:p>
          <a:endParaRPr lang="zh-CN" altLang="en-US"/>
        </a:p>
      </dgm:t>
    </dgm:pt>
    <dgm:pt modelId="{0B1E86D9-10FA-4F6A-A51F-56EA9EEA6840}" type="pres">
      <dgm:prSet presAssocID="{5287D477-57DA-4FF7-80E5-A5A214C258B3}" presName="aSpace" presStyleCnt="0"/>
      <dgm:spPr/>
    </dgm:pt>
    <dgm:pt modelId="{FE1B49ED-70FB-4AA9-B92B-A2157AE352F4}" type="pres">
      <dgm:prSet presAssocID="{3180EEF3-9B21-4CB5-963D-14724E0A0536}" presName="aNode" presStyleLbl="fgAcc1" presStyleIdx="1" presStyleCnt="5">
        <dgm:presLayoutVars>
          <dgm:bulletEnabled val="1"/>
        </dgm:presLayoutVars>
      </dgm:prSet>
      <dgm:spPr/>
      <dgm:t>
        <a:bodyPr/>
        <a:lstStyle/>
        <a:p>
          <a:endParaRPr lang="zh-CN" altLang="en-US"/>
        </a:p>
      </dgm:t>
    </dgm:pt>
    <dgm:pt modelId="{B7533369-CA29-497C-87AB-1A7C9338956B}" type="pres">
      <dgm:prSet presAssocID="{3180EEF3-9B21-4CB5-963D-14724E0A0536}" presName="aSpace" presStyleCnt="0"/>
      <dgm:spPr/>
    </dgm:pt>
    <dgm:pt modelId="{FDE1699F-67C5-42F7-84C3-5AC7FDB25820}" type="pres">
      <dgm:prSet presAssocID="{18E04968-C0DF-4E98-88D8-00C74ABBCD4F}" presName="aNode" presStyleLbl="fgAcc1" presStyleIdx="2" presStyleCnt="5">
        <dgm:presLayoutVars>
          <dgm:bulletEnabled val="1"/>
        </dgm:presLayoutVars>
      </dgm:prSet>
      <dgm:spPr/>
      <dgm:t>
        <a:bodyPr/>
        <a:lstStyle/>
        <a:p>
          <a:endParaRPr lang="zh-CN" altLang="en-US"/>
        </a:p>
      </dgm:t>
    </dgm:pt>
    <dgm:pt modelId="{3C007756-88F3-4611-AB03-615966AC6BBD}" type="pres">
      <dgm:prSet presAssocID="{18E04968-C0DF-4E98-88D8-00C74ABBCD4F}" presName="aSpace" presStyleCnt="0"/>
      <dgm:spPr/>
    </dgm:pt>
    <dgm:pt modelId="{EBBDEF06-A88C-4F94-ABEE-9D2645A9FD2B}" type="pres">
      <dgm:prSet presAssocID="{C250BF2B-219B-4E6C-96E2-58E26D68700A}" presName="aNode" presStyleLbl="fgAcc1" presStyleIdx="3" presStyleCnt="5">
        <dgm:presLayoutVars>
          <dgm:bulletEnabled val="1"/>
        </dgm:presLayoutVars>
      </dgm:prSet>
      <dgm:spPr/>
      <dgm:t>
        <a:bodyPr/>
        <a:lstStyle/>
        <a:p>
          <a:endParaRPr lang="zh-CN" altLang="en-US"/>
        </a:p>
      </dgm:t>
    </dgm:pt>
    <dgm:pt modelId="{35873A2B-2F4B-4F1E-8AB1-221D5CB691A9}" type="pres">
      <dgm:prSet presAssocID="{C250BF2B-219B-4E6C-96E2-58E26D68700A}" presName="aSpace" presStyleCnt="0"/>
      <dgm:spPr/>
    </dgm:pt>
    <dgm:pt modelId="{6F7D38D2-693A-4A5B-BC07-062B91F4A704}" type="pres">
      <dgm:prSet presAssocID="{CF752AE5-CA3A-47BA-9D57-8F68A471902D}" presName="aNode" presStyleLbl="fgAcc1" presStyleIdx="4" presStyleCnt="5">
        <dgm:presLayoutVars>
          <dgm:bulletEnabled val="1"/>
        </dgm:presLayoutVars>
      </dgm:prSet>
      <dgm:spPr/>
      <dgm:t>
        <a:bodyPr/>
        <a:lstStyle/>
        <a:p>
          <a:endParaRPr lang="zh-CN" altLang="en-US"/>
        </a:p>
      </dgm:t>
    </dgm:pt>
    <dgm:pt modelId="{E17D873C-0C3E-45CD-BA05-21D47B75BA7D}" type="pres">
      <dgm:prSet presAssocID="{CF752AE5-CA3A-47BA-9D57-8F68A471902D}" presName="aSpace" presStyleCnt="0"/>
      <dgm:spPr/>
    </dgm:pt>
  </dgm:ptLst>
  <dgm:cxnLst>
    <dgm:cxn modelId="{B416232E-26BC-4439-9F31-F6CD9D23D5AA}" type="presOf" srcId="{18E04968-C0DF-4E98-88D8-00C74ABBCD4F}" destId="{FDE1699F-67C5-42F7-84C3-5AC7FDB25820}" srcOrd="0" destOrd="0" presId="urn:microsoft.com/office/officeart/2005/8/layout/pyramid2"/>
    <dgm:cxn modelId="{6D9D7A98-CE28-4023-9D1B-0B820DAF0BD8}" type="presOf" srcId="{C250BF2B-219B-4E6C-96E2-58E26D68700A}" destId="{EBBDEF06-A88C-4F94-ABEE-9D2645A9FD2B}" srcOrd="0" destOrd="0" presId="urn:microsoft.com/office/officeart/2005/8/layout/pyramid2"/>
    <dgm:cxn modelId="{D4193F39-8EB7-4337-A28E-3610289E1E0A}" type="presOf" srcId="{AFAE816F-6DAB-42C2-AFBB-7662F35C6618}" destId="{54A32DA0-F2A7-4071-B1E0-7DFFD539DD26}" srcOrd="0" destOrd="0" presId="urn:microsoft.com/office/officeart/2005/8/layout/pyramid2"/>
    <dgm:cxn modelId="{11203382-435D-45DE-B1EB-F1939D8B38D3}" srcId="{AFAE816F-6DAB-42C2-AFBB-7662F35C6618}" destId="{5287D477-57DA-4FF7-80E5-A5A214C258B3}" srcOrd="0" destOrd="0" parTransId="{116135F9-A2F7-43F0-98AC-22080D65491D}" sibTransId="{A9BC0715-A12A-4440-80F0-F8535DE20887}"/>
    <dgm:cxn modelId="{9428F74D-25FC-412E-8251-2C1B8A7FD4F7}" srcId="{AFAE816F-6DAB-42C2-AFBB-7662F35C6618}" destId="{18E04968-C0DF-4E98-88D8-00C74ABBCD4F}" srcOrd="2" destOrd="0" parTransId="{86899A74-97EA-4DFD-BD8F-5C96E16E19D7}" sibTransId="{1952341E-79DD-428E-BB84-F64BA7E0D24F}"/>
    <dgm:cxn modelId="{900EFA9D-5295-42B2-B6A2-95286CA6291B}" type="presOf" srcId="{3180EEF3-9B21-4CB5-963D-14724E0A0536}" destId="{FE1B49ED-70FB-4AA9-B92B-A2157AE352F4}" srcOrd="0" destOrd="0" presId="urn:microsoft.com/office/officeart/2005/8/layout/pyramid2"/>
    <dgm:cxn modelId="{8F6FC3A8-DECC-4DE8-8935-6D302E088504}" srcId="{AFAE816F-6DAB-42C2-AFBB-7662F35C6618}" destId="{CF752AE5-CA3A-47BA-9D57-8F68A471902D}" srcOrd="4" destOrd="0" parTransId="{722A15B7-EC51-456A-8D4B-9DCB37A09E50}" sibTransId="{B586BFFA-BEA2-407E-BD58-FAD18F265CCA}"/>
    <dgm:cxn modelId="{D0FD96CB-656E-45DE-AA82-19CAEA2E26E4}" type="presOf" srcId="{CF752AE5-CA3A-47BA-9D57-8F68A471902D}" destId="{6F7D38D2-693A-4A5B-BC07-062B91F4A704}" srcOrd="0" destOrd="0" presId="urn:microsoft.com/office/officeart/2005/8/layout/pyramid2"/>
    <dgm:cxn modelId="{98210F17-C934-4864-AF1E-0302012DFA0B}" type="presOf" srcId="{5287D477-57DA-4FF7-80E5-A5A214C258B3}" destId="{759EFFDD-AEA7-40B2-8E12-905496E17DF3}" srcOrd="0" destOrd="0" presId="urn:microsoft.com/office/officeart/2005/8/layout/pyramid2"/>
    <dgm:cxn modelId="{B1264309-4907-4240-9CD3-39B3DA304C76}" srcId="{AFAE816F-6DAB-42C2-AFBB-7662F35C6618}" destId="{3180EEF3-9B21-4CB5-963D-14724E0A0536}" srcOrd="1" destOrd="0" parTransId="{0FDDECE0-F723-4A54-9E2C-966898F85EA2}" sibTransId="{1A8B9796-C427-4150-93B9-8B275327A384}"/>
    <dgm:cxn modelId="{34BA00DF-D2FF-45D5-9A0E-183601AE6742}" srcId="{AFAE816F-6DAB-42C2-AFBB-7662F35C6618}" destId="{C250BF2B-219B-4E6C-96E2-58E26D68700A}" srcOrd="3" destOrd="0" parTransId="{CDA29516-A003-49E0-A5F9-E6E9BD654608}" sibTransId="{69F15E7F-BD2F-47BB-BD67-EA9FAEE397D2}"/>
    <dgm:cxn modelId="{9749064D-53B6-4BA9-897E-84264A12FC6A}" type="presParOf" srcId="{54A32DA0-F2A7-4071-B1E0-7DFFD539DD26}" destId="{F19FA6CB-6973-4281-93A7-1D8582794DD3}" srcOrd="0" destOrd="0" presId="urn:microsoft.com/office/officeart/2005/8/layout/pyramid2"/>
    <dgm:cxn modelId="{EBD7CC8D-6C49-4604-98D4-CA74314B778F}" type="presParOf" srcId="{54A32DA0-F2A7-4071-B1E0-7DFFD539DD26}" destId="{ACB0073C-DCC9-4DA9-91B4-F23ADB794326}" srcOrd="1" destOrd="0" presId="urn:microsoft.com/office/officeart/2005/8/layout/pyramid2"/>
    <dgm:cxn modelId="{B21C7265-3493-47D8-B0E7-A1FFEE791AF6}" type="presParOf" srcId="{ACB0073C-DCC9-4DA9-91B4-F23ADB794326}" destId="{759EFFDD-AEA7-40B2-8E12-905496E17DF3}" srcOrd="0" destOrd="0" presId="urn:microsoft.com/office/officeart/2005/8/layout/pyramid2"/>
    <dgm:cxn modelId="{BEB112A0-1F2C-4CF1-9D64-65C493AC523F}" type="presParOf" srcId="{ACB0073C-DCC9-4DA9-91B4-F23ADB794326}" destId="{0B1E86D9-10FA-4F6A-A51F-56EA9EEA6840}" srcOrd="1" destOrd="0" presId="urn:microsoft.com/office/officeart/2005/8/layout/pyramid2"/>
    <dgm:cxn modelId="{50279D11-AB9F-4A39-AB18-6127D4BBB901}" type="presParOf" srcId="{ACB0073C-DCC9-4DA9-91B4-F23ADB794326}" destId="{FE1B49ED-70FB-4AA9-B92B-A2157AE352F4}" srcOrd="2" destOrd="0" presId="urn:microsoft.com/office/officeart/2005/8/layout/pyramid2"/>
    <dgm:cxn modelId="{5594FF12-A51E-4ECF-969F-88EF4BEEBECA}" type="presParOf" srcId="{ACB0073C-DCC9-4DA9-91B4-F23ADB794326}" destId="{B7533369-CA29-497C-87AB-1A7C9338956B}" srcOrd="3" destOrd="0" presId="urn:microsoft.com/office/officeart/2005/8/layout/pyramid2"/>
    <dgm:cxn modelId="{990EEA30-E258-4A94-B290-7A867D36A1E7}" type="presParOf" srcId="{ACB0073C-DCC9-4DA9-91B4-F23ADB794326}" destId="{FDE1699F-67C5-42F7-84C3-5AC7FDB25820}" srcOrd="4" destOrd="0" presId="urn:microsoft.com/office/officeart/2005/8/layout/pyramid2"/>
    <dgm:cxn modelId="{F81E46F1-F30A-410A-B602-6B3CF95DBC60}" type="presParOf" srcId="{ACB0073C-DCC9-4DA9-91B4-F23ADB794326}" destId="{3C007756-88F3-4611-AB03-615966AC6BBD}" srcOrd="5" destOrd="0" presId="urn:microsoft.com/office/officeart/2005/8/layout/pyramid2"/>
    <dgm:cxn modelId="{77BF94F3-FED6-4EBF-92A4-006E1132C56C}" type="presParOf" srcId="{ACB0073C-DCC9-4DA9-91B4-F23ADB794326}" destId="{EBBDEF06-A88C-4F94-ABEE-9D2645A9FD2B}" srcOrd="6" destOrd="0" presId="urn:microsoft.com/office/officeart/2005/8/layout/pyramid2"/>
    <dgm:cxn modelId="{5B127E8F-DF18-4B50-86BE-F8C2A462C080}" type="presParOf" srcId="{ACB0073C-DCC9-4DA9-91B4-F23ADB794326}" destId="{35873A2B-2F4B-4F1E-8AB1-221D5CB691A9}" srcOrd="7" destOrd="0" presId="urn:microsoft.com/office/officeart/2005/8/layout/pyramid2"/>
    <dgm:cxn modelId="{6A5E81B1-AFCB-4F8D-95F4-74179393FF87}" type="presParOf" srcId="{ACB0073C-DCC9-4DA9-91B4-F23ADB794326}" destId="{6F7D38D2-693A-4A5B-BC07-062B91F4A704}" srcOrd="8" destOrd="0" presId="urn:microsoft.com/office/officeart/2005/8/layout/pyramid2"/>
    <dgm:cxn modelId="{E8123ED1-FD8F-47EA-BCE3-A233A36B3105}" type="presParOf" srcId="{ACB0073C-DCC9-4DA9-91B4-F23ADB794326}" destId="{E17D873C-0C3E-45CD-BA05-21D47B75BA7D}"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AE816F-6DAB-42C2-AFBB-7662F35C6618}" type="doc">
      <dgm:prSet loTypeId="urn:microsoft.com/office/officeart/2005/8/layout/pyramid2" loCatId="pyramid" qsTypeId="urn:microsoft.com/office/officeart/2005/8/quickstyle/simple3" qsCatId="simple" csTypeId="urn:microsoft.com/office/officeart/2005/8/colors/accent1_2" csCatId="accent1" phldr="1"/>
      <dgm:spPr/>
      <dgm:t>
        <a:bodyPr/>
        <a:lstStyle/>
        <a:p>
          <a:endParaRPr lang="zh-CN" altLang="en-US"/>
        </a:p>
      </dgm:t>
    </dgm:pt>
    <dgm:pt modelId="{5287D477-57DA-4FF7-80E5-A5A214C258B3}">
      <dgm:prSet/>
      <dgm:spPr/>
      <dgm:t>
        <a:bodyPr/>
        <a:lstStyle/>
        <a:p>
          <a:pPr rtl="0"/>
          <a:r>
            <a:rPr lang="zh-CN" altLang="en-US" dirty="0" smtClean="0">
              <a:solidFill>
                <a:srgbClr val="000000"/>
              </a:solidFill>
              <a:latin typeface="Verdana" pitchFamily="34" charset="0"/>
              <a:ea typeface="宋体" charset="-122"/>
            </a:rPr>
            <a:t>字长</a:t>
          </a:r>
          <a:endParaRPr lang="en-US" b="1" dirty="0"/>
        </a:p>
      </dgm:t>
    </dgm:pt>
    <dgm:pt modelId="{116135F9-A2F7-43F0-98AC-22080D65491D}" type="parTrans" cxnId="{11203382-435D-45DE-B1EB-F1939D8B38D3}">
      <dgm:prSet/>
      <dgm:spPr/>
      <dgm:t>
        <a:bodyPr/>
        <a:lstStyle/>
        <a:p>
          <a:endParaRPr lang="zh-CN" altLang="en-US"/>
        </a:p>
      </dgm:t>
    </dgm:pt>
    <dgm:pt modelId="{A9BC0715-A12A-4440-80F0-F8535DE20887}" type="sibTrans" cxnId="{11203382-435D-45DE-B1EB-F1939D8B38D3}">
      <dgm:prSet/>
      <dgm:spPr/>
      <dgm:t>
        <a:bodyPr/>
        <a:lstStyle/>
        <a:p>
          <a:endParaRPr lang="zh-CN" altLang="en-US"/>
        </a:p>
      </dgm:t>
    </dgm:pt>
    <dgm:pt modelId="{3180EEF3-9B21-4CB5-963D-14724E0A0536}">
      <dgm:prSet/>
      <dgm:spPr/>
      <dgm:t>
        <a:bodyPr/>
        <a:lstStyle/>
        <a:p>
          <a:pPr rtl="0"/>
          <a:r>
            <a:rPr lang="zh-CN" altLang="zh-CN" dirty="0" smtClean="0"/>
            <a:t>内存容量</a:t>
          </a:r>
          <a:endParaRPr lang="en-US" b="1" dirty="0"/>
        </a:p>
      </dgm:t>
    </dgm:pt>
    <dgm:pt modelId="{0FDDECE0-F723-4A54-9E2C-966898F85EA2}" type="parTrans" cxnId="{B1264309-4907-4240-9CD3-39B3DA304C76}">
      <dgm:prSet/>
      <dgm:spPr/>
      <dgm:t>
        <a:bodyPr/>
        <a:lstStyle/>
        <a:p>
          <a:endParaRPr lang="zh-CN" altLang="en-US"/>
        </a:p>
      </dgm:t>
    </dgm:pt>
    <dgm:pt modelId="{1A8B9796-C427-4150-93B9-8B275327A384}" type="sibTrans" cxnId="{B1264309-4907-4240-9CD3-39B3DA304C76}">
      <dgm:prSet/>
      <dgm:spPr/>
      <dgm:t>
        <a:bodyPr/>
        <a:lstStyle/>
        <a:p>
          <a:endParaRPr lang="zh-CN" altLang="en-US"/>
        </a:p>
      </dgm:t>
    </dgm:pt>
    <dgm:pt modelId="{18E04968-C0DF-4E98-88D8-00C74ABBCD4F}">
      <dgm:prSet/>
      <dgm:spPr/>
      <dgm:t>
        <a:bodyPr/>
        <a:lstStyle/>
        <a:p>
          <a:pPr rtl="0"/>
          <a:r>
            <a:rPr lang="zh-CN" altLang="zh-CN" dirty="0" smtClean="0"/>
            <a:t>主频</a:t>
          </a:r>
          <a:endParaRPr lang="en-US" b="1" dirty="0"/>
        </a:p>
      </dgm:t>
    </dgm:pt>
    <dgm:pt modelId="{86899A74-97EA-4DFD-BD8F-5C96E16E19D7}" type="parTrans" cxnId="{9428F74D-25FC-412E-8251-2C1B8A7FD4F7}">
      <dgm:prSet/>
      <dgm:spPr/>
      <dgm:t>
        <a:bodyPr/>
        <a:lstStyle/>
        <a:p>
          <a:endParaRPr lang="zh-CN" altLang="en-US"/>
        </a:p>
      </dgm:t>
    </dgm:pt>
    <dgm:pt modelId="{1952341E-79DD-428E-BB84-F64BA7E0D24F}" type="sibTrans" cxnId="{9428F74D-25FC-412E-8251-2C1B8A7FD4F7}">
      <dgm:prSet/>
      <dgm:spPr/>
      <dgm:t>
        <a:bodyPr/>
        <a:lstStyle/>
        <a:p>
          <a:endParaRPr lang="zh-CN" altLang="en-US"/>
        </a:p>
      </dgm:t>
    </dgm:pt>
    <dgm:pt modelId="{C250BF2B-219B-4E6C-96E2-58E26D68700A}">
      <dgm:prSet/>
      <dgm:spPr/>
      <dgm:t>
        <a:bodyPr/>
        <a:lstStyle/>
        <a:p>
          <a:pPr rtl="0"/>
          <a:r>
            <a:rPr lang="zh-CN" altLang="zh-CN" dirty="0" smtClean="0"/>
            <a:t>存取周期</a:t>
          </a:r>
          <a:endParaRPr lang="en-US" b="1" dirty="0"/>
        </a:p>
      </dgm:t>
    </dgm:pt>
    <dgm:pt modelId="{CDA29516-A003-49E0-A5F9-E6E9BD654608}" type="parTrans" cxnId="{34BA00DF-D2FF-45D5-9A0E-183601AE6742}">
      <dgm:prSet/>
      <dgm:spPr/>
      <dgm:t>
        <a:bodyPr/>
        <a:lstStyle/>
        <a:p>
          <a:endParaRPr lang="zh-CN" altLang="en-US"/>
        </a:p>
      </dgm:t>
    </dgm:pt>
    <dgm:pt modelId="{69F15E7F-BD2F-47BB-BD67-EA9FAEE397D2}" type="sibTrans" cxnId="{34BA00DF-D2FF-45D5-9A0E-183601AE6742}">
      <dgm:prSet/>
      <dgm:spPr/>
      <dgm:t>
        <a:bodyPr/>
        <a:lstStyle/>
        <a:p>
          <a:endParaRPr lang="zh-CN" altLang="en-US"/>
        </a:p>
      </dgm:t>
    </dgm:pt>
    <dgm:pt modelId="{CF752AE5-CA3A-47BA-9D57-8F68A471902D}">
      <dgm:prSet/>
      <dgm:spPr/>
      <dgm:t>
        <a:bodyPr/>
        <a:lstStyle/>
        <a:p>
          <a:pPr rtl="0"/>
          <a:r>
            <a:rPr lang="zh-CN" altLang="zh-CN" dirty="0" smtClean="0"/>
            <a:t>外设配置</a:t>
          </a:r>
          <a:endParaRPr lang="en-US" b="1" dirty="0"/>
        </a:p>
      </dgm:t>
    </dgm:pt>
    <dgm:pt modelId="{722A15B7-EC51-456A-8D4B-9DCB37A09E50}" type="parTrans" cxnId="{8F6FC3A8-DECC-4DE8-8935-6D302E088504}">
      <dgm:prSet/>
      <dgm:spPr/>
      <dgm:t>
        <a:bodyPr/>
        <a:lstStyle/>
        <a:p>
          <a:endParaRPr lang="zh-CN" altLang="en-US"/>
        </a:p>
      </dgm:t>
    </dgm:pt>
    <dgm:pt modelId="{B586BFFA-BEA2-407E-BD58-FAD18F265CCA}" type="sibTrans" cxnId="{8F6FC3A8-DECC-4DE8-8935-6D302E088504}">
      <dgm:prSet/>
      <dgm:spPr/>
      <dgm:t>
        <a:bodyPr/>
        <a:lstStyle/>
        <a:p>
          <a:endParaRPr lang="zh-CN" altLang="en-US"/>
        </a:p>
      </dgm:t>
    </dgm:pt>
    <dgm:pt modelId="{54A32DA0-F2A7-4071-B1E0-7DFFD539DD26}" type="pres">
      <dgm:prSet presAssocID="{AFAE816F-6DAB-42C2-AFBB-7662F35C6618}" presName="compositeShape" presStyleCnt="0">
        <dgm:presLayoutVars>
          <dgm:dir/>
          <dgm:resizeHandles/>
        </dgm:presLayoutVars>
      </dgm:prSet>
      <dgm:spPr/>
      <dgm:t>
        <a:bodyPr/>
        <a:lstStyle/>
        <a:p>
          <a:endParaRPr lang="zh-CN" altLang="en-US"/>
        </a:p>
      </dgm:t>
    </dgm:pt>
    <dgm:pt modelId="{F19FA6CB-6973-4281-93A7-1D8582794DD3}" type="pres">
      <dgm:prSet presAssocID="{AFAE816F-6DAB-42C2-AFBB-7662F35C6618}" presName="pyramid" presStyleLbl="node1" presStyleIdx="0" presStyleCnt="1"/>
      <dgm:spPr/>
      <dgm:t>
        <a:bodyPr/>
        <a:lstStyle/>
        <a:p>
          <a:endParaRPr lang="zh-CN" altLang="en-US"/>
        </a:p>
      </dgm:t>
    </dgm:pt>
    <dgm:pt modelId="{ACB0073C-DCC9-4DA9-91B4-F23ADB794326}" type="pres">
      <dgm:prSet presAssocID="{AFAE816F-6DAB-42C2-AFBB-7662F35C6618}" presName="theList" presStyleCnt="0"/>
      <dgm:spPr/>
    </dgm:pt>
    <dgm:pt modelId="{759EFFDD-AEA7-40B2-8E12-905496E17DF3}" type="pres">
      <dgm:prSet presAssocID="{5287D477-57DA-4FF7-80E5-A5A214C258B3}" presName="aNode" presStyleLbl="fgAcc1" presStyleIdx="0" presStyleCnt="5">
        <dgm:presLayoutVars>
          <dgm:bulletEnabled val="1"/>
        </dgm:presLayoutVars>
      </dgm:prSet>
      <dgm:spPr/>
      <dgm:t>
        <a:bodyPr/>
        <a:lstStyle/>
        <a:p>
          <a:endParaRPr lang="zh-CN" altLang="en-US"/>
        </a:p>
      </dgm:t>
    </dgm:pt>
    <dgm:pt modelId="{0B1E86D9-10FA-4F6A-A51F-56EA9EEA6840}" type="pres">
      <dgm:prSet presAssocID="{5287D477-57DA-4FF7-80E5-A5A214C258B3}" presName="aSpace" presStyleCnt="0"/>
      <dgm:spPr/>
    </dgm:pt>
    <dgm:pt modelId="{FE1B49ED-70FB-4AA9-B92B-A2157AE352F4}" type="pres">
      <dgm:prSet presAssocID="{3180EEF3-9B21-4CB5-963D-14724E0A0536}" presName="aNode" presStyleLbl="fgAcc1" presStyleIdx="1" presStyleCnt="5">
        <dgm:presLayoutVars>
          <dgm:bulletEnabled val="1"/>
        </dgm:presLayoutVars>
      </dgm:prSet>
      <dgm:spPr/>
      <dgm:t>
        <a:bodyPr/>
        <a:lstStyle/>
        <a:p>
          <a:endParaRPr lang="zh-CN" altLang="en-US"/>
        </a:p>
      </dgm:t>
    </dgm:pt>
    <dgm:pt modelId="{B7533369-CA29-497C-87AB-1A7C9338956B}" type="pres">
      <dgm:prSet presAssocID="{3180EEF3-9B21-4CB5-963D-14724E0A0536}" presName="aSpace" presStyleCnt="0"/>
      <dgm:spPr/>
    </dgm:pt>
    <dgm:pt modelId="{FDE1699F-67C5-42F7-84C3-5AC7FDB25820}" type="pres">
      <dgm:prSet presAssocID="{18E04968-C0DF-4E98-88D8-00C74ABBCD4F}" presName="aNode" presStyleLbl="fgAcc1" presStyleIdx="2" presStyleCnt="5">
        <dgm:presLayoutVars>
          <dgm:bulletEnabled val="1"/>
        </dgm:presLayoutVars>
      </dgm:prSet>
      <dgm:spPr/>
      <dgm:t>
        <a:bodyPr/>
        <a:lstStyle/>
        <a:p>
          <a:endParaRPr lang="zh-CN" altLang="en-US"/>
        </a:p>
      </dgm:t>
    </dgm:pt>
    <dgm:pt modelId="{3C007756-88F3-4611-AB03-615966AC6BBD}" type="pres">
      <dgm:prSet presAssocID="{18E04968-C0DF-4E98-88D8-00C74ABBCD4F}" presName="aSpace" presStyleCnt="0"/>
      <dgm:spPr/>
    </dgm:pt>
    <dgm:pt modelId="{EBBDEF06-A88C-4F94-ABEE-9D2645A9FD2B}" type="pres">
      <dgm:prSet presAssocID="{C250BF2B-219B-4E6C-96E2-58E26D68700A}" presName="aNode" presStyleLbl="fgAcc1" presStyleIdx="3" presStyleCnt="5">
        <dgm:presLayoutVars>
          <dgm:bulletEnabled val="1"/>
        </dgm:presLayoutVars>
      </dgm:prSet>
      <dgm:spPr/>
      <dgm:t>
        <a:bodyPr/>
        <a:lstStyle/>
        <a:p>
          <a:endParaRPr lang="zh-CN" altLang="en-US"/>
        </a:p>
      </dgm:t>
    </dgm:pt>
    <dgm:pt modelId="{35873A2B-2F4B-4F1E-8AB1-221D5CB691A9}" type="pres">
      <dgm:prSet presAssocID="{C250BF2B-219B-4E6C-96E2-58E26D68700A}" presName="aSpace" presStyleCnt="0"/>
      <dgm:spPr/>
    </dgm:pt>
    <dgm:pt modelId="{6F7D38D2-693A-4A5B-BC07-062B91F4A704}" type="pres">
      <dgm:prSet presAssocID="{CF752AE5-CA3A-47BA-9D57-8F68A471902D}" presName="aNode" presStyleLbl="fgAcc1" presStyleIdx="4" presStyleCnt="5">
        <dgm:presLayoutVars>
          <dgm:bulletEnabled val="1"/>
        </dgm:presLayoutVars>
      </dgm:prSet>
      <dgm:spPr/>
      <dgm:t>
        <a:bodyPr/>
        <a:lstStyle/>
        <a:p>
          <a:endParaRPr lang="zh-CN" altLang="en-US"/>
        </a:p>
      </dgm:t>
    </dgm:pt>
    <dgm:pt modelId="{E17D873C-0C3E-45CD-BA05-21D47B75BA7D}" type="pres">
      <dgm:prSet presAssocID="{CF752AE5-CA3A-47BA-9D57-8F68A471902D}" presName="aSpace" presStyleCnt="0"/>
      <dgm:spPr/>
    </dgm:pt>
  </dgm:ptLst>
  <dgm:cxnLst>
    <dgm:cxn modelId="{EDA94ED7-6128-427C-A105-35DE6595A628}" type="presOf" srcId="{18E04968-C0DF-4E98-88D8-00C74ABBCD4F}" destId="{FDE1699F-67C5-42F7-84C3-5AC7FDB25820}" srcOrd="0" destOrd="0" presId="urn:microsoft.com/office/officeart/2005/8/layout/pyramid2"/>
    <dgm:cxn modelId="{BB0E40A7-1008-45F1-A11E-91122CE3DE63}" type="presOf" srcId="{CF752AE5-CA3A-47BA-9D57-8F68A471902D}" destId="{6F7D38D2-693A-4A5B-BC07-062B91F4A704}" srcOrd="0" destOrd="0" presId="urn:microsoft.com/office/officeart/2005/8/layout/pyramid2"/>
    <dgm:cxn modelId="{52841613-51A6-4EFF-8988-732A2401FD59}" type="presOf" srcId="{AFAE816F-6DAB-42C2-AFBB-7662F35C6618}" destId="{54A32DA0-F2A7-4071-B1E0-7DFFD539DD26}" srcOrd="0" destOrd="0" presId="urn:microsoft.com/office/officeart/2005/8/layout/pyramid2"/>
    <dgm:cxn modelId="{11203382-435D-45DE-B1EB-F1939D8B38D3}" srcId="{AFAE816F-6DAB-42C2-AFBB-7662F35C6618}" destId="{5287D477-57DA-4FF7-80E5-A5A214C258B3}" srcOrd="0" destOrd="0" parTransId="{116135F9-A2F7-43F0-98AC-22080D65491D}" sibTransId="{A9BC0715-A12A-4440-80F0-F8535DE20887}"/>
    <dgm:cxn modelId="{9428F74D-25FC-412E-8251-2C1B8A7FD4F7}" srcId="{AFAE816F-6DAB-42C2-AFBB-7662F35C6618}" destId="{18E04968-C0DF-4E98-88D8-00C74ABBCD4F}" srcOrd="2" destOrd="0" parTransId="{86899A74-97EA-4DFD-BD8F-5C96E16E19D7}" sibTransId="{1952341E-79DD-428E-BB84-F64BA7E0D24F}"/>
    <dgm:cxn modelId="{8F6FC3A8-DECC-4DE8-8935-6D302E088504}" srcId="{AFAE816F-6DAB-42C2-AFBB-7662F35C6618}" destId="{CF752AE5-CA3A-47BA-9D57-8F68A471902D}" srcOrd="4" destOrd="0" parTransId="{722A15B7-EC51-456A-8D4B-9DCB37A09E50}" sibTransId="{B586BFFA-BEA2-407E-BD58-FAD18F265CCA}"/>
    <dgm:cxn modelId="{BF3A4580-1730-4FF4-91EF-F80A9C5D424A}" type="presOf" srcId="{5287D477-57DA-4FF7-80E5-A5A214C258B3}" destId="{759EFFDD-AEA7-40B2-8E12-905496E17DF3}" srcOrd="0" destOrd="0" presId="urn:microsoft.com/office/officeart/2005/8/layout/pyramid2"/>
    <dgm:cxn modelId="{1A5627E4-9DB5-4A7F-B3FE-E012FA706EA2}" type="presOf" srcId="{3180EEF3-9B21-4CB5-963D-14724E0A0536}" destId="{FE1B49ED-70FB-4AA9-B92B-A2157AE352F4}" srcOrd="0" destOrd="0" presId="urn:microsoft.com/office/officeart/2005/8/layout/pyramid2"/>
    <dgm:cxn modelId="{B1264309-4907-4240-9CD3-39B3DA304C76}" srcId="{AFAE816F-6DAB-42C2-AFBB-7662F35C6618}" destId="{3180EEF3-9B21-4CB5-963D-14724E0A0536}" srcOrd="1" destOrd="0" parTransId="{0FDDECE0-F723-4A54-9E2C-966898F85EA2}" sibTransId="{1A8B9796-C427-4150-93B9-8B275327A384}"/>
    <dgm:cxn modelId="{35485425-30EC-43E1-95AA-71C7F9DC473B}" type="presOf" srcId="{C250BF2B-219B-4E6C-96E2-58E26D68700A}" destId="{EBBDEF06-A88C-4F94-ABEE-9D2645A9FD2B}" srcOrd="0" destOrd="0" presId="urn:microsoft.com/office/officeart/2005/8/layout/pyramid2"/>
    <dgm:cxn modelId="{34BA00DF-D2FF-45D5-9A0E-183601AE6742}" srcId="{AFAE816F-6DAB-42C2-AFBB-7662F35C6618}" destId="{C250BF2B-219B-4E6C-96E2-58E26D68700A}" srcOrd="3" destOrd="0" parTransId="{CDA29516-A003-49E0-A5F9-E6E9BD654608}" sibTransId="{69F15E7F-BD2F-47BB-BD67-EA9FAEE397D2}"/>
    <dgm:cxn modelId="{8C6F9EB0-9051-4197-8990-A353E354B596}" type="presParOf" srcId="{54A32DA0-F2A7-4071-B1E0-7DFFD539DD26}" destId="{F19FA6CB-6973-4281-93A7-1D8582794DD3}" srcOrd="0" destOrd="0" presId="urn:microsoft.com/office/officeart/2005/8/layout/pyramid2"/>
    <dgm:cxn modelId="{2FE9D44B-6743-4FCB-A598-68C9B7E2F188}" type="presParOf" srcId="{54A32DA0-F2A7-4071-B1E0-7DFFD539DD26}" destId="{ACB0073C-DCC9-4DA9-91B4-F23ADB794326}" srcOrd="1" destOrd="0" presId="urn:microsoft.com/office/officeart/2005/8/layout/pyramid2"/>
    <dgm:cxn modelId="{B5F6602E-F8FA-4AD5-AC4D-A0038A6E4C67}" type="presParOf" srcId="{ACB0073C-DCC9-4DA9-91B4-F23ADB794326}" destId="{759EFFDD-AEA7-40B2-8E12-905496E17DF3}" srcOrd="0" destOrd="0" presId="urn:microsoft.com/office/officeart/2005/8/layout/pyramid2"/>
    <dgm:cxn modelId="{BE22A8A0-0D11-4EB7-AAD1-2120B8A4675E}" type="presParOf" srcId="{ACB0073C-DCC9-4DA9-91B4-F23ADB794326}" destId="{0B1E86D9-10FA-4F6A-A51F-56EA9EEA6840}" srcOrd="1" destOrd="0" presId="urn:microsoft.com/office/officeart/2005/8/layout/pyramid2"/>
    <dgm:cxn modelId="{C9BABEAE-EC48-42BB-A672-2B90DA9BD8F9}" type="presParOf" srcId="{ACB0073C-DCC9-4DA9-91B4-F23ADB794326}" destId="{FE1B49ED-70FB-4AA9-B92B-A2157AE352F4}" srcOrd="2" destOrd="0" presId="urn:microsoft.com/office/officeart/2005/8/layout/pyramid2"/>
    <dgm:cxn modelId="{89D72ADE-A2CE-4B42-AECB-910689A276A4}" type="presParOf" srcId="{ACB0073C-DCC9-4DA9-91B4-F23ADB794326}" destId="{B7533369-CA29-497C-87AB-1A7C9338956B}" srcOrd="3" destOrd="0" presId="urn:microsoft.com/office/officeart/2005/8/layout/pyramid2"/>
    <dgm:cxn modelId="{8D425419-8838-433C-8577-EB2A4F392E00}" type="presParOf" srcId="{ACB0073C-DCC9-4DA9-91B4-F23ADB794326}" destId="{FDE1699F-67C5-42F7-84C3-5AC7FDB25820}" srcOrd="4" destOrd="0" presId="urn:microsoft.com/office/officeart/2005/8/layout/pyramid2"/>
    <dgm:cxn modelId="{1DD87BD9-5F3D-468A-AF68-E4F248A84782}" type="presParOf" srcId="{ACB0073C-DCC9-4DA9-91B4-F23ADB794326}" destId="{3C007756-88F3-4611-AB03-615966AC6BBD}" srcOrd="5" destOrd="0" presId="urn:microsoft.com/office/officeart/2005/8/layout/pyramid2"/>
    <dgm:cxn modelId="{155E2054-EB89-467B-BB0B-2DE4684DC7E3}" type="presParOf" srcId="{ACB0073C-DCC9-4DA9-91B4-F23ADB794326}" destId="{EBBDEF06-A88C-4F94-ABEE-9D2645A9FD2B}" srcOrd="6" destOrd="0" presId="urn:microsoft.com/office/officeart/2005/8/layout/pyramid2"/>
    <dgm:cxn modelId="{1D003D67-5DB8-49EA-A718-CCFDB8A1A052}" type="presParOf" srcId="{ACB0073C-DCC9-4DA9-91B4-F23ADB794326}" destId="{35873A2B-2F4B-4F1E-8AB1-221D5CB691A9}" srcOrd="7" destOrd="0" presId="urn:microsoft.com/office/officeart/2005/8/layout/pyramid2"/>
    <dgm:cxn modelId="{2DDE0546-6805-486D-895B-CB57A4303D35}" type="presParOf" srcId="{ACB0073C-DCC9-4DA9-91B4-F23ADB794326}" destId="{6F7D38D2-693A-4A5B-BC07-062B91F4A704}" srcOrd="8" destOrd="0" presId="urn:microsoft.com/office/officeart/2005/8/layout/pyramid2"/>
    <dgm:cxn modelId="{B2742F95-BCB8-4108-861F-1AA8552FB845}" type="presParOf" srcId="{ACB0073C-DCC9-4DA9-91B4-F23ADB794326}" destId="{E17D873C-0C3E-45CD-BA05-21D47B75BA7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B87E39-4890-4465-88D1-B007EB7AA16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D011A13F-979D-47A3-8944-6F1648CD2896}">
      <dgm:prSet/>
      <dgm:spPr/>
      <dgm:t>
        <a:bodyPr/>
        <a:lstStyle/>
        <a:p>
          <a:pPr rtl="0"/>
          <a:r>
            <a:rPr lang="zh-CN" dirty="0" smtClean="0"/>
            <a:t>操作系统（</a:t>
          </a:r>
          <a:r>
            <a:rPr lang="en-US" dirty="0" smtClean="0"/>
            <a:t>OS</a:t>
          </a:r>
          <a:r>
            <a:rPr lang="zh-CN" dirty="0" smtClean="0"/>
            <a:t>）</a:t>
          </a:r>
          <a:endParaRPr lang="zh-CN" dirty="0"/>
        </a:p>
      </dgm:t>
    </dgm:pt>
    <dgm:pt modelId="{942C6F1F-9E44-4159-BEDB-F86D7C12E2EC}" type="parTrans" cxnId="{A0B6040D-D3B1-4BF3-9AFD-0C4978177EA9}">
      <dgm:prSet/>
      <dgm:spPr/>
      <dgm:t>
        <a:bodyPr/>
        <a:lstStyle/>
        <a:p>
          <a:endParaRPr lang="zh-CN" altLang="en-US"/>
        </a:p>
      </dgm:t>
    </dgm:pt>
    <dgm:pt modelId="{DB3AC928-D2AD-4378-80A2-4C4A93D317D3}" type="sibTrans" cxnId="{A0B6040D-D3B1-4BF3-9AFD-0C4978177EA9}">
      <dgm:prSet/>
      <dgm:spPr/>
      <dgm:t>
        <a:bodyPr/>
        <a:lstStyle/>
        <a:p>
          <a:endParaRPr lang="zh-CN" altLang="en-US"/>
        </a:p>
      </dgm:t>
    </dgm:pt>
    <dgm:pt modelId="{C15AEDBD-39AF-4E5A-8F29-CBD6CD87E6AC}">
      <dgm:prSet/>
      <dgm:spPr/>
      <dgm:t>
        <a:bodyPr/>
        <a:lstStyle/>
        <a:p>
          <a:pPr rtl="0"/>
          <a:r>
            <a:rPr lang="zh-CN" dirty="0" smtClean="0"/>
            <a:t>设备驱动程序</a:t>
          </a:r>
          <a:endParaRPr lang="zh-CN" dirty="0"/>
        </a:p>
      </dgm:t>
    </dgm:pt>
    <dgm:pt modelId="{724C12F7-C828-4FD2-B49B-ACDA6CDAD6DE}" type="parTrans" cxnId="{40286E75-1856-44CA-A471-B75B5E511B4F}">
      <dgm:prSet/>
      <dgm:spPr/>
      <dgm:t>
        <a:bodyPr/>
        <a:lstStyle/>
        <a:p>
          <a:endParaRPr lang="zh-CN" altLang="en-US"/>
        </a:p>
      </dgm:t>
    </dgm:pt>
    <dgm:pt modelId="{F9BD75C3-C023-405C-8C80-5D346375DAB7}" type="sibTrans" cxnId="{40286E75-1856-44CA-A471-B75B5E511B4F}">
      <dgm:prSet/>
      <dgm:spPr/>
      <dgm:t>
        <a:bodyPr/>
        <a:lstStyle/>
        <a:p>
          <a:endParaRPr lang="zh-CN" altLang="en-US"/>
        </a:p>
      </dgm:t>
    </dgm:pt>
    <dgm:pt modelId="{A647CAD9-75CB-4110-9501-128BB939742F}">
      <dgm:prSet/>
      <dgm:spPr/>
      <dgm:t>
        <a:bodyPr/>
        <a:lstStyle/>
        <a:p>
          <a:pPr rtl="0"/>
          <a:r>
            <a:rPr lang="zh-CN" dirty="0" smtClean="0"/>
            <a:t>数据库系统</a:t>
          </a:r>
          <a:endParaRPr lang="zh-CN" dirty="0"/>
        </a:p>
      </dgm:t>
    </dgm:pt>
    <dgm:pt modelId="{86008883-01B3-4263-B9E9-633EBB5BFEF8}" type="parTrans" cxnId="{D620A7A3-7C9F-4482-96F4-63A3949FE1E7}">
      <dgm:prSet/>
      <dgm:spPr/>
      <dgm:t>
        <a:bodyPr/>
        <a:lstStyle/>
        <a:p>
          <a:endParaRPr lang="zh-CN" altLang="en-US"/>
        </a:p>
      </dgm:t>
    </dgm:pt>
    <dgm:pt modelId="{91FF3A0C-9937-4BEB-A47A-BD7B03876F30}" type="sibTrans" cxnId="{D620A7A3-7C9F-4482-96F4-63A3949FE1E7}">
      <dgm:prSet/>
      <dgm:spPr/>
      <dgm:t>
        <a:bodyPr/>
        <a:lstStyle/>
        <a:p>
          <a:endParaRPr lang="zh-CN" altLang="en-US"/>
        </a:p>
      </dgm:t>
    </dgm:pt>
    <dgm:pt modelId="{F565B32B-69CC-4216-82C6-E89DABDC65DD}">
      <dgm:prSet/>
      <dgm:spPr/>
      <dgm:t>
        <a:bodyPr/>
        <a:lstStyle/>
        <a:p>
          <a:pPr rtl="0"/>
          <a:r>
            <a:rPr lang="zh-CN" dirty="0" smtClean="0"/>
            <a:t>语言处理程序</a:t>
          </a:r>
          <a:endParaRPr lang="zh-CN" dirty="0"/>
        </a:p>
      </dgm:t>
    </dgm:pt>
    <dgm:pt modelId="{CED0F9B2-FF85-4D9E-A29C-00356BD1DB72}" type="parTrans" cxnId="{F9A132EF-C085-4374-973C-292C879CFEAA}">
      <dgm:prSet/>
      <dgm:spPr/>
      <dgm:t>
        <a:bodyPr/>
        <a:lstStyle/>
        <a:p>
          <a:endParaRPr lang="zh-CN" altLang="en-US"/>
        </a:p>
      </dgm:t>
    </dgm:pt>
    <dgm:pt modelId="{773FB859-1B65-4A86-9843-B03CD4C05843}" type="sibTrans" cxnId="{F9A132EF-C085-4374-973C-292C879CFEAA}">
      <dgm:prSet/>
      <dgm:spPr/>
      <dgm:t>
        <a:bodyPr/>
        <a:lstStyle/>
        <a:p>
          <a:endParaRPr lang="zh-CN" altLang="en-US"/>
        </a:p>
      </dgm:t>
    </dgm:pt>
    <dgm:pt modelId="{DA4939F4-BB4E-4450-8419-AB5B5E30B649}">
      <dgm:prSet/>
      <dgm:spPr/>
      <dgm:t>
        <a:bodyPr/>
        <a:lstStyle/>
        <a:p>
          <a:pPr rtl="0"/>
          <a:r>
            <a:rPr lang="zh-CN" altLang="en-US" dirty="0" smtClean="0"/>
            <a:t>系统软件</a:t>
          </a:r>
          <a:endParaRPr lang="zh-CN" dirty="0"/>
        </a:p>
      </dgm:t>
    </dgm:pt>
    <dgm:pt modelId="{E22CCF45-39ED-48AF-9D74-F3FCA63D3D32}" type="parTrans" cxnId="{8A4C5CC4-35D9-443B-B402-D862F4FA307A}">
      <dgm:prSet/>
      <dgm:spPr/>
      <dgm:t>
        <a:bodyPr/>
        <a:lstStyle/>
        <a:p>
          <a:endParaRPr lang="zh-CN" altLang="en-US"/>
        </a:p>
      </dgm:t>
    </dgm:pt>
    <dgm:pt modelId="{4ED8CB1A-FAE7-4F17-BC1E-3C2CF5D2BCF3}" type="sibTrans" cxnId="{8A4C5CC4-35D9-443B-B402-D862F4FA307A}">
      <dgm:prSet/>
      <dgm:spPr/>
      <dgm:t>
        <a:bodyPr/>
        <a:lstStyle/>
        <a:p>
          <a:endParaRPr lang="zh-CN" altLang="en-US"/>
        </a:p>
      </dgm:t>
    </dgm:pt>
    <dgm:pt modelId="{EB11BECA-760E-4429-8EEE-F88B10F51F22}" type="pres">
      <dgm:prSet presAssocID="{07B87E39-4890-4465-88D1-B007EB7AA16A}" presName="diagram" presStyleCnt="0">
        <dgm:presLayoutVars>
          <dgm:chPref val="1"/>
          <dgm:dir/>
          <dgm:animOne val="branch"/>
          <dgm:animLvl val="lvl"/>
          <dgm:resizeHandles/>
        </dgm:presLayoutVars>
      </dgm:prSet>
      <dgm:spPr/>
      <dgm:t>
        <a:bodyPr/>
        <a:lstStyle/>
        <a:p>
          <a:endParaRPr lang="zh-CN" altLang="en-US"/>
        </a:p>
      </dgm:t>
    </dgm:pt>
    <dgm:pt modelId="{5B9872C9-5326-424A-828E-16D6264CC82E}" type="pres">
      <dgm:prSet presAssocID="{DA4939F4-BB4E-4450-8419-AB5B5E30B649}" presName="root" presStyleCnt="0"/>
      <dgm:spPr/>
    </dgm:pt>
    <dgm:pt modelId="{7C680E36-8B33-4A12-AB26-BF0A08EC6249}" type="pres">
      <dgm:prSet presAssocID="{DA4939F4-BB4E-4450-8419-AB5B5E30B649}" presName="rootComposite" presStyleCnt="0"/>
      <dgm:spPr/>
    </dgm:pt>
    <dgm:pt modelId="{6BD03E76-0253-4F0C-B28F-8A2255EEFFFE}" type="pres">
      <dgm:prSet presAssocID="{DA4939F4-BB4E-4450-8419-AB5B5E30B649}" presName="rootText" presStyleLbl="node1" presStyleIdx="0" presStyleCnt="1" custScaleX="207296"/>
      <dgm:spPr/>
      <dgm:t>
        <a:bodyPr/>
        <a:lstStyle/>
        <a:p>
          <a:endParaRPr lang="zh-CN" altLang="en-US"/>
        </a:p>
      </dgm:t>
    </dgm:pt>
    <dgm:pt modelId="{4F430031-A88F-47B9-B7F1-588E8603C24F}" type="pres">
      <dgm:prSet presAssocID="{DA4939F4-BB4E-4450-8419-AB5B5E30B649}" presName="rootConnector" presStyleLbl="node1" presStyleIdx="0" presStyleCnt="1"/>
      <dgm:spPr/>
      <dgm:t>
        <a:bodyPr/>
        <a:lstStyle/>
        <a:p>
          <a:endParaRPr lang="zh-CN" altLang="en-US"/>
        </a:p>
      </dgm:t>
    </dgm:pt>
    <dgm:pt modelId="{4E5A1F3A-5F29-4DB9-BEAE-BCEB273226DA}" type="pres">
      <dgm:prSet presAssocID="{DA4939F4-BB4E-4450-8419-AB5B5E30B649}" presName="childShape" presStyleCnt="0"/>
      <dgm:spPr/>
    </dgm:pt>
    <dgm:pt modelId="{A07572ED-B88A-42F4-8EE5-EE7F21D8D8DB}" type="pres">
      <dgm:prSet presAssocID="{942C6F1F-9E44-4159-BEDB-F86D7C12E2EC}" presName="Name13" presStyleLbl="parChTrans1D2" presStyleIdx="0" presStyleCnt="4"/>
      <dgm:spPr/>
      <dgm:t>
        <a:bodyPr/>
        <a:lstStyle/>
        <a:p>
          <a:endParaRPr lang="zh-CN" altLang="en-US"/>
        </a:p>
      </dgm:t>
    </dgm:pt>
    <dgm:pt modelId="{64DECB6E-0EA9-4E85-8492-0B62638170F8}" type="pres">
      <dgm:prSet presAssocID="{D011A13F-979D-47A3-8944-6F1648CD2896}" presName="childText" presStyleLbl="bgAcc1" presStyleIdx="0" presStyleCnt="4" custScaleX="323891">
        <dgm:presLayoutVars>
          <dgm:bulletEnabled val="1"/>
        </dgm:presLayoutVars>
      </dgm:prSet>
      <dgm:spPr/>
      <dgm:t>
        <a:bodyPr/>
        <a:lstStyle/>
        <a:p>
          <a:endParaRPr lang="zh-CN" altLang="en-US"/>
        </a:p>
      </dgm:t>
    </dgm:pt>
    <dgm:pt modelId="{5D307A0E-8052-4537-B11D-31473D6E8F8A}" type="pres">
      <dgm:prSet presAssocID="{724C12F7-C828-4FD2-B49B-ACDA6CDAD6DE}" presName="Name13" presStyleLbl="parChTrans1D2" presStyleIdx="1" presStyleCnt="4"/>
      <dgm:spPr/>
      <dgm:t>
        <a:bodyPr/>
        <a:lstStyle/>
        <a:p>
          <a:endParaRPr lang="zh-CN" altLang="en-US"/>
        </a:p>
      </dgm:t>
    </dgm:pt>
    <dgm:pt modelId="{60E6C94A-64FA-4F3F-B067-43A2D6309A02}" type="pres">
      <dgm:prSet presAssocID="{C15AEDBD-39AF-4E5A-8F29-CBD6CD87E6AC}" presName="childText" presStyleLbl="bgAcc1" presStyleIdx="1" presStyleCnt="4" custScaleX="323951">
        <dgm:presLayoutVars>
          <dgm:bulletEnabled val="1"/>
        </dgm:presLayoutVars>
      </dgm:prSet>
      <dgm:spPr/>
      <dgm:t>
        <a:bodyPr/>
        <a:lstStyle/>
        <a:p>
          <a:endParaRPr lang="zh-CN" altLang="en-US"/>
        </a:p>
      </dgm:t>
    </dgm:pt>
    <dgm:pt modelId="{6D9F6BF0-44FE-4090-B872-1C593ECB3400}" type="pres">
      <dgm:prSet presAssocID="{86008883-01B3-4263-B9E9-633EBB5BFEF8}" presName="Name13" presStyleLbl="parChTrans1D2" presStyleIdx="2" presStyleCnt="4"/>
      <dgm:spPr/>
      <dgm:t>
        <a:bodyPr/>
        <a:lstStyle/>
        <a:p>
          <a:endParaRPr lang="zh-CN" altLang="en-US"/>
        </a:p>
      </dgm:t>
    </dgm:pt>
    <dgm:pt modelId="{B0F6B158-BBCD-47CD-8080-F8FDB56EDCDB}" type="pres">
      <dgm:prSet presAssocID="{A647CAD9-75CB-4110-9501-128BB939742F}" presName="childText" presStyleLbl="bgAcc1" presStyleIdx="2" presStyleCnt="4" custScaleX="323891">
        <dgm:presLayoutVars>
          <dgm:bulletEnabled val="1"/>
        </dgm:presLayoutVars>
      </dgm:prSet>
      <dgm:spPr/>
      <dgm:t>
        <a:bodyPr/>
        <a:lstStyle/>
        <a:p>
          <a:endParaRPr lang="zh-CN" altLang="en-US"/>
        </a:p>
      </dgm:t>
    </dgm:pt>
    <dgm:pt modelId="{D4A002C3-570F-4F88-A5C4-4B35AD831E12}" type="pres">
      <dgm:prSet presAssocID="{CED0F9B2-FF85-4D9E-A29C-00356BD1DB72}" presName="Name13" presStyleLbl="parChTrans1D2" presStyleIdx="3" presStyleCnt="4"/>
      <dgm:spPr/>
      <dgm:t>
        <a:bodyPr/>
        <a:lstStyle/>
        <a:p>
          <a:endParaRPr lang="zh-CN" altLang="en-US"/>
        </a:p>
      </dgm:t>
    </dgm:pt>
    <dgm:pt modelId="{0C2479D5-6983-43FB-B11D-75FE39817197}" type="pres">
      <dgm:prSet presAssocID="{F565B32B-69CC-4216-82C6-E89DABDC65DD}" presName="childText" presStyleLbl="bgAcc1" presStyleIdx="3" presStyleCnt="4" custScaleX="319283">
        <dgm:presLayoutVars>
          <dgm:bulletEnabled val="1"/>
        </dgm:presLayoutVars>
      </dgm:prSet>
      <dgm:spPr/>
      <dgm:t>
        <a:bodyPr/>
        <a:lstStyle/>
        <a:p>
          <a:endParaRPr lang="zh-CN" altLang="en-US"/>
        </a:p>
      </dgm:t>
    </dgm:pt>
  </dgm:ptLst>
  <dgm:cxnLst>
    <dgm:cxn modelId="{8A4C5CC4-35D9-443B-B402-D862F4FA307A}" srcId="{07B87E39-4890-4465-88D1-B007EB7AA16A}" destId="{DA4939F4-BB4E-4450-8419-AB5B5E30B649}" srcOrd="0" destOrd="0" parTransId="{E22CCF45-39ED-48AF-9D74-F3FCA63D3D32}" sibTransId="{4ED8CB1A-FAE7-4F17-BC1E-3C2CF5D2BCF3}"/>
    <dgm:cxn modelId="{C2211168-3104-4777-BF9E-DA284739937C}" type="presOf" srcId="{A647CAD9-75CB-4110-9501-128BB939742F}" destId="{B0F6B158-BBCD-47CD-8080-F8FDB56EDCDB}" srcOrd="0" destOrd="0" presId="urn:microsoft.com/office/officeart/2005/8/layout/hierarchy3"/>
    <dgm:cxn modelId="{D620A7A3-7C9F-4482-96F4-63A3949FE1E7}" srcId="{DA4939F4-BB4E-4450-8419-AB5B5E30B649}" destId="{A647CAD9-75CB-4110-9501-128BB939742F}" srcOrd="2" destOrd="0" parTransId="{86008883-01B3-4263-B9E9-633EBB5BFEF8}" sibTransId="{91FF3A0C-9937-4BEB-A47A-BD7B03876F30}"/>
    <dgm:cxn modelId="{F9A132EF-C085-4374-973C-292C879CFEAA}" srcId="{DA4939F4-BB4E-4450-8419-AB5B5E30B649}" destId="{F565B32B-69CC-4216-82C6-E89DABDC65DD}" srcOrd="3" destOrd="0" parTransId="{CED0F9B2-FF85-4D9E-A29C-00356BD1DB72}" sibTransId="{773FB859-1B65-4A86-9843-B03CD4C05843}"/>
    <dgm:cxn modelId="{A8C1AF26-191E-4E45-A6D2-BF9DBFCFE448}" type="presOf" srcId="{DA4939F4-BB4E-4450-8419-AB5B5E30B649}" destId="{4F430031-A88F-47B9-B7F1-588E8603C24F}" srcOrd="1" destOrd="0" presId="urn:microsoft.com/office/officeart/2005/8/layout/hierarchy3"/>
    <dgm:cxn modelId="{A4A0D420-8D47-406C-AAB3-EC9F4C6A1BB3}" type="presOf" srcId="{942C6F1F-9E44-4159-BEDB-F86D7C12E2EC}" destId="{A07572ED-B88A-42F4-8EE5-EE7F21D8D8DB}" srcOrd="0" destOrd="0" presId="urn:microsoft.com/office/officeart/2005/8/layout/hierarchy3"/>
    <dgm:cxn modelId="{40286E75-1856-44CA-A471-B75B5E511B4F}" srcId="{DA4939F4-BB4E-4450-8419-AB5B5E30B649}" destId="{C15AEDBD-39AF-4E5A-8F29-CBD6CD87E6AC}" srcOrd="1" destOrd="0" parTransId="{724C12F7-C828-4FD2-B49B-ACDA6CDAD6DE}" sibTransId="{F9BD75C3-C023-405C-8C80-5D346375DAB7}"/>
    <dgm:cxn modelId="{6042978B-9210-4DD8-8502-94C845813B36}" type="presOf" srcId="{724C12F7-C828-4FD2-B49B-ACDA6CDAD6DE}" destId="{5D307A0E-8052-4537-B11D-31473D6E8F8A}" srcOrd="0" destOrd="0" presId="urn:microsoft.com/office/officeart/2005/8/layout/hierarchy3"/>
    <dgm:cxn modelId="{704589C9-3B20-4168-9B76-16CE8FDE8EBA}" type="presOf" srcId="{D011A13F-979D-47A3-8944-6F1648CD2896}" destId="{64DECB6E-0EA9-4E85-8492-0B62638170F8}" srcOrd="0" destOrd="0" presId="urn:microsoft.com/office/officeart/2005/8/layout/hierarchy3"/>
    <dgm:cxn modelId="{DEFAADEA-58BA-45F8-80B7-E3C5F0576FD3}" type="presOf" srcId="{DA4939F4-BB4E-4450-8419-AB5B5E30B649}" destId="{6BD03E76-0253-4F0C-B28F-8A2255EEFFFE}" srcOrd="0" destOrd="0" presId="urn:microsoft.com/office/officeart/2005/8/layout/hierarchy3"/>
    <dgm:cxn modelId="{E057631C-CBCC-41D5-BF44-236D7BFF752F}" type="presOf" srcId="{F565B32B-69CC-4216-82C6-E89DABDC65DD}" destId="{0C2479D5-6983-43FB-B11D-75FE39817197}" srcOrd="0" destOrd="0" presId="urn:microsoft.com/office/officeart/2005/8/layout/hierarchy3"/>
    <dgm:cxn modelId="{0C894D14-9C60-42D0-B787-768FCB91E3FF}" type="presOf" srcId="{86008883-01B3-4263-B9E9-633EBB5BFEF8}" destId="{6D9F6BF0-44FE-4090-B872-1C593ECB3400}" srcOrd="0" destOrd="0" presId="urn:microsoft.com/office/officeart/2005/8/layout/hierarchy3"/>
    <dgm:cxn modelId="{D578A3FE-37C0-49E2-B4CD-B60A33670D69}" type="presOf" srcId="{C15AEDBD-39AF-4E5A-8F29-CBD6CD87E6AC}" destId="{60E6C94A-64FA-4F3F-B067-43A2D6309A02}" srcOrd="0" destOrd="0" presId="urn:microsoft.com/office/officeart/2005/8/layout/hierarchy3"/>
    <dgm:cxn modelId="{CE14A4F1-F362-4FD3-B869-41BAD7E66A08}" type="presOf" srcId="{CED0F9B2-FF85-4D9E-A29C-00356BD1DB72}" destId="{D4A002C3-570F-4F88-A5C4-4B35AD831E12}" srcOrd="0" destOrd="0" presId="urn:microsoft.com/office/officeart/2005/8/layout/hierarchy3"/>
    <dgm:cxn modelId="{F8D7B783-F893-4732-A7D7-90832E089954}" type="presOf" srcId="{07B87E39-4890-4465-88D1-B007EB7AA16A}" destId="{EB11BECA-760E-4429-8EEE-F88B10F51F22}" srcOrd="0" destOrd="0" presId="urn:microsoft.com/office/officeart/2005/8/layout/hierarchy3"/>
    <dgm:cxn modelId="{A0B6040D-D3B1-4BF3-9AFD-0C4978177EA9}" srcId="{DA4939F4-BB4E-4450-8419-AB5B5E30B649}" destId="{D011A13F-979D-47A3-8944-6F1648CD2896}" srcOrd="0" destOrd="0" parTransId="{942C6F1F-9E44-4159-BEDB-F86D7C12E2EC}" sibTransId="{DB3AC928-D2AD-4378-80A2-4C4A93D317D3}"/>
    <dgm:cxn modelId="{8F8DF76E-4963-4FD3-8039-49581AE8F625}" type="presParOf" srcId="{EB11BECA-760E-4429-8EEE-F88B10F51F22}" destId="{5B9872C9-5326-424A-828E-16D6264CC82E}" srcOrd="0" destOrd="0" presId="urn:microsoft.com/office/officeart/2005/8/layout/hierarchy3"/>
    <dgm:cxn modelId="{B236D090-BA8D-45AB-8062-109E9D27B09B}" type="presParOf" srcId="{5B9872C9-5326-424A-828E-16D6264CC82E}" destId="{7C680E36-8B33-4A12-AB26-BF0A08EC6249}" srcOrd="0" destOrd="0" presId="urn:microsoft.com/office/officeart/2005/8/layout/hierarchy3"/>
    <dgm:cxn modelId="{100471E4-CE55-4A5C-A184-02E36532CD96}" type="presParOf" srcId="{7C680E36-8B33-4A12-AB26-BF0A08EC6249}" destId="{6BD03E76-0253-4F0C-B28F-8A2255EEFFFE}" srcOrd="0" destOrd="0" presId="urn:microsoft.com/office/officeart/2005/8/layout/hierarchy3"/>
    <dgm:cxn modelId="{B9D7BB5B-13FB-4590-B707-C82888280A87}" type="presParOf" srcId="{7C680E36-8B33-4A12-AB26-BF0A08EC6249}" destId="{4F430031-A88F-47B9-B7F1-588E8603C24F}" srcOrd="1" destOrd="0" presId="urn:microsoft.com/office/officeart/2005/8/layout/hierarchy3"/>
    <dgm:cxn modelId="{F9FA4840-5CFE-49C8-B99A-14E85FFF3650}" type="presParOf" srcId="{5B9872C9-5326-424A-828E-16D6264CC82E}" destId="{4E5A1F3A-5F29-4DB9-BEAE-BCEB273226DA}" srcOrd="1" destOrd="0" presId="urn:microsoft.com/office/officeart/2005/8/layout/hierarchy3"/>
    <dgm:cxn modelId="{A196BF40-DD5C-45A9-BE14-BB568DFC077D}" type="presParOf" srcId="{4E5A1F3A-5F29-4DB9-BEAE-BCEB273226DA}" destId="{A07572ED-B88A-42F4-8EE5-EE7F21D8D8DB}" srcOrd="0" destOrd="0" presId="urn:microsoft.com/office/officeart/2005/8/layout/hierarchy3"/>
    <dgm:cxn modelId="{1914B998-E8B9-4C3F-9338-11E0F1666950}" type="presParOf" srcId="{4E5A1F3A-5F29-4DB9-BEAE-BCEB273226DA}" destId="{64DECB6E-0EA9-4E85-8492-0B62638170F8}" srcOrd="1" destOrd="0" presId="urn:microsoft.com/office/officeart/2005/8/layout/hierarchy3"/>
    <dgm:cxn modelId="{2B3D0B07-7483-4C2E-BCD3-74BB1F336E13}" type="presParOf" srcId="{4E5A1F3A-5F29-4DB9-BEAE-BCEB273226DA}" destId="{5D307A0E-8052-4537-B11D-31473D6E8F8A}" srcOrd="2" destOrd="0" presId="urn:microsoft.com/office/officeart/2005/8/layout/hierarchy3"/>
    <dgm:cxn modelId="{46530A99-44C1-42D1-911E-CA9374937B7C}" type="presParOf" srcId="{4E5A1F3A-5F29-4DB9-BEAE-BCEB273226DA}" destId="{60E6C94A-64FA-4F3F-B067-43A2D6309A02}" srcOrd="3" destOrd="0" presId="urn:microsoft.com/office/officeart/2005/8/layout/hierarchy3"/>
    <dgm:cxn modelId="{80397EC3-337A-4B6E-81EF-CF199BDAC806}" type="presParOf" srcId="{4E5A1F3A-5F29-4DB9-BEAE-BCEB273226DA}" destId="{6D9F6BF0-44FE-4090-B872-1C593ECB3400}" srcOrd="4" destOrd="0" presId="urn:microsoft.com/office/officeart/2005/8/layout/hierarchy3"/>
    <dgm:cxn modelId="{EDC92FBD-363D-44F3-B287-5A537622AA23}" type="presParOf" srcId="{4E5A1F3A-5F29-4DB9-BEAE-BCEB273226DA}" destId="{B0F6B158-BBCD-47CD-8080-F8FDB56EDCDB}" srcOrd="5" destOrd="0" presId="urn:microsoft.com/office/officeart/2005/8/layout/hierarchy3"/>
    <dgm:cxn modelId="{900FBAE1-78AB-4FAA-81C7-4FD3AD3926FA}" type="presParOf" srcId="{4E5A1F3A-5F29-4DB9-BEAE-BCEB273226DA}" destId="{D4A002C3-570F-4F88-A5C4-4B35AD831E12}" srcOrd="6" destOrd="0" presId="urn:microsoft.com/office/officeart/2005/8/layout/hierarchy3"/>
    <dgm:cxn modelId="{B0938113-FF61-455C-8293-8491553B2D38}" type="presParOf" srcId="{4E5A1F3A-5F29-4DB9-BEAE-BCEB273226DA}" destId="{0C2479D5-6983-43FB-B11D-75FE39817197}"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B87E39-4890-4465-88D1-B007EB7AA16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D011A13F-979D-47A3-8944-6F1648CD2896}">
      <dgm:prSet/>
      <dgm:spPr/>
      <dgm:t>
        <a:bodyPr/>
        <a:lstStyle/>
        <a:p>
          <a:pPr rtl="0"/>
          <a:r>
            <a:rPr lang="zh-CN" altLang="en-US" dirty="0" smtClean="0"/>
            <a:t>文字处理软件</a:t>
          </a:r>
          <a:endParaRPr lang="zh-CN" dirty="0"/>
        </a:p>
      </dgm:t>
    </dgm:pt>
    <dgm:pt modelId="{942C6F1F-9E44-4159-BEDB-F86D7C12E2EC}" type="parTrans" cxnId="{A0B6040D-D3B1-4BF3-9AFD-0C4978177EA9}">
      <dgm:prSet/>
      <dgm:spPr/>
      <dgm:t>
        <a:bodyPr/>
        <a:lstStyle/>
        <a:p>
          <a:endParaRPr lang="zh-CN" altLang="en-US"/>
        </a:p>
      </dgm:t>
    </dgm:pt>
    <dgm:pt modelId="{DB3AC928-D2AD-4378-80A2-4C4A93D317D3}" type="sibTrans" cxnId="{A0B6040D-D3B1-4BF3-9AFD-0C4978177EA9}">
      <dgm:prSet/>
      <dgm:spPr/>
      <dgm:t>
        <a:bodyPr/>
        <a:lstStyle/>
        <a:p>
          <a:endParaRPr lang="zh-CN" altLang="en-US"/>
        </a:p>
      </dgm:t>
    </dgm:pt>
    <dgm:pt modelId="{C15AEDBD-39AF-4E5A-8F29-CBD6CD87E6AC}">
      <dgm:prSet/>
      <dgm:spPr/>
      <dgm:t>
        <a:bodyPr/>
        <a:lstStyle/>
        <a:p>
          <a:pPr rtl="0"/>
          <a:r>
            <a:rPr lang="zh-CN" altLang="en-US" dirty="0" smtClean="0"/>
            <a:t>表格处理软件</a:t>
          </a:r>
          <a:endParaRPr lang="zh-CN" dirty="0"/>
        </a:p>
      </dgm:t>
    </dgm:pt>
    <dgm:pt modelId="{724C12F7-C828-4FD2-B49B-ACDA6CDAD6DE}" type="parTrans" cxnId="{40286E75-1856-44CA-A471-B75B5E511B4F}">
      <dgm:prSet/>
      <dgm:spPr/>
      <dgm:t>
        <a:bodyPr/>
        <a:lstStyle/>
        <a:p>
          <a:endParaRPr lang="zh-CN" altLang="en-US"/>
        </a:p>
      </dgm:t>
    </dgm:pt>
    <dgm:pt modelId="{F9BD75C3-C023-405C-8C80-5D346375DAB7}" type="sibTrans" cxnId="{40286E75-1856-44CA-A471-B75B5E511B4F}">
      <dgm:prSet/>
      <dgm:spPr/>
      <dgm:t>
        <a:bodyPr/>
        <a:lstStyle/>
        <a:p>
          <a:endParaRPr lang="zh-CN" altLang="en-US"/>
        </a:p>
      </dgm:t>
    </dgm:pt>
    <dgm:pt modelId="{A647CAD9-75CB-4110-9501-128BB939742F}">
      <dgm:prSet/>
      <dgm:spPr/>
      <dgm:t>
        <a:bodyPr/>
        <a:lstStyle/>
        <a:p>
          <a:pPr rtl="0"/>
          <a:r>
            <a:rPr lang="zh-CN" altLang="en-US" dirty="0" smtClean="0"/>
            <a:t>辅助设计软件</a:t>
          </a:r>
          <a:endParaRPr lang="zh-CN" dirty="0"/>
        </a:p>
      </dgm:t>
    </dgm:pt>
    <dgm:pt modelId="{86008883-01B3-4263-B9E9-633EBB5BFEF8}" type="parTrans" cxnId="{D620A7A3-7C9F-4482-96F4-63A3949FE1E7}">
      <dgm:prSet/>
      <dgm:spPr/>
      <dgm:t>
        <a:bodyPr/>
        <a:lstStyle/>
        <a:p>
          <a:endParaRPr lang="zh-CN" altLang="en-US"/>
        </a:p>
      </dgm:t>
    </dgm:pt>
    <dgm:pt modelId="{91FF3A0C-9937-4BEB-A47A-BD7B03876F30}" type="sibTrans" cxnId="{D620A7A3-7C9F-4482-96F4-63A3949FE1E7}">
      <dgm:prSet/>
      <dgm:spPr/>
      <dgm:t>
        <a:bodyPr/>
        <a:lstStyle/>
        <a:p>
          <a:endParaRPr lang="zh-CN" altLang="en-US"/>
        </a:p>
      </dgm:t>
    </dgm:pt>
    <dgm:pt modelId="{F565B32B-69CC-4216-82C6-E89DABDC65DD}">
      <dgm:prSet/>
      <dgm:spPr/>
      <dgm:t>
        <a:bodyPr/>
        <a:lstStyle/>
        <a:p>
          <a:pPr rtl="0"/>
          <a:r>
            <a:rPr lang="zh-CN" altLang="en-US" dirty="0" smtClean="0"/>
            <a:t>图像处理软件</a:t>
          </a:r>
          <a:endParaRPr lang="zh-CN" dirty="0"/>
        </a:p>
      </dgm:t>
    </dgm:pt>
    <dgm:pt modelId="{CED0F9B2-FF85-4D9E-A29C-00356BD1DB72}" type="parTrans" cxnId="{F9A132EF-C085-4374-973C-292C879CFEAA}">
      <dgm:prSet/>
      <dgm:spPr/>
      <dgm:t>
        <a:bodyPr/>
        <a:lstStyle/>
        <a:p>
          <a:endParaRPr lang="zh-CN" altLang="en-US"/>
        </a:p>
      </dgm:t>
    </dgm:pt>
    <dgm:pt modelId="{773FB859-1B65-4A86-9843-B03CD4C05843}" type="sibTrans" cxnId="{F9A132EF-C085-4374-973C-292C879CFEAA}">
      <dgm:prSet/>
      <dgm:spPr/>
      <dgm:t>
        <a:bodyPr/>
        <a:lstStyle/>
        <a:p>
          <a:endParaRPr lang="zh-CN" altLang="en-US"/>
        </a:p>
      </dgm:t>
    </dgm:pt>
    <dgm:pt modelId="{DA4939F4-BB4E-4450-8419-AB5B5E30B649}">
      <dgm:prSet/>
      <dgm:spPr/>
      <dgm:t>
        <a:bodyPr/>
        <a:lstStyle/>
        <a:p>
          <a:pPr rtl="0"/>
          <a:r>
            <a:rPr lang="zh-CN" altLang="en-US" dirty="0" smtClean="0"/>
            <a:t>应用软件</a:t>
          </a:r>
          <a:endParaRPr lang="zh-CN" dirty="0"/>
        </a:p>
      </dgm:t>
    </dgm:pt>
    <dgm:pt modelId="{E22CCF45-39ED-48AF-9D74-F3FCA63D3D32}" type="parTrans" cxnId="{8A4C5CC4-35D9-443B-B402-D862F4FA307A}">
      <dgm:prSet/>
      <dgm:spPr/>
      <dgm:t>
        <a:bodyPr/>
        <a:lstStyle/>
        <a:p>
          <a:endParaRPr lang="zh-CN" altLang="en-US"/>
        </a:p>
      </dgm:t>
    </dgm:pt>
    <dgm:pt modelId="{4ED8CB1A-FAE7-4F17-BC1E-3C2CF5D2BCF3}" type="sibTrans" cxnId="{8A4C5CC4-35D9-443B-B402-D862F4FA307A}">
      <dgm:prSet/>
      <dgm:spPr/>
      <dgm:t>
        <a:bodyPr/>
        <a:lstStyle/>
        <a:p>
          <a:endParaRPr lang="zh-CN" altLang="en-US"/>
        </a:p>
      </dgm:t>
    </dgm:pt>
    <dgm:pt modelId="{9BE79E65-6F9D-419B-BA6B-D539EA24072B}">
      <dgm:prSet/>
      <dgm:spPr/>
      <dgm:t>
        <a:bodyPr/>
        <a:lstStyle/>
        <a:p>
          <a:pPr rtl="0"/>
          <a:r>
            <a:rPr lang="zh-CN" dirty="0" smtClean="0"/>
            <a:t>多媒体处理软件</a:t>
          </a:r>
          <a:endParaRPr lang="zh-CN" dirty="0"/>
        </a:p>
      </dgm:t>
    </dgm:pt>
    <dgm:pt modelId="{0DCE4C41-2BF7-4B77-8AF0-2709097B5EC8}" type="parTrans" cxnId="{46E3D4CE-78D9-488A-B3B1-EF25209977ED}">
      <dgm:prSet/>
      <dgm:spPr/>
      <dgm:t>
        <a:bodyPr/>
        <a:lstStyle/>
        <a:p>
          <a:endParaRPr lang="zh-CN" altLang="en-US"/>
        </a:p>
      </dgm:t>
    </dgm:pt>
    <dgm:pt modelId="{30350FB1-8FA6-453D-937B-242FD4B39109}" type="sibTrans" cxnId="{46E3D4CE-78D9-488A-B3B1-EF25209977ED}">
      <dgm:prSet/>
      <dgm:spPr/>
      <dgm:t>
        <a:bodyPr/>
        <a:lstStyle/>
        <a:p>
          <a:endParaRPr lang="zh-CN" altLang="en-US"/>
        </a:p>
      </dgm:t>
    </dgm:pt>
    <dgm:pt modelId="{EB11BECA-760E-4429-8EEE-F88B10F51F22}" type="pres">
      <dgm:prSet presAssocID="{07B87E39-4890-4465-88D1-B007EB7AA16A}" presName="diagram" presStyleCnt="0">
        <dgm:presLayoutVars>
          <dgm:chPref val="1"/>
          <dgm:dir/>
          <dgm:animOne val="branch"/>
          <dgm:animLvl val="lvl"/>
          <dgm:resizeHandles/>
        </dgm:presLayoutVars>
      </dgm:prSet>
      <dgm:spPr/>
      <dgm:t>
        <a:bodyPr/>
        <a:lstStyle/>
        <a:p>
          <a:endParaRPr lang="zh-CN" altLang="en-US"/>
        </a:p>
      </dgm:t>
    </dgm:pt>
    <dgm:pt modelId="{5B9872C9-5326-424A-828E-16D6264CC82E}" type="pres">
      <dgm:prSet presAssocID="{DA4939F4-BB4E-4450-8419-AB5B5E30B649}" presName="root" presStyleCnt="0"/>
      <dgm:spPr/>
    </dgm:pt>
    <dgm:pt modelId="{7C680E36-8B33-4A12-AB26-BF0A08EC6249}" type="pres">
      <dgm:prSet presAssocID="{DA4939F4-BB4E-4450-8419-AB5B5E30B649}" presName="rootComposite" presStyleCnt="0"/>
      <dgm:spPr/>
    </dgm:pt>
    <dgm:pt modelId="{6BD03E76-0253-4F0C-B28F-8A2255EEFFFE}" type="pres">
      <dgm:prSet presAssocID="{DA4939F4-BB4E-4450-8419-AB5B5E30B649}" presName="rootText" presStyleLbl="node1" presStyleIdx="0" presStyleCnt="1" custScaleX="207296"/>
      <dgm:spPr/>
      <dgm:t>
        <a:bodyPr/>
        <a:lstStyle/>
        <a:p>
          <a:endParaRPr lang="zh-CN" altLang="en-US"/>
        </a:p>
      </dgm:t>
    </dgm:pt>
    <dgm:pt modelId="{4F430031-A88F-47B9-B7F1-588E8603C24F}" type="pres">
      <dgm:prSet presAssocID="{DA4939F4-BB4E-4450-8419-AB5B5E30B649}" presName="rootConnector" presStyleLbl="node1" presStyleIdx="0" presStyleCnt="1"/>
      <dgm:spPr/>
      <dgm:t>
        <a:bodyPr/>
        <a:lstStyle/>
        <a:p>
          <a:endParaRPr lang="zh-CN" altLang="en-US"/>
        </a:p>
      </dgm:t>
    </dgm:pt>
    <dgm:pt modelId="{4E5A1F3A-5F29-4DB9-BEAE-BCEB273226DA}" type="pres">
      <dgm:prSet presAssocID="{DA4939F4-BB4E-4450-8419-AB5B5E30B649}" presName="childShape" presStyleCnt="0"/>
      <dgm:spPr/>
    </dgm:pt>
    <dgm:pt modelId="{A07572ED-B88A-42F4-8EE5-EE7F21D8D8DB}" type="pres">
      <dgm:prSet presAssocID="{942C6F1F-9E44-4159-BEDB-F86D7C12E2EC}" presName="Name13" presStyleLbl="parChTrans1D2" presStyleIdx="0" presStyleCnt="5"/>
      <dgm:spPr/>
      <dgm:t>
        <a:bodyPr/>
        <a:lstStyle/>
        <a:p>
          <a:endParaRPr lang="zh-CN" altLang="en-US"/>
        </a:p>
      </dgm:t>
    </dgm:pt>
    <dgm:pt modelId="{64DECB6E-0EA9-4E85-8492-0B62638170F8}" type="pres">
      <dgm:prSet presAssocID="{D011A13F-979D-47A3-8944-6F1648CD2896}" presName="childText" presStyleLbl="bgAcc1" presStyleIdx="0" presStyleCnt="5" custScaleX="323891">
        <dgm:presLayoutVars>
          <dgm:bulletEnabled val="1"/>
        </dgm:presLayoutVars>
      </dgm:prSet>
      <dgm:spPr/>
      <dgm:t>
        <a:bodyPr/>
        <a:lstStyle/>
        <a:p>
          <a:endParaRPr lang="zh-CN" altLang="en-US"/>
        </a:p>
      </dgm:t>
    </dgm:pt>
    <dgm:pt modelId="{5D307A0E-8052-4537-B11D-31473D6E8F8A}" type="pres">
      <dgm:prSet presAssocID="{724C12F7-C828-4FD2-B49B-ACDA6CDAD6DE}" presName="Name13" presStyleLbl="parChTrans1D2" presStyleIdx="1" presStyleCnt="5"/>
      <dgm:spPr/>
      <dgm:t>
        <a:bodyPr/>
        <a:lstStyle/>
        <a:p>
          <a:endParaRPr lang="zh-CN" altLang="en-US"/>
        </a:p>
      </dgm:t>
    </dgm:pt>
    <dgm:pt modelId="{60E6C94A-64FA-4F3F-B067-43A2D6309A02}" type="pres">
      <dgm:prSet presAssocID="{C15AEDBD-39AF-4E5A-8F29-CBD6CD87E6AC}" presName="childText" presStyleLbl="bgAcc1" presStyleIdx="1" presStyleCnt="5" custScaleX="323951">
        <dgm:presLayoutVars>
          <dgm:bulletEnabled val="1"/>
        </dgm:presLayoutVars>
      </dgm:prSet>
      <dgm:spPr/>
      <dgm:t>
        <a:bodyPr/>
        <a:lstStyle/>
        <a:p>
          <a:endParaRPr lang="zh-CN" altLang="en-US"/>
        </a:p>
      </dgm:t>
    </dgm:pt>
    <dgm:pt modelId="{6D9F6BF0-44FE-4090-B872-1C593ECB3400}" type="pres">
      <dgm:prSet presAssocID="{86008883-01B3-4263-B9E9-633EBB5BFEF8}" presName="Name13" presStyleLbl="parChTrans1D2" presStyleIdx="2" presStyleCnt="5"/>
      <dgm:spPr/>
      <dgm:t>
        <a:bodyPr/>
        <a:lstStyle/>
        <a:p>
          <a:endParaRPr lang="zh-CN" altLang="en-US"/>
        </a:p>
      </dgm:t>
    </dgm:pt>
    <dgm:pt modelId="{B0F6B158-BBCD-47CD-8080-F8FDB56EDCDB}" type="pres">
      <dgm:prSet presAssocID="{A647CAD9-75CB-4110-9501-128BB939742F}" presName="childText" presStyleLbl="bgAcc1" presStyleIdx="2" presStyleCnt="5" custScaleX="323891">
        <dgm:presLayoutVars>
          <dgm:bulletEnabled val="1"/>
        </dgm:presLayoutVars>
      </dgm:prSet>
      <dgm:spPr/>
      <dgm:t>
        <a:bodyPr/>
        <a:lstStyle/>
        <a:p>
          <a:endParaRPr lang="zh-CN" altLang="en-US"/>
        </a:p>
      </dgm:t>
    </dgm:pt>
    <dgm:pt modelId="{D4A002C3-570F-4F88-A5C4-4B35AD831E12}" type="pres">
      <dgm:prSet presAssocID="{CED0F9B2-FF85-4D9E-A29C-00356BD1DB72}" presName="Name13" presStyleLbl="parChTrans1D2" presStyleIdx="3" presStyleCnt="5"/>
      <dgm:spPr/>
      <dgm:t>
        <a:bodyPr/>
        <a:lstStyle/>
        <a:p>
          <a:endParaRPr lang="zh-CN" altLang="en-US"/>
        </a:p>
      </dgm:t>
    </dgm:pt>
    <dgm:pt modelId="{0C2479D5-6983-43FB-B11D-75FE39817197}" type="pres">
      <dgm:prSet presAssocID="{F565B32B-69CC-4216-82C6-E89DABDC65DD}" presName="childText" presStyleLbl="bgAcc1" presStyleIdx="3" presStyleCnt="5" custScaleX="319283">
        <dgm:presLayoutVars>
          <dgm:bulletEnabled val="1"/>
        </dgm:presLayoutVars>
      </dgm:prSet>
      <dgm:spPr/>
      <dgm:t>
        <a:bodyPr/>
        <a:lstStyle/>
        <a:p>
          <a:endParaRPr lang="zh-CN" altLang="en-US"/>
        </a:p>
      </dgm:t>
    </dgm:pt>
    <dgm:pt modelId="{12F51CB1-0AD0-48B4-9223-0FB0200D8FD3}" type="pres">
      <dgm:prSet presAssocID="{0DCE4C41-2BF7-4B77-8AF0-2709097B5EC8}" presName="Name13" presStyleLbl="parChTrans1D2" presStyleIdx="4" presStyleCnt="5"/>
      <dgm:spPr/>
      <dgm:t>
        <a:bodyPr/>
        <a:lstStyle/>
        <a:p>
          <a:endParaRPr lang="zh-CN" altLang="en-US"/>
        </a:p>
      </dgm:t>
    </dgm:pt>
    <dgm:pt modelId="{13512B9E-280B-4A77-A454-765460DC581B}" type="pres">
      <dgm:prSet presAssocID="{9BE79E65-6F9D-419B-BA6B-D539EA24072B}" presName="childText" presStyleLbl="bgAcc1" presStyleIdx="4" presStyleCnt="5" custScaleX="323951">
        <dgm:presLayoutVars>
          <dgm:bulletEnabled val="1"/>
        </dgm:presLayoutVars>
      </dgm:prSet>
      <dgm:spPr/>
      <dgm:t>
        <a:bodyPr/>
        <a:lstStyle/>
        <a:p>
          <a:endParaRPr lang="zh-CN" altLang="en-US"/>
        </a:p>
      </dgm:t>
    </dgm:pt>
  </dgm:ptLst>
  <dgm:cxnLst>
    <dgm:cxn modelId="{46E3D4CE-78D9-488A-B3B1-EF25209977ED}" srcId="{DA4939F4-BB4E-4450-8419-AB5B5E30B649}" destId="{9BE79E65-6F9D-419B-BA6B-D539EA24072B}" srcOrd="4" destOrd="0" parTransId="{0DCE4C41-2BF7-4B77-8AF0-2709097B5EC8}" sibTransId="{30350FB1-8FA6-453D-937B-242FD4B39109}"/>
    <dgm:cxn modelId="{66DBE868-BA26-4B49-9B6D-86690F1B0218}" type="presOf" srcId="{F565B32B-69CC-4216-82C6-E89DABDC65DD}" destId="{0C2479D5-6983-43FB-B11D-75FE39817197}" srcOrd="0" destOrd="0" presId="urn:microsoft.com/office/officeart/2005/8/layout/hierarchy3"/>
    <dgm:cxn modelId="{D620A7A3-7C9F-4482-96F4-63A3949FE1E7}" srcId="{DA4939F4-BB4E-4450-8419-AB5B5E30B649}" destId="{A647CAD9-75CB-4110-9501-128BB939742F}" srcOrd="2" destOrd="0" parTransId="{86008883-01B3-4263-B9E9-633EBB5BFEF8}" sibTransId="{91FF3A0C-9937-4BEB-A47A-BD7B03876F30}"/>
    <dgm:cxn modelId="{7A0473D4-4353-4728-B8B9-69B8DADEB8B1}" type="presOf" srcId="{C15AEDBD-39AF-4E5A-8F29-CBD6CD87E6AC}" destId="{60E6C94A-64FA-4F3F-B067-43A2D6309A02}" srcOrd="0" destOrd="0" presId="urn:microsoft.com/office/officeart/2005/8/layout/hierarchy3"/>
    <dgm:cxn modelId="{A0B6040D-D3B1-4BF3-9AFD-0C4978177EA9}" srcId="{DA4939F4-BB4E-4450-8419-AB5B5E30B649}" destId="{D011A13F-979D-47A3-8944-6F1648CD2896}" srcOrd="0" destOrd="0" parTransId="{942C6F1F-9E44-4159-BEDB-F86D7C12E2EC}" sibTransId="{DB3AC928-D2AD-4378-80A2-4C4A93D317D3}"/>
    <dgm:cxn modelId="{51CC9795-D4C7-4809-BB94-47E2FFBE4E8E}" type="presOf" srcId="{942C6F1F-9E44-4159-BEDB-F86D7C12E2EC}" destId="{A07572ED-B88A-42F4-8EE5-EE7F21D8D8DB}" srcOrd="0" destOrd="0" presId="urn:microsoft.com/office/officeart/2005/8/layout/hierarchy3"/>
    <dgm:cxn modelId="{11031FA0-5635-4C3D-A0E7-FDEC8880B766}" type="presOf" srcId="{A647CAD9-75CB-4110-9501-128BB939742F}" destId="{B0F6B158-BBCD-47CD-8080-F8FDB56EDCDB}" srcOrd="0" destOrd="0" presId="urn:microsoft.com/office/officeart/2005/8/layout/hierarchy3"/>
    <dgm:cxn modelId="{7AAB82E1-E191-4ACF-8AAE-F499F446D8C5}" type="presOf" srcId="{9BE79E65-6F9D-419B-BA6B-D539EA24072B}" destId="{13512B9E-280B-4A77-A454-765460DC581B}" srcOrd="0" destOrd="0" presId="urn:microsoft.com/office/officeart/2005/8/layout/hierarchy3"/>
    <dgm:cxn modelId="{40286E75-1856-44CA-A471-B75B5E511B4F}" srcId="{DA4939F4-BB4E-4450-8419-AB5B5E30B649}" destId="{C15AEDBD-39AF-4E5A-8F29-CBD6CD87E6AC}" srcOrd="1" destOrd="0" parTransId="{724C12F7-C828-4FD2-B49B-ACDA6CDAD6DE}" sibTransId="{F9BD75C3-C023-405C-8C80-5D346375DAB7}"/>
    <dgm:cxn modelId="{DA1B5947-88E8-427D-BAF2-E015FE90B627}" type="presOf" srcId="{0DCE4C41-2BF7-4B77-8AF0-2709097B5EC8}" destId="{12F51CB1-0AD0-48B4-9223-0FB0200D8FD3}" srcOrd="0" destOrd="0" presId="urn:microsoft.com/office/officeart/2005/8/layout/hierarchy3"/>
    <dgm:cxn modelId="{9E929913-697C-4487-A771-50E6764A8F2B}" type="presOf" srcId="{DA4939F4-BB4E-4450-8419-AB5B5E30B649}" destId="{6BD03E76-0253-4F0C-B28F-8A2255EEFFFE}" srcOrd="0" destOrd="0" presId="urn:microsoft.com/office/officeart/2005/8/layout/hierarchy3"/>
    <dgm:cxn modelId="{F6A27068-DE9B-4F10-A1D8-42E48A55CBCB}" type="presOf" srcId="{D011A13F-979D-47A3-8944-6F1648CD2896}" destId="{64DECB6E-0EA9-4E85-8492-0B62638170F8}" srcOrd="0" destOrd="0" presId="urn:microsoft.com/office/officeart/2005/8/layout/hierarchy3"/>
    <dgm:cxn modelId="{F1ABAEC3-46F5-4331-B101-7343D0E4035D}" type="presOf" srcId="{86008883-01B3-4263-B9E9-633EBB5BFEF8}" destId="{6D9F6BF0-44FE-4090-B872-1C593ECB3400}" srcOrd="0" destOrd="0" presId="urn:microsoft.com/office/officeart/2005/8/layout/hierarchy3"/>
    <dgm:cxn modelId="{86959E80-43F7-4BF1-BC80-AC3A0DFC7E35}" type="presOf" srcId="{07B87E39-4890-4465-88D1-B007EB7AA16A}" destId="{EB11BECA-760E-4429-8EEE-F88B10F51F22}" srcOrd="0" destOrd="0" presId="urn:microsoft.com/office/officeart/2005/8/layout/hierarchy3"/>
    <dgm:cxn modelId="{8A4C5CC4-35D9-443B-B402-D862F4FA307A}" srcId="{07B87E39-4890-4465-88D1-B007EB7AA16A}" destId="{DA4939F4-BB4E-4450-8419-AB5B5E30B649}" srcOrd="0" destOrd="0" parTransId="{E22CCF45-39ED-48AF-9D74-F3FCA63D3D32}" sibTransId="{4ED8CB1A-FAE7-4F17-BC1E-3C2CF5D2BCF3}"/>
    <dgm:cxn modelId="{C64AC2F8-92F1-46F5-A3DD-369D28084287}" type="presOf" srcId="{724C12F7-C828-4FD2-B49B-ACDA6CDAD6DE}" destId="{5D307A0E-8052-4537-B11D-31473D6E8F8A}" srcOrd="0" destOrd="0" presId="urn:microsoft.com/office/officeart/2005/8/layout/hierarchy3"/>
    <dgm:cxn modelId="{3A987553-2ADA-4CE0-B7B0-CEEA284982A9}" type="presOf" srcId="{DA4939F4-BB4E-4450-8419-AB5B5E30B649}" destId="{4F430031-A88F-47B9-B7F1-588E8603C24F}" srcOrd="1" destOrd="0" presId="urn:microsoft.com/office/officeart/2005/8/layout/hierarchy3"/>
    <dgm:cxn modelId="{F9A132EF-C085-4374-973C-292C879CFEAA}" srcId="{DA4939F4-BB4E-4450-8419-AB5B5E30B649}" destId="{F565B32B-69CC-4216-82C6-E89DABDC65DD}" srcOrd="3" destOrd="0" parTransId="{CED0F9B2-FF85-4D9E-A29C-00356BD1DB72}" sibTransId="{773FB859-1B65-4A86-9843-B03CD4C05843}"/>
    <dgm:cxn modelId="{90C22CCA-899E-421C-A233-B89794538CF8}" type="presOf" srcId="{CED0F9B2-FF85-4D9E-A29C-00356BD1DB72}" destId="{D4A002C3-570F-4F88-A5C4-4B35AD831E12}" srcOrd="0" destOrd="0" presId="urn:microsoft.com/office/officeart/2005/8/layout/hierarchy3"/>
    <dgm:cxn modelId="{6856DCC6-409D-4E33-BD82-C3D2C8723D4D}" type="presParOf" srcId="{EB11BECA-760E-4429-8EEE-F88B10F51F22}" destId="{5B9872C9-5326-424A-828E-16D6264CC82E}" srcOrd="0" destOrd="0" presId="urn:microsoft.com/office/officeart/2005/8/layout/hierarchy3"/>
    <dgm:cxn modelId="{EADEEA58-CF81-46A1-983B-50C597B8C81E}" type="presParOf" srcId="{5B9872C9-5326-424A-828E-16D6264CC82E}" destId="{7C680E36-8B33-4A12-AB26-BF0A08EC6249}" srcOrd="0" destOrd="0" presId="urn:microsoft.com/office/officeart/2005/8/layout/hierarchy3"/>
    <dgm:cxn modelId="{1BC06D8D-E5BC-4E72-B6E4-6B76EDA419AF}" type="presParOf" srcId="{7C680E36-8B33-4A12-AB26-BF0A08EC6249}" destId="{6BD03E76-0253-4F0C-B28F-8A2255EEFFFE}" srcOrd="0" destOrd="0" presId="urn:microsoft.com/office/officeart/2005/8/layout/hierarchy3"/>
    <dgm:cxn modelId="{BE608010-5128-4C7C-84BF-7EC6E542BDDC}" type="presParOf" srcId="{7C680E36-8B33-4A12-AB26-BF0A08EC6249}" destId="{4F430031-A88F-47B9-B7F1-588E8603C24F}" srcOrd="1" destOrd="0" presId="urn:microsoft.com/office/officeart/2005/8/layout/hierarchy3"/>
    <dgm:cxn modelId="{07135BDC-B216-4ABF-9F0D-C9FAF2BB8093}" type="presParOf" srcId="{5B9872C9-5326-424A-828E-16D6264CC82E}" destId="{4E5A1F3A-5F29-4DB9-BEAE-BCEB273226DA}" srcOrd="1" destOrd="0" presId="urn:microsoft.com/office/officeart/2005/8/layout/hierarchy3"/>
    <dgm:cxn modelId="{DDC3ED68-60D4-4D09-8BD0-9E3ADE2A124E}" type="presParOf" srcId="{4E5A1F3A-5F29-4DB9-BEAE-BCEB273226DA}" destId="{A07572ED-B88A-42F4-8EE5-EE7F21D8D8DB}" srcOrd="0" destOrd="0" presId="urn:microsoft.com/office/officeart/2005/8/layout/hierarchy3"/>
    <dgm:cxn modelId="{C7F2336A-80D5-42AE-879F-42F36A67AD19}" type="presParOf" srcId="{4E5A1F3A-5F29-4DB9-BEAE-BCEB273226DA}" destId="{64DECB6E-0EA9-4E85-8492-0B62638170F8}" srcOrd="1" destOrd="0" presId="urn:microsoft.com/office/officeart/2005/8/layout/hierarchy3"/>
    <dgm:cxn modelId="{9CC679BA-CFDA-4EF3-8115-9AC2C6FBB3B5}" type="presParOf" srcId="{4E5A1F3A-5F29-4DB9-BEAE-BCEB273226DA}" destId="{5D307A0E-8052-4537-B11D-31473D6E8F8A}" srcOrd="2" destOrd="0" presId="urn:microsoft.com/office/officeart/2005/8/layout/hierarchy3"/>
    <dgm:cxn modelId="{708F8D76-725A-4BA2-B688-3204F2F5A18A}" type="presParOf" srcId="{4E5A1F3A-5F29-4DB9-BEAE-BCEB273226DA}" destId="{60E6C94A-64FA-4F3F-B067-43A2D6309A02}" srcOrd="3" destOrd="0" presId="urn:microsoft.com/office/officeart/2005/8/layout/hierarchy3"/>
    <dgm:cxn modelId="{71470C8B-2C92-4BC6-9BD1-7F5D3770AB2B}" type="presParOf" srcId="{4E5A1F3A-5F29-4DB9-BEAE-BCEB273226DA}" destId="{6D9F6BF0-44FE-4090-B872-1C593ECB3400}" srcOrd="4" destOrd="0" presId="urn:microsoft.com/office/officeart/2005/8/layout/hierarchy3"/>
    <dgm:cxn modelId="{3EA4ED72-4A27-4F75-AB56-178EA915F0F2}" type="presParOf" srcId="{4E5A1F3A-5F29-4DB9-BEAE-BCEB273226DA}" destId="{B0F6B158-BBCD-47CD-8080-F8FDB56EDCDB}" srcOrd="5" destOrd="0" presId="urn:microsoft.com/office/officeart/2005/8/layout/hierarchy3"/>
    <dgm:cxn modelId="{BCB627C7-1735-4781-BC4E-580EC5A3533F}" type="presParOf" srcId="{4E5A1F3A-5F29-4DB9-BEAE-BCEB273226DA}" destId="{D4A002C3-570F-4F88-A5C4-4B35AD831E12}" srcOrd="6" destOrd="0" presId="urn:microsoft.com/office/officeart/2005/8/layout/hierarchy3"/>
    <dgm:cxn modelId="{7FD5109A-1D9B-49F5-877D-E9482B4BFD5B}" type="presParOf" srcId="{4E5A1F3A-5F29-4DB9-BEAE-BCEB273226DA}" destId="{0C2479D5-6983-43FB-B11D-75FE39817197}" srcOrd="7" destOrd="0" presId="urn:microsoft.com/office/officeart/2005/8/layout/hierarchy3"/>
    <dgm:cxn modelId="{F7DAD782-F17E-4FDA-8DA5-5DB3EDA44E63}" type="presParOf" srcId="{4E5A1F3A-5F29-4DB9-BEAE-BCEB273226DA}" destId="{12F51CB1-0AD0-48B4-9223-0FB0200D8FD3}" srcOrd="8" destOrd="0" presId="urn:microsoft.com/office/officeart/2005/8/layout/hierarchy3"/>
    <dgm:cxn modelId="{AE49B5C4-EDB5-4743-8269-CEC4726D0653}" type="presParOf" srcId="{4E5A1F3A-5F29-4DB9-BEAE-BCEB273226DA}" destId="{13512B9E-280B-4A77-A454-765460DC581B}"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D156E1-CCBD-43C2-9D7B-F24DE39C5B4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970EF201-5409-4313-AB96-01A8A21B4F52}">
      <dgm:prSet/>
      <dgm:spPr/>
      <dgm:t>
        <a:bodyPr/>
        <a:lstStyle/>
        <a:p>
          <a:pPr rtl="0"/>
          <a:r>
            <a:rPr lang="zh-CN" dirty="0" smtClean="0"/>
            <a:t>程序设计</a:t>
          </a:r>
          <a:endParaRPr lang="en-US" dirty="0"/>
        </a:p>
      </dgm:t>
    </dgm:pt>
    <dgm:pt modelId="{66D6D195-318B-46EC-BF10-1166CFCA33EA}" type="parTrans" cxnId="{7245496A-56D3-4E6B-A6BF-EF2FFB5BB157}">
      <dgm:prSet/>
      <dgm:spPr/>
      <dgm:t>
        <a:bodyPr/>
        <a:lstStyle/>
        <a:p>
          <a:endParaRPr lang="zh-CN" altLang="en-US"/>
        </a:p>
      </dgm:t>
    </dgm:pt>
    <dgm:pt modelId="{1DFFA66E-86BE-46AB-8C8D-4F7F12531718}" type="sibTrans" cxnId="{7245496A-56D3-4E6B-A6BF-EF2FFB5BB157}">
      <dgm:prSet/>
      <dgm:spPr/>
      <dgm:t>
        <a:bodyPr/>
        <a:lstStyle/>
        <a:p>
          <a:endParaRPr lang="zh-CN" altLang="en-US"/>
        </a:p>
      </dgm:t>
    </dgm:pt>
    <dgm:pt modelId="{21791937-98F8-400F-8624-DDCFE57398CA}">
      <dgm:prSet/>
      <dgm:spPr/>
      <dgm:t>
        <a:bodyPr/>
        <a:lstStyle/>
        <a:p>
          <a:pPr rtl="0"/>
          <a:r>
            <a:rPr lang="zh-CN" dirty="0" smtClean="0"/>
            <a:t>程序设计语言的分类</a:t>
          </a:r>
          <a:endParaRPr lang="zh-CN" dirty="0"/>
        </a:p>
      </dgm:t>
    </dgm:pt>
    <dgm:pt modelId="{8D421727-7D57-41EE-A76B-02332BF84A3F}" type="parTrans" cxnId="{1616D9D8-523F-4182-AA11-28BE7CBF587D}">
      <dgm:prSet/>
      <dgm:spPr/>
      <dgm:t>
        <a:bodyPr/>
        <a:lstStyle/>
        <a:p>
          <a:endParaRPr lang="zh-CN" altLang="en-US"/>
        </a:p>
      </dgm:t>
    </dgm:pt>
    <dgm:pt modelId="{D46F1A9D-CF34-428C-A4B5-0A0CA1CBC47A}" type="sibTrans" cxnId="{1616D9D8-523F-4182-AA11-28BE7CBF587D}">
      <dgm:prSet/>
      <dgm:spPr/>
      <dgm:t>
        <a:bodyPr/>
        <a:lstStyle/>
        <a:p>
          <a:endParaRPr lang="zh-CN" altLang="en-US"/>
        </a:p>
      </dgm:t>
    </dgm:pt>
    <dgm:pt modelId="{900EFDFC-2E74-4629-8183-EDDFA4EB28AC}">
      <dgm:prSet/>
      <dgm:spPr/>
      <dgm:t>
        <a:bodyPr/>
        <a:lstStyle/>
        <a:p>
          <a:pPr rtl="0"/>
          <a:r>
            <a:rPr lang="zh-CN" dirty="0" smtClean="0"/>
            <a:t>机器语言</a:t>
          </a:r>
          <a:endParaRPr lang="zh-CN" dirty="0"/>
        </a:p>
      </dgm:t>
    </dgm:pt>
    <dgm:pt modelId="{1E433D90-2577-4A51-9C24-FE210831A47D}" type="parTrans" cxnId="{1E81E162-FA3E-40F2-8169-F7B7A7275FE6}">
      <dgm:prSet/>
      <dgm:spPr/>
      <dgm:t>
        <a:bodyPr/>
        <a:lstStyle/>
        <a:p>
          <a:endParaRPr lang="zh-CN" altLang="en-US"/>
        </a:p>
      </dgm:t>
    </dgm:pt>
    <dgm:pt modelId="{2563C14C-56C6-4C87-81B4-C892C59528BC}" type="sibTrans" cxnId="{1E81E162-FA3E-40F2-8169-F7B7A7275FE6}">
      <dgm:prSet/>
      <dgm:spPr/>
      <dgm:t>
        <a:bodyPr/>
        <a:lstStyle/>
        <a:p>
          <a:endParaRPr lang="zh-CN" altLang="en-US"/>
        </a:p>
      </dgm:t>
    </dgm:pt>
    <dgm:pt modelId="{0F65C654-E36F-448E-8F92-87A18FBF1CA6}">
      <dgm:prSet/>
      <dgm:spPr/>
      <dgm:t>
        <a:bodyPr/>
        <a:lstStyle/>
        <a:p>
          <a:pPr rtl="0"/>
          <a:r>
            <a:rPr lang="zh-CN" dirty="0" smtClean="0"/>
            <a:t>汇编语言</a:t>
          </a:r>
          <a:endParaRPr lang="zh-CN" dirty="0"/>
        </a:p>
      </dgm:t>
    </dgm:pt>
    <dgm:pt modelId="{CA5F6950-2698-4F09-85E7-C5604B661F7D}" type="parTrans" cxnId="{0F46EF1C-A578-417A-A7B4-0C3693A0952A}">
      <dgm:prSet/>
      <dgm:spPr/>
      <dgm:t>
        <a:bodyPr/>
        <a:lstStyle/>
        <a:p>
          <a:endParaRPr lang="zh-CN" altLang="en-US"/>
        </a:p>
      </dgm:t>
    </dgm:pt>
    <dgm:pt modelId="{39894642-E8F9-4BB5-A699-3D31DBAA6EA5}" type="sibTrans" cxnId="{0F46EF1C-A578-417A-A7B4-0C3693A0952A}">
      <dgm:prSet/>
      <dgm:spPr/>
      <dgm:t>
        <a:bodyPr/>
        <a:lstStyle/>
        <a:p>
          <a:endParaRPr lang="zh-CN" altLang="en-US"/>
        </a:p>
      </dgm:t>
    </dgm:pt>
    <dgm:pt modelId="{5114FBA0-0D75-497E-9B9C-972CE625C3F7}">
      <dgm:prSet/>
      <dgm:spPr/>
      <dgm:t>
        <a:bodyPr/>
        <a:lstStyle/>
        <a:p>
          <a:pPr rtl="0"/>
          <a:r>
            <a:rPr lang="zh-CN" dirty="0" smtClean="0"/>
            <a:t>高级语言</a:t>
          </a:r>
          <a:endParaRPr lang="zh-CN" dirty="0"/>
        </a:p>
      </dgm:t>
    </dgm:pt>
    <dgm:pt modelId="{59C89C57-6882-401A-8385-C20E8B1E498C}" type="parTrans" cxnId="{CBB290AB-D6B6-43B0-A3B9-A096F3DD7954}">
      <dgm:prSet/>
      <dgm:spPr/>
      <dgm:t>
        <a:bodyPr/>
        <a:lstStyle/>
        <a:p>
          <a:endParaRPr lang="zh-CN" altLang="en-US"/>
        </a:p>
      </dgm:t>
    </dgm:pt>
    <dgm:pt modelId="{B9299D52-2B50-4EC9-ABA4-6DBD7565E426}" type="sibTrans" cxnId="{CBB290AB-D6B6-43B0-A3B9-A096F3DD7954}">
      <dgm:prSet/>
      <dgm:spPr/>
      <dgm:t>
        <a:bodyPr/>
        <a:lstStyle/>
        <a:p>
          <a:endParaRPr lang="zh-CN" altLang="en-US"/>
        </a:p>
      </dgm:t>
    </dgm:pt>
    <dgm:pt modelId="{AC60B9F7-AB8C-4047-9949-72C6E39423C0}">
      <dgm:prSet/>
      <dgm:spPr/>
      <dgm:t>
        <a:bodyPr/>
        <a:lstStyle/>
        <a:p>
          <a:pPr rtl="0"/>
          <a:r>
            <a:rPr lang="zh-CN" dirty="0" smtClean="0"/>
            <a:t>程序设计语言</a:t>
          </a:r>
          <a:endParaRPr lang="en-US" dirty="0"/>
        </a:p>
      </dgm:t>
    </dgm:pt>
    <dgm:pt modelId="{6D70F3C1-BFB0-4C5D-A7C6-1F828DBCB379}" type="sibTrans" cxnId="{56AA26B2-D5AE-45C6-BC5B-05CFA4A35022}">
      <dgm:prSet/>
      <dgm:spPr/>
      <dgm:t>
        <a:bodyPr/>
        <a:lstStyle/>
        <a:p>
          <a:endParaRPr lang="zh-CN" altLang="en-US"/>
        </a:p>
      </dgm:t>
    </dgm:pt>
    <dgm:pt modelId="{1CB809A9-104E-46F4-B679-27C8761C5FC4}" type="parTrans" cxnId="{56AA26B2-D5AE-45C6-BC5B-05CFA4A35022}">
      <dgm:prSet/>
      <dgm:spPr/>
      <dgm:t>
        <a:bodyPr/>
        <a:lstStyle/>
        <a:p>
          <a:endParaRPr lang="zh-CN" altLang="en-US"/>
        </a:p>
      </dgm:t>
    </dgm:pt>
    <dgm:pt modelId="{DAC64446-57A4-48DF-8801-0BE9544A88F4}" type="pres">
      <dgm:prSet presAssocID="{1AD156E1-CCBD-43C2-9D7B-F24DE39C5B47}" presName="hierChild1" presStyleCnt="0">
        <dgm:presLayoutVars>
          <dgm:chPref val="1"/>
          <dgm:dir/>
          <dgm:animOne val="branch"/>
          <dgm:animLvl val="lvl"/>
          <dgm:resizeHandles/>
        </dgm:presLayoutVars>
      </dgm:prSet>
      <dgm:spPr/>
      <dgm:t>
        <a:bodyPr/>
        <a:lstStyle/>
        <a:p>
          <a:endParaRPr lang="zh-CN" altLang="en-US"/>
        </a:p>
      </dgm:t>
    </dgm:pt>
    <dgm:pt modelId="{767BEB13-5628-48C1-B222-A2841D9B2405}" type="pres">
      <dgm:prSet presAssocID="{970EF201-5409-4313-AB96-01A8A21B4F52}" presName="hierRoot1" presStyleCnt="0"/>
      <dgm:spPr/>
    </dgm:pt>
    <dgm:pt modelId="{77E1D6AC-22AF-464A-8AC7-0E1FE37C594D}" type="pres">
      <dgm:prSet presAssocID="{970EF201-5409-4313-AB96-01A8A21B4F52}" presName="composite" presStyleCnt="0"/>
      <dgm:spPr/>
    </dgm:pt>
    <dgm:pt modelId="{AEB49EB7-36B3-4DBB-A522-9C9A0562CA6C}" type="pres">
      <dgm:prSet presAssocID="{970EF201-5409-4313-AB96-01A8A21B4F52}" presName="background" presStyleLbl="node0" presStyleIdx="0" presStyleCnt="3"/>
      <dgm:spPr/>
    </dgm:pt>
    <dgm:pt modelId="{62121DDF-D457-4837-BCD8-0713F787F0D9}" type="pres">
      <dgm:prSet presAssocID="{970EF201-5409-4313-AB96-01A8A21B4F52}" presName="text" presStyleLbl="fgAcc0" presStyleIdx="0" presStyleCnt="3">
        <dgm:presLayoutVars>
          <dgm:chPref val="3"/>
        </dgm:presLayoutVars>
      </dgm:prSet>
      <dgm:spPr/>
      <dgm:t>
        <a:bodyPr/>
        <a:lstStyle/>
        <a:p>
          <a:endParaRPr lang="zh-CN" altLang="en-US"/>
        </a:p>
      </dgm:t>
    </dgm:pt>
    <dgm:pt modelId="{33F89EB3-6A6B-475A-8DF6-4EB140CD6333}" type="pres">
      <dgm:prSet presAssocID="{970EF201-5409-4313-AB96-01A8A21B4F52}" presName="hierChild2" presStyleCnt="0"/>
      <dgm:spPr/>
    </dgm:pt>
    <dgm:pt modelId="{DA6120DA-AF76-4389-A731-826942DAB6EB}" type="pres">
      <dgm:prSet presAssocID="{AC60B9F7-AB8C-4047-9949-72C6E39423C0}" presName="hierRoot1" presStyleCnt="0"/>
      <dgm:spPr/>
    </dgm:pt>
    <dgm:pt modelId="{7FD8DE27-6454-478A-B0CE-B268F19FA2D9}" type="pres">
      <dgm:prSet presAssocID="{AC60B9F7-AB8C-4047-9949-72C6E39423C0}" presName="composite" presStyleCnt="0"/>
      <dgm:spPr/>
    </dgm:pt>
    <dgm:pt modelId="{46F1F982-5728-4AD6-998C-1D078FFD1A27}" type="pres">
      <dgm:prSet presAssocID="{AC60B9F7-AB8C-4047-9949-72C6E39423C0}" presName="background" presStyleLbl="node0" presStyleIdx="1" presStyleCnt="3"/>
      <dgm:spPr/>
    </dgm:pt>
    <dgm:pt modelId="{5D70AB54-11C0-4AB3-AFA7-79EFFF8A9BD6}" type="pres">
      <dgm:prSet presAssocID="{AC60B9F7-AB8C-4047-9949-72C6E39423C0}" presName="text" presStyleLbl="fgAcc0" presStyleIdx="1" presStyleCnt="3">
        <dgm:presLayoutVars>
          <dgm:chPref val="3"/>
        </dgm:presLayoutVars>
      </dgm:prSet>
      <dgm:spPr/>
      <dgm:t>
        <a:bodyPr/>
        <a:lstStyle/>
        <a:p>
          <a:endParaRPr lang="zh-CN" altLang="en-US"/>
        </a:p>
      </dgm:t>
    </dgm:pt>
    <dgm:pt modelId="{8F3408FC-CB3A-4913-A9B0-EE95621571BF}" type="pres">
      <dgm:prSet presAssocID="{AC60B9F7-AB8C-4047-9949-72C6E39423C0}" presName="hierChild2" presStyleCnt="0"/>
      <dgm:spPr/>
    </dgm:pt>
    <dgm:pt modelId="{FAF55F10-ADDB-4A19-AA52-4CF84BF61EF7}" type="pres">
      <dgm:prSet presAssocID="{21791937-98F8-400F-8624-DDCFE57398CA}" presName="hierRoot1" presStyleCnt="0"/>
      <dgm:spPr/>
    </dgm:pt>
    <dgm:pt modelId="{46F55A2C-08C4-4194-BF29-740CF7F831BE}" type="pres">
      <dgm:prSet presAssocID="{21791937-98F8-400F-8624-DDCFE57398CA}" presName="composite" presStyleCnt="0"/>
      <dgm:spPr/>
    </dgm:pt>
    <dgm:pt modelId="{EBC1DE7F-A233-4D09-AA12-0146943D8821}" type="pres">
      <dgm:prSet presAssocID="{21791937-98F8-400F-8624-DDCFE57398CA}" presName="background" presStyleLbl="node0" presStyleIdx="2" presStyleCnt="3"/>
      <dgm:spPr/>
    </dgm:pt>
    <dgm:pt modelId="{75A21C40-A9CD-4BE2-A12D-C756035EE01F}" type="pres">
      <dgm:prSet presAssocID="{21791937-98F8-400F-8624-DDCFE57398CA}" presName="text" presStyleLbl="fgAcc0" presStyleIdx="2" presStyleCnt="3">
        <dgm:presLayoutVars>
          <dgm:chPref val="3"/>
        </dgm:presLayoutVars>
      </dgm:prSet>
      <dgm:spPr/>
      <dgm:t>
        <a:bodyPr/>
        <a:lstStyle/>
        <a:p>
          <a:endParaRPr lang="zh-CN" altLang="en-US"/>
        </a:p>
      </dgm:t>
    </dgm:pt>
    <dgm:pt modelId="{B696CB52-D9C9-48E6-A63B-0CF996C7A454}" type="pres">
      <dgm:prSet presAssocID="{21791937-98F8-400F-8624-DDCFE57398CA}" presName="hierChild2" presStyleCnt="0"/>
      <dgm:spPr/>
    </dgm:pt>
    <dgm:pt modelId="{F9AFD06A-0DCA-4262-BF3C-E15E1FAE56A9}" type="pres">
      <dgm:prSet presAssocID="{1E433D90-2577-4A51-9C24-FE210831A47D}" presName="Name10" presStyleLbl="parChTrans1D2" presStyleIdx="0" presStyleCnt="3"/>
      <dgm:spPr/>
      <dgm:t>
        <a:bodyPr/>
        <a:lstStyle/>
        <a:p>
          <a:endParaRPr lang="zh-CN" altLang="en-US"/>
        </a:p>
      </dgm:t>
    </dgm:pt>
    <dgm:pt modelId="{45E8119A-6029-455F-A658-5924940AA245}" type="pres">
      <dgm:prSet presAssocID="{900EFDFC-2E74-4629-8183-EDDFA4EB28AC}" presName="hierRoot2" presStyleCnt="0"/>
      <dgm:spPr/>
    </dgm:pt>
    <dgm:pt modelId="{2B9D2EBA-B339-499B-9F6F-C081CB044208}" type="pres">
      <dgm:prSet presAssocID="{900EFDFC-2E74-4629-8183-EDDFA4EB28AC}" presName="composite2" presStyleCnt="0"/>
      <dgm:spPr/>
    </dgm:pt>
    <dgm:pt modelId="{73CF8785-B746-46DB-A1B0-478F15B4E909}" type="pres">
      <dgm:prSet presAssocID="{900EFDFC-2E74-4629-8183-EDDFA4EB28AC}" presName="background2" presStyleLbl="node2" presStyleIdx="0" presStyleCnt="3"/>
      <dgm:spPr/>
    </dgm:pt>
    <dgm:pt modelId="{00506B95-AFF0-4153-8E9B-18BE572C33D4}" type="pres">
      <dgm:prSet presAssocID="{900EFDFC-2E74-4629-8183-EDDFA4EB28AC}" presName="text2" presStyleLbl="fgAcc2" presStyleIdx="0" presStyleCnt="3">
        <dgm:presLayoutVars>
          <dgm:chPref val="3"/>
        </dgm:presLayoutVars>
      </dgm:prSet>
      <dgm:spPr/>
      <dgm:t>
        <a:bodyPr/>
        <a:lstStyle/>
        <a:p>
          <a:endParaRPr lang="zh-CN" altLang="en-US"/>
        </a:p>
      </dgm:t>
    </dgm:pt>
    <dgm:pt modelId="{A8088342-02F7-4C0E-9E96-5F4A171D3807}" type="pres">
      <dgm:prSet presAssocID="{900EFDFC-2E74-4629-8183-EDDFA4EB28AC}" presName="hierChild3" presStyleCnt="0"/>
      <dgm:spPr/>
    </dgm:pt>
    <dgm:pt modelId="{06B08FFC-DD8B-41CA-B75B-C1405AED87AB}" type="pres">
      <dgm:prSet presAssocID="{CA5F6950-2698-4F09-85E7-C5604B661F7D}" presName="Name10" presStyleLbl="parChTrans1D2" presStyleIdx="1" presStyleCnt="3"/>
      <dgm:spPr/>
      <dgm:t>
        <a:bodyPr/>
        <a:lstStyle/>
        <a:p>
          <a:endParaRPr lang="zh-CN" altLang="en-US"/>
        </a:p>
      </dgm:t>
    </dgm:pt>
    <dgm:pt modelId="{71D8D5BE-1029-4D4F-A9A9-B93C62C36D6E}" type="pres">
      <dgm:prSet presAssocID="{0F65C654-E36F-448E-8F92-87A18FBF1CA6}" presName="hierRoot2" presStyleCnt="0"/>
      <dgm:spPr/>
    </dgm:pt>
    <dgm:pt modelId="{9F1A5F55-8EB0-4EC6-AB4B-B6DBCDB306BD}" type="pres">
      <dgm:prSet presAssocID="{0F65C654-E36F-448E-8F92-87A18FBF1CA6}" presName="composite2" presStyleCnt="0"/>
      <dgm:spPr/>
    </dgm:pt>
    <dgm:pt modelId="{82331EC0-A39C-4833-A282-91495F655DE2}" type="pres">
      <dgm:prSet presAssocID="{0F65C654-E36F-448E-8F92-87A18FBF1CA6}" presName="background2" presStyleLbl="node2" presStyleIdx="1" presStyleCnt="3"/>
      <dgm:spPr/>
    </dgm:pt>
    <dgm:pt modelId="{C83C4B32-6AA6-4BDD-947D-9DBBA8813329}" type="pres">
      <dgm:prSet presAssocID="{0F65C654-E36F-448E-8F92-87A18FBF1CA6}" presName="text2" presStyleLbl="fgAcc2" presStyleIdx="1" presStyleCnt="3">
        <dgm:presLayoutVars>
          <dgm:chPref val="3"/>
        </dgm:presLayoutVars>
      </dgm:prSet>
      <dgm:spPr/>
      <dgm:t>
        <a:bodyPr/>
        <a:lstStyle/>
        <a:p>
          <a:endParaRPr lang="zh-CN" altLang="en-US"/>
        </a:p>
      </dgm:t>
    </dgm:pt>
    <dgm:pt modelId="{FD373F0F-B33E-47B7-8548-386EE46DC517}" type="pres">
      <dgm:prSet presAssocID="{0F65C654-E36F-448E-8F92-87A18FBF1CA6}" presName="hierChild3" presStyleCnt="0"/>
      <dgm:spPr/>
    </dgm:pt>
    <dgm:pt modelId="{C63086F8-806C-4B65-98F3-3B9EC5344356}" type="pres">
      <dgm:prSet presAssocID="{59C89C57-6882-401A-8385-C20E8B1E498C}" presName="Name10" presStyleLbl="parChTrans1D2" presStyleIdx="2" presStyleCnt="3"/>
      <dgm:spPr/>
      <dgm:t>
        <a:bodyPr/>
        <a:lstStyle/>
        <a:p>
          <a:endParaRPr lang="zh-CN" altLang="en-US"/>
        </a:p>
      </dgm:t>
    </dgm:pt>
    <dgm:pt modelId="{DBDB4A87-9706-43D1-B17E-8B1A9835FE2E}" type="pres">
      <dgm:prSet presAssocID="{5114FBA0-0D75-497E-9B9C-972CE625C3F7}" presName="hierRoot2" presStyleCnt="0"/>
      <dgm:spPr/>
    </dgm:pt>
    <dgm:pt modelId="{C8090280-02F6-4BDF-AD8C-1AD18B4649F7}" type="pres">
      <dgm:prSet presAssocID="{5114FBA0-0D75-497E-9B9C-972CE625C3F7}" presName="composite2" presStyleCnt="0"/>
      <dgm:spPr/>
    </dgm:pt>
    <dgm:pt modelId="{1FE6C8AA-9057-485F-9781-95B0C2D7D9D8}" type="pres">
      <dgm:prSet presAssocID="{5114FBA0-0D75-497E-9B9C-972CE625C3F7}" presName="background2" presStyleLbl="node2" presStyleIdx="2" presStyleCnt="3"/>
      <dgm:spPr/>
    </dgm:pt>
    <dgm:pt modelId="{941771D6-624C-4693-A2EE-A5C377DD9BC9}" type="pres">
      <dgm:prSet presAssocID="{5114FBA0-0D75-497E-9B9C-972CE625C3F7}" presName="text2" presStyleLbl="fgAcc2" presStyleIdx="2" presStyleCnt="3">
        <dgm:presLayoutVars>
          <dgm:chPref val="3"/>
        </dgm:presLayoutVars>
      </dgm:prSet>
      <dgm:spPr/>
      <dgm:t>
        <a:bodyPr/>
        <a:lstStyle/>
        <a:p>
          <a:endParaRPr lang="zh-CN" altLang="en-US"/>
        </a:p>
      </dgm:t>
    </dgm:pt>
    <dgm:pt modelId="{1E264A36-D3EC-44D1-95B8-DC01ADA61B5E}" type="pres">
      <dgm:prSet presAssocID="{5114FBA0-0D75-497E-9B9C-972CE625C3F7}" presName="hierChild3" presStyleCnt="0"/>
      <dgm:spPr/>
    </dgm:pt>
  </dgm:ptLst>
  <dgm:cxnLst>
    <dgm:cxn modelId="{7245496A-56D3-4E6B-A6BF-EF2FFB5BB157}" srcId="{1AD156E1-CCBD-43C2-9D7B-F24DE39C5B47}" destId="{970EF201-5409-4313-AB96-01A8A21B4F52}" srcOrd="0" destOrd="0" parTransId="{66D6D195-318B-46EC-BF10-1166CFCA33EA}" sibTransId="{1DFFA66E-86BE-46AB-8C8D-4F7F12531718}"/>
    <dgm:cxn modelId="{604C85DA-9152-4E00-AAF6-C27040CEC153}" type="presOf" srcId="{1AD156E1-CCBD-43C2-9D7B-F24DE39C5B47}" destId="{DAC64446-57A4-48DF-8801-0BE9544A88F4}" srcOrd="0" destOrd="0" presId="urn:microsoft.com/office/officeart/2005/8/layout/hierarchy1"/>
    <dgm:cxn modelId="{0F46EF1C-A578-417A-A7B4-0C3693A0952A}" srcId="{21791937-98F8-400F-8624-DDCFE57398CA}" destId="{0F65C654-E36F-448E-8F92-87A18FBF1CA6}" srcOrd="1" destOrd="0" parTransId="{CA5F6950-2698-4F09-85E7-C5604B661F7D}" sibTransId="{39894642-E8F9-4BB5-A699-3D31DBAA6EA5}"/>
    <dgm:cxn modelId="{3906C83A-3BED-4CF8-99DE-7AA455065BEE}" type="presOf" srcId="{900EFDFC-2E74-4629-8183-EDDFA4EB28AC}" destId="{00506B95-AFF0-4153-8E9B-18BE572C33D4}" srcOrd="0" destOrd="0" presId="urn:microsoft.com/office/officeart/2005/8/layout/hierarchy1"/>
    <dgm:cxn modelId="{377051D1-399A-4CF9-950D-4199EB78E4F0}" type="presOf" srcId="{AC60B9F7-AB8C-4047-9949-72C6E39423C0}" destId="{5D70AB54-11C0-4AB3-AFA7-79EFFF8A9BD6}" srcOrd="0" destOrd="0" presId="urn:microsoft.com/office/officeart/2005/8/layout/hierarchy1"/>
    <dgm:cxn modelId="{CBB290AB-D6B6-43B0-A3B9-A096F3DD7954}" srcId="{21791937-98F8-400F-8624-DDCFE57398CA}" destId="{5114FBA0-0D75-497E-9B9C-972CE625C3F7}" srcOrd="2" destOrd="0" parTransId="{59C89C57-6882-401A-8385-C20E8B1E498C}" sibTransId="{B9299D52-2B50-4EC9-ABA4-6DBD7565E426}"/>
    <dgm:cxn modelId="{FE8D799D-EAFF-451C-A40E-7498EF98FB5A}" type="presOf" srcId="{5114FBA0-0D75-497E-9B9C-972CE625C3F7}" destId="{941771D6-624C-4693-A2EE-A5C377DD9BC9}" srcOrd="0" destOrd="0" presId="urn:microsoft.com/office/officeart/2005/8/layout/hierarchy1"/>
    <dgm:cxn modelId="{476EE1AE-E2D2-4BAD-ACFD-0285B604F5F9}" type="presOf" srcId="{59C89C57-6882-401A-8385-C20E8B1E498C}" destId="{C63086F8-806C-4B65-98F3-3B9EC5344356}" srcOrd="0" destOrd="0" presId="urn:microsoft.com/office/officeart/2005/8/layout/hierarchy1"/>
    <dgm:cxn modelId="{7C31DB90-B0C5-466F-B0D6-6D97C8E6F0DD}" type="presOf" srcId="{0F65C654-E36F-448E-8F92-87A18FBF1CA6}" destId="{C83C4B32-6AA6-4BDD-947D-9DBBA8813329}" srcOrd="0" destOrd="0" presId="urn:microsoft.com/office/officeart/2005/8/layout/hierarchy1"/>
    <dgm:cxn modelId="{1E81E162-FA3E-40F2-8169-F7B7A7275FE6}" srcId="{21791937-98F8-400F-8624-DDCFE57398CA}" destId="{900EFDFC-2E74-4629-8183-EDDFA4EB28AC}" srcOrd="0" destOrd="0" parTransId="{1E433D90-2577-4A51-9C24-FE210831A47D}" sibTransId="{2563C14C-56C6-4C87-81B4-C892C59528BC}"/>
    <dgm:cxn modelId="{1616D9D8-523F-4182-AA11-28BE7CBF587D}" srcId="{1AD156E1-CCBD-43C2-9D7B-F24DE39C5B47}" destId="{21791937-98F8-400F-8624-DDCFE57398CA}" srcOrd="2" destOrd="0" parTransId="{8D421727-7D57-41EE-A76B-02332BF84A3F}" sibTransId="{D46F1A9D-CF34-428C-A4B5-0A0CA1CBC47A}"/>
    <dgm:cxn modelId="{C078CCAE-FF35-4B18-8C33-321A9FE70B98}" type="presOf" srcId="{21791937-98F8-400F-8624-DDCFE57398CA}" destId="{75A21C40-A9CD-4BE2-A12D-C756035EE01F}" srcOrd="0" destOrd="0" presId="urn:microsoft.com/office/officeart/2005/8/layout/hierarchy1"/>
    <dgm:cxn modelId="{5066A32D-F6B9-40A4-9763-F598BC020410}" type="presOf" srcId="{970EF201-5409-4313-AB96-01A8A21B4F52}" destId="{62121DDF-D457-4837-BCD8-0713F787F0D9}" srcOrd="0" destOrd="0" presId="urn:microsoft.com/office/officeart/2005/8/layout/hierarchy1"/>
    <dgm:cxn modelId="{794EFC09-E542-4F45-BDB9-D3AB1EC25EDC}" type="presOf" srcId="{CA5F6950-2698-4F09-85E7-C5604B661F7D}" destId="{06B08FFC-DD8B-41CA-B75B-C1405AED87AB}" srcOrd="0" destOrd="0" presId="urn:microsoft.com/office/officeart/2005/8/layout/hierarchy1"/>
    <dgm:cxn modelId="{21BF5C8F-4F7F-4F33-BC8A-D57C831F27FF}" type="presOf" srcId="{1E433D90-2577-4A51-9C24-FE210831A47D}" destId="{F9AFD06A-0DCA-4262-BF3C-E15E1FAE56A9}" srcOrd="0" destOrd="0" presId="urn:microsoft.com/office/officeart/2005/8/layout/hierarchy1"/>
    <dgm:cxn modelId="{56AA26B2-D5AE-45C6-BC5B-05CFA4A35022}" srcId="{1AD156E1-CCBD-43C2-9D7B-F24DE39C5B47}" destId="{AC60B9F7-AB8C-4047-9949-72C6E39423C0}" srcOrd="1" destOrd="0" parTransId="{1CB809A9-104E-46F4-B679-27C8761C5FC4}" sibTransId="{6D70F3C1-BFB0-4C5D-A7C6-1F828DBCB379}"/>
    <dgm:cxn modelId="{3B18C90B-C954-435C-9783-978C9BF3A102}" type="presParOf" srcId="{DAC64446-57A4-48DF-8801-0BE9544A88F4}" destId="{767BEB13-5628-48C1-B222-A2841D9B2405}" srcOrd="0" destOrd="0" presId="urn:microsoft.com/office/officeart/2005/8/layout/hierarchy1"/>
    <dgm:cxn modelId="{99DF8211-2E1E-4016-9FAB-ADE48469606D}" type="presParOf" srcId="{767BEB13-5628-48C1-B222-A2841D9B2405}" destId="{77E1D6AC-22AF-464A-8AC7-0E1FE37C594D}" srcOrd="0" destOrd="0" presId="urn:microsoft.com/office/officeart/2005/8/layout/hierarchy1"/>
    <dgm:cxn modelId="{2C3BBDFC-BEC6-48E2-B290-9F6CAD41E758}" type="presParOf" srcId="{77E1D6AC-22AF-464A-8AC7-0E1FE37C594D}" destId="{AEB49EB7-36B3-4DBB-A522-9C9A0562CA6C}" srcOrd="0" destOrd="0" presId="urn:microsoft.com/office/officeart/2005/8/layout/hierarchy1"/>
    <dgm:cxn modelId="{38C954F4-7BE0-4C61-83BC-2B638E16185D}" type="presParOf" srcId="{77E1D6AC-22AF-464A-8AC7-0E1FE37C594D}" destId="{62121DDF-D457-4837-BCD8-0713F787F0D9}" srcOrd="1" destOrd="0" presId="urn:microsoft.com/office/officeart/2005/8/layout/hierarchy1"/>
    <dgm:cxn modelId="{D369D942-21E7-473B-820B-306B9B38F465}" type="presParOf" srcId="{767BEB13-5628-48C1-B222-A2841D9B2405}" destId="{33F89EB3-6A6B-475A-8DF6-4EB140CD6333}" srcOrd="1" destOrd="0" presId="urn:microsoft.com/office/officeart/2005/8/layout/hierarchy1"/>
    <dgm:cxn modelId="{77FFFA52-A391-4DF8-BDE3-ABB3001565F5}" type="presParOf" srcId="{DAC64446-57A4-48DF-8801-0BE9544A88F4}" destId="{DA6120DA-AF76-4389-A731-826942DAB6EB}" srcOrd="1" destOrd="0" presId="urn:microsoft.com/office/officeart/2005/8/layout/hierarchy1"/>
    <dgm:cxn modelId="{272E70A5-9B26-4E92-80B7-CAB8256E91B4}" type="presParOf" srcId="{DA6120DA-AF76-4389-A731-826942DAB6EB}" destId="{7FD8DE27-6454-478A-B0CE-B268F19FA2D9}" srcOrd="0" destOrd="0" presId="urn:microsoft.com/office/officeart/2005/8/layout/hierarchy1"/>
    <dgm:cxn modelId="{5BF02E63-3F00-4452-BD33-7F0F6141852F}" type="presParOf" srcId="{7FD8DE27-6454-478A-B0CE-B268F19FA2D9}" destId="{46F1F982-5728-4AD6-998C-1D078FFD1A27}" srcOrd="0" destOrd="0" presId="urn:microsoft.com/office/officeart/2005/8/layout/hierarchy1"/>
    <dgm:cxn modelId="{288C9357-3628-4CEF-95D2-68016D50DAB1}" type="presParOf" srcId="{7FD8DE27-6454-478A-B0CE-B268F19FA2D9}" destId="{5D70AB54-11C0-4AB3-AFA7-79EFFF8A9BD6}" srcOrd="1" destOrd="0" presId="urn:microsoft.com/office/officeart/2005/8/layout/hierarchy1"/>
    <dgm:cxn modelId="{F3807E0E-D365-4D84-9218-54668B3874AE}" type="presParOf" srcId="{DA6120DA-AF76-4389-A731-826942DAB6EB}" destId="{8F3408FC-CB3A-4913-A9B0-EE95621571BF}" srcOrd="1" destOrd="0" presId="urn:microsoft.com/office/officeart/2005/8/layout/hierarchy1"/>
    <dgm:cxn modelId="{C9193D79-4FA0-41F5-8049-FAE6B1F81D11}" type="presParOf" srcId="{DAC64446-57A4-48DF-8801-0BE9544A88F4}" destId="{FAF55F10-ADDB-4A19-AA52-4CF84BF61EF7}" srcOrd="2" destOrd="0" presId="urn:microsoft.com/office/officeart/2005/8/layout/hierarchy1"/>
    <dgm:cxn modelId="{DEB78E87-B941-4A63-8ABC-360B365AD1E1}" type="presParOf" srcId="{FAF55F10-ADDB-4A19-AA52-4CF84BF61EF7}" destId="{46F55A2C-08C4-4194-BF29-740CF7F831BE}" srcOrd="0" destOrd="0" presId="urn:microsoft.com/office/officeart/2005/8/layout/hierarchy1"/>
    <dgm:cxn modelId="{2CC06E44-47FD-49D1-A558-B8622166900B}" type="presParOf" srcId="{46F55A2C-08C4-4194-BF29-740CF7F831BE}" destId="{EBC1DE7F-A233-4D09-AA12-0146943D8821}" srcOrd="0" destOrd="0" presId="urn:microsoft.com/office/officeart/2005/8/layout/hierarchy1"/>
    <dgm:cxn modelId="{1887A4FC-348A-497E-8718-8E920DEA82D8}" type="presParOf" srcId="{46F55A2C-08C4-4194-BF29-740CF7F831BE}" destId="{75A21C40-A9CD-4BE2-A12D-C756035EE01F}" srcOrd="1" destOrd="0" presId="urn:microsoft.com/office/officeart/2005/8/layout/hierarchy1"/>
    <dgm:cxn modelId="{9BF5B93B-A8BD-486A-BA2A-DF14CC1A686D}" type="presParOf" srcId="{FAF55F10-ADDB-4A19-AA52-4CF84BF61EF7}" destId="{B696CB52-D9C9-48E6-A63B-0CF996C7A454}" srcOrd="1" destOrd="0" presId="urn:microsoft.com/office/officeart/2005/8/layout/hierarchy1"/>
    <dgm:cxn modelId="{50EFE99A-869A-4133-8996-46DE15A9AD3A}" type="presParOf" srcId="{B696CB52-D9C9-48E6-A63B-0CF996C7A454}" destId="{F9AFD06A-0DCA-4262-BF3C-E15E1FAE56A9}" srcOrd="0" destOrd="0" presId="urn:microsoft.com/office/officeart/2005/8/layout/hierarchy1"/>
    <dgm:cxn modelId="{423FC131-9C53-4044-844D-A63B6CA08F74}" type="presParOf" srcId="{B696CB52-D9C9-48E6-A63B-0CF996C7A454}" destId="{45E8119A-6029-455F-A658-5924940AA245}" srcOrd="1" destOrd="0" presId="urn:microsoft.com/office/officeart/2005/8/layout/hierarchy1"/>
    <dgm:cxn modelId="{B954DCCB-4287-4916-B6D9-290E61F1BE85}" type="presParOf" srcId="{45E8119A-6029-455F-A658-5924940AA245}" destId="{2B9D2EBA-B339-499B-9F6F-C081CB044208}" srcOrd="0" destOrd="0" presId="urn:microsoft.com/office/officeart/2005/8/layout/hierarchy1"/>
    <dgm:cxn modelId="{B71B117E-25E0-49CF-8457-AC6F8C7B95ED}" type="presParOf" srcId="{2B9D2EBA-B339-499B-9F6F-C081CB044208}" destId="{73CF8785-B746-46DB-A1B0-478F15B4E909}" srcOrd="0" destOrd="0" presId="urn:microsoft.com/office/officeart/2005/8/layout/hierarchy1"/>
    <dgm:cxn modelId="{A51DFE06-3DB8-45EB-904A-E8C012195235}" type="presParOf" srcId="{2B9D2EBA-B339-499B-9F6F-C081CB044208}" destId="{00506B95-AFF0-4153-8E9B-18BE572C33D4}" srcOrd="1" destOrd="0" presId="urn:microsoft.com/office/officeart/2005/8/layout/hierarchy1"/>
    <dgm:cxn modelId="{0792C4E0-A3F7-4195-8A6D-BC81615F52D2}" type="presParOf" srcId="{45E8119A-6029-455F-A658-5924940AA245}" destId="{A8088342-02F7-4C0E-9E96-5F4A171D3807}" srcOrd="1" destOrd="0" presId="urn:microsoft.com/office/officeart/2005/8/layout/hierarchy1"/>
    <dgm:cxn modelId="{BFFF8F3D-75B6-4B2D-82E9-1DD0F37F49AA}" type="presParOf" srcId="{B696CB52-D9C9-48E6-A63B-0CF996C7A454}" destId="{06B08FFC-DD8B-41CA-B75B-C1405AED87AB}" srcOrd="2" destOrd="0" presId="urn:microsoft.com/office/officeart/2005/8/layout/hierarchy1"/>
    <dgm:cxn modelId="{DC801496-C05E-4906-8C50-0F53C4AFAB21}" type="presParOf" srcId="{B696CB52-D9C9-48E6-A63B-0CF996C7A454}" destId="{71D8D5BE-1029-4D4F-A9A9-B93C62C36D6E}" srcOrd="3" destOrd="0" presId="urn:microsoft.com/office/officeart/2005/8/layout/hierarchy1"/>
    <dgm:cxn modelId="{02CBA3F1-C835-49FA-9BF9-A6DAECD76430}" type="presParOf" srcId="{71D8D5BE-1029-4D4F-A9A9-B93C62C36D6E}" destId="{9F1A5F55-8EB0-4EC6-AB4B-B6DBCDB306BD}" srcOrd="0" destOrd="0" presId="urn:microsoft.com/office/officeart/2005/8/layout/hierarchy1"/>
    <dgm:cxn modelId="{7655BAAA-E4E2-4B79-8A1C-E2E97017F1B2}" type="presParOf" srcId="{9F1A5F55-8EB0-4EC6-AB4B-B6DBCDB306BD}" destId="{82331EC0-A39C-4833-A282-91495F655DE2}" srcOrd="0" destOrd="0" presId="urn:microsoft.com/office/officeart/2005/8/layout/hierarchy1"/>
    <dgm:cxn modelId="{07B4AAE7-906A-4471-89D2-63E9AA90DF98}" type="presParOf" srcId="{9F1A5F55-8EB0-4EC6-AB4B-B6DBCDB306BD}" destId="{C83C4B32-6AA6-4BDD-947D-9DBBA8813329}" srcOrd="1" destOrd="0" presId="urn:microsoft.com/office/officeart/2005/8/layout/hierarchy1"/>
    <dgm:cxn modelId="{8862609F-66E6-4AF5-809F-178320D07CFD}" type="presParOf" srcId="{71D8D5BE-1029-4D4F-A9A9-B93C62C36D6E}" destId="{FD373F0F-B33E-47B7-8548-386EE46DC517}" srcOrd="1" destOrd="0" presId="urn:microsoft.com/office/officeart/2005/8/layout/hierarchy1"/>
    <dgm:cxn modelId="{C7AEA3AC-5D83-406A-A0C9-E0BE67B4E8C8}" type="presParOf" srcId="{B696CB52-D9C9-48E6-A63B-0CF996C7A454}" destId="{C63086F8-806C-4B65-98F3-3B9EC5344356}" srcOrd="4" destOrd="0" presId="urn:microsoft.com/office/officeart/2005/8/layout/hierarchy1"/>
    <dgm:cxn modelId="{934CA5B5-01B5-4386-ADD7-0E485ACB9EFE}" type="presParOf" srcId="{B696CB52-D9C9-48E6-A63B-0CF996C7A454}" destId="{DBDB4A87-9706-43D1-B17E-8B1A9835FE2E}" srcOrd="5" destOrd="0" presId="urn:microsoft.com/office/officeart/2005/8/layout/hierarchy1"/>
    <dgm:cxn modelId="{5D9063DC-CBD3-4F9C-BC5B-2AC2F676E43B}" type="presParOf" srcId="{DBDB4A87-9706-43D1-B17E-8B1A9835FE2E}" destId="{C8090280-02F6-4BDF-AD8C-1AD18B4649F7}" srcOrd="0" destOrd="0" presId="urn:microsoft.com/office/officeart/2005/8/layout/hierarchy1"/>
    <dgm:cxn modelId="{76FC2B3B-66FD-4505-8D37-2915DF1867EE}" type="presParOf" srcId="{C8090280-02F6-4BDF-AD8C-1AD18B4649F7}" destId="{1FE6C8AA-9057-485F-9781-95B0C2D7D9D8}" srcOrd="0" destOrd="0" presId="urn:microsoft.com/office/officeart/2005/8/layout/hierarchy1"/>
    <dgm:cxn modelId="{1DEADDE4-9264-4F9B-9AD4-E6FD1B0FC736}" type="presParOf" srcId="{C8090280-02F6-4BDF-AD8C-1AD18B4649F7}" destId="{941771D6-624C-4693-A2EE-A5C377DD9BC9}" srcOrd="1" destOrd="0" presId="urn:microsoft.com/office/officeart/2005/8/layout/hierarchy1"/>
    <dgm:cxn modelId="{4036A8D6-17F0-4150-BD57-95D913E7F4E9}" type="presParOf" srcId="{DBDB4A87-9706-43D1-B17E-8B1A9835FE2E}" destId="{1E264A36-D3EC-44D1-95B8-DC01ADA61B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B04CB6-AE7B-464E-9463-497EEB1C676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CF99F776-21A1-4E20-8E1C-1486E0FCAFF1}">
      <dgm:prSet/>
      <dgm:spPr/>
      <dgm:t>
        <a:bodyPr/>
        <a:lstStyle/>
        <a:p>
          <a:pPr rtl="0"/>
          <a:r>
            <a:rPr lang="zh-CN" altLang="zh-CN" dirty="0" smtClean="0"/>
            <a:t>语言处理程序</a:t>
          </a:r>
          <a:endParaRPr lang="en-US" dirty="0"/>
        </a:p>
      </dgm:t>
    </dgm:pt>
    <dgm:pt modelId="{163D3B0E-87FC-460E-B445-C38A7F738533}" type="parTrans" cxnId="{BDB4F871-58C7-49A2-98FF-116171D1DA31}">
      <dgm:prSet/>
      <dgm:spPr/>
      <dgm:t>
        <a:bodyPr/>
        <a:lstStyle/>
        <a:p>
          <a:endParaRPr lang="zh-CN" altLang="en-US"/>
        </a:p>
      </dgm:t>
    </dgm:pt>
    <dgm:pt modelId="{DD8C5E2F-475E-4D42-9DB9-83CA9B3AC8F2}" type="sibTrans" cxnId="{BDB4F871-58C7-49A2-98FF-116171D1DA31}">
      <dgm:prSet/>
      <dgm:spPr/>
      <dgm:t>
        <a:bodyPr/>
        <a:lstStyle/>
        <a:p>
          <a:endParaRPr lang="zh-CN" altLang="en-US"/>
        </a:p>
      </dgm:t>
    </dgm:pt>
    <dgm:pt modelId="{A5C235E4-E849-49E9-AC8E-144CE1C55A70}">
      <dgm:prSet/>
      <dgm:spPr/>
      <dgm:t>
        <a:bodyPr/>
        <a:lstStyle/>
        <a:p>
          <a:pPr rtl="0"/>
          <a:r>
            <a:rPr lang="zh-CN" dirty="0" smtClean="0"/>
            <a:t>解释程序</a:t>
          </a:r>
          <a:r>
            <a:rPr lang="zh-CN" altLang="en-US" dirty="0" smtClean="0"/>
            <a:t>：</a:t>
          </a:r>
          <a:r>
            <a:rPr lang="en-US" altLang="zh-CN" dirty="0" smtClean="0"/>
            <a:t>BASIC</a:t>
          </a:r>
          <a:endParaRPr lang="en-US" dirty="0"/>
        </a:p>
      </dgm:t>
    </dgm:pt>
    <dgm:pt modelId="{F27ECFC4-DD67-41CB-9CA1-83E4A26407F7}" type="parTrans" cxnId="{0A300CD3-1001-4F87-B4FE-4812BB365CFE}">
      <dgm:prSet/>
      <dgm:spPr/>
      <dgm:t>
        <a:bodyPr/>
        <a:lstStyle/>
        <a:p>
          <a:endParaRPr lang="zh-CN" altLang="en-US"/>
        </a:p>
      </dgm:t>
    </dgm:pt>
    <dgm:pt modelId="{7B715E94-352F-43E2-8C84-16963BB0A05F}" type="sibTrans" cxnId="{0A300CD3-1001-4F87-B4FE-4812BB365CFE}">
      <dgm:prSet/>
      <dgm:spPr/>
      <dgm:t>
        <a:bodyPr/>
        <a:lstStyle/>
        <a:p>
          <a:endParaRPr lang="zh-CN" altLang="en-US"/>
        </a:p>
      </dgm:t>
    </dgm:pt>
    <dgm:pt modelId="{A94D7CC7-AFCD-4889-800D-F9D612759976}">
      <dgm:prSet/>
      <dgm:spPr/>
      <dgm:t>
        <a:bodyPr/>
        <a:lstStyle/>
        <a:p>
          <a:pPr rtl="0"/>
          <a:r>
            <a:rPr lang="zh-CN" dirty="0" smtClean="0"/>
            <a:t>编译程序</a:t>
          </a:r>
          <a:r>
            <a:rPr lang="zh-CN" altLang="en-US" dirty="0" smtClean="0"/>
            <a:t>：</a:t>
          </a:r>
          <a:r>
            <a:rPr lang="en-US" altLang="zh-CN" dirty="0" smtClean="0"/>
            <a:t>C</a:t>
          </a:r>
          <a:r>
            <a:rPr lang="zh-CN" altLang="en-US" dirty="0" smtClean="0"/>
            <a:t>，</a:t>
          </a:r>
          <a:r>
            <a:rPr lang="en-US" altLang="zh-CN" dirty="0" smtClean="0"/>
            <a:t>C++</a:t>
          </a:r>
          <a:r>
            <a:rPr lang="zh-CN" altLang="en-US" dirty="0" smtClean="0"/>
            <a:t>，</a:t>
          </a:r>
          <a:r>
            <a:rPr lang="en-US" altLang="zh-CN" dirty="0" smtClean="0"/>
            <a:t>C#</a:t>
          </a:r>
          <a:r>
            <a:rPr lang="zh-CN" altLang="en-US" dirty="0" smtClean="0"/>
            <a:t>，</a:t>
          </a:r>
          <a:r>
            <a:rPr lang="en-US" altLang="zh-CN" dirty="0" smtClean="0"/>
            <a:t>JAVA</a:t>
          </a:r>
          <a:r>
            <a:rPr lang="zh-CN" altLang="en-US" dirty="0" smtClean="0"/>
            <a:t>等</a:t>
          </a:r>
          <a:endParaRPr lang="zh-CN" dirty="0"/>
        </a:p>
      </dgm:t>
    </dgm:pt>
    <dgm:pt modelId="{A732B62F-DD86-422B-AB19-F24F54C43458}" type="parTrans" cxnId="{B88E5F33-AABD-453C-92CA-DBD37CC330E4}">
      <dgm:prSet/>
      <dgm:spPr/>
      <dgm:t>
        <a:bodyPr/>
        <a:lstStyle/>
        <a:p>
          <a:endParaRPr lang="zh-CN" altLang="en-US"/>
        </a:p>
      </dgm:t>
    </dgm:pt>
    <dgm:pt modelId="{14C04BEE-F289-43B4-A2C7-7C907924F7C9}" type="sibTrans" cxnId="{B88E5F33-AABD-453C-92CA-DBD37CC330E4}">
      <dgm:prSet/>
      <dgm:spPr/>
      <dgm:t>
        <a:bodyPr/>
        <a:lstStyle/>
        <a:p>
          <a:endParaRPr lang="zh-CN" altLang="en-US"/>
        </a:p>
      </dgm:t>
    </dgm:pt>
    <dgm:pt modelId="{8BBB4A43-D9CD-447F-944E-DCFBC344A7D8}">
      <dgm:prSet/>
      <dgm:spPr/>
      <dgm:t>
        <a:bodyPr/>
        <a:lstStyle/>
        <a:p>
          <a:pPr rtl="0"/>
          <a:r>
            <a:rPr lang="zh-CN" dirty="0" smtClean="0"/>
            <a:t>汇编程序</a:t>
          </a:r>
          <a:r>
            <a:rPr lang="zh-CN" altLang="en-US" dirty="0" smtClean="0"/>
            <a:t>：</a:t>
          </a:r>
          <a:r>
            <a:rPr lang="en-US" altLang="zh-CN" dirty="0" smtClean="0"/>
            <a:t>ASM</a:t>
          </a:r>
          <a:endParaRPr lang="en-US" dirty="0"/>
        </a:p>
      </dgm:t>
    </dgm:pt>
    <dgm:pt modelId="{947AEA31-5F4C-4BC5-9E5C-E2B830FAD62A}" type="parTrans" cxnId="{B9541EB0-00DE-47FF-AA1F-4BCA5E1535E9}">
      <dgm:prSet/>
      <dgm:spPr/>
      <dgm:t>
        <a:bodyPr/>
        <a:lstStyle/>
        <a:p>
          <a:endParaRPr lang="zh-CN" altLang="en-US"/>
        </a:p>
      </dgm:t>
    </dgm:pt>
    <dgm:pt modelId="{D60C9BFE-7F0B-4CDA-8708-BC99B8239AA2}" type="sibTrans" cxnId="{B9541EB0-00DE-47FF-AA1F-4BCA5E1535E9}">
      <dgm:prSet/>
      <dgm:spPr/>
      <dgm:t>
        <a:bodyPr/>
        <a:lstStyle/>
        <a:p>
          <a:endParaRPr lang="zh-CN" altLang="en-US"/>
        </a:p>
      </dgm:t>
    </dgm:pt>
    <dgm:pt modelId="{BAD35C45-1B37-4198-B264-0361A755A7FD}" type="pres">
      <dgm:prSet presAssocID="{27B04CB6-AE7B-464E-9463-497EEB1C6769}" presName="diagram" presStyleCnt="0">
        <dgm:presLayoutVars>
          <dgm:chPref val="1"/>
          <dgm:dir/>
          <dgm:animOne val="branch"/>
          <dgm:animLvl val="lvl"/>
          <dgm:resizeHandles/>
        </dgm:presLayoutVars>
      </dgm:prSet>
      <dgm:spPr/>
      <dgm:t>
        <a:bodyPr/>
        <a:lstStyle/>
        <a:p>
          <a:endParaRPr lang="zh-CN" altLang="en-US"/>
        </a:p>
      </dgm:t>
    </dgm:pt>
    <dgm:pt modelId="{98BC36DC-A390-4616-9CF8-4AB45DA2F9E1}" type="pres">
      <dgm:prSet presAssocID="{CF99F776-21A1-4E20-8E1C-1486E0FCAFF1}" presName="root" presStyleCnt="0"/>
      <dgm:spPr/>
    </dgm:pt>
    <dgm:pt modelId="{0527D538-FC0C-4075-88C8-7E621457F582}" type="pres">
      <dgm:prSet presAssocID="{CF99F776-21A1-4E20-8E1C-1486E0FCAFF1}" presName="rootComposite" presStyleCnt="0"/>
      <dgm:spPr/>
    </dgm:pt>
    <dgm:pt modelId="{C09C0CAF-DB78-493F-A77E-A1005A58A680}" type="pres">
      <dgm:prSet presAssocID="{CF99F776-21A1-4E20-8E1C-1486E0FCAFF1}" presName="rootText" presStyleLbl="node1" presStyleIdx="0" presStyleCnt="1" custScaleX="230503"/>
      <dgm:spPr/>
      <dgm:t>
        <a:bodyPr/>
        <a:lstStyle/>
        <a:p>
          <a:endParaRPr lang="zh-CN" altLang="en-US"/>
        </a:p>
      </dgm:t>
    </dgm:pt>
    <dgm:pt modelId="{659DDCFD-3FCC-48CB-BF78-8AFC52B6B92E}" type="pres">
      <dgm:prSet presAssocID="{CF99F776-21A1-4E20-8E1C-1486E0FCAFF1}" presName="rootConnector" presStyleLbl="node1" presStyleIdx="0" presStyleCnt="1"/>
      <dgm:spPr/>
      <dgm:t>
        <a:bodyPr/>
        <a:lstStyle/>
        <a:p>
          <a:endParaRPr lang="zh-CN" altLang="en-US"/>
        </a:p>
      </dgm:t>
    </dgm:pt>
    <dgm:pt modelId="{5F3BCAC6-085E-473F-8BB5-66B14E6C68D0}" type="pres">
      <dgm:prSet presAssocID="{CF99F776-21A1-4E20-8E1C-1486E0FCAFF1}" presName="childShape" presStyleCnt="0"/>
      <dgm:spPr/>
    </dgm:pt>
    <dgm:pt modelId="{E8C8204A-9278-48E1-BB23-2C1D96762392}" type="pres">
      <dgm:prSet presAssocID="{947AEA31-5F4C-4BC5-9E5C-E2B830FAD62A}" presName="Name13" presStyleLbl="parChTrans1D2" presStyleIdx="0" presStyleCnt="3"/>
      <dgm:spPr/>
      <dgm:t>
        <a:bodyPr/>
        <a:lstStyle/>
        <a:p>
          <a:endParaRPr lang="zh-CN" altLang="en-US"/>
        </a:p>
      </dgm:t>
    </dgm:pt>
    <dgm:pt modelId="{90EAE080-DAC8-4421-9CDF-CD5E9B9FACA5}" type="pres">
      <dgm:prSet presAssocID="{8BBB4A43-D9CD-447F-944E-DCFBC344A7D8}" presName="childText" presStyleLbl="bgAcc1" presStyleIdx="0" presStyleCnt="3" custScaleX="303143">
        <dgm:presLayoutVars>
          <dgm:bulletEnabled val="1"/>
        </dgm:presLayoutVars>
      </dgm:prSet>
      <dgm:spPr/>
      <dgm:t>
        <a:bodyPr/>
        <a:lstStyle/>
        <a:p>
          <a:endParaRPr lang="zh-CN" altLang="en-US"/>
        </a:p>
      </dgm:t>
    </dgm:pt>
    <dgm:pt modelId="{F774429F-B97B-42D2-85FA-C75E3871C18B}" type="pres">
      <dgm:prSet presAssocID="{F27ECFC4-DD67-41CB-9CA1-83E4A26407F7}" presName="Name13" presStyleLbl="parChTrans1D2" presStyleIdx="1" presStyleCnt="3"/>
      <dgm:spPr/>
      <dgm:t>
        <a:bodyPr/>
        <a:lstStyle/>
        <a:p>
          <a:endParaRPr lang="zh-CN" altLang="en-US"/>
        </a:p>
      </dgm:t>
    </dgm:pt>
    <dgm:pt modelId="{85CECCAA-A6A0-4F39-8F94-C7A8D6F4E486}" type="pres">
      <dgm:prSet presAssocID="{A5C235E4-E849-49E9-AC8E-144CE1C55A70}" presName="childText" presStyleLbl="bgAcc1" presStyleIdx="1" presStyleCnt="3" custScaleX="303524">
        <dgm:presLayoutVars>
          <dgm:bulletEnabled val="1"/>
        </dgm:presLayoutVars>
      </dgm:prSet>
      <dgm:spPr/>
      <dgm:t>
        <a:bodyPr/>
        <a:lstStyle/>
        <a:p>
          <a:endParaRPr lang="zh-CN" altLang="en-US"/>
        </a:p>
      </dgm:t>
    </dgm:pt>
    <dgm:pt modelId="{68DA1135-402E-4311-96E7-73434362CC0A}" type="pres">
      <dgm:prSet presAssocID="{A732B62F-DD86-422B-AB19-F24F54C43458}" presName="Name13" presStyleLbl="parChTrans1D2" presStyleIdx="2" presStyleCnt="3"/>
      <dgm:spPr/>
      <dgm:t>
        <a:bodyPr/>
        <a:lstStyle/>
        <a:p>
          <a:endParaRPr lang="zh-CN" altLang="en-US"/>
        </a:p>
      </dgm:t>
    </dgm:pt>
    <dgm:pt modelId="{DB95420B-A989-4DB5-ADC8-9B7DFF724E06}" type="pres">
      <dgm:prSet presAssocID="{A94D7CC7-AFCD-4889-800D-F9D612759976}" presName="childText" presStyleLbl="bgAcc1" presStyleIdx="2" presStyleCnt="3" custScaleX="301808" custLinFactNeighborX="1453" custLinFactNeighborY="4104">
        <dgm:presLayoutVars>
          <dgm:bulletEnabled val="1"/>
        </dgm:presLayoutVars>
      </dgm:prSet>
      <dgm:spPr/>
      <dgm:t>
        <a:bodyPr/>
        <a:lstStyle/>
        <a:p>
          <a:endParaRPr lang="zh-CN" altLang="en-US"/>
        </a:p>
      </dgm:t>
    </dgm:pt>
  </dgm:ptLst>
  <dgm:cxnLst>
    <dgm:cxn modelId="{B9541EB0-00DE-47FF-AA1F-4BCA5E1535E9}" srcId="{CF99F776-21A1-4E20-8E1C-1486E0FCAFF1}" destId="{8BBB4A43-D9CD-447F-944E-DCFBC344A7D8}" srcOrd="0" destOrd="0" parTransId="{947AEA31-5F4C-4BC5-9E5C-E2B830FAD62A}" sibTransId="{D60C9BFE-7F0B-4CDA-8708-BC99B8239AA2}"/>
    <dgm:cxn modelId="{C3373BB2-2E62-47F2-938B-25409729CA79}" type="presOf" srcId="{27B04CB6-AE7B-464E-9463-497EEB1C6769}" destId="{BAD35C45-1B37-4198-B264-0361A755A7FD}" srcOrd="0" destOrd="0" presId="urn:microsoft.com/office/officeart/2005/8/layout/hierarchy3"/>
    <dgm:cxn modelId="{BC6F27F9-D37E-4882-8A92-D7990053FF3A}" type="presOf" srcId="{F27ECFC4-DD67-41CB-9CA1-83E4A26407F7}" destId="{F774429F-B97B-42D2-85FA-C75E3871C18B}" srcOrd="0" destOrd="0" presId="urn:microsoft.com/office/officeart/2005/8/layout/hierarchy3"/>
    <dgm:cxn modelId="{5C84848F-8A36-42C2-9B4F-09129C664FFE}" type="presOf" srcId="{A732B62F-DD86-422B-AB19-F24F54C43458}" destId="{68DA1135-402E-4311-96E7-73434362CC0A}" srcOrd="0" destOrd="0" presId="urn:microsoft.com/office/officeart/2005/8/layout/hierarchy3"/>
    <dgm:cxn modelId="{5A0558A3-10EE-425A-9395-D7AAB7C1903A}" type="presOf" srcId="{947AEA31-5F4C-4BC5-9E5C-E2B830FAD62A}" destId="{E8C8204A-9278-48E1-BB23-2C1D96762392}" srcOrd="0" destOrd="0" presId="urn:microsoft.com/office/officeart/2005/8/layout/hierarchy3"/>
    <dgm:cxn modelId="{2FAF2C84-B586-4858-BE02-C4F8BF2EEB45}" type="presOf" srcId="{8BBB4A43-D9CD-447F-944E-DCFBC344A7D8}" destId="{90EAE080-DAC8-4421-9CDF-CD5E9B9FACA5}" srcOrd="0" destOrd="0" presId="urn:microsoft.com/office/officeart/2005/8/layout/hierarchy3"/>
    <dgm:cxn modelId="{0D52A90A-8B8E-40BD-A8E6-77892C6A6869}" type="presOf" srcId="{A94D7CC7-AFCD-4889-800D-F9D612759976}" destId="{DB95420B-A989-4DB5-ADC8-9B7DFF724E06}" srcOrd="0" destOrd="0" presId="urn:microsoft.com/office/officeart/2005/8/layout/hierarchy3"/>
    <dgm:cxn modelId="{BDB4F871-58C7-49A2-98FF-116171D1DA31}" srcId="{27B04CB6-AE7B-464E-9463-497EEB1C6769}" destId="{CF99F776-21A1-4E20-8E1C-1486E0FCAFF1}" srcOrd="0" destOrd="0" parTransId="{163D3B0E-87FC-460E-B445-C38A7F738533}" sibTransId="{DD8C5E2F-475E-4D42-9DB9-83CA9B3AC8F2}"/>
    <dgm:cxn modelId="{B88E5F33-AABD-453C-92CA-DBD37CC330E4}" srcId="{CF99F776-21A1-4E20-8E1C-1486E0FCAFF1}" destId="{A94D7CC7-AFCD-4889-800D-F9D612759976}" srcOrd="2" destOrd="0" parTransId="{A732B62F-DD86-422B-AB19-F24F54C43458}" sibTransId="{14C04BEE-F289-43B4-A2C7-7C907924F7C9}"/>
    <dgm:cxn modelId="{23C90728-EE6B-4D04-85F7-4935B2FA44C1}" type="presOf" srcId="{CF99F776-21A1-4E20-8E1C-1486E0FCAFF1}" destId="{C09C0CAF-DB78-493F-A77E-A1005A58A680}" srcOrd="0" destOrd="0" presId="urn:microsoft.com/office/officeart/2005/8/layout/hierarchy3"/>
    <dgm:cxn modelId="{08138FDF-5849-471D-B32B-6DD6693146DE}" type="presOf" srcId="{A5C235E4-E849-49E9-AC8E-144CE1C55A70}" destId="{85CECCAA-A6A0-4F39-8F94-C7A8D6F4E486}" srcOrd="0" destOrd="0" presId="urn:microsoft.com/office/officeart/2005/8/layout/hierarchy3"/>
    <dgm:cxn modelId="{0A300CD3-1001-4F87-B4FE-4812BB365CFE}" srcId="{CF99F776-21A1-4E20-8E1C-1486E0FCAFF1}" destId="{A5C235E4-E849-49E9-AC8E-144CE1C55A70}" srcOrd="1" destOrd="0" parTransId="{F27ECFC4-DD67-41CB-9CA1-83E4A26407F7}" sibTransId="{7B715E94-352F-43E2-8C84-16963BB0A05F}"/>
    <dgm:cxn modelId="{A86424C5-EB35-46B7-9D4F-F5C6C07F4EF9}" type="presOf" srcId="{CF99F776-21A1-4E20-8E1C-1486E0FCAFF1}" destId="{659DDCFD-3FCC-48CB-BF78-8AFC52B6B92E}" srcOrd="1" destOrd="0" presId="urn:microsoft.com/office/officeart/2005/8/layout/hierarchy3"/>
    <dgm:cxn modelId="{1871AA4C-C983-4025-A683-F873121BB847}" type="presParOf" srcId="{BAD35C45-1B37-4198-B264-0361A755A7FD}" destId="{98BC36DC-A390-4616-9CF8-4AB45DA2F9E1}" srcOrd="0" destOrd="0" presId="urn:microsoft.com/office/officeart/2005/8/layout/hierarchy3"/>
    <dgm:cxn modelId="{34462ECD-8E26-445A-B051-7813316DA198}" type="presParOf" srcId="{98BC36DC-A390-4616-9CF8-4AB45DA2F9E1}" destId="{0527D538-FC0C-4075-88C8-7E621457F582}" srcOrd="0" destOrd="0" presId="urn:microsoft.com/office/officeart/2005/8/layout/hierarchy3"/>
    <dgm:cxn modelId="{70544E78-2BF5-4631-B8EC-5D5E60145468}" type="presParOf" srcId="{0527D538-FC0C-4075-88C8-7E621457F582}" destId="{C09C0CAF-DB78-493F-A77E-A1005A58A680}" srcOrd="0" destOrd="0" presId="urn:microsoft.com/office/officeart/2005/8/layout/hierarchy3"/>
    <dgm:cxn modelId="{920CCCDF-1499-4BD3-96F1-F96B0360CD11}" type="presParOf" srcId="{0527D538-FC0C-4075-88C8-7E621457F582}" destId="{659DDCFD-3FCC-48CB-BF78-8AFC52B6B92E}" srcOrd="1" destOrd="0" presId="urn:microsoft.com/office/officeart/2005/8/layout/hierarchy3"/>
    <dgm:cxn modelId="{E5815A64-0E64-4896-B3B5-0A38105AF5BF}" type="presParOf" srcId="{98BC36DC-A390-4616-9CF8-4AB45DA2F9E1}" destId="{5F3BCAC6-085E-473F-8BB5-66B14E6C68D0}" srcOrd="1" destOrd="0" presId="urn:microsoft.com/office/officeart/2005/8/layout/hierarchy3"/>
    <dgm:cxn modelId="{C61364F3-5273-4777-925E-862990334F0B}" type="presParOf" srcId="{5F3BCAC6-085E-473F-8BB5-66B14E6C68D0}" destId="{E8C8204A-9278-48E1-BB23-2C1D96762392}" srcOrd="0" destOrd="0" presId="urn:microsoft.com/office/officeart/2005/8/layout/hierarchy3"/>
    <dgm:cxn modelId="{857451A6-7E73-47B4-B592-6AAB481541C2}" type="presParOf" srcId="{5F3BCAC6-085E-473F-8BB5-66B14E6C68D0}" destId="{90EAE080-DAC8-4421-9CDF-CD5E9B9FACA5}" srcOrd="1" destOrd="0" presId="urn:microsoft.com/office/officeart/2005/8/layout/hierarchy3"/>
    <dgm:cxn modelId="{02FE5117-1561-4E86-9924-33D6AD9A57FB}" type="presParOf" srcId="{5F3BCAC6-085E-473F-8BB5-66B14E6C68D0}" destId="{F774429F-B97B-42D2-85FA-C75E3871C18B}" srcOrd="2" destOrd="0" presId="urn:microsoft.com/office/officeart/2005/8/layout/hierarchy3"/>
    <dgm:cxn modelId="{F5485D90-0337-4775-8385-D5690BA78AD3}" type="presParOf" srcId="{5F3BCAC6-085E-473F-8BB5-66B14E6C68D0}" destId="{85CECCAA-A6A0-4F39-8F94-C7A8D6F4E486}" srcOrd="3" destOrd="0" presId="urn:microsoft.com/office/officeart/2005/8/layout/hierarchy3"/>
    <dgm:cxn modelId="{559CD8DD-CC06-410D-B33C-33BFA54D39F4}" type="presParOf" srcId="{5F3BCAC6-085E-473F-8BB5-66B14E6C68D0}" destId="{68DA1135-402E-4311-96E7-73434362CC0A}" srcOrd="4" destOrd="0" presId="urn:microsoft.com/office/officeart/2005/8/layout/hierarchy3"/>
    <dgm:cxn modelId="{CF9A7737-E979-4D3C-8505-1705E74CED3E}" type="presParOf" srcId="{5F3BCAC6-085E-473F-8BB5-66B14E6C68D0}" destId="{DB95420B-A989-4DB5-ADC8-9B7DFF724E06}"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DB0302-A6FF-46D3-BB1E-28F806B1A7D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zh-CN" altLang="en-US"/>
        </a:p>
      </dgm:t>
    </dgm:pt>
    <dgm:pt modelId="{8B6BD8B0-646A-4C7F-BD58-1F087912BB6F}">
      <dgm:prSet/>
      <dgm:spPr/>
      <dgm:t>
        <a:bodyPr/>
        <a:lstStyle/>
        <a:p>
          <a:pPr rtl="0"/>
          <a:r>
            <a:rPr lang="zh-CN" dirty="0" smtClean="0"/>
            <a:t>自然语言表示法</a:t>
          </a:r>
          <a:endParaRPr lang="en-US" dirty="0"/>
        </a:p>
      </dgm:t>
    </dgm:pt>
    <dgm:pt modelId="{44FB32BD-319D-4B52-8267-88BFF7E8A364}" type="parTrans" cxnId="{B15CAF49-E2EA-4114-A9D2-B817382DBD4D}">
      <dgm:prSet/>
      <dgm:spPr/>
      <dgm:t>
        <a:bodyPr/>
        <a:lstStyle/>
        <a:p>
          <a:endParaRPr lang="zh-CN" altLang="en-US"/>
        </a:p>
      </dgm:t>
    </dgm:pt>
    <dgm:pt modelId="{C581C7E0-44A3-42C5-962A-5276B796CB66}" type="sibTrans" cxnId="{B15CAF49-E2EA-4114-A9D2-B817382DBD4D}">
      <dgm:prSet/>
      <dgm:spPr/>
      <dgm:t>
        <a:bodyPr/>
        <a:lstStyle/>
        <a:p>
          <a:endParaRPr lang="zh-CN" altLang="en-US"/>
        </a:p>
      </dgm:t>
    </dgm:pt>
    <dgm:pt modelId="{4B09C1E5-A028-4B3E-B91B-7CA354BF6886}">
      <dgm:prSet/>
      <dgm:spPr/>
      <dgm:t>
        <a:bodyPr/>
        <a:lstStyle/>
        <a:p>
          <a:pPr rtl="0"/>
          <a:r>
            <a:rPr lang="zh-CN" dirty="0" smtClean="0"/>
            <a:t>流程图表示法</a:t>
          </a:r>
          <a:endParaRPr lang="en-US" dirty="0"/>
        </a:p>
      </dgm:t>
    </dgm:pt>
    <dgm:pt modelId="{3242C016-BB19-4D78-A525-88D5B30609B7}" type="parTrans" cxnId="{C128F5AD-894A-4FDB-BCF4-1ED118596F77}">
      <dgm:prSet/>
      <dgm:spPr/>
      <dgm:t>
        <a:bodyPr/>
        <a:lstStyle/>
        <a:p>
          <a:endParaRPr lang="zh-CN" altLang="en-US"/>
        </a:p>
      </dgm:t>
    </dgm:pt>
    <dgm:pt modelId="{7CFAB8CE-5518-4771-B7E9-71D2B2C44428}" type="sibTrans" cxnId="{C128F5AD-894A-4FDB-BCF4-1ED118596F77}">
      <dgm:prSet/>
      <dgm:spPr/>
      <dgm:t>
        <a:bodyPr/>
        <a:lstStyle/>
        <a:p>
          <a:endParaRPr lang="zh-CN" altLang="en-US"/>
        </a:p>
      </dgm:t>
    </dgm:pt>
    <dgm:pt modelId="{C89DAD79-A8FF-4ABC-82DB-DE705E55511D}">
      <dgm:prSet/>
      <dgm:spPr/>
      <dgm:t>
        <a:bodyPr/>
        <a:lstStyle/>
        <a:p>
          <a:pPr rtl="0"/>
          <a:r>
            <a:rPr lang="zh-CN" dirty="0" smtClean="0"/>
            <a:t>伪代码表示法</a:t>
          </a:r>
          <a:endParaRPr lang="en-US" dirty="0"/>
        </a:p>
      </dgm:t>
    </dgm:pt>
    <dgm:pt modelId="{1D6D60BF-2A71-4EDB-83DF-4DD349832787}" type="parTrans" cxnId="{EF0EA4CE-A36D-419F-AF06-94EC16D665DF}">
      <dgm:prSet/>
      <dgm:spPr/>
      <dgm:t>
        <a:bodyPr/>
        <a:lstStyle/>
        <a:p>
          <a:endParaRPr lang="zh-CN" altLang="en-US"/>
        </a:p>
      </dgm:t>
    </dgm:pt>
    <dgm:pt modelId="{305E9568-BFE9-486C-B025-A33114B1B857}" type="sibTrans" cxnId="{EF0EA4CE-A36D-419F-AF06-94EC16D665DF}">
      <dgm:prSet/>
      <dgm:spPr/>
      <dgm:t>
        <a:bodyPr/>
        <a:lstStyle/>
        <a:p>
          <a:endParaRPr lang="zh-CN" altLang="en-US"/>
        </a:p>
      </dgm:t>
    </dgm:pt>
    <dgm:pt modelId="{B7803F1F-8B31-4E71-800D-76AD04EC26FC}">
      <dgm:prSet/>
      <dgm:spPr/>
      <dgm:t>
        <a:bodyPr/>
        <a:lstStyle/>
        <a:p>
          <a:pPr rtl="0"/>
          <a:r>
            <a:rPr lang="zh-CN" dirty="0" smtClean="0"/>
            <a:t>计算机语言表示法</a:t>
          </a:r>
          <a:endParaRPr lang="zh-CN" dirty="0"/>
        </a:p>
      </dgm:t>
    </dgm:pt>
    <dgm:pt modelId="{70093C54-ABEB-4776-9C18-9DA6C81CC2D7}" type="parTrans" cxnId="{D9836486-81A3-4842-8C7A-C570969E9795}">
      <dgm:prSet/>
      <dgm:spPr/>
      <dgm:t>
        <a:bodyPr/>
        <a:lstStyle/>
        <a:p>
          <a:endParaRPr lang="zh-CN" altLang="en-US"/>
        </a:p>
      </dgm:t>
    </dgm:pt>
    <dgm:pt modelId="{BB0963F6-2A45-41F3-8359-5D7EC8A354F7}" type="sibTrans" cxnId="{D9836486-81A3-4842-8C7A-C570969E9795}">
      <dgm:prSet/>
      <dgm:spPr/>
      <dgm:t>
        <a:bodyPr/>
        <a:lstStyle/>
        <a:p>
          <a:endParaRPr lang="zh-CN" altLang="en-US"/>
        </a:p>
      </dgm:t>
    </dgm:pt>
    <dgm:pt modelId="{ACD198DD-82B7-4244-8D14-BCE4819C1CE6}" type="pres">
      <dgm:prSet presAssocID="{CDDB0302-A6FF-46D3-BB1E-28F806B1A7D3}" presName="matrix" presStyleCnt="0">
        <dgm:presLayoutVars>
          <dgm:chMax val="1"/>
          <dgm:dir/>
          <dgm:resizeHandles val="exact"/>
        </dgm:presLayoutVars>
      </dgm:prSet>
      <dgm:spPr/>
      <dgm:t>
        <a:bodyPr/>
        <a:lstStyle/>
        <a:p>
          <a:endParaRPr lang="zh-CN" altLang="en-US"/>
        </a:p>
      </dgm:t>
    </dgm:pt>
    <dgm:pt modelId="{C5D603F9-BFCC-47E3-AD5A-54F9944914D1}" type="pres">
      <dgm:prSet presAssocID="{CDDB0302-A6FF-46D3-BB1E-28F806B1A7D3}" presName="diamond" presStyleLbl="bgShp" presStyleIdx="0" presStyleCnt="1"/>
      <dgm:spPr/>
    </dgm:pt>
    <dgm:pt modelId="{03D53592-F531-4C0C-951C-C24A2A11FA24}" type="pres">
      <dgm:prSet presAssocID="{CDDB0302-A6FF-46D3-BB1E-28F806B1A7D3}" presName="quad1" presStyleLbl="node1" presStyleIdx="0" presStyleCnt="4">
        <dgm:presLayoutVars>
          <dgm:chMax val="0"/>
          <dgm:chPref val="0"/>
          <dgm:bulletEnabled val="1"/>
        </dgm:presLayoutVars>
      </dgm:prSet>
      <dgm:spPr/>
      <dgm:t>
        <a:bodyPr/>
        <a:lstStyle/>
        <a:p>
          <a:endParaRPr lang="zh-CN" altLang="en-US"/>
        </a:p>
      </dgm:t>
    </dgm:pt>
    <dgm:pt modelId="{D6E1BE17-6ECC-4FEE-8A9E-D969FC1DFDC5}" type="pres">
      <dgm:prSet presAssocID="{CDDB0302-A6FF-46D3-BB1E-28F806B1A7D3}" presName="quad2" presStyleLbl="node1" presStyleIdx="1" presStyleCnt="4">
        <dgm:presLayoutVars>
          <dgm:chMax val="0"/>
          <dgm:chPref val="0"/>
          <dgm:bulletEnabled val="1"/>
        </dgm:presLayoutVars>
      </dgm:prSet>
      <dgm:spPr/>
      <dgm:t>
        <a:bodyPr/>
        <a:lstStyle/>
        <a:p>
          <a:endParaRPr lang="zh-CN" altLang="en-US"/>
        </a:p>
      </dgm:t>
    </dgm:pt>
    <dgm:pt modelId="{F4CA002E-2600-44EE-8DED-21275C40ED51}" type="pres">
      <dgm:prSet presAssocID="{CDDB0302-A6FF-46D3-BB1E-28F806B1A7D3}" presName="quad3" presStyleLbl="node1" presStyleIdx="2" presStyleCnt="4">
        <dgm:presLayoutVars>
          <dgm:chMax val="0"/>
          <dgm:chPref val="0"/>
          <dgm:bulletEnabled val="1"/>
        </dgm:presLayoutVars>
      </dgm:prSet>
      <dgm:spPr/>
      <dgm:t>
        <a:bodyPr/>
        <a:lstStyle/>
        <a:p>
          <a:endParaRPr lang="zh-CN" altLang="en-US"/>
        </a:p>
      </dgm:t>
    </dgm:pt>
    <dgm:pt modelId="{DC5FE97F-4AF8-4327-AE2E-DCC362DE4FB1}" type="pres">
      <dgm:prSet presAssocID="{CDDB0302-A6FF-46D3-BB1E-28F806B1A7D3}" presName="quad4" presStyleLbl="node1" presStyleIdx="3" presStyleCnt="4">
        <dgm:presLayoutVars>
          <dgm:chMax val="0"/>
          <dgm:chPref val="0"/>
          <dgm:bulletEnabled val="1"/>
        </dgm:presLayoutVars>
      </dgm:prSet>
      <dgm:spPr/>
      <dgm:t>
        <a:bodyPr/>
        <a:lstStyle/>
        <a:p>
          <a:endParaRPr lang="zh-CN" altLang="en-US"/>
        </a:p>
      </dgm:t>
    </dgm:pt>
  </dgm:ptLst>
  <dgm:cxnLst>
    <dgm:cxn modelId="{EF0EA4CE-A36D-419F-AF06-94EC16D665DF}" srcId="{CDDB0302-A6FF-46D3-BB1E-28F806B1A7D3}" destId="{C89DAD79-A8FF-4ABC-82DB-DE705E55511D}" srcOrd="2" destOrd="0" parTransId="{1D6D60BF-2A71-4EDB-83DF-4DD349832787}" sibTransId="{305E9568-BFE9-486C-B025-A33114B1B857}"/>
    <dgm:cxn modelId="{02E8FBF0-1786-43F7-B9F7-3D1EF8313FF3}" type="presOf" srcId="{8B6BD8B0-646A-4C7F-BD58-1F087912BB6F}" destId="{03D53592-F531-4C0C-951C-C24A2A11FA24}" srcOrd="0" destOrd="0" presId="urn:microsoft.com/office/officeart/2005/8/layout/matrix3"/>
    <dgm:cxn modelId="{B15CAF49-E2EA-4114-A9D2-B817382DBD4D}" srcId="{CDDB0302-A6FF-46D3-BB1E-28F806B1A7D3}" destId="{8B6BD8B0-646A-4C7F-BD58-1F087912BB6F}" srcOrd="0" destOrd="0" parTransId="{44FB32BD-319D-4B52-8267-88BFF7E8A364}" sibTransId="{C581C7E0-44A3-42C5-962A-5276B796CB66}"/>
    <dgm:cxn modelId="{D9836486-81A3-4842-8C7A-C570969E9795}" srcId="{CDDB0302-A6FF-46D3-BB1E-28F806B1A7D3}" destId="{B7803F1F-8B31-4E71-800D-76AD04EC26FC}" srcOrd="3" destOrd="0" parTransId="{70093C54-ABEB-4776-9C18-9DA6C81CC2D7}" sibTransId="{BB0963F6-2A45-41F3-8359-5D7EC8A354F7}"/>
    <dgm:cxn modelId="{C128F5AD-894A-4FDB-BCF4-1ED118596F77}" srcId="{CDDB0302-A6FF-46D3-BB1E-28F806B1A7D3}" destId="{4B09C1E5-A028-4B3E-B91B-7CA354BF6886}" srcOrd="1" destOrd="0" parTransId="{3242C016-BB19-4D78-A525-88D5B30609B7}" sibTransId="{7CFAB8CE-5518-4771-B7E9-71D2B2C44428}"/>
    <dgm:cxn modelId="{392C7771-A053-4371-8D35-6FB33C21518F}" type="presOf" srcId="{CDDB0302-A6FF-46D3-BB1E-28F806B1A7D3}" destId="{ACD198DD-82B7-4244-8D14-BCE4819C1CE6}" srcOrd="0" destOrd="0" presId="urn:microsoft.com/office/officeart/2005/8/layout/matrix3"/>
    <dgm:cxn modelId="{77FBC114-B44C-46EB-A085-1EA9FB1FDF51}" type="presOf" srcId="{C89DAD79-A8FF-4ABC-82DB-DE705E55511D}" destId="{F4CA002E-2600-44EE-8DED-21275C40ED51}" srcOrd="0" destOrd="0" presId="urn:microsoft.com/office/officeart/2005/8/layout/matrix3"/>
    <dgm:cxn modelId="{B1F2644E-91C2-4457-94B8-E1968171DB1C}" type="presOf" srcId="{B7803F1F-8B31-4E71-800D-76AD04EC26FC}" destId="{DC5FE97F-4AF8-4327-AE2E-DCC362DE4FB1}" srcOrd="0" destOrd="0" presId="urn:microsoft.com/office/officeart/2005/8/layout/matrix3"/>
    <dgm:cxn modelId="{2880AD69-E5C5-413C-9F26-A5B9DD831E30}" type="presOf" srcId="{4B09C1E5-A028-4B3E-B91B-7CA354BF6886}" destId="{D6E1BE17-6ECC-4FEE-8A9E-D969FC1DFDC5}" srcOrd="0" destOrd="0" presId="urn:microsoft.com/office/officeart/2005/8/layout/matrix3"/>
    <dgm:cxn modelId="{2CD17B27-8106-4B6A-82D4-C530803A4FD1}" type="presParOf" srcId="{ACD198DD-82B7-4244-8D14-BCE4819C1CE6}" destId="{C5D603F9-BFCC-47E3-AD5A-54F9944914D1}" srcOrd="0" destOrd="0" presId="urn:microsoft.com/office/officeart/2005/8/layout/matrix3"/>
    <dgm:cxn modelId="{509F64C9-43BE-46DD-AF92-81461BD4B7E3}" type="presParOf" srcId="{ACD198DD-82B7-4244-8D14-BCE4819C1CE6}" destId="{03D53592-F531-4C0C-951C-C24A2A11FA24}" srcOrd="1" destOrd="0" presId="urn:microsoft.com/office/officeart/2005/8/layout/matrix3"/>
    <dgm:cxn modelId="{1020BB5D-D607-4CB5-9D1B-0C6CE2D2A5D5}" type="presParOf" srcId="{ACD198DD-82B7-4244-8D14-BCE4819C1CE6}" destId="{D6E1BE17-6ECC-4FEE-8A9E-D969FC1DFDC5}" srcOrd="2" destOrd="0" presId="urn:microsoft.com/office/officeart/2005/8/layout/matrix3"/>
    <dgm:cxn modelId="{FFACBA66-ABAC-4D05-81D6-FB9CAAEB2624}" type="presParOf" srcId="{ACD198DD-82B7-4244-8D14-BCE4819C1CE6}" destId="{F4CA002E-2600-44EE-8DED-21275C40ED51}" srcOrd="3" destOrd="0" presId="urn:microsoft.com/office/officeart/2005/8/layout/matrix3"/>
    <dgm:cxn modelId="{1302C36A-F5C2-444B-9857-D93396A20720}" type="presParOf" srcId="{ACD198DD-82B7-4244-8D14-BCE4819C1CE6}" destId="{DC5FE97F-4AF8-4327-AE2E-DCC362DE4FB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DFF94E-2588-4DD0-B686-4613685A8794}" type="doc">
      <dgm:prSet loTypeId="urn:microsoft.com/office/officeart/2005/8/layout/bProcess4" loCatId="process" qsTypeId="urn:microsoft.com/office/officeart/2005/8/quickstyle/simple1" qsCatId="simple" csTypeId="urn:microsoft.com/office/officeart/2005/8/colors/accent0_2" csCatId="mainScheme"/>
      <dgm:spPr/>
      <dgm:t>
        <a:bodyPr/>
        <a:lstStyle/>
        <a:p>
          <a:endParaRPr lang="zh-CN" altLang="en-US"/>
        </a:p>
      </dgm:t>
    </dgm:pt>
    <dgm:pt modelId="{5D93E82C-A9F5-4795-8EDB-B572908FF436}">
      <dgm:prSet/>
      <dgm:spPr/>
      <dgm:t>
        <a:bodyPr/>
        <a:lstStyle/>
        <a:p>
          <a:pPr rtl="0"/>
          <a:r>
            <a:rPr lang="zh-CN" dirty="0" smtClean="0"/>
            <a:t>选择硬件</a:t>
          </a:r>
          <a:endParaRPr lang="en-US" dirty="0"/>
        </a:p>
      </dgm:t>
    </dgm:pt>
    <dgm:pt modelId="{8F11B6DD-F0ED-491A-B1C7-4F0E11C9D14B}" type="parTrans" cxnId="{BA2622F9-73B3-4CC4-A15E-EBF8AA0CDE1A}">
      <dgm:prSet/>
      <dgm:spPr/>
      <dgm:t>
        <a:bodyPr/>
        <a:lstStyle/>
        <a:p>
          <a:endParaRPr lang="zh-CN" altLang="en-US"/>
        </a:p>
      </dgm:t>
    </dgm:pt>
    <dgm:pt modelId="{E5B76A46-ABFB-44C5-A4AB-3A60EF0AEC6F}" type="sibTrans" cxnId="{BA2622F9-73B3-4CC4-A15E-EBF8AA0CDE1A}">
      <dgm:prSet/>
      <dgm:spPr/>
      <dgm:t>
        <a:bodyPr/>
        <a:lstStyle/>
        <a:p>
          <a:endParaRPr lang="zh-CN" altLang="en-US"/>
        </a:p>
      </dgm:t>
    </dgm:pt>
    <dgm:pt modelId="{56C4C9FC-6F8E-4AA0-B516-CFC64F84791F}">
      <dgm:prSet/>
      <dgm:spPr/>
      <dgm:t>
        <a:bodyPr/>
        <a:lstStyle/>
        <a:p>
          <a:pPr rtl="0"/>
          <a:r>
            <a:rPr lang="zh-CN" dirty="0" smtClean="0"/>
            <a:t>安装操作系统</a:t>
          </a:r>
          <a:endParaRPr lang="en-US" dirty="0"/>
        </a:p>
      </dgm:t>
    </dgm:pt>
    <dgm:pt modelId="{551BBED1-5AC1-4BB8-B87B-A0DAE132FA7C}" type="parTrans" cxnId="{36378F5B-30ED-4043-80E2-562A88A96F59}">
      <dgm:prSet/>
      <dgm:spPr/>
      <dgm:t>
        <a:bodyPr/>
        <a:lstStyle/>
        <a:p>
          <a:endParaRPr lang="zh-CN" altLang="en-US"/>
        </a:p>
      </dgm:t>
    </dgm:pt>
    <dgm:pt modelId="{03806168-1949-4494-A681-45D97AAC79BB}" type="sibTrans" cxnId="{36378F5B-30ED-4043-80E2-562A88A96F59}">
      <dgm:prSet/>
      <dgm:spPr/>
      <dgm:t>
        <a:bodyPr/>
        <a:lstStyle/>
        <a:p>
          <a:endParaRPr lang="zh-CN" altLang="en-US"/>
        </a:p>
      </dgm:t>
    </dgm:pt>
    <dgm:pt modelId="{02F55561-D868-474B-837F-F0C60B852167}">
      <dgm:prSet/>
      <dgm:spPr/>
      <dgm:t>
        <a:bodyPr/>
        <a:lstStyle/>
        <a:p>
          <a:pPr rtl="0"/>
          <a:r>
            <a:rPr lang="en-US" dirty="0" smtClean="0"/>
            <a:t>Internet</a:t>
          </a:r>
          <a:r>
            <a:rPr lang="zh-CN" dirty="0" smtClean="0"/>
            <a:t>上网配置</a:t>
          </a:r>
          <a:endParaRPr lang="en-US" dirty="0"/>
        </a:p>
      </dgm:t>
    </dgm:pt>
    <dgm:pt modelId="{0BE6C587-CEED-4878-A53A-B6CF3A7C6CC9}" type="parTrans" cxnId="{44D82CFC-B61E-4D08-84DC-54CA7F4E8130}">
      <dgm:prSet/>
      <dgm:spPr/>
      <dgm:t>
        <a:bodyPr/>
        <a:lstStyle/>
        <a:p>
          <a:endParaRPr lang="zh-CN" altLang="en-US"/>
        </a:p>
      </dgm:t>
    </dgm:pt>
    <dgm:pt modelId="{0AE46461-6B4C-49A0-8156-4AFDE1BFA902}" type="sibTrans" cxnId="{44D82CFC-B61E-4D08-84DC-54CA7F4E8130}">
      <dgm:prSet/>
      <dgm:spPr/>
      <dgm:t>
        <a:bodyPr/>
        <a:lstStyle/>
        <a:p>
          <a:endParaRPr lang="zh-CN" altLang="en-US"/>
        </a:p>
      </dgm:t>
    </dgm:pt>
    <dgm:pt modelId="{8B7DFDD5-C4E2-4E7C-9D29-06D5A3EAB71D}">
      <dgm:prSet/>
      <dgm:spPr/>
      <dgm:t>
        <a:bodyPr/>
        <a:lstStyle/>
        <a:p>
          <a:pPr rtl="0"/>
          <a:r>
            <a:rPr lang="zh-CN" dirty="0" smtClean="0"/>
            <a:t>查看上网参数的配置和测试</a:t>
          </a:r>
          <a:endParaRPr lang="en-US" dirty="0"/>
        </a:p>
      </dgm:t>
    </dgm:pt>
    <dgm:pt modelId="{B9617631-EBE1-4DAC-939E-09DEE36D1512}" type="parTrans" cxnId="{BA18CC93-3718-4F5E-9574-63675E4E775A}">
      <dgm:prSet/>
      <dgm:spPr/>
      <dgm:t>
        <a:bodyPr/>
        <a:lstStyle/>
        <a:p>
          <a:endParaRPr lang="zh-CN" altLang="en-US"/>
        </a:p>
      </dgm:t>
    </dgm:pt>
    <dgm:pt modelId="{4B0EA2A7-7F83-4733-AFE5-6B777EEDB066}" type="sibTrans" cxnId="{BA18CC93-3718-4F5E-9574-63675E4E775A}">
      <dgm:prSet/>
      <dgm:spPr/>
      <dgm:t>
        <a:bodyPr/>
        <a:lstStyle/>
        <a:p>
          <a:endParaRPr lang="zh-CN" altLang="en-US"/>
        </a:p>
      </dgm:t>
    </dgm:pt>
    <dgm:pt modelId="{A4DAB7F9-E660-4AF1-B2B2-BFA779024FA8}">
      <dgm:prSet/>
      <dgm:spPr/>
      <dgm:t>
        <a:bodyPr/>
        <a:lstStyle/>
        <a:p>
          <a:pPr rtl="0"/>
          <a:r>
            <a:rPr lang="zh-CN" dirty="0" smtClean="0"/>
            <a:t>计算机安全防护</a:t>
          </a:r>
          <a:endParaRPr lang="en-US" dirty="0"/>
        </a:p>
      </dgm:t>
    </dgm:pt>
    <dgm:pt modelId="{D9A1415E-4D18-4412-83B9-BB03BAEFECF2}" type="parTrans" cxnId="{8AB4BACB-F017-4A56-BDB5-7F92BC953C16}">
      <dgm:prSet/>
      <dgm:spPr/>
      <dgm:t>
        <a:bodyPr/>
        <a:lstStyle/>
        <a:p>
          <a:endParaRPr lang="zh-CN" altLang="en-US"/>
        </a:p>
      </dgm:t>
    </dgm:pt>
    <dgm:pt modelId="{C70A9332-A64F-4B52-BE21-ED90D6344F83}" type="sibTrans" cxnId="{8AB4BACB-F017-4A56-BDB5-7F92BC953C16}">
      <dgm:prSet/>
      <dgm:spPr/>
      <dgm:t>
        <a:bodyPr/>
        <a:lstStyle/>
        <a:p>
          <a:endParaRPr lang="zh-CN" altLang="en-US"/>
        </a:p>
      </dgm:t>
    </dgm:pt>
    <dgm:pt modelId="{68E86C03-DF20-4040-B28D-17710EDE216B}">
      <dgm:prSet/>
      <dgm:spPr/>
      <dgm:t>
        <a:bodyPr/>
        <a:lstStyle/>
        <a:p>
          <a:pPr rtl="0"/>
          <a:r>
            <a:rPr lang="zh-CN" dirty="0" smtClean="0"/>
            <a:t>应用软件的安装</a:t>
          </a:r>
          <a:endParaRPr lang="zh-CN" dirty="0"/>
        </a:p>
      </dgm:t>
    </dgm:pt>
    <dgm:pt modelId="{69DB2FD7-CA9F-4FF4-B1EF-6B28389861DA}" type="parTrans" cxnId="{7436E1B8-5B6E-4C8C-96DC-AD0A67D9106F}">
      <dgm:prSet/>
      <dgm:spPr/>
      <dgm:t>
        <a:bodyPr/>
        <a:lstStyle/>
        <a:p>
          <a:endParaRPr lang="zh-CN" altLang="en-US"/>
        </a:p>
      </dgm:t>
    </dgm:pt>
    <dgm:pt modelId="{D0132809-C79B-4247-A7F2-0EF3F66E799D}" type="sibTrans" cxnId="{7436E1B8-5B6E-4C8C-96DC-AD0A67D9106F}">
      <dgm:prSet/>
      <dgm:spPr/>
      <dgm:t>
        <a:bodyPr/>
        <a:lstStyle/>
        <a:p>
          <a:endParaRPr lang="zh-CN" altLang="en-US"/>
        </a:p>
      </dgm:t>
    </dgm:pt>
    <dgm:pt modelId="{9E34588C-B686-4AD8-BB84-DCDBABCA2639}" type="pres">
      <dgm:prSet presAssocID="{DEDFF94E-2588-4DD0-B686-4613685A8794}" presName="Name0" presStyleCnt="0">
        <dgm:presLayoutVars>
          <dgm:dir/>
          <dgm:resizeHandles/>
        </dgm:presLayoutVars>
      </dgm:prSet>
      <dgm:spPr/>
      <dgm:t>
        <a:bodyPr/>
        <a:lstStyle/>
        <a:p>
          <a:endParaRPr lang="zh-CN" altLang="en-US"/>
        </a:p>
      </dgm:t>
    </dgm:pt>
    <dgm:pt modelId="{80F00CCE-2336-4682-8264-8547E5DACD19}" type="pres">
      <dgm:prSet presAssocID="{5D93E82C-A9F5-4795-8EDB-B572908FF436}" presName="compNode" presStyleCnt="0"/>
      <dgm:spPr/>
    </dgm:pt>
    <dgm:pt modelId="{B818EFDA-0182-4BF4-82E8-526B7F401DE0}" type="pres">
      <dgm:prSet presAssocID="{5D93E82C-A9F5-4795-8EDB-B572908FF436}" presName="dummyConnPt" presStyleCnt="0"/>
      <dgm:spPr/>
    </dgm:pt>
    <dgm:pt modelId="{0E97841A-50E1-4DBE-843C-47CE5A77DAB4}" type="pres">
      <dgm:prSet presAssocID="{5D93E82C-A9F5-4795-8EDB-B572908FF436}" presName="node" presStyleLbl="node1" presStyleIdx="0" presStyleCnt="6">
        <dgm:presLayoutVars>
          <dgm:bulletEnabled val="1"/>
        </dgm:presLayoutVars>
      </dgm:prSet>
      <dgm:spPr/>
      <dgm:t>
        <a:bodyPr/>
        <a:lstStyle/>
        <a:p>
          <a:endParaRPr lang="zh-CN" altLang="en-US"/>
        </a:p>
      </dgm:t>
    </dgm:pt>
    <dgm:pt modelId="{8FFD44E0-8B00-4A73-8D00-6BE8D152F951}" type="pres">
      <dgm:prSet presAssocID="{E5B76A46-ABFB-44C5-A4AB-3A60EF0AEC6F}" presName="sibTrans" presStyleLbl="bgSibTrans2D1" presStyleIdx="0" presStyleCnt="5"/>
      <dgm:spPr/>
      <dgm:t>
        <a:bodyPr/>
        <a:lstStyle/>
        <a:p>
          <a:endParaRPr lang="zh-CN" altLang="en-US"/>
        </a:p>
      </dgm:t>
    </dgm:pt>
    <dgm:pt modelId="{4464A554-CF60-4A35-8CD6-6E269F95F24F}" type="pres">
      <dgm:prSet presAssocID="{56C4C9FC-6F8E-4AA0-B516-CFC64F84791F}" presName="compNode" presStyleCnt="0"/>
      <dgm:spPr/>
    </dgm:pt>
    <dgm:pt modelId="{CE1C6330-5BE3-412C-BC84-B0BACAD6B823}" type="pres">
      <dgm:prSet presAssocID="{56C4C9FC-6F8E-4AA0-B516-CFC64F84791F}" presName="dummyConnPt" presStyleCnt="0"/>
      <dgm:spPr/>
    </dgm:pt>
    <dgm:pt modelId="{B70F9DC5-0794-48C8-8E67-D12191CF6588}" type="pres">
      <dgm:prSet presAssocID="{56C4C9FC-6F8E-4AA0-B516-CFC64F84791F}" presName="node" presStyleLbl="node1" presStyleIdx="1" presStyleCnt="6">
        <dgm:presLayoutVars>
          <dgm:bulletEnabled val="1"/>
        </dgm:presLayoutVars>
      </dgm:prSet>
      <dgm:spPr/>
      <dgm:t>
        <a:bodyPr/>
        <a:lstStyle/>
        <a:p>
          <a:endParaRPr lang="zh-CN" altLang="en-US"/>
        </a:p>
      </dgm:t>
    </dgm:pt>
    <dgm:pt modelId="{9C7C6F84-374F-4D70-99D1-D2DE5922DE4D}" type="pres">
      <dgm:prSet presAssocID="{03806168-1949-4494-A681-45D97AAC79BB}" presName="sibTrans" presStyleLbl="bgSibTrans2D1" presStyleIdx="1" presStyleCnt="5"/>
      <dgm:spPr/>
      <dgm:t>
        <a:bodyPr/>
        <a:lstStyle/>
        <a:p>
          <a:endParaRPr lang="zh-CN" altLang="en-US"/>
        </a:p>
      </dgm:t>
    </dgm:pt>
    <dgm:pt modelId="{665DD1A2-FE1B-41AF-8A16-343447222D18}" type="pres">
      <dgm:prSet presAssocID="{02F55561-D868-474B-837F-F0C60B852167}" presName="compNode" presStyleCnt="0"/>
      <dgm:spPr/>
    </dgm:pt>
    <dgm:pt modelId="{FAB4136D-8AD6-44C0-9935-3BCD880AB002}" type="pres">
      <dgm:prSet presAssocID="{02F55561-D868-474B-837F-F0C60B852167}" presName="dummyConnPt" presStyleCnt="0"/>
      <dgm:spPr/>
    </dgm:pt>
    <dgm:pt modelId="{4C84298E-65D6-4C74-A761-6EBCA0DAC239}" type="pres">
      <dgm:prSet presAssocID="{02F55561-D868-474B-837F-F0C60B852167}" presName="node" presStyleLbl="node1" presStyleIdx="2" presStyleCnt="6">
        <dgm:presLayoutVars>
          <dgm:bulletEnabled val="1"/>
        </dgm:presLayoutVars>
      </dgm:prSet>
      <dgm:spPr/>
      <dgm:t>
        <a:bodyPr/>
        <a:lstStyle/>
        <a:p>
          <a:endParaRPr lang="zh-CN" altLang="en-US"/>
        </a:p>
      </dgm:t>
    </dgm:pt>
    <dgm:pt modelId="{F00DAD47-DF8A-4192-99A1-F765EF71C0D9}" type="pres">
      <dgm:prSet presAssocID="{0AE46461-6B4C-49A0-8156-4AFDE1BFA902}" presName="sibTrans" presStyleLbl="bgSibTrans2D1" presStyleIdx="2" presStyleCnt="5"/>
      <dgm:spPr/>
      <dgm:t>
        <a:bodyPr/>
        <a:lstStyle/>
        <a:p>
          <a:endParaRPr lang="zh-CN" altLang="en-US"/>
        </a:p>
      </dgm:t>
    </dgm:pt>
    <dgm:pt modelId="{8CB613EC-C744-4D6C-BAC1-F2F05846A7C6}" type="pres">
      <dgm:prSet presAssocID="{8B7DFDD5-C4E2-4E7C-9D29-06D5A3EAB71D}" presName="compNode" presStyleCnt="0"/>
      <dgm:spPr/>
    </dgm:pt>
    <dgm:pt modelId="{401FB32B-6DC0-40FD-9CA0-063A01C0E95A}" type="pres">
      <dgm:prSet presAssocID="{8B7DFDD5-C4E2-4E7C-9D29-06D5A3EAB71D}" presName="dummyConnPt" presStyleCnt="0"/>
      <dgm:spPr/>
    </dgm:pt>
    <dgm:pt modelId="{8D2CD265-71F0-4B2F-A6E6-9592EE419A02}" type="pres">
      <dgm:prSet presAssocID="{8B7DFDD5-C4E2-4E7C-9D29-06D5A3EAB71D}" presName="node" presStyleLbl="node1" presStyleIdx="3" presStyleCnt="6">
        <dgm:presLayoutVars>
          <dgm:bulletEnabled val="1"/>
        </dgm:presLayoutVars>
      </dgm:prSet>
      <dgm:spPr/>
      <dgm:t>
        <a:bodyPr/>
        <a:lstStyle/>
        <a:p>
          <a:endParaRPr lang="zh-CN" altLang="en-US"/>
        </a:p>
      </dgm:t>
    </dgm:pt>
    <dgm:pt modelId="{0242BABB-18D2-4000-A6F7-39110C5EB3EB}" type="pres">
      <dgm:prSet presAssocID="{4B0EA2A7-7F83-4733-AFE5-6B777EEDB066}" presName="sibTrans" presStyleLbl="bgSibTrans2D1" presStyleIdx="3" presStyleCnt="5"/>
      <dgm:spPr/>
      <dgm:t>
        <a:bodyPr/>
        <a:lstStyle/>
        <a:p>
          <a:endParaRPr lang="zh-CN" altLang="en-US"/>
        </a:p>
      </dgm:t>
    </dgm:pt>
    <dgm:pt modelId="{D9B9F2AB-CB42-4D94-B994-AD6F0126FBF6}" type="pres">
      <dgm:prSet presAssocID="{A4DAB7F9-E660-4AF1-B2B2-BFA779024FA8}" presName="compNode" presStyleCnt="0"/>
      <dgm:spPr/>
    </dgm:pt>
    <dgm:pt modelId="{3352F30A-6EF9-438A-B8EE-DA174BA68F88}" type="pres">
      <dgm:prSet presAssocID="{A4DAB7F9-E660-4AF1-B2B2-BFA779024FA8}" presName="dummyConnPt" presStyleCnt="0"/>
      <dgm:spPr/>
    </dgm:pt>
    <dgm:pt modelId="{4AE999ED-00D7-437A-8A23-0209084D319F}" type="pres">
      <dgm:prSet presAssocID="{A4DAB7F9-E660-4AF1-B2B2-BFA779024FA8}" presName="node" presStyleLbl="node1" presStyleIdx="4" presStyleCnt="6">
        <dgm:presLayoutVars>
          <dgm:bulletEnabled val="1"/>
        </dgm:presLayoutVars>
      </dgm:prSet>
      <dgm:spPr/>
      <dgm:t>
        <a:bodyPr/>
        <a:lstStyle/>
        <a:p>
          <a:endParaRPr lang="zh-CN" altLang="en-US"/>
        </a:p>
      </dgm:t>
    </dgm:pt>
    <dgm:pt modelId="{56FD3706-9D2B-4507-96E7-F9A7286CC208}" type="pres">
      <dgm:prSet presAssocID="{C70A9332-A64F-4B52-BE21-ED90D6344F83}" presName="sibTrans" presStyleLbl="bgSibTrans2D1" presStyleIdx="4" presStyleCnt="5"/>
      <dgm:spPr/>
      <dgm:t>
        <a:bodyPr/>
        <a:lstStyle/>
        <a:p>
          <a:endParaRPr lang="zh-CN" altLang="en-US"/>
        </a:p>
      </dgm:t>
    </dgm:pt>
    <dgm:pt modelId="{896801CA-7596-49B1-8445-3298F571DEFD}" type="pres">
      <dgm:prSet presAssocID="{68E86C03-DF20-4040-B28D-17710EDE216B}" presName="compNode" presStyleCnt="0"/>
      <dgm:spPr/>
    </dgm:pt>
    <dgm:pt modelId="{7DA60692-3FD5-4B26-9E49-D7BEE2DE99D8}" type="pres">
      <dgm:prSet presAssocID="{68E86C03-DF20-4040-B28D-17710EDE216B}" presName="dummyConnPt" presStyleCnt="0"/>
      <dgm:spPr/>
    </dgm:pt>
    <dgm:pt modelId="{85A4104E-15F7-4A22-AEC0-9B23C5B48F41}" type="pres">
      <dgm:prSet presAssocID="{68E86C03-DF20-4040-B28D-17710EDE216B}" presName="node" presStyleLbl="node1" presStyleIdx="5" presStyleCnt="6">
        <dgm:presLayoutVars>
          <dgm:bulletEnabled val="1"/>
        </dgm:presLayoutVars>
      </dgm:prSet>
      <dgm:spPr/>
      <dgm:t>
        <a:bodyPr/>
        <a:lstStyle/>
        <a:p>
          <a:endParaRPr lang="zh-CN" altLang="en-US"/>
        </a:p>
      </dgm:t>
    </dgm:pt>
  </dgm:ptLst>
  <dgm:cxnLst>
    <dgm:cxn modelId="{B8D7B0E0-F6C4-44E5-8DDB-A7958FDCE0E9}" type="presOf" srcId="{5D93E82C-A9F5-4795-8EDB-B572908FF436}" destId="{0E97841A-50E1-4DBE-843C-47CE5A77DAB4}" srcOrd="0" destOrd="0" presId="urn:microsoft.com/office/officeart/2005/8/layout/bProcess4"/>
    <dgm:cxn modelId="{7861F9A5-74F8-43A2-876D-946752D4DF8C}" type="presOf" srcId="{0AE46461-6B4C-49A0-8156-4AFDE1BFA902}" destId="{F00DAD47-DF8A-4192-99A1-F765EF71C0D9}" srcOrd="0" destOrd="0" presId="urn:microsoft.com/office/officeart/2005/8/layout/bProcess4"/>
    <dgm:cxn modelId="{DD1E26B1-8C5B-49C1-84A3-578208418391}" type="presOf" srcId="{E5B76A46-ABFB-44C5-A4AB-3A60EF0AEC6F}" destId="{8FFD44E0-8B00-4A73-8D00-6BE8D152F951}" srcOrd="0" destOrd="0" presId="urn:microsoft.com/office/officeart/2005/8/layout/bProcess4"/>
    <dgm:cxn modelId="{AA471608-6188-4643-92F5-732F0BB5E686}" type="presOf" srcId="{C70A9332-A64F-4B52-BE21-ED90D6344F83}" destId="{56FD3706-9D2B-4507-96E7-F9A7286CC208}" srcOrd="0" destOrd="0" presId="urn:microsoft.com/office/officeart/2005/8/layout/bProcess4"/>
    <dgm:cxn modelId="{36378F5B-30ED-4043-80E2-562A88A96F59}" srcId="{DEDFF94E-2588-4DD0-B686-4613685A8794}" destId="{56C4C9FC-6F8E-4AA0-B516-CFC64F84791F}" srcOrd="1" destOrd="0" parTransId="{551BBED1-5AC1-4BB8-B87B-A0DAE132FA7C}" sibTransId="{03806168-1949-4494-A681-45D97AAC79BB}"/>
    <dgm:cxn modelId="{52636593-FAD3-433A-9F61-D70339FFB937}" type="presOf" srcId="{4B0EA2A7-7F83-4733-AFE5-6B777EEDB066}" destId="{0242BABB-18D2-4000-A6F7-39110C5EB3EB}" srcOrd="0" destOrd="0" presId="urn:microsoft.com/office/officeart/2005/8/layout/bProcess4"/>
    <dgm:cxn modelId="{40EAD323-E30A-4045-B7DB-854FB0823174}" type="presOf" srcId="{56C4C9FC-6F8E-4AA0-B516-CFC64F84791F}" destId="{B70F9DC5-0794-48C8-8E67-D12191CF6588}" srcOrd="0" destOrd="0" presId="urn:microsoft.com/office/officeart/2005/8/layout/bProcess4"/>
    <dgm:cxn modelId="{F9D5DE77-2051-4DCA-AC81-9442D663190D}" type="presOf" srcId="{68E86C03-DF20-4040-B28D-17710EDE216B}" destId="{85A4104E-15F7-4A22-AEC0-9B23C5B48F41}" srcOrd="0" destOrd="0" presId="urn:microsoft.com/office/officeart/2005/8/layout/bProcess4"/>
    <dgm:cxn modelId="{BA18CC93-3718-4F5E-9574-63675E4E775A}" srcId="{DEDFF94E-2588-4DD0-B686-4613685A8794}" destId="{8B7DFDD5-C4E2-4E7C-9D29-06D5A3EAB71D}" srcOrd="3" destOrd="0" parTransId="{B9617631-EBE1-4DAC-939E-09DEE36D1512}" sibTransId="{4B0EA2A7-7F83-4733-AFE5-6B777EEDB066}"/>
    <dgm:cxn modelId="{BA2622F9-73B3-4CC4-A15E-EBF8AA0CDE1A}" srcId="{DEDFF94E-2588-4DD0-B686-4613685A8794}" destId="{5D93E82C-A9F5-4795-8EDB-B572908FF436}" srcOrd="0" destOrd="0" parTransId="{8F11B6DD-F0ED-491A-B1C7-4F0E11C9D14B}" sibTransId="{E5B76A46-ABFB-44C5-A4AB-3A60EF0AEC6F}"/>
    <dgm:cxn modelId="{AEBF9BBA-7851-4956-A9B7-F899A0204CD0}" type="presOf" srcId="{03806168-1949-4494-A681-45D97AAC79BB}" destId="{9C7C6F84-374F-4D70-99D1-D2DE5922DE4D}" srcOrd="0" destOrd="0" presId="urn:microsoft.com/office/officeart/2005/8/layout/bProcess4"/>
    <dgm:cxn modelId="{8AB4BACB-F017-4A56-BDB5-7F92BC953C16}" srcId="{DEDFF94E-2588-4DD0-B686-4613685A8794}" destId="{A4DAB7F9-E660-4AF1-B2B2-BFA779024FA8}" srcOrd="4" destOrd="0" parTransId="{D9A1415E-4D18-4412-83B9-BB03BAEFECF2}" sibTransId="{C70A9332-A64F-4B52-BE21-ED90D6344F83}"/>
    <dgm:cxn modelId="{308E0EE1-A413-444E-99AA-EA07174B334C}" type="presOf" srcId="{02F55561-D868-474B-837F-F0C60B852167}" destId="{4C84298E-65D6-4C74-A761-6EBCA0DAC239}" srcOrd="0" destOrd="0" presId="urn:microsoft.com/office/officeart/2005/8/layout/bProcess4"/>
    <dgm:cxn modelId="{44D82CFC-B61E-4D08-84DC-54CA7F4E8130}" srcId="{DEDFF94E-2588-4DD0-B686-4613685A8794}" destId="{02F55561-D868-474B-837F-F0C60B852167}" srcOrd="2" destOrd="0" parTransId="{0BE6C587-CEED-4878-A53A-B6CF3A7C6CC9}" sibTransId="{0AE46461-6B4C-49A0-8156-4AFDE1BFA902}"/>
    <dgm:cxn modelId="{793F9B25-566D-4134-8B6F-081FEE4E1018}" type="presOf" srcId="{DEDFF94E-2588-4DD0-B686-4613685A8794}" destId="{9E34588C-B686-4AD8-BB84-DCDBABCA2639}" srcOrd="0" destOrd="0" presId="urn:microsoft.com/office/officeart/2005/8/layout/bProcess4"/>
    <dgm:cxn modelId="{7436E1B8-5B6E-4C8C-96DC-AD0A67D9106F}" srcId="{DEDFF94E-2588-4DD0-B686-4613685A8794}" destId="{68E86C03-DF20-4040-B28D-17710EDE216B}" srcOrd="5" destOrd="0" parTransId="{69DB2FD7-CA9F-4FF4-B1EF-6B28389861DA}" sibTransId="{D0132809-C79B-4247-A7F2-0EF3F66E799D}"/>
    <dgm:cxn modelId="{1AF9E2A3-E091-4DE2-A207-446D025652E0}" type="presOf" srcId="{8B7DFDD5-C4E2-4E7C-9D29-06D5A3EAB71D}" destId="{8D2CD265-71F0-4B2F-A6E6-9592EE419A02}" srcOrd="0" destOrd="0" presId="urn:microsoft.com/office/officeart/2005/8/layout/bProcess4"/>
    <dgm:cxn modelId="{AA0D21B4-D945-40A6-8CB9-20C58DBC7BCB}" type="presOf" srcId="{A4DAB7F9-E660-4AF1-B2B2-BFA779024FA8}" destId="{4AE999ED-00D7-437A-8A23-0209084D319F}" srcOrd="0" destOrd="0" presId="urn:microsoft.com/office/officeart/2005/8/layout/bProcess4"/>
    <dgm:cxn modelId="{666BBFA5-78FA-4566-A3BD-C83B77ACDBD8}" type="presParOf" srcId="{9E34588C-B686-4AD8-BB84-DCDBABCA2639}" destId="{80F00CCE-2336-4682-8264-8547E5DACD19}" srcOrd="0" destOrd="0" presId="urn:microsoft.com/office/officeart/2005/8/layout/bProcess4"/>
    <dgm:cxn modelId="{AC5C6CAF-4C11-4025-B23E-5FE68662CB8E}" type="presParOf" srcId="{80F00CCE-2336-4682-8264-8547E5DACD19}" destId="{B818EFDA-0182-4BF4-82E8-526B7F401DE0}" srcOrd="0" destOrd="0" presId="urn:microsoft.com/office/officeart/2005/8/layout/bProcess4"/>
    <dgm:cxn modelId="{A847ECAD-937B-4A2B-874D-A98421726C28}" type="presParOf" srcId="{80F00CCE-2336-4682-8264-8547E5DACD19}" destId="{0E97841A-50E1-4DBE-843C-47CE5A77DAB4}" srcOrd="1" destOrd="0" presId="urn:microsoft.com/office/officeart/2005/8/layout/bProcess4"/>
    <dgm:cxn modelId="{D0CE80A5-414F-4ABF-9C49-4D9B165E7CA0}" type="presParOf" srcId="{9E34588C-B686-4AD8-BB84-DCDBABCA2639}" destId="{8FFD44E0-8B00-4A73-8D00-6BE8D152F951}" srcOrd="1" destOrd="0" presId="urn:microsoft.com/office/officeart/2005/8/layout/bProcess4"/>
    <dgm:cxn modelId="{E74FEBF7-D3D7-4AF8-AFD4-4BE8C5087BA8}" type="presParOf" srcId="{9E34588C-B686-4AD8-BB84-DCDBABCA2639}" destId="{4464A554-CF60-4A35-8CD6-6E269F95F24F}" srcOrd="2" destOrd="0" presId="urn:microsoft.com/office/officeart/2005/8/layout/bProcess4"/>
    <dgm:cxn modelId="{22D02B49-3DEE-4AF0-AA69-41B46E66812D}" type="presParOf" srcId="{4464A554-CF60-4A35-8CD6-6E269F95F24F}" destId="{CE1C6330-5BE3-412C-BC84-B0BACAD6B823}" srcOrd="0" destOrd="0" presId="urn:microsoft.com/office/officeart/2005/8/layout/bProcess4"/>
    <dgm:cxn modelId="{C6C16CFA-5E70-4759-AC25-926C226AF50C}" type="presParOf" srcId="{4464A554-CF60-4A35-8CD6-6E269F95F24F}" destId="{B70F9DC5-0794-48C8-8E67-D12191CF6588}" srcOrd="1" destOrd="0" presId="urn:microsoft.com/office/officeart/2005/8/layout/bProcess4"/>
    <dgm:cxn modelId="{DD3388B9-B3EE-40AA-8712-5BE26C63A717}" type="presParOf" srcId="{9E34588C-B686-4AD8-BB84-DCDBABCA2639}" destId="{9C7C6F84-374F-4D70-99D1-D2DE5922DE4D}" srcOrd="3" destOrd="0" presId="urn:microsoft.com/office/officeart/2005/8/layout/bProcess4"/>
    <dgm:cxn modelId="{F9D66AB9-9DEA-45EC-878B-498027E914CB}" type="presParOf" srcId="{9E34588C-B686-4AD8-BB84-DCDBABCA2639}" destId="{665DD1A2-FE1B-41AF-8A16-343447222D18}" srcOrd="4" destOrd="0" presId="urn:microsoft.com/office/officeart/2005/8/layout/bProcess4"/>
    <dgm:cxn modelId="{70DE1522-7382-4804-AC7E-D97F5070221F}" type="presParOf" srcId="{665DD1A2-FE1B-41AF-8A16-343447222D18}" destId="{FAB4136D-8AD6-44C0-9935-3BCD880AB002}" srcOrd="0" destOrd="0" presId="urn:microsoft.com/office/officeart/2005/8/layout/bProcess4"/>
    <dgm:cxn modelId="{63E40186-6966-46BF-812D-B66D97072DAC}" type="presParOf" srcId="{665DD1A2-FE1B-41AF-8A16-343447222D18}" destId="{4C84298E-65D6-4C74-A761-6EBCA0DAC239}" srcOrd="1" destOrd="0" presId="urn:microsoft.com/office/officeart/2005/8/layout/bProcess4"/>
    <dgm:cxn modelId="{76CF95AF-9FBF-40E2-A067-955BD08824B5}" type="presParOf" srcId="{9E34588C-B686-4AD8-BB84-DCDBABCA2639}" destId="{F00DAD47-DF8A-4192-99A1-F765EF71C0D9}" srcOrd="5" destOrd="0" presId="urn:microsoft.com/office/officeart/2005/8/layout/bProcess4"/>
    <dgm:cxn modelId="{C0C17826-E777-4063-879E-0F081B39E4FC}" type="presParOf" srcId="{9E34588C-B686-4AD8-BB84-DCDBABCA2639}" destId="{8CB613EC-C744-4D6C-BAC1-F2F05846A7C6}" srcOrd="6" destOrd="0" presId="urn:microsoft.com/office/officeart/2005/8/layout/bProcess4"/>
    <dgm:cxn modelId="{734FD6BA-F391-4792-A59C-54717A719990}" type="presParOf" srcId="{8CB613EC-C744-4D6C-BAC1-F2F05846A7C6}" destId="{401FB32B-6DC0-40FD-9CA0-063A01C0E95A}" srcOrd="0" destOrd="0" presId="urn:microsoft.com/office/officeart/2005/8/layout/bProcess4"/>
    <dgm:cxn modelId="{0D64041C-55C4-4F86-A6CE-C1CD17795EAE}" type="presParOf" srcId="{8CB613EC-C744-4D6C-BAC1-F2F05846A7C6}" destId="{8D2CD265-71F0-4B2F-A6E6-9592EE419A02}" srcOrd="1" destOrd="0" presId="urn:microsoft.com/office/officeart/2005/8/layout/bProcess4"/>
    <dgm:cxn modelId="{A1680CEF-FCD2-4C32-A61A-74EB264E2C0A}" type="presParOf" srcId="{9E34588C-B686-4AD8-BB84-DCDBABCA2639}" destId="{0242BABB-18D2-4000-A6F7-39110C5EB3EB}" srcOrd="7" destOrd="0" presId="urn:microsoft.com/office/officeart/2005/8/layout/bProcess4"/>
    <dgm:cxn modelId="{08DF708D-3349-49BB-8791-ED98B4865835}" type="presParOf" srcId="{9E34588C-B686-4AD8-BB84-DCDBABCA2639}" destId="{D9B9F2AB-CB42-4D94-B994-AD6F0126FBF6}" srcOrd="8" destOrd="0" presId="urn:microsoft.com/office/officeart/2005/8/layout/bProcess4"/>
    <dgm:cxn modelId="{D5442938-F01A-4788-833F-2B2BA894AC2D}" type="presParOf" srcId="{D9B9F2AB-CB42-4D94-B994-AD6F0126FBF6}" destId="{3352F30A-6EF9-438A-B8EE-DA174BA68F88}" srcOrd="0" destOrd="0" presId="urn:microsoft.com/office/officeart/2005/8/layout/bProcess4"/>
    <dgm:cxn modelId="{F450F6D7-65CE-4273-BAF8-A866D92D3652}" type="presParOf" srcId="{D9B9F2AB-CB42-4D94-B994-AD6F0126FBF6}" destId="{4AE999ED-00D7-437A-8A23-0209084D319F}" srcOrd="1" destOrd="0" presId="urn:microsoft.com/office/officeart/2005/8/layout/bProcess4"/>
    <dgm:cxn modelId="{2D7F92D0-2924-476A-8747-D4E32FAB6567}" type="presParOf" srcId="{9E34588C-B686-4AD8-BB84-DCDBABCA2639}" destId="{56FD3706-9D2B-4507-96E7-F9A7286CC208}" srcOrd="9" destOrd="0" presId="urn:microsoft.com/office/officeart/2005/8/layout/bProcess4"/>
    <dgm:cxn modelId="{D99D27F6-76F7-4973-B590-4E8DCEF424F9}" type="presParOf" srcId="{9E34588C-B686-4AD8-BB84-DCDBABCA2639}" destId="{896801CA-7596-49B1-8445-3298F571DEFD}" srcOrd="10" destOrd="0" presId="urn:microsoft.com/office/officeart/2005/8/layout/bProcess4"/>
    <dgm:cxn modelId="{39DFF359-ED43-476F-8977-77F6EAACD171}" type="presParOf" srcId="{896801CA-7596-49B1-8445-3298F571DEFD}" destId="{7DA60692-3FD5-4B26-9E49-D7BEE2DE99D8}" srcOrd="0" destOrd="0" presId="urn:microsoft.com/office/officeart/2005/8/layout/bProcess4"/>
    <dgm:cxn modelId="{90F234DF-6C98-4635-A905-D78879991033}" type="presParOf" srcId="{896801CA-7596-49B1-8445-3298F571DEFD}" destId="{85A4104E-15F7-4A22-AEC0-9B23C5B48F4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7C5666-E7E7-4DC1-8F8E-5BDC8B1F90E8}" type="datetimeFigureOut">
              <a:rPr lang="zh-CN" altLang="en-US" smtClean="0"/>
              <a:pPr/>
              <a:t>2017/10/10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459E5-096C-4BA7-9D2D-96C3C2233FDD}" type="slidenum">
              <a:rPr lang="zh-CN" altLang="en-US" smtClean="0"/>
              <a:pPr/>
              <a:t>‹#›</a:t>
            </a:fld>
            <a:endParaRPr lang="zh-CN" altLang="en-US"/>
          </a:p>
        </p:txBody>
      </p:sp>
    </p:spTree>
    <p:extLst>
      <p:ext uri="{BB962C8B-B14F-4D97-AF65-F5344CB8AC3E}">
        <p14:creationId xmlns:p14="http://schemas.microsoft.com/office/powerpoint/2010/main" val="209854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5</a:t>
            </a:fld>
            <a:endParaRPr lang="zh-CN" altLang="en-US"/>
          </a:p>
        </p:txBody>
      </p:sp>
    </p:spTree>
    <p:extLst>
      <p:ext uri="{BB962C8B-B14F-4D97-AF65-F5344CB8AC3E}">
        <p14:creationId xmlns:p14="http://schemas.microsoft.com/office/powerpoint/2010/main" val="176869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2400" dirty="0" smtClean="0"/>
              <a:t>矢量汉字</a:t>
            </a:r>
          </a:p>
          <a:p>
            <a:pPr lvl="1" eaLnBrk="1" hangingPunct="1"/>
            <a:r>
              <a:rPr lang="zh-CN" altLang="en-US" sz="2000" dirty="0" smtClean="0"/>
              <a:t>矢量字库保存对每一个汉字的描述信息，比如一个笔划的起始、终止坐标，半径、弧度等等。在输出时要经过一定的数学运算。</a:t>
            </a:r>
          </a:p>
          <a:p>
            <a:pPr lvl="1" eaLnBrk="1" hangingPunct="1"/>
            <a:r>
              <a:rPr lang="zh-CN" altLang="en-US" sz="2000" dirty="0" smtClean="0"/>
              <a:t>矢量汉字可随意放大、缩小而不变形。</a:t>
            </a:r>
          </a:p>
          <a:p>
            <a:pPr lvl="1" eaLnBrk="1" hangingPunct="1"/>
            <a:r>
              <a:rPr lang="en-US" altLang="zh-CN" sz="2000" dirty="0" smtClean="0"/>
              <a:t>Windows</a:t>
            </a:r>
            <a:r>
              <a:rPr lang="zh-CN" altLang="en-US" sz="2000" dirty="0" smtClean="0"/>
              <a:t>使用的字库为以上两类。在</a:t>
            </a:r>
            <a:r>
              <a:rPr lang="en-US" altLang="zh-CN" sz="2000" dirty="0" smtClean="0"/>
              <a:t>FONTS</a:t>
            </a:r>
            <a:r>
              <a:rPr lang="zh-CN" altLang="en-US" sz="2000" dirty="0" smtClean="0"/>
              <a:t>目录下，扩展名为</a:t>
            </a:r>
            <a:r>
              <a:rPr lang="en-US" altLang="zh-CN" sz="2000" dirty="0" smtClean="0"/>
              <a:t>FON</a:t>
            </a:r>
            <a:r>
              <a:rPr lang="zh-CN" altLang="en-US" sz="2000" dirty="0" smtClean="0"/>
              <a:t>的文件为点阵字库；扩展名为</a:t>
            </a:r>
            <a:r>
              <a:rPr lang="en-US" altLang="zh-CN" sz="2000" dirty="0" smtClean="0"/>
              <a:t>TTF</a:t>
            </a:r>
            <a:r>
              <a:rPr lang="zh-CN" altLang="en-US" sz="2000" dirty="0" smtClean="0"/>
              <a:t>为矢量字库。</a:t>
            </a:r>
          </a:p>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34</a:t>
            </a:fld>
            <a:endParaRPr lang="zh-CN" altLang="en-US"/>
          </a:p>
        </p:txBody>
      </p:sp>
    </p:spTree>
    <p:extLst>
      <p:ext uri="{BB962C8B-B14F-4D97-AF65-F5344CB8AC3E}">
        <p14:creationId xmlns:p14="http://schemas.microsoft.com/office/powerpoint/2010/main" val="186108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35</a:t>
            </a:fld>
            <a:endParaRPr lang="zh-CN" altLang="en-US"/>
          </a:p>
        </p:txBody>
      </p:sp>
    </p:spTree>
    <p:extLst>
      <p:ext uri="{BB962C8B-B14F-4D97-AF65-F5344CB8AC3E}">
        <p14:creationId xmlns:p14="http://schemas.microsoft.com/office/powerpoint/2010/main" val="901583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47</a:t>
            </a:fld>
            <a:endParaRPr lang="zh-CN" altLang="en-US"/>
          </a:p>
        </p:txBody>
      </p:sp>
    </p:spTree>
    <p:extLst>
      <p:ext uri="{BB962C8B-B14F-4D97-AF65-F5344CB8AC3E}">
        <p14:creationId xmlns:p14="http://schemas.microsoft.com/office/powerpoint/2010/main" val="13187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48</a:t>
            </a:fld>
            <a:endParaRPr lang="zh-CN" altLang="en-US"/>
          </a:p>
        </p:txBody>
      </p:sp>
    </p:spTree>
    <p:extLst>
      <p:ext uri="{BB962C8B-B14F-4D97-AF65-F5344CB8AC3E}">
        <p14:creationId xmlns:p14="http://schemas.microsoft.com/office/powerpoint/2010/main" val="2388678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Gulim" pitchFamily="34" charset="-127"/>
                <a:ea typeface="宋体" pitchFamily="2" charset="-122"/>
                <a:cs typeface="+mn-cs"/>
              </a:rPr>
              <a:t>1</a:t>
            </a:r>
            <a:r>
              <a:rPr lang="zh-CN" altLang="zh-CN" sz="1200" kern="1200" dirty="0" smtClean="0">
                <a:solidFill>
                  <a:schemeClr val="tx1"/>
                </a:solidFill>
                <a:effectLst/>
                <a:latin typeface="Gulim" pitchFamily="34" charset="-127"/>
                <a:ea typeface="宋体" pitchFamily="2" charset="-122"/>
                <a:cs typeface="+mn-cs"/>
              </a:rPr>
              <a:t>）首先在计算机硬盘中安装</a:t>
            </a:r>
            <a:r>
              <a:rPr lang="en-US" altLang="zh-CN" sz="1200" kern="1200" dirty="0" smtClean="0">
                <a:solidFill>
                  <a:schemeClr val="tx1"/>
                </a:solidFill>
                <a:effectLst/>
                <a:latin typeface="Gulim" pitchFamily="34" charset="-127"/>
                <a:ea typeface="宋体" pitchFamily="2" charset="-122"/>
                <a:cs typeface="+mn-cs"/>
              </a:rPr>
              <a:t>Win7</a:t>
            </a:r>
            <a:r>
              <a:rPr lang="zh-CN" altLang="zh-CN" sz="1200" kern="1200" dirty="0" smtClean="0">
                <a:solidFill>
                  <a:schemeClr val="tx1"/>
                </a:solidFill>
                <a:effectLst/>
                <a:latin typeface="Gulim" pitchFamily="34" charset="-127"/>
                <a:ea typeface="宋体" pitchFamily="2" charset="-122"/>
                <a:cs typeface="+mn-cs"/>
              </a:rPr>
              <a:t>操作系统、</a:t>
            </a:r>
            <a:r>
              <a:rPr lang="en-US" altLang="zh-CN" sz="1200" kern="1200" dirty="0" smtClean="0">
                <a:solidFill>
                  <a:schemeClr val="tx1"/>
                </a:solidFill>
                <a:effectLst/>
                <a:latin typeface="Gulim" pitchFamily="34" charset="-127"/>
                <a:ea typeface="宋体" pitchFamily="2" charset="-122"/>
                <a:cs typeface="+mn-cs"/>
              </a:rPr>
              <a:t>PS</a:t>
            </a:r>
            <a:r>
              <a:rPr lang="zh-CN" altLang="zh-CN" sz="1200" kern="1200" dirty="0" smtClean="0">
                <a:solidFill>
                  <a:schemeClr val="tx1"/>
                </a:solidFill>
                <a:effectLst/>
                <a:latin typeface="Gulim" pitchFamily="34" charset="-127"/>
                <a:ea typeface="宋体" pitchFamily="2" charset="-122"/>
                <a:cs typeface="+mn-cs"/>
              </a:rPr>
              <a:t>图形处理软件、</a:t>
            </a:r>
            <a:r>
              <a:rPr lang="en-US" altLang="zh-CN" sz="1200" kern="1200" dirty="0" smtClean="0">
                <a:solidFill>
                  <a:schemeClr val="tx1"/>
                </a:solidFill>
                <a:effectLst/>
                <a:latin typeface="Gulim" pitchFamily="34" charset="-127"/>
                <a:ea typeface="宋体" pitchFamily="2" charset="-122"/>
                <a:cs typeface="+mn-cs"/>
              </a:rPr>
              <a:t>Cannon</a:t>
            </a:r>
            <a:r>
              <a:rPr lang="zh-CN" altLang="zh-CN" sz="1200" kern="1200" dirty="0" smtClean="0">
                <a:solidFill>
                  <a:schemeClr val="tx1"/>
                </a:solidFill>
                <a:effectLst/>
                <a:latin typeface="Gulim" pitchFamily="34" charset="-127"/>
                <a:ea typeface="宋体" pitchFamily="2" charset="-122"/>
                <a:cs typeface="+mn-cs"/>
              </a:rPr>
              <a:t>数码相机和</a:t>
            </a:r>
            <a:r>
              <a:rPr lang="en-US" altLang="zh-CN" sz="1200" kern="1200" dirty="0" smtClean="0">
                <a:solidFill>
                  <a:schemeClr val="tx1"/>
                </a:solidFill>
                <a:effectLst/>
                <a:latin typeface="Gulim" pitchFamily="34" charset="-127"/>
                <a:ea typeface="宋体" pitchFamily="2" charset="-122"/>
                <a:cs typeface="+mn-cs"/>
              </a:rPr>
              <a:t>HP</a:t>
            </a:r>
            <a:r>
              <a:rPr lang="zh-CN" altLang="zh-CN" sz="1200" kern="1200" dirty="0" smtClean="0">
                <a:solidFill>
                  <a:schemeClr val="tx1"/>
                </a:solidFill>
                <a:effectLst/>
                <a:latin typeface="Gulim" pitchFamily="34" charset="-127"/>
                <a:ea typeface="宋体" pitchFamily="2" charset="-122"/>
                <a:cs typeface="+mn-cs"/>
              </a:rPr>
              <a:t>打印机的驱动程序。</a:t>
            </a:r>
          </a:p>
          <a:p>
            <a:r>
              <a:rPr lang="en-US" altLang="zh-CN" sz="1200" kern="1200" dirty="0" smtClean="0">
                <a:solidFill>
                  <a:schemeClr val="tx1"/>
                </a:solidFill>
                <a:effectLst/>
                <a:latin typeface="Gulim" pitchFamily="34" charset="-127"/>
                <a:ea typeface="宋体" pitchFamily="2" charset="-122"/>
                <a:cs typeface="+mn-cs"/>
              </a:rPr>
              <a:t>2</a:t>
            </a:r>
            <a:r>
              <a:rPr lang="zh-CN" altLang="zh-CN" sz="1200" kern="1200" dirty="0" smtClean="0">
                <a:solidFill>
                  <a:schemeClr val="tx1"/>
                </a:solidFill>
                <a:effectLst/>
                <a:latin typeface="Gulim" pitchFamily="34" charset="-127"/>
                <a:ea typeface="宋体" pitchFamily="2" charset="-122"/>
                <a:cs typeface="+mn-cs"/>
              </a:rPr>
              <a:t>）计算机启动后，首先被执行的软件就是操作系统</a:t>
            </a:r>
            <a:r>
              <a:rPr lang="en-US" altLang="zh-CN" sz="1200" kern="1200" dirty="0" smtClean="0">
                <a:solidFill>
                  <a:schemeClr val="tx1"/>
                </a:solidFill>
                <a:effectLst/>
                <a:latin typeface="Gulim" pitchFamily="34" charset="-127"/>
                <a:ea typeface="宋体" pitchFamily="2" charset="-122"/>
                <a:cs typeface="+mn-cs"/>
              </a:rPr>
              <a:t>Win7</a:t>
            </a:r>
            <a:r>
              <a:rPr lang="zh-CN" altLang="zh-CN" sz="1200" kern="1200" dirty="0" smtClean="0">
                <a:solidFill>
                  <a:schemeClr val="tx1"/>
                </a:solidFill>
                <a:effectLst/>
                <a:latin typeface="Gulim" pitchFamily="34" charset="-127"/>
                <a:ea typeface="宋体" pitchFamily="2" charset="-122"/>
                <a:cs typeface="+mn-cs"/>
              </a:rPr>
              <a:t>。</a:t>
            </a:r>
            <a:r>
              <a:rPr lang="en-US" altLang="zh-CN" sz="1200" kern="1200" dirty="0" smtClean="0">
                <a:solidFill>
                  <a:schemeClr val="tx1"/>
                </a:solidFill>
                <a:effectLst/>
                <a:latin typeface="Gulim" pitchFamily="34" charset="-127"/>
                <a:ea typeface="宋体" pitchFamily="2" charset="-122"/>
                <a:cs typeface="+mn-cs"/>
              </a:rPr>
              <a:t>Win7</a:t>
            </a:r>
            <a:r>
              <a:rPr lang="zh-CN" altLang="zh-CN" sz="1200" kern="1200" dirty="0" smtClean="0">
                <a:solidFill>
                  <a:schemeClr val="tx1"/>
                </a:solidFill>
                <a:effectLst/>
                <a:latin typeface="Gulim" pitchFamily="34" charset="-127"/>
                <a:ea typeface="宋体" pitchFamily="2" charset="-122"/>
                <a:cs typeface="+mn-cs"/>
              </a:rPr>
              <a:t>操作系统运行起来后，出现</a:t>
            </a:r>
            <a:r>
              <a:rPr lang="en-US" altLang="zh-CN" sz="1200" kern="1200" dirty="0" smtClean="0">
                <a:solidFill>
                  <a:schemeClr val="tx1"/>
                </a:solidFill>
                <a:effectLst/>
                <a:latin typeface="Gulim" pitchFamily="34" charset="-127"/>
                <a:ea typeface="宋体" pitchFamily="2" charset="-122"/>
                <a:cs typeface="+mn-cs"/>
              </a:rPr>
              <a:t>Win7</a:t>
            </a:r>
            <a:r>
              <a:rPr lang="zh-CN" altLang="zh-CN" sz="1200" kern="1200" dirty="0" smtClean="0">
                <a:solidFill>
                  <a:schemeClr val="tx1"/>
                </a:solidFill>
                <a:effectLst/>
                <a:latin typeface="Gulim" pitchFamily="34" charset="-127"/>
                <a:ea typeface="宋体" pitchFamily="2" charset="-122"/>
                <a:cs typeface="+mn-cs"/>
              </a:rPr>
              <a:t>的桌面，并管理</a:t>
            </a:r>
            <a:r>
              <a:rPr lang="en-US" altLang="zh-CN" sz="1200" kern="1200" dirty="0" smtClean="0">
                <a:solidFill>
                  <a:schemeClr val="tx1"/>
                </a:solidFill>
                <a:effectLst/>
                <a:latin typeface="Gulim" pitchFamily="34" charset="-127"/>
                <a:ea typeface="宋体" pitchFamily="2" charset="-122"/>
                <a:cs typeface="+mn-cs"/>
              </a:rPr>
              <a:t>CPU</a:t>
            </a:r>
            <a:r>
              <a:rPr lang="zh-CN" altLang="zh-CN" sz="1200" kern="1200" dirty="0" smtClean="0">
                <a:solidFill>
                  <a:schemeClr val="tx1"/>
                </a:solidFill>
                <a:effectLst/>
                <a:latin typeface="Gulim" pitchFamily="34" charset="-127"/>
                <a:ea typeface="宋体" pitchFamily="2" charset="-122"/>
                <a:cs typeface="+mn-cs"/>
              </a:rPr>
              <a:t>和其他硬件设备以及软件的运行。</a:t>
            </a:r>
          </a:p>
          <a:p>
            <a:r>
              <a:rPr lang="en-US" altLang="zh-CN" sz="1200" kern="1200" dirty="0" smtClean="0">
                <a:solidFill>
                  <a:schemeClr val="tx1"/>
                </a:solidFill>
                <a:effectLst/>
                <a:latin typeface="Gulim" pitchFamily="34" charset="-127"/>
                <a:ea typeface="宋体" pitchFamily="2" charset="-122"/>
                <a:cs typeface="+mn-cs"/>
              </a:rPr>
              <a:t>3</a:t>
            </a:r>
            <a:r>
              <a:rPr lang="zh-CN" altLang="zh-CN" sz="1200" kern="1200" dirty="0" smtClean="0">
                <a:solidFill>
                  <a:schemeClr val="tx1"/>
                </a:solidFill>
                <a:effectLst/>
                <a:latin typeface="Gulim" pitchFamily="34" charset="-127"/>
                <a:ea typeface="宋体" pitchFamily="2" charset="-122"/>
                <a:cs typeface="+mn-cs"/>
              </a:rPr>
              <a:t>）要进行图像处理，则接着运行</a:t>
            </a:r>
            <a:r>
              <a:rPr lang="en-US" altLang="zh-CN" sz="1200" kern="1200" dirty="0" smtClean="0">
                <a:solidFill>
                  <a:schemeClr val="tx1"/>
                </a:solidFill>
                <a:effectLst/>
                <a:latin typeface="Gulim" pitchFamily="34" charset="-127"/>
                <a:ea typeface="宋体" pitchFamily="2" charset="-122"/>
                <a:cs typeface="+mn-cs"/>
              </a:rPr>
              <a:t>PS</a:t>
            </a:r>
            <a:r>
              <a:rPr lang="zh-CN" altLang="zh-CN" sz="1200" kern="1200" dirty="0" smtClean="0">
                <a:solidFill>
                  <a:schemeClr val="tx1"/>
                </a:solidFill>
                <a:effectLst/>
                <a:latin typeface="Gulim" pitchFamily="34" charset="-127"/>
                <a:ea typeface="宋体" pitchFamily="2" charset="-122"/>
                <a:cs typeface="+mn-cs"/>
              </a:rPr>
              <a:t>图像处理软件。在其运行过程中，需要输入一张</a:t>
            </a:r>
            <a:r>
              <a:rPr lang="en-US" altLang="zh-CN" sz="1200" kern="1200" dirty="0" smtClean="0">
                <a:solidFill>
                  <a:schemeClr val="tx1"/>
                </a:solidFill>
                <a:effectLst/>
                <a:latin typeface="Gulim" pitchFamily="34" charset="-127"/>
                <a:ea typeface="宋体" pitchFamily="2" charset="-122"/>
                <a:cs typeface="+mn-cs"/>
              </a:rPr>
              <a:t>Cannon</a:t>
            </a:r>
            <a:r>
              <a:rPr lang="zh-CN" altLang="zh-CN" sz="1200" kern="1200" dirty="0" smtClean="0">
                <a:solidFill>
                  <a:schemeClr val="tx1"/>
                </a:solidFill>
                <a:effectLst/>
                <a:latin typeface="Gulim" pitchFamily="34" charset="-127"/>
                <a:ea typeface="宋体" pitchFamily="2" charset="-122"/>
                <a:cs typeface="+mn-cs"/>
              </a:rPr>
              <a:t>数码相机拍的照片，这时，</a:t>
            </a:r>
            <a:r>
              <a:rPr lang="en-US" altLang="zh-CN" sz="1200" kern="1200" dirty="0" smtClean="0">
                <a:solidFill>
                  <a:schemeClr val="tx1"/>
                </a:solidFill>
                <a:effectLst/>
                <a:latin typeface="Gulim" pitchFamily="34" charset="-127"/>
                <a:ea typeface="宋体" pitchFamily="2" charset="-122"/>
                <a:cs typeface="+mn-cs"/>
              </a:rPr>
              <a:t>PS</a:t>
            </a:r>
            <a:r>
              <a:rPr lang="zh-CN" altLang="zh-CN" sz="1200" kern="1200" dirty="0" smtClean="0">
                <a:solidFill>
                  <a:schemeClr val="tx1"/>
                </a:solidFill>
                <a:effectLst/>
                <a:latin typeface="Gulim" pitchFamily="34" charset="-127"/>
                <a:ea typeface="宋体" pitchFamily="2" charset="-122"/>
                <a:cs typeface="+mn-cs"/>
              </a:rPr>
              <a:t>图像处理软件就会向</a:t>
            </a:r>
            <a:r>
              <a:rPr lang="en-US" altLang="zh-CN" sz="1200" kern="1200" dirty="0" smtClean="0">
                <a:solidFill>
                  <a:schemeClr val="tx1"/>
                </a:solidFill>
                <a:effectLst/>
                <a:latin typeface="Gulim" pitchFamily="34" charset="-127"/>
                <a:ea typeface="宋体" pitchFamily="2" charset="-122"/>
                <a:cs typeface="+mn-cs"/>
              </a:rPr>
              <a:t>Win7</a:t>
            </a:r>
            <a:r>
              <a:rPr lang="zh-CN" altLang="zh-CN" sz="1200" kern="1200" dirty="0" smtClean="0">
                <a:solidFill>
                  <a:schemeClr val="tx1"/>
                </a:solidFill>
                <a:effectLst/>
                <a:latin typeface="Gulim" pitchFamily="34" charset="-127"/>
                <a:ea typeface="宋体" pitchFamily="2" charset="-122"/>
                <a:cs typeface="+mn-cs"/>
              </a:rPr>
              <a:t>操作系统发出请求，需要使用图像输入设备（</a:t>
            </a:r>
            <a:r>
              <a:rPr lang="en-US" altLang="zh-CN" sz="1200" kern="1200" dirty="0" smtClean="0">
                <a:solidFill>
                  <a:schemeClr val="tx1"/>
                </a:solidFill>
                <a:effectLst/>
                <a:latin typeface="Gulim" pitchFamily="34" charset="-127"/>
                <a:ea typeface="宋体" pitchFamily="2" charset="-122"/>
                <a:cs typeface="+mn-cs"/>
              </a:rPr>
              <a:t>Cannon</a:t>
            </a:r>
            <a:r>
              <a:rPr lang="zh-CN" altLang="zh-CN" sz="1200" kern="1200" dirty="0" smtClean="0">
                <a:solidFill>
                  <a:schemeClr val="tx1"/>
                </a:solidFill>
                <a:effectLst/>
                <a:latin typeface="Gulim" pitchFamily="34" charset="-127"/>
                <a:ea typeface="宋体" pitchFamily="2" charset="-122"/>
                <a:cs typeface="+mn-cs"/>
              </a:rPr>
              <a:t>数码相机），来输入新图像。</a:t>
            </a:r>
          </a:p>
          <a:p>
            <a:r>
              <a:rPr lang="en-US" altLang="zh-CN" sz="1200" kern="1200" dirty="0" smtClean="0">
                <a:solidFill>
                  <a:schemeClr val="tx1"/>
                </a:solidFill>
                <a:effectLst/>
                <a:latin typeface="Gulim" pitchFamily="34" charset="-127"/>
                <a:ea typeface="宋体" pitchFamily="2" charset="-122"/>
                <a:cs typeface="+mn-cs"/>
              </a:rPr>
              <a:t>4</a:t>
            </a:r>
            <a:r>
              <a:rPr lang="zh-CN" altLang="zh-CN" sz="1200" kern="1200" dirty="0" smtClean="0">
                <a:solidFill>
                  <a:schemeClr val="tx1"/>
                </a:solidFill>
                <a:effectLst/>
                <a:latin typeface="Gulim" pitchFamily="34" charset="-127"/>
                <a:ea typeface="宋体" pitchFamily="2" charset="-122"/>
                <a:cs typeface="+mn-cs"/>
              </a:rPr>
              <a:t>）</a:t>
            </a:r>
            <a:r>
              <a:rPr lang="en-US" altLang="zh-CN" sz="1200" kern="1200" dirty="0" smtClean="0">
                <a:solidFill>
                  <a:schemeClr val="tx1"/>
                </a:solidFill>
                <a:effectLst/>
                <a:latin typeface="Gulim" pitchFamily="34" charset="-127"/>
                <a:ea typeface="宋体" pitchFamily="2" charset="-122"/>
                <a:cs typeface="+mn-cs"/>
              </a:rPr>
              <a:t>Win7</a:t>
            </a:r>
            <a:r>
              <a:rPr lang="zh-CN" altLang="zh-CN" sz="1200" kern="1200" dirty="0" smtClean="0">
                <a:solidFill>
                  <a:schemeClr val="tx1"/>
                </a:solidFill>
                <a:effectLst/>
                <a:latin typeface="Gulim" pitchFamily="34" charset="-127"/>
                <a:ea typeface="宋体" pitchFamily="2" charset="-122"/>
                <a:cs typeface="+mn-cs"/>
              </a:rPr>
              <a:t>操作系统接到请求后，就会去检查是否有</a:t>
            </a:r>
            <a:r>
              <a:rPr lang="en-US" altLang="zh-CN" sz="1200" kern="1200" dirty="0" smtClean="0">
                <a:solidFill>
                  <a:schemeClr val="tx1"/>
                </a:solidFill>
                <a:effectLst/>
                <a:latin typeface="Gulim" pitchFamily="34" charset="-127"/>
                <a:ea typeface="宋体" pitchFamily="2" charset="-122"/>
                <a:cs typeface="+mn-cs"/>
              </a:rPr>
              <a:t>Cannon</a:t>
            </a:r>
            <a:r>
              <a:rPr lang="zh-CN" altLang="zh-CN" sz="1200" kern="1200" dirty="0" smtClean="0">
                <a:solidFill>
                  <a:schemeClr val="tx1"/>
                </a:solidFill>
                <a:effectLst/>
                <a:latin typeface="Gulim" pitchFamily="34" charset="-127"/>
                <a:ea typeface="宋体" pitchFamily="2" charset="-122"/>
                <a:cs typeface="+mn-cs"/>
              </a:rPr>
              <a:t>数码相机连接到主机上，并找到</a:t>
            </a:r>
            <a:r>
              <a:rPr lang="en-US" altLang="zh-CN" sz="1200" kern="1200" dirty="0" smtClean="0">
                <a:solidFill>
                  <a:schemeClr val="tx1"/>
                </a:solidFill>
                <a:effectLst/>
                <a:latin typeface="Gulim" pitchFamily="34" charset="-127"/>
                <a:ea typeface="宋体" pitchFamily="2" charset="-122"/>
                <a:cs typeface="+mn-cs"/>
              </a:rPr>
              <a:t>Cannon</a:t>
            </a:r>
            <a:r>
              <a:rPr lang="zh-CN" altLang="zh-CN" sz="1200" kern="1200" dirty="0" smtClean="0">
                <a:solidFill>
                  <a:schemeClr val="tx1"/>
                </a:solidFill>
                <a:effectLst/>
                <a:latin typeface="Gulim" pitchFamily="34" charset="-127"/>
                <a:ea typeface="宋体" pitchFamily="2" charset="-122"/>
                <a:cs typeface="+mn-cs"/>
              </a:rPr>
              <a:t>数码相机的驱动程序，通过驱动程序来获取数码相机中的图像数据。获得相机中的照片图像后，</a:t>
            </a:r>
            <a:r>
              <a:rPr lang="en-US" altLang="zh-CN" sz="1200" kern="1200" dirty="0" smtClean="0">
                <a:solidFill>
                  <a:schemeClr val="tx1"/>
                </a:solidFill>
                <a:effectLst/>
                <a:latin typeface="Gulim" pitchFamily="34" charset="-127"/>
                <a:ea typeface="宋体" pitchFamily="2" charset="-122"/>
                <a:cs typeface="+mn-cs"/>
              </a:rPr>
              <a:t>PS</a:t>
            </a:r>
            <a:r>
              <a:rPr lang="zh-CN" altLang="zh-CN" sz="1200" kern="1200" dirty="0" smtClean="0">
                <a:solidFill>
                  <a:schemeClr val="tx1"/>
                </a:solidFill>
                <a:effectLst/>
                <a:latin typeface="Gulim" pitchFamily="34" charset="-127"/>
                <a:ea typeface="宋体" pitchFamily="2" charset="-122"/>
                <a:cs typeface="+mn-cs"/>
              </a:rPr>
              <a:t>图像处理软件开始对图像数据进行各种处理。</a:t>
            </a:r>
          </a:p>
          <a:p>
            <a:r>
              <a:rPr lang="en-US" altLang="zh-CN" sz="1200" kern="1200" dirty="0" smtClean="0">
                <a:solidFill>
                  <a:schemeClr val="tx1"/>
                </a:solidFill>
                <a:effectLst/>
                <a:latin typeface="Gulim" pitchFamily="34" charset="-127"/>
                <a:ea typeface="宋体" pitchFamily="2" charset="-122"/>
                <a:cs typeface="+mn-cs"/>
              </a:rPr>
              <a:t>5</a:t>
            </a:r>
            <a:r>
              <a:rPr lang="zh-CN" altLang="zh-CN" sz="1200" kern="1200" dirty="0" smtClean="0">
                <a:solidFill>
                  <a:schemeClr val="tx1"/>
                </a:solidFill>
                <a:effectLst/>
                <a:latin typeface="Gulim" pitchFamily="34" charset="-127"/>
                <a:ea typeface="宋体" pitchFamily="2" charset="-122"/>
                <a:cs typeface="+mn-cs"/>
              </a:rPr>
              <a:t>）图像处理完成后，需要输出到打印机，</a:t>
            </a:r>
            <a:r>
              <a:rPr lang="en-US" altLang="zh-CN" sz="1200" kern="1200" dirty="0" smtClean="0">
                <a:solidFill>
                  <a:schemeClr val="tx1"/>
                </a:solidFill>
                <a:effectLst/>
                <a:latin typeface="Gulim" pitchFamily="34" charset="-127"/>
                <a:ea typeface="宋体" pitchFamily="2" charset="-122"/>
                <a:cs typeface="+mn-cs"/>
              </a:rPr>
              <a:t>PS</a:t>
            </a:r>
            <a:r>
              <a:rPr lang="zh-CN" altLang="zh-CN" sz="1200" kern="1200" dirty="0" smtClean="0">
                <a:solidFill>
                  <a:schemeClr val="tx1"/>
                </a:solidFill>
                <a:effectLst/>
                <a:latin typeface="Gulim" pitchFamily="34" charset="-127"/>
                <a:ea typeface="宋体" pitchFamily="2" charset="-122"/>
                <a:cs typeface="+mn-cs"/>
              </a:rPr>
              <a:t>图像处理软件就会向</a:t>
            </a:r>
            <a:r>
              <a:rPr lang="en-US" altLang="zh-CN" sz="1200" kern="1200" dirty="0" smtClean="0">
                <a:solidFill>
                  <a:schemeClr val="tx1"/>
                </a:solidFill>
                <a:effectLst/>
                <a:latin typeface="Gulim" pitchFamily="34" charset="-127"/>
                <a:ea typeface="宋体" pitchFamily="2" charset="-122"/>
                <a:cs typeface="+mn-cs"/>
              </a:rPr>
              <a:t>Win7</a:t>
            </a:r>
            <a:r>
              <a:rPr lang="zh-CN" altLang="zh-CN" sz="1200" kern="1200" dirty="0" smtClean="0">
                <a:solidFill>
                  <a:schemeClr val="tx1"/>
                </a:solidFill>
                <a:effectLst/>
                <a:latin typeface="Gulim" pitchFamily="34" charset="-127"/>
                <a:ea typeface="宋体" pitchFamily="2" charset="-122"/>
                <a:cs typeface="+mn-cs"/>
              </a:rPr>
              <a:t>操作系统发出请求。</a:t>
            </a:r>
            <a:r>
              <a:rPr lang="en-US" altLang="zh-CN" sz="1200" kern="1200" dirty="0" smtClean="0">
                <a:solidFill>
                  <a:schemeClr val="tx1"/>
                </a:solidFill>
                <a:effectLst/>
                <a:latin typeface="Gulim" pitchFamily="34" charset="-127"/>
                <a:ea typeface="宋体" pitchFamily="2" charset="-122"/>
                <a:cs typeface="+mn-cs"/>
              </a:rPr>
              <a:t>Win7</a:t>
            </a:r>
            <a:r>
              <a:rPr lang="zh-CN" altLang="zh-CN" sz="1200" kern="1200" dirty="0" smtClean="0">
                <a:solidFill>
                  <a:schemeClr val="tx1"/>
                </a:solidFill>
                <a:effectLst/>
                <a:latin typeface="Gulim" pitchFamily="34" charset="-127"/>
                <a:ea typeface="宋体" pitchFamily="2" charset="-122"/>
                <a:cs typeface="+mn-cs"/>
              </a:rPr>
              <a:t>操作系统接到请求后，就会去检查是否有打印机连接到主机上，并找到打印机的驱动程序，通过驱动程序来打印输出图像数据。</a:t>
            </a:r>
          </a:p>
          <a:p>
            <a:endParaRPr lang="zh-CN" altLang="en-US" smtClean="0"/>
          </a:p>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51</a:t>
            </a:fld>
            <a:endParaRPr lang="zh-CN" altLang="en-US"/>
          </a:p>
        </p:txBody>
      </p:sp>
    </p:spTree>
    <p:extLst>
      <p:ext uri="{BB962C8B-B14F-4D97-AF65-F5344CB8AC3E}">
        <p14:creationId xmlns:p14="http://schemas.microsoft.com/office/powerpoint/2010/main" val="1759636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52</a:t>
            </a:fld>
            <a:endParaRPr lang="zh-CN" altLang="en-US"/>
          </a:p>
        </p:txBody>
      </p:sp>
    </p:spTree>
    <p:extLst>
      <p:ext uri="{BB962C8B-B14F-4D97-AF65-F5344CB8AC3E}">
        <p14:creationId xmlns:p14="http://schemas.microsoft.com/office/powerpoint/2010/main" val="31056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66</a:t>
            </a:fld>
            <a:endParaRPr lang="zh-CN" altLang="en-US"/>
          </a:p>
        </p:txBody>
      </p:sp>
    </p:spTree>
    <p:extLst>
      <p:ext uri="{BB962C8B-B14F-4D97-AF65-F5344CB8AC3E}">
        <p14:creationId xmlns:p14="http://schemas.microsoft.com/office/powerpoint/2010/main" val="3280765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68</a:t>
            </a:fld>
            <a:endParaRPr lang="zh-CN" altLang="en-US"/>
          </a:p>
        </p:txBody>
      </p:sp>
    </p:spTree>
    <p:extLst>
      <p:ext uri="{BB962C8B-B14F-4D97-AF65-F5344CB8AC3E}">
        <p14:creationId xmlns:p14="http://schemas.microsoft.com/office/powerpoint/2010/main" val="4180406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69</a:t>
            </a:fld>
            <a:endParaRPr lang="zh-CN" altLang="en-US"/>
          </a:p>
        </p:txBody>
      </p:sp>
    </p:spTree>
    <p:extLst>
      <p:ext uri="{BB962C8B-B14F-4D97-AF65-F5344CB8AC3E}">
        <p14:creationId xmlns:p14="http://schemas.microsoft.com/office/powerpoint/2010/main" val="314332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7</a:t>
            </a:fld>
            <a:endParaRPr lang="zh-CN" altLang="en-US"/>
          </a:p>
        </p:txBody>
      </p:sp>
    </p:spTree>
    <p:extLst>
      <p:ext uri="{BB962C8B-B14F-4D97-AF65-F5344CB8AC3E}">
        <p14:creationId xmlns:p14="http://schemas.microsoft.com/office/powerpoint/2010/main" val="296817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40000"/>
              </a:spcBef>
              <a:buClr>
                <a:schemeClr val="tx2"/>
              </a:buClr>
              <a:buFont typeface="Wingdings" pitchFamily="2" charset="2"/>
              <a:buChar char="&lt;"/>
            </a:pPr>
            <a:r>
              <a:rPr lang="en-US" altLang="zh-CN" sz="1200" dirty="0" smtClean="0">
                <a:solidFill>
                  <a:srgbClr val="000066"/>
                </a:solidFill>
                <a:latin typeface="楷体_GB2312" pitchFamily="49" charset="-122"/>
                <a:ea typeface="楷体_GB2312" pitchFamily="49" charset="-122"/>
              </a:rPr>
              <a:t> </a:t>
            </a:r>
            <a:r>
              <a:rPr lang="zh-CN" altLang="en-US" sz="1200" dirty="0" smtClean="0">
                <a:solidFill>
                  <a:srgbClr val="800000"/>
                </a:solidFill>
                <a:latin typeface="楷体_GB2312" pitchFamily="49" charset="-122"/>
                <a:ea typeface="楷体_GB2312" pitchFamily="49" charset="-122"/>
              </a:rPr>
              <a:t>第一代    电子管</a:t>
            </a:r>
            <a:r>
              <a:rPr lang="zh-CN" altLang="en-US" sz="1200" dirty="0" smtClean="0">
                <a:solidFill>
                  <a:srgbClr val="000066"/>
                </a:solidFill>
                <a:latin typeface="楷体_GB2312" pitchFamily="49" charset="-122"/>
                <a:ea typeface="楷体_GB2312" pitchFamily="49" charset="-122"/>
              </a:rPr>
              <a:t>，磁鼓、磁芯，几千～几万次，数据处理、科学计算，机器语言和汇编语言</a:t>
            </a:r>
          </a:p>
          <a:p>
            <a:pPr eaLnBrk="1" hangingPunct="1">
              <a:spcBef>
                <a:spcPct val="40000"/>
              </a:spcBef>
              <a:buClr>
                <a:schemeClr val="tx2"/>
              </a:buClr>
              <a:buFont typeface="Wingdings" pitchFamily="2" charset="2"/>
              <a:buChar char="&lt;"/>
            </a:pPr>
            <a:r>
              <a:rPr lang="zh-CN" altLang="en-US" sz="1200" dirty="0" smtClean="0">
                <a:solidFill>
                  <a:srgbClr val="000066"/>
                </a:solidFill>
                <a:latin typeface="楷体_GB2312" pitchFamily="49" charset="-122"/>
                <a:ea typeface="楷体_GB2312" pitchFamily="49" charset="-122"/>
              </a:rPr>
              <a:t>  </a:t>
            </a:r>
            <a:r>
              <a:rPr lang="zh-CN" altLang="en-US" sz="1200" dirty="0" smtClean="0">
                <a:solidFill>
                  <a:srgbClr val="800000"/>
                </a:solidFill>
                <a:latin typeface="楷体_GB2312" pitchFamily="49" charset="-122"/>
                <a:ea typeface="楷体_GB2312" pitchFamily="49" charset="-122"/>
              </a:rPr>
              <a:t>第二代   晶体管</a:t>
            </a:r>
            <a:r>
              <a:rPr lang="zh-CN" altLang="en-US" sz="1200" dirty="0" smtClean="0">
                <a:solidFill>
                  <a:srgbClr val="000066"/>
                </a:solidFill>
                <a:latin typeface="楷体_GB2312" pitchFamily="49" charset="-122"/>
                <a:ea typeface="楷体_GB2312" pitchFamily="49" charset="-122"/>
              </a:rPr>
              <a:t>，磁芯、磁盘，几十万～几百万次，科学计算、数据处 理、工业控制，高级语言</a:t>
            </a:r>
            <a:r>
              <a:rPr lang="en-US" altLang="zh-CN" sz="1200" dirty="0" smtClean="0">
                <a:solidFill>
                  <a:srgbClr val="000066"/>
                </a:solidFill>
                <a:latin typeface="楷体_GB2312" pitchFamily="49" charset="-122"/>
                <a:ea typeface="楷体_GB2312" pitchFamily="49" charset="-122"/>
              </a:rPr>
              <a:t>FORTRAN</a:t>
            </a:r>
            <a:r>
              <a:rPr lang="zh-CN" altLang="en-US" sz="1200" dirty="0" smtClean="0">
                <a:solidFill>
                  <a:srgbClr val="000066"/>
                </a:solidFill>
                <a:latin typeface="楷体_GB2312" pitchFamily="49" charset="-122"/>
                <a:ea typeface="楷体_GB2312" pitchFamily="49" charset="-122"/>
              </a:rPr>
              <a:t>、</a:t>
            </a:r>
            <a:r>
              <a:rPr lang="en-US" altLang="zh-CN" sz="1200" dirty="0" smtClean="0">
                <a:solidFill>
                  <a:srgbClr val="000066"/>
                </a:solidFill>
                <a:latin typeface="楷体_GB2312" pitchFamily="49" charset="-122"/>
                <a:ea typeface="楷体_GB2312" pitchFamily="49" charset="-122"/>
              </a:rPr>
              <a:t>COBOL</a:t>
            </a:r>
            <a:r>
              <a:rPr lang="zh-CN" altLang="en-US" sz="1200" dirty="0" smtClean="0">
                <a:solidFill>
                  <a:srgbClr val="000066"/>
                </a:solidFill>
                <a:latin typeface="楷体_GB2312" pitchFamily="49" charset="-122"/>
                <a:ea typeface="楷体_GB2312" pitchFamily="49" charset="-122"/>
              </a:rPr>
              <a:t>、</a:t>
            </a:r>
            <a:r>
              <a:rPr lang="en-US" altLang="zh-CN" sz="1200" dirty="0" smtClean="0">
                <a:solidFill>
                  <a:srgbClr val="000066"/>
                </a:solidFill>
                <a:latin typeface="楷体_GB2312" pitchFamily="49" charset="-122"/>
                <a:ea typeface="楷体_GB2312" pitchFamily="49" charset="-122"/>
              </a:rPr>
              <a:t>ALGOL60</a:t>
            </a:r>
            <a:r>
              <a:rPr lang="zh-CN" altLang="en-US" sz="1200" dirty="0" smtClean="0">
                <a:solidFill>
                  <a:srgbClr val="000066"/>
                </a:solidFill>
                <a:latin typeface="楷体_GB2312" pitchFamily="49" charset="-122"/>
                <a:ea typeface="楷体_GB2312" pitchFamily="49" charset="-122"/>
              </a:rPr>
              <a:t>等</a:t>
            </a:r>
          </a:p>
          <a:p>
            <a:pPr eaLnBrk="1" hangingPunct="1">
              <a:spcBef>
                <a:spcPct val="40000"/>
              </a:spcBef>
              <a:buClr>
                <a:schemeClr val="tx2"/>
              </a:buClr>
              <a:buFont typeface="Wingdings" pitchFamily="2" charset="2"/>
              <a:buChar char="&lt;"/>
            </a:pPr>
            <a:r>
              <a:rPr lang="zh-CN" altLang="en-US" sz="1200" dirty="0" smtClean="0">
                <a:solidFill>
                  <a:srgbClr val="000066"/>
                </a:solidFill>
                <a:latin typeface="楷体_GB2312" pitchFamily="49" charset="-122"/>
                <a:ea typeface="楷体_GB2312" pitchFamily="49" charset="-122"/>
              </a:rPr>
              <a:t>  </a:t>
            </a:r>
            <a:r>
              <a:rPr lang="zh-CN" altLang="en-US" sz="1200" dirty="0" smtClean="0">
                <a:solidFill>
                  <a:srgbClr val="800000"/>
                </a:solidFill>
                <a:latin typeface="楷体_GB2312" pitchFamily="49" charset="-122"/>
                <a:ea typeface="楷体_GB2312" pitchFamily="49" charset="-122"/>
              </a:rPr>
              <a:t>第三代   中、小规模集成电路</a:t>
            </a:r>
            <a:r>
              <a:rPr lang="zh-CN" altLang="en-US" sz="1200" dirty="0" smtClean="0">
                <a:solidFill>
                  <a:srgbClr val="000066"/>
                </a:solidFill>
                <a:latin typeface="楷体_GB2312" pitchFamily="49" charset="-122"/>
                <a:ea typeface="楷体_GB2312" pitchFamily="49" charset="-122"/>
              </a:rPr>
              <a:t>，半导体存储器，几百万～千万次，应用在各个领域，在硬件设计上实现了系列化、通用化和标准化，软件形成了操作系统、编译系统和应用程序</a:t>
            </a:r>
          </a:p>
          <a:p>
            <a:pPr eaLnBrk="1" hangingPunct="1">
              <a:spcBef>
                <a:spcPct val="40000"/>
              </a:spcBef>
              <a:buClr>
                <a:schemeClr val="tx2"/>
              </a:buClr>
              <a:buFont typeface="Wingdings" pitchFamily="2" charset="2"/>
              <a:buChar char="&lt;"/>
            </a:pPr>
            <a:r>
              <a:rPr lang="zh-CN" altLang="en-US" sz="1200" dirty="0" smtClean="0">
                <a:solidFill>
                  <a:srgbClr val="000066"/>
                </a:solidFill>
                <a:latin typeface="楷体_GB2312" pitchFamily="49" charset="-122"/>
                <a:ea typeface="楷体_GB2312" pitchFamily="49" charset="-122"/>
              </a:rPr>
              <a:t>  </a:t>
            </a:r>
            <a:r>
              <a:rPr lang="zh-CN" altLang="en-US" sz="1200" dirty="0" smtClean="0">
                <a:solidFill>
                  <a:srgbClr val="800000"/>
                </a:solidFill>
                <a:latin typeface="楷体_GB2312" pitchFamily="49" charset="-122"/>
                <a:ea typeface="楷体_GB2312" pitchFamily="49" charset="-122"/>
              </a:rPr>
              <a:t>第四代   大规模和超大规模集成电路</a:t>
            </a:r>
            <a:r>
              <a:rPr lang="zh-CN" altLang="en-US" sz="1200" dirty="0" smtClean="0">
                <a:solidFill>
                  <a:srgbClr val="000066"/>
                </a:solidFill>
                <a:latin typeface="楷体_GB2312" pitchFamily="49" charset="-122"/>
                <a:ea typeface="楷体_GB2312" pitchFamily="49" charset="-122"/>
              </a:rPr>
              <a:t>，半导体存储器，几万亿～十万亿次，出现了微型计算机，应用到各行各业，正向多媒体计算机和计算机网络发展</a:t>
            </a:r>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9</a:t>
            </a:fld>
            <a:endParaRPr lang="zh-CN" altLang="en-US"/>
          </a:p>
        </p:txBody>
      </p:sp>
    </p:spTree>
    <p:extLst>
      <p:ext uri="{BB962C8B-B14F-4D97-AF65-F5344CB8AC3E}">
        <p14:creationId xmlns:p14="http://schemas.microsoft.com/office/powerpoint/2010/main" val="170176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13</a:t>
            </a:fld>
            <a:endParaRPr lang="zh-CN" altLang="en-US"/>
          </a:p>
        </p:txBody>
      </p:sp>
    </p:spTree>
    <p:extLst>
      <p:ext uri="{BB962C8B-B14F-4D97-AF65-F5344CB8AC3E}">
        <p14:creationId xmlns:p14="http://schemas.microsoft.com/office/powerpoint/2010/main" val="416253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14</a:t>
            </a:fld>
            <a:endParaRPr lang="zh-CN" altLang="en-US"/>
          </a:p>
        </p:txBody>
      </p:sp>
    </p:spTree>
    <p:extLst>
      <p:ext uri="{BB962C8B-B14F-4D97-AF65-F5344CB8AC3E}">
        <p14:creationId xmlns:p14="http://schemas.microsoft.com/office/powerpoint/2010/main" val="1344222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09600" indent="-609600" eaLnBrk="1" hangingPunct="1">
              <a:spcBef>
                <a:spcPct val="0"/>
              </a:spcBef>
              <a:buFont typeface="Wingdings" pitchFamily="2" charset="2"/>
              <a:buNone/>
            </a:pPr>
            <a:r>
              <a:rPr lang="en-US" altLang="zh-CN" sz="1200" dirty="0" smtClean="0">
                <a:latin typeface="隶书" pitchFamily="49" charset="-122"/>
              </a:rPr>
              <a:t>1. </a:t>
            </a:r>
            <a:r>
              <a:rPr lang="zh-CN" altLang="en-US" sz="1200" dirty="0" smtClean="0">
                <a:latin typeface="隶书" pitchFamily="49" charset="-122"/>
              </a:rPr>
              <a:t>电路简单</a:t>
            </a:r>
          </a:p>
          <a:p>
            <a:pPr marL="609600" indent="-609600" eaLnBrk="1" hangingPunct="1">
              <a:spcBef>
                <a:spcPct val="0"/>
              </a:spcBef>
              <a:buFont typeface="Wingdings" pitchFamily="2" charset="2"/>
              <a:buNone/>
            </a:pPr>
            <a:r>
              <a:rPr lang="zh-CN" altLang="en-US" sz="1200" dirty="0" smtClean="0">
                <a:latin typeface="隶书" pitchFamily="49" charset="-122"/>
              </a:rPr>
              <a:t>计算机由逻辑电路组成，逻辑电路通常只有两个状态。例如，开</a:t>
            </a:r>
            <a:endParaRPr lang="en-US" altLang="zh-CN" sz="1200" dirty="0" smtClean="0">
              <a:latin typeface="隶书" pitchFamily="49" charset="-122"/>
            </a:endParaRPr>
          </a:p>
          <a:p>
            <a:pPr marL="609600" indent="-609600" eaLnBrk="1" hangingPunct="1">
              <a:spcBef>
                <a:spcPct val="0"/>
              </a:spcBef>
              <a:buFont typeface="Wingdings" pitchFamily="2" charset="2"/>
              <a:buNone/>
            </a:pPr>
            <a:r>
              <a:rPr lang="zh-CN" altLang="en-US" sz="1200" dirty="0" smtClean="0">
                <a:latin typeface="隶书" pitchFamily="49" charset="-122"/>
              </a:rPr>
              <a:t>关的接通与断开、电压的高与低等。这两种状态正好用来表示二</a:t>
            </a:r>
            <a:endParaRPr lang="en-US" altLang="zh-CN" sz="1200" dirty="0" smtClean="0">
              <a:latin typeface="隶书" pitchFamily="49" charset="-122"/>
            </a:endParaRPr>
          </a:p>
          <a:p>
            <a:pPr marL="609600" indent="-609600" eaLnBrk="1" hangingPunct="1">
              <a:spcBef>
                <a:spcPct val="0"/>
              </a:spcBef>
              <a:buFont typeface="Wingdings" pitchFamily="2" charset="2"/>
              <a:buNone/>
            </a:pPr>
            <a:r>
              <a:rPr lang="zh-CN" altLang="en-US" sz="1200" dirty="0" smtClean="0">
                <a:latin typeface="隶书" pitchFamily="49" charset="-122"/>
              </a:rPr>
              <a:t>进制数的两个数码</a:t>
            </a:r>
            <a:r>
              <a:rPr lang="en-US" altLang="zh-CN" sz="1200" dirty="0" smtClean="0">
                <a:latin typeface="隶书" pitchFamily="49" charset="-122"/>
              </a:rPr>
              <a:t>0</a:t>
            </a:r>
            <a:r>
              <a:rPr lang="zh-CN" altLang="en-US" sz="1200" dirty="0" smtClean="0">
                <a:latin typeface="隶书" pitchFamily="49" charset="-122"/>
              </a:rPr>
              <a:t>和</a:t>
            </a:r>
            <a:r>
              <a:rPr lang="en-US" altLang="zh-CN" sz="1200" dirty="0" smtClean="0">
                <a:latin typeface="隶书" pitchFamily="49" charset="-122"/>
              </a:rPr>
              <a:t>l</a:t>
            </a:r>
            <a:r>
              <a:rPr lang="zh-CN" altLang="en-US" sz="1200" dirty="0" smtClean="0">
                <a:latin typeface="隶书" pitchFamily="49" charset="-122"/>
              </a:rPr>
              <a:t>。</a:t>
            </a:r>
          </a:p>
          <a:p>
            <a:pPr marL="609600" indent="-609600" eaLnBrk="1" hangingPunct="1">
              <a:spcBef>
                <a:spcPct val="0"/>
              </a:spcBef>
              <a:buFont typeface="Wingdings" pitchFamily="2" charset="2"/>
              <a:buNone/>
            </a:pPr>
            <a:r>
              <a:rPr lang="en-US" altLang="zh-CN" sz="1200" dirty="0" smtClean="0">
                <a:latin typeface="隶书" pitchFamily="49" charset="-122"/>
              </a:rPr>
              <a:t>2. </a:t>
            </a:r>
            <a:r>
              <a:rPr lang="zh-CN" altLang="en-US" sz="1200" dirty="0" smtClean="0">
                <a:latin typeface="隶书" pitchFamily="49" charset="-122"/>
              </a:rPr>
              <a:t>工作可靠</a:t>
            </a:r>
          </a:p>
          <a:p>
            <a:pPr marL="609600" indent="-609600" eaLnBrk="1" hangingPunct="1">
              <a:spcBef>
                <a:spcPct val="0"/>
              </a:spcBef>
              <a:buFont typeface="Wingdings" pitchFamily="2" charset="2"/>
              <a:buNone/>
            </a:pPr>
            <a:r>
              <a:rPr lang="zh-CN" altLang="en-US" sz="1200" dirty="0" smtClean="0">
                <a:latin typeface="隶书" pitchFamily="49" charset="-122"/>
              </a:rPr>
              <a:t>两个数码代表两个状态，在数据传输和处理中不容易出错。</a:t>
            </a:r>
          </a:p>
          <a:p>
            <a:pPr marL="609600" indent="-609600" eaLnBrk="1" hangingPunct="1">
              <a:spcBef>
                <a:spcPct val="0"/>
              </a:spcBef>
              <a:buFont typeface="Wingdings" pitchFamily="2" charset="2"/>
              <a:buNone/>
            </a:pPr>
            <a:r>
              <a:rPr lang="en-US" altLang="zh-CN" sz="1200" dirty="0" smtClean="0">
                <a:latin typeface="隶书" pitchFamily="49" charset="-122"/>
              </a:rPr>
              <a:t>3. </a:t>
            </a:r>
            <a:r>
              <a:rPr lang="zh-CN" altLang="en-US" sz="1200" dirty="0" smtClean="0">
                <a:latin typeface="隶书" pitchFamily="49" charset="-122"/>
              </a:rPr>
              <a:t>简化运算</a:t>
            </a:r>
          </a:p>
          <a:p>
            <a:pPr marL="609600" indent="-609600" eaLnBrk="1" hangingPunct="1">
              <a:spcBef>
                <a:spcPct val="0"/>
              </a:spcBef>
              <a:buFont typeface="Wingdings" pitchFamily="2" charset="2"/>
              <a:buNone/>
            </a:pPr>
            <a:r>
              <a:rPr lang="zh-CN" altLang="en-US" sz="1200" dirty="0" smtClean="0">
                <a:latin typeface="隶书" pitchFamily="49" charset="-122"/>
              </a:rPr>
              <a:t>二进制运算法则简单。</a:t>
            </a:r>
            <a:endParaRPr lang="en-US" altLang="zh-CN" sz="1200" dirty="0" smtClean="0">
              <a:latin typeface="隶书" pitchFamily="49" charset="-122"/>
            </a:endParaRPr>
          </a:p>
          <a:p>
            <a:pPr marL="609600" indent="-609600" eaLnBrk="1" hangingPunct="1">
              <a:spcBef>
                <a:spcPct val="0"/>
              </a:spcBef>
              <a:buFont typeface="Wingdings" pitchFamily="2" charset="2"/>
              <a:buNone/>
            </a:pPr>
            <a:r>
              <a:rPr lang="en-US" altLang="zh-CN" sz="1200" dirty="0" smtClean="0">
                <a:latin typeface="隶书" pitchFamily="49" charset="-122"/>
              </a:rPr>
              <a:t>4. </a:t>
            </a:r>
            <a:r>
              <a:rPr lang="zh-CN" altLang="en-US" sz="1200" dirty="0" smtClean="0">
                <a:latin typeface="隶书" pitchFamily="49" charset="-122"/>
              </a:rPr>
              <a:t>逻辑性强</a:t>
            </a:r>
          </a:p>
          <a:p>
            <a:pPr marL="609600" indent="-609600" eaLnBrk="1" hangingPunct="1">
              <a:spcBef>
                <a:spcPct val="0"/>
              </a:spcBef>
              <a:buFont typeface="Wingdings" pitchFamily="2" charset="2"/>
              <a:buNone/>
            </a:pPr>
            <a:r>
              <a:rPr lang="zh-CN" altLang="en-US" sz="1200" dirty="0" smtClean="0">
                <a:latin typeface="隶书" pitchFamily="49" charset="-122"/>
              </a:rPr>
              <a:t>计算机工作是建立在逻辑运算基础上的，逻辑代数是逻辑运算的</a:t>
            </a:r>
            <a:endParaRPr lang="en-US" altLang="zh-CN" sz="1200" dirty="0" smtClean="0">
              <a:latin typeface="隶书" pitchFamily="49" charset="-122"/>
            </a:endParaRPr>
          </a:p>
          <a:p>
            <a:pPr marL="609600" indent="-609600" eaLnBrk="1" hangingPunct="1">
              <a:spcBef>
                <a:spcPct val="0"/>
              </a:spcBef>
              <a:buFont typeface="Wingdings" pitchFamily="2" charset="2"/>
              <a:buNone/>
            </a:pPr>
            <a:r>
              <a:rPr lang="zh-CN" altLang="en-US" sz="1200" dirty="0" smtClean="0">
                <a:latin typeface="隶书" pitchFamily="49" charset="-122"/>
              </a:rPr>
              <a:t>理论依据。有两个数码，正好代表逻辑代数中的“真”与“假”。</a:t>
            </a:r>
          </a:p>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15</a:t>
            </a:fld>
            <a:endParaRPr lang="zh-CN" altLang="en-US"/>
          </a:p>
        </p:txBody>
      </p:sp>
    </p:spTree>
    <p:extLst>
      <p:ext uri="{BB962C8B-B14F-4D97-AF65-F5344CB8AC3E}">
        <p14:creationId xmlns:p14="http://schemas.microsoft.com/office/powerpoint/2010/main" val="79187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解：</a:t>
            </a:r>
            <a:r>
              <a:rPr lang="en-US" altLang="zh-CN" dirty="0" smtClean="0"/>
              <a:t>(-101.11101)</a:t>
            </a:r>
            <a:r>
              <a:rPr lang="en-US" altLang="zh-CN" baseline="-25000" dirty="0" smtClean="0"/>
              <a:t>2</a:t>
            </a:r>
            <a:r>
              <a:rPr lang="en-US" altLang="zh-CN" dirty="0" smtClean="0"/>
              <a:t>=(-0.10111101)</a:t>
            </a:r>
            <a:r>
              <a:rPr lang="en-US" altLang="zh-CN" baseline="-25000" dirty="0" smtClean="0"/>
              <a:t>2</a:t>
            </a:r>
            <a:r>
              <a:rPr lang="en-US" altLang="zh-CN" dirty="0" smtClean="0"/>
              <a:t>×2</a:t>
            </a:r>
            <a:r>
              <a:rPr lang="en-US" altLang="zh-CN" baseline="30000" dirty="0" smtClean="0"/>
              <a:t>3</a:t>
            </a:r>
            <a:endParaRPr lang="zh-CN" altLang="zh-CN" dirty="0" smtClean="0"/>
          </a:p>
          <a:p>
            <a:r>
              <a:rPr lang="zh-CN" altLang="zh-CN" dirty="0" smtClean="0"/>
              <a:t>阶码为</a:t>
            </a:r>
            <a:r>
              <a:rPr lang="en-US" altLang="zh-CN" dirty="0" smtClean="0"/>
              <a:t>3</a:t>
            </a:r>
            <a:r>
              <a:rPr lang="zh-CN" altLang="zh-CN" dirty="0" smtClean="0"/>
              <a:t>，用原码表示为</a:t>
            </a:r>
            <a:r>
              <a:rPr lang="en-US" altLang="zh-CN" dirty="0" smtClean="0"/>
              <a:t> 0011</a:t>
            </a:r>
            <a:endParaRPr lang="zh-CN" altLang="zh-CN" dirty="0" smtClean="0"/>
          </a:p>
          <a:p>
            <a:r>
              <a:rPr lang="zh-CN" altLang="zh-CN" dirty="0" smtClean="0"/>
              <a:t>尾数为</a:t>
            </a:r>
            <a:r>
              <a:rPr lang="en-US" altLang="zh-CN" dirty="0" smtClean="0"/>
              <a:t>-0.10111101</a:t>
            </a:r>
            <a:r>
              <a:rPr lang="zh-CN" altLang="zh-CN" dirty="0" smtClean="0"/>
              <a:t>，用补码表示为</a:t>
            </a:r>
            <a:r>
              <a:rPr lang="en-US" altLang="zh-CN" dirty="0" smtClean="0"/>
              <a:t>1.01000011</a:t>
            </a:r>
            <a:endParaRPr lang="zh-CN" altLang="zh-CN" dirty="0" smtClean="0"/>
          </a:p>
          <a:p>
            <a:r>
              <a:rPr lang="zh-CN" altLang="zh-CN" dirty="0" smtClean="0"/>
              <a:t>因此，该数在计算机内表示为：</a:t>
            </a:r>
            <a:r>
              <a:rPr lang="en-US" altLang="zh-CN" dirty="0" smtClean="0"/>
              <a:t>00111.01000011</a:t>
            </a:r>
            <a:endParaRPr lang="zh-CN" altLang="zh-CN" dirty="0" smtClean="0"/>
          </a:p>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26</a:t>
            </a:fld>
            <a:endParaRPr lang="zh-CN" altLang="en-US"/>
          </a:p>
        </p:txBody>
      </p:sp>
    </p:spTree>
    <p:extLst>
      <p:ext uri="{BB962C8B-B14F-4D97-AF65-F5344CB8AC3E}">
        <p14:creationId xmlns:p14="http://schemas.microsoft.com/office/powerpoint/2010/main" val="17489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28</a:t>
            </a:fld>
            <a:endParaRPr lang="zh-CN" altLang="en-US"/>
          </a:p>
        </p:txBody>
      </p:sp>
    </p:spTree>
    <p:extLst>
      <p:ext uri="{BB962C8B-B14F-4D97-AF65-F5344CB8AC3E}">
        <p14:creationId xmlns:p14="http://schemas.microsoft.com/office/powerpoint/2010/main" val="66048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6459E5-096C-4BA7-9D2D-96C3C2233FDD}" type="slidenum">
              <a:rPr lang="zh-CN" altLang="en-US" smtClean="0"/>
              <a:pPr/>
              <a:t>29</a:t>
            </a:fld>
            <a:endParaRPr lang="zh-CN" altLang="en-US"/>
          </a:p>
        </p:txBody>
      </p:sp>
    </p:spTree>
    <p:extLst>
      <p:ext uri="{BB962C8B-B14F-4D97-AF65-F5344CB8AC3E}">
        <p14:creationId xmlns:p14="http://schemas.microsoft.com/office/powerpoint/2010/main" val="2259901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1257300" y="2971800"/>
            <a:ext cx="6629400" cy="838200"/>
            <a:chOff x="792" y="1872"/>
            <a:chExt cx="4176" cy="528"/>
          </a:xfrm>
        </p:grpSpPr>
        <p:sp>
          <p:nvSpPr>
            <p:cNvPr id="22531" name="Rectangle 3"/>
            <p:cNvSpPr>
              <a:spLocks noChangeArrowheads="1"/>
            </p:cNvSpPr>
            <p:nvPr/>
          </p:nvSpPr>
          <p:spPr bwMode="auto">
            <a:xfrm>
              <a:off x="792" y="1927"/>
              <a:ext cx="4176" cy="39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ChangeArrowheads="1"/>
            </p:cNvSpPr>
            <p:nvPr/>
          </p:nvSpPr>
          <p:spPr bwMode="white">
            <a:xfrm>
              <a:off x="1008" y="1872"/>
              <a:ext cx="3744" cy="5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4" name="Rectangle 6"/>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Rectangle 7"/>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Rectangle 8"/>
          <p:cNvSpPr>
            <a:spLocks noGrp="1" noChangeArrowheads="1"/>
          </p:cNvSpPr>
          <p:nvPr>
            <p:ph type="ctrTitle" sz="quarter"/>
          </p:nvPr>
        </p:nvSpPr>
        <p:spPr>
          <a:xfrm>
            <a:off x="1447800" y="2667000"/>
            <a:ext cx="6172200" cy="1470025"/>
          </a:xfrm>
        </p:spPr>
        <p:txBody>
          <a:bodyPr/>
          <a:lstStyle>
            <a:lvl1pPr algn="ctr">
              <a:defRPr sz="3600"/>
            </a:lvl1pPr>
          </a:lstStyle>
          <a:p>
            <a:pPr lvl="0"/>
            <a:r>
              <a:rPr lang="zh-CN" altLang="en-US" noProof="0" smtClean="0"/>
              <a:t>单击此处编辑母版标题样式</a:t>
            </a:r>
            <a:endParaRPr lang="en-US" altLang="zh-CN" noProof="0" smtClean="0"/>
          </a:p>
        </p:txBody>
      </p:sp>
      <p:sp>
        <p:nvSpPr>
          <p:cNvPr id="22537" name="Rectangle 9"/>
          <p:cNvSpPr>
            <a:spLocks noGrp="1" noChangeArrowheads="1"/>
          </p:cNvSpPr>
          <p:nvPr>
            <p:ph type="subTitle" sz="quarter" idx="1"/>
          </p:nvPr>
        </p:nvSpPr>
        <p:spPr>
          <a:xfrm>
            <a:off x="1371600" y="4191000"/>
            <a:ext cx="6400800" cy="685800"/>
          </a:xfrm>
        </p:spPr>
        <p:txBody>
          <a:bodyPr/>
          <a:lstStyle>
            <a:lvl1pPr marL="0" indent="0" algn="ctr">
              <a:buFont typeface="Wingdings" pitchFamily="2" charset="2"/>
              <a:buNone/>
              <a:defRPr sz="2400" b="1"/>
            </a:lvl1pPr>
          </a:lstStyle>
          <a:p>
            <a:pPr lvl="0"/>
            <a:r>
              <a:rPr lang="zh-CN" altLang="en-US" noProof="0" smtClean="0"/>
              <a:t>单击此处编辑母版副标题样式</a:t>
            </a:r>
            <a:endParaRPr lang="en-US" altLang="zh-CN" noProof="0" smtClean="0"/>
          </a:p>
        </p:txBody>
      </p:sp>
      <p:sp>
        <p:nvSpPr>
          <p:cNvPr id="22538" name="Rectangle 10"/>
          <p:cNvSpPr>
            <a:spLocks noGrp="1" noChangeArrowheads="1"/>
          </p:cNvSpPr>
          <p:nvPr>
            <p:ph type="dt" sz="quarter" idx="2"/>
          </p:nvPr>
        </p:nvSpPr>
        <p:spPr>
          <a:xfrm>
            <a:off x="107950" y="6537325"/>
            <a:ext cx="2133600" cy="320675"/>
          </a:xfrm>
        </p:spPr>
        <p:txBody>
          <a:bodyPr/>
          <a:lstStyle>
            <a:lvl1pPr>
              <a:defRPr/>
            </a:lvl1pPr>
          </a:lstStyle>
          <a:p>
            <a:r>
              <a:rPr lang="zh-CN" altLang="en-US" dirty="0" smtClean="0"/>
              <a:t>网络与计算中心</a:t>
            </a:r>
            <a:endParaRPr lang="en-US" altLang="zh-CN" dirty="0"/>
          </a:p>
        </p:txBody>
      </p:sp>
      <p:sp>
        <p:nvSpPr>
          <p:cNvPr id="22539" name="Rectangle 11"/>
          <p:cNvSpPr>
            <a:spLocks noGrp="1" noChangeArrowheads="1"/>
          </p:cNvSpPr>
          <p:nvPr>
            <p:ph type="ftr" sz="quarter" idx="3"/>
          </p:nvPr>
        </p:nvSpPr>
        <p:spPr>
          <a:xfrm>
            <a:off x="3124200" y="6537325"/>
            <a:ext cx="2895600" cy="320675"/>
          </a:xfrm>
        </p:spPr>
        <p:txBody>
          <a:bodyPr/>
          <a:lstStyle>
            <a:lvl1pPr>
              <a:defRPr sz="1200" b="1"/>
            </a:lvl1pPr>
          </a:lstStyle>
          <a:p>
            <a:endParaRPr lang="en-US" altLang="zh-CN" dirty="0"/>
          </a:p>
        </p:txBody>
      </p:sp>
      <p:sp>
        <p:nvSpPr>
          <p:cNvPr id="22540" name="Rectangle 12"/>
          <p:cNvSpPr>
            <a:spLocks noGrp="1" noChangeArrowheads="1"/>
          </p:cNvSpPr>
          <p:nvPr>
            <p:ph type="sldNum" sz="quarter" idx="4"/>
          </p:nvPr>
        </p:nvSpPr>
        <p:spPr>
          <a:xfrm>
            <a:off x="6553200" y="6537325"/>
            <a:ext cx="2133600" cy="320675"/>
          </a:xfrm>
        </p:spPr>
        <p:txBody>
          <a:bodyPr/>
          <a:lstStyle>
            <a:lvl1pPr>
              <a:defRPr sz="1200" b="1"/>
            </a:lvl1pPr>
          </a:lstStyle>
          <a:p>
            <a:fld id="{4F5D6576-12EC-499C-A32A-3887B239077A}" type="slidenum">
              <a:rPr lang="en-US" altLang="zh-CN"/>
              <a:pPr/>
              <a:t>‹#›</a:t>
            </a:fld>
            <a:endParaRPr lang="en-US" altLang="zh-CN" dirty="0"/>
          </a:p>
        </p:txBody>
      </p:sp>
      <p:pic>
        <p:nvPicPr>
          <p:cNvPr id="15" name="Picture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50078" y="-2600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E977DBA6-C8AF-4051-8288-86FA63B3DAF6}" type="slidenum">
              <a:rPr lang="en-US" altLang="zh-CN"/>
              <a:pPr/>
              <a:t>‹#›</a:t>
            </a:fld>
            <a:endParaRPr lang="en-US" altLang="zh-CN" dirty="0"/>
          </a:p>
        </p:txBody>
      </p:sp>
    </p:spTree>
    <p:extLst>
      <p:ext uri="{BB962C8B-B14F-4D97-AF65-F5344CB8AC3E}">
        <p14:creationId xmlns:p14="http://schemas.microsoft.com/office/powerpoint/2010/main" val="370202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45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45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zh-CN" altLang="en-US" dirty="0" smtClean="0"/>
              <a:t>网络与计算中心</a:t>
            </a:r>
            <a:endParaRPr lang="en-US" altLang="zh-CN" dirty="0" smtClean="0"/>
          </a:p>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9E6AF77A-7026-4B96-947A-DA69C4E60E82}" type="slidenum">
              <a:rPr lang="en-US" altLang="zh-CN"/>
              <a:pPr/>
              <a:t>‹#›</a:t>
            </a:fld>
            <a:endParaRPr lang="en-US" altLang="zh-CN" dirty="0"/>
          </a:p>
        </p:txBody>
      </p:sp>
    </p:spTree>
    <p:extLst>
      <p:ext uri="{BB962C8B-B14F-4D97-AF65-F5344CB8AC3E}">
        <p14:creationId xmlns:p14="http://schemas.microsoft.com/office/powerpoint/2010/main" val="158438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9C2F49AC-6A7B-4796-921A-49C4825F185F}" type="slidenum">
              <a:rPr lang="en-US" altLang="zh-CN"/>
              <a:pPr/>
              <a:t>‹#›</a:t>
            </a:fld>
            <a:endParaRPr lang="en-US" altLang="zh-CN" dirty="0"/>
          </a:p>
        </p:txBody>
      </p:sp>
    </p:spTree>
    <p:extLst>
      <p:ext uri="{BB962C8B-B14F-4D97-AF65-F5344CB8AC3E}">
        <p14:creationId xmlns:p14="http://schemas.microsoft.com/office/powerpoint/2010/main" val="394711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C1864BFF-5AFA-4205-B4F7-E4FA93663ED0}" type="slidenum">
              <a:rPr lang="en-US" altLang="zh-CN"/>
              <a:pPr/>
              <a:t>‹#›</a:t>
            </a:fld>
            <a:endParaRPr lang="en-US" altLang="zh-CN" dirty="0"/>
          </a:p>
        </p:txBody>
      </p:sp>
    </p:spTree>
    <p:extLst>
      <p:ext uri="{BB962C8B-B14F-4D97-AF65-F5344CB8AC3E}">
        <p14:creationId xmlns:p14="http://schemas.microsoft.com/office/powerpoint/2010/main" val="327607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C5FE5A86-DFC0-411D-86D7-9AD2585B0437}" type="slidenum">
              <a:rPr lang="en-US" altLang="zh-CN"/>
              <a:pPr/>
              <a:t>‹#›</a:t>
            </a:fld>
            <a:endParaRPr lang="en-US" altLang="zh-CN" dirty="0"/>
          </a:p>
        </p:txBody>
      </p:sp>
    </p:spTree>
    <p:extLst>
      <p:ext uri="{BB962C8B-B14F-4D97-AF65-F5344CB8AC3E}">
        <p14:creationId xmlns:p14="http://schemas.microsoft.com/office/powerpoint/2010/main" val="132966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DD1CC47D-14F5-4E27-BCAD-994A686107C0}" type="slidenum">
              <a:rPr lang="en-US" altLang="zh-CN"/>
              <a:pPr/>
              <a:t>‹#›</a:t>
            </a:fld>
            <a:endParaRPr lang="en-US" altLang="zh-CN" dirty="0"/>
          </a:p>
        </p:txBody>
      </p:sp>
    </p:spTree>
    <p:extLst>
      <p:ext uri="{BB962C8B-B14F-4D97-AF65-F5344CB8AC3E}">
        <p14:creationId xmlns:p14="http://schemas.microsoft.com/office/powerpoint/2010/main" val="123081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zh-CN" altLang="en-US" dirty="0" smtClean="0"/>
              <a:t>网络与计算中心</a:t>
            </a:r>
            <a:endParaRPr lang="en-US" altLang="zh-CN" dirty="0" smtClean="0"/>
          </a:p>
          <a:p>
            <a:endParaRPr lang="en-US" altLang="zh-CN" dirty="0"/>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F999E545-4CAC-4B72-8462-E32220EE3A30}" type="slidenum">
              <a:rPr lang="en-US" altLang="zh-CN"/>
              <a:pPr/>
              <a:t>‹#›</a:t>
            </a:fld>
            <a:endParaRPr lang="en-US" altLang="zh-CN" dirty="0"/>
          </a:p>
        </p:txBody>
      </p:sp>
    </p:spTree>
    <p:extLst>
      <p:ext uri="{BB962C8B-B14F-4D97-AF65-F5344CB8AC3E}">
        <p14:creationId xmlns:p14="http://schemas.microsoft.com/office/powerpoint/2010/main" val="31335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3" name="页脚占位符 2"/>
          <p:cNvSpPr>
            <a:spLocks noGrp="1"/>
          </p:cNvSpPr>
          <p:nvPr>
            <p:ph type="ftr" sz="quarter" idx="11"/>
          </p:nvPr>
        </p:nvSpPr>
        <p:spPr/>
        <p:txBody>
          <a:bodyPr/>
          <a:lstStyle>
            <a:lvl1pPr>
              <a:defRPr/>
            </a:lvl1pPr>
          </a:lstStyle>
          <a:p>
            <a:endParaRPr lang="en-US" altLang="zh-CN" dirty="0"/>
          </a:p>
        </p:txBody>
      </p:sp>
      <p:sp>
        <p:nvSpPr>
          <p:cNvPr id="4" name="灯片编号占位符 3"/>
          <p:cNvSpPr>
            <a:spLocks noGrp="1"/>
          </p:cNvSpPr>
          <p:nvPr>
            <p:ph type="sldNum" sz="quarter" idx="12"/>
          </p:nvPr>
        </p:nvSpPr>
        <p:spPr/>
        <p:txBody>
          <a:bodyPr/>
          <a:lstStyle>
            <a:lvl1pPr>
              <a:defRPr/>
            </a:lvl1pPr>
          </a:lstStyle>
          <a:p>
            <a:fld id="{D14A9F38-295D-4546-BE0D-D0FA76D86A4F}" type="slidenum">
              <a:rPr lang="en-US" altLang="zh-CN"/>
              <a:pPr/>
              <a:t>‹#›</a:t>
            </a:fld>
            <a:endParaRPr lang="en-US" altLang="zh-CN" dirty="0"/>
          </a:p>
        </p:txBody>
      </p:sp>
    </p:spTree>
    <p:extLst>
      <p:ext uri="{BB962C8B-B14F-4D97-AF65-F5344CB8AC3E}">
        <p14:creationId xmlns:p14="http://schemas.microsoft.com/office/powerpoint/2010/main" val="11807410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12798904-3FD3-4029-A008-89A99F27E1CA}" type="slidenum">
              <a:rPr lang="en-US" altLang="zh-CN"/>
              <a:pPr/>
              <a:t>‹#›</a:t>
            </a:fld>
            <a:endParaRPr lang="en-US" altLang="zh-CN" dirty="0"/>
          </a:p>
        </p:txBody>
      </p:sp>
    </p:spTree>
    <p:extLst>
      <p:ext uri="{BB962C8B-B14F-4D97-AF65-F5344CB8AC3E}">
        <p14:creationId xmlns:p14="http://schemas.microsoft.com/office/powerpoint/2010/main" val="196211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656E413D-A114-487C-99B4-20EC3D86B41F}" type="slidenum">
              <a:rPr lang="en-US" altLang="zh-CN"/>
              <a:pPr/>
              <a:t>‹#›</a:t>
            </a:fld>
            <a:endParaRPr lang="en-US" altLang="zh-CN" dirty="0"/>
          </a:p>
        </p:txBody>
      </p:sp>
    </p:spTree>
    <p:extLst>
      <p:ext uri="{BB962C8B-B14F-4D97-AF65-F5344CB8AC3E}">
        <p14:creationId xmlns:p14="http://schemas.microsoft.com/office/powerpoint/2010/main" val="205777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Line 2"/>
          <p:cNvSpPr>
            <a:spLocks noChangeShapeType="1"/>
          </p:cNvSpPr>
          <p:nvPr/>
        </p:nvSpPr>
        <p:spPr bwMode="ltGray">
          <a:xfrm>
            <a:off x="533400" y="1009650"/>
            <a:ext cx="7239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7" name="Rectangle 3"/>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Rectangle 6"/>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Rectangle 7"/>
          <p:cNvSpPr>
            <a:spLocks noGrp="1" noChangeArrowheads="1"/>
          </p:cNvSpPr>
          <p:nvPr>
            <p:ph type="title"/>
          </p:nvPr>
        </p:nvSpPr>
        <p:spPr bwMode="auto">
          <a:xfrm>
            <a:off x="878161" y="418767"/>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21512" name="Rectangle 8"/>
          <p:cNvSpPr>
            <a:spLocks noGrp="1" noChangeArrowheads="1"/>
          </p:cNvSpPr>
          <p:nvPr>
            <p:ph type="body" idx="1"/>
          </p:nvPr>
        </p:nvSpPr>
        <p:spPr bwMode="auto">
          <a:xfrm>
            <a:off x="457200" y="1524000"/>
            <a:ext cx="82296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21513" name="Rectangle 9"/>
          <p:cNvSpPr>
            <a:spLocks noGrp="1" noChangeArrowheads="1"/>
          </p:cNvSpPr>
          <p:nvPr>
            <p:ph type="dt" sz="half" idx="2"/>
          </p:nvPr>
        </p:nvSpPr>
        <p:spPr bwMode="white">
          <a:xfrm>
            <a:off x="109538"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a:solidFill>
                  <a:schemeClr val="bg1"/>
                </a:solidFill>
                <a:ea typeface="宋体" charset="-122"/>
              </a:defRPr>
            </a:lvl1pPr>
          </a:lstStyle>
          <a:p>
            <a:r>
              <a:rPr lang="zh-CN" altLang="en-US" dirty="0" smtClean="0"/>
              <a:t>网络与计算中心</a:t>
            </a:r>
            <a:endParaRPr lang="en-US" altLang="zh-CN" dirty="0"/>
          </a:p>
        </p:txBody>
      </p:sp>
      <p:sp>
        <p:nvSpPr>
          <p:cNvPr id="21514" name="Rectangle 10"/>
          <p:cNvSpPr>
            <a:spLocks noGrp="1" noChangeArrowheads="1"/>
          </p:cNvSpPr>
          <p:nvPr>
            <p:ph type="ftr" sz="quarter" idx="3"/>
          </p:nvPr>
        </p:nvSpPr>
        <p:spPr bwMode="auto">
          <a:xfrm>
            <a:off x="3124200" y="6573838"/>
            <a:ext cx="2895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ea typeface="宋体" charset="-122"/>
              </a:defRPr>
            </a:lvl1pPr>
          </a:lstStyle>
          <a:p>
            <a:endParaRPr lang="en-US" altLang="zh-CN" dirty="0"/>
          </a:p>
        </p:txBody>
      </p:sp>
      <p:sp>
        <p:nvSpPr>
          <p:cNvPr id="21515" name="Rectangle 11"/>
          <p:cNvSpPr>
            <a:spLocks noGrp="1" noChangeArrowheads="1"/>
          </p:cNvSpPr>
          <p:nvPr>
            <p:ph type="sldNum" sz="quarter" idx="4"/>
          </p:nvPr>
        </p:nvSpPr>
        <p:spPr bwMode="auto">
          <a:xfrm>
            <a:off x="6553200"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ea typeface="宋体" charset="-122"/>
              </a:defRPr>
            </a:lvl1pPr>
          </a:lstStyle>
          <a:p>
            <a:fld id="{C786BF0B-6BA5-40FA-BABA-320ED1C38609}" type="slidenum">
              <a:rPr lang="en-US" altLang="zh-CN"/>
              <a:pPr/>
              <a:t>‹#›</a:t>
            </a:fld>
            <a:endParaRPr lang="en-US" altLang="zh-CN" dirty="0"/>
          </a:p>
        </p:txBody>
      </p:sp>
      <p:sp>
        <p:nvSpPr>
          <p:cNvPr id="21516" name="Text Box 12"/>
          <p:cNvSpPr txBox="1">
            <a:spLocks noChangeArrowheads="1"/>
          </p:cNvSpPr>
          <p:nvPr/>
        </p:nvSpPr>
        <p:spPr bwMode="white">
          <a:xfrm>
            <a:off x="7620000" y="6858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i="1" dirty="0">
                <a:solidFill>
                  <a:schemeClr val="bg1"/>
                </a:solidFill>
                <a:latin typeface="Arial Black" pitchFamily="34" charset="0"/>
                <a:ea typeface="宋体" charset="-122"/>
              </a:rPr>
              <a:t>LOGO</a:t>
            </a:r>
          </a:p>
        </p:txBody>
      </p:sp>
      <p:pic>
        <p:nvPicPr>
          <p:cNvPr id="21517" name="Picture 1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195531" y="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13.jpeg"/><Relationship Id="rId4" Type="http://schemas.openxmlformats.org/officeDocument/2006/relationships/image" Target="../media/image22.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http://www.nwnu.edu.cn/sxxy/jpkc/ydg/dzja/1_clip_image003_0001.gif"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3.jp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42.jpeg"/><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8" Type="http://schemas.openxmlformats.org/officeDocument/2006/relationships/image" Target="../media/image50.jpg"/><Relationship Id="rId3" Type="http://schemas.openxmlformats.org/officeDocument/2006/relationships/image" Target="../media/image45.jpeg"/><Relationship Id="rId7" Type="http://schemas.openxmlformats.org/officeDocument/2006/relationships/image" Target="../media/image49.jp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eg"/><Relationship Id="rId4" Type="http://schemas.openxmlformats.org/officeDocument/2006/relationships/image" Target="../media/image46.jp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1.emf"/></Relationships>
</file>

<file path=ppt/slides/_rels/slide4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1.png"/><Relationship Id="rId3" Type="http://schemas.openxmlformats.org/officeDocument/2006/relationships/diagramData" Target="../diagrams/data4.xml"/><Relationship Id="rId21" Type="http://schemas.openxmlformats.org/officeDocument/2006/relationships/image" Target="../media/image64.png"/><Relationship Id="rId7" Type="http://schemas.microsoft.com/office/2007/relationships/diagramDrawing" Target="../diagrams/drawing4.xml"/><Relationship Id="rId12" Type="http://schemas.openxmlformats.org/officeDocument/2006/relationships/image" Target="../media/image56.png"/><Relationship Id="rId17" Type="http://schemas.openxmlformats.org/officeDocument/2006/relationships/image" Target="../media/image60.png"/><Relationship Id="rId2" Type="http://schemas.openxmlformats.org/officeDocument/2006/relationships/notesSlide" Target="../notesSlides/notesSlide12.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55.png"/><Relationship Id="rId5" Type="http://schemas.openxmlformats.org/officeDocument/2006/relationships/diagramQuickStyle" Target="../diagrams/quickStyle4.xml"/><Relationship Id="rId15" Type="http://schemas.openxmlformats.org/officeDocument/2006/relationships/image" Target="../media/image46.jpg"/><Relationship Id="rId23" Type="http://schemas.openxmlformats.org/officeDocument/2006/relationships/image" Target="../media/image66.png"/><Relationship Id="rId10" Type="http://schemas.openxmlformats.org/officeDocument/2006/relationships/image" Target="../media/image54.png"/><Relationship Id="rId19" Type="http://schemas.openxmlformats.org/officeDocument/2006/relationships/image" Target="../media/image62.png"/><Relationship Id="rId4" Type="http://schemas.openxmlformats.org/officeDocument/2006/relationships/diagramLayout" Target="../diagrams/layout4.xml"/><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65.png"/></Relationships>
</file>

<file path=ppt/slides/_rels/slide4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diagramData" Target="../diagrams/data5.xml"/><Relationship Id="rId21" Type="http://schemas.openxmlformats.org/officeDocument/2006/relationships/image" Target="../media/image80.png"/><Relationship Id="rId7" Type="http://schemas.microsoft.com/office/2007/relationships/diagramDrawing" Target="../diagrams/drawing5.xml"/><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notesSlide" Target="../notesSlides/notesSlide13.xml"/><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70.png"/><Relationship Id="rId5" Type="http://schemas.openxmlformats.org/officeDocument/2006/relationships/diagramQuickStyle" Target="../diagrams/quickStyle5.xml"/><Relationship Id="rId15" Type="http://schemas.openxmlformats.org/officeDocument/2006/relationships/image" Target="../media/image74.png"/><Relationship Id="rId10" Type="http://schemas.openxmlformats.org/officeDocument/2006/relationships/image" Target="../media/image69.png"/><Relationship Id="rId19" Type="http://schemas.openxmlformats.org/officeDocument/2006/relationships/image" Target="../media/image78.png"/><Relationship Id="rId4" Type="http://schemas.openxmlformats.org/officeDocument/2006/relationships/diagramLayout" Target="../diagrams/layout5.xml"/><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8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3.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3.wmf"/></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7.jpeg"/><Relationship Id="rId5" Type="http://schemas.openxmlformats.org/officeDocument/2006/relationships/image" Target="../media/image86.jpeg"/><Relationship Id="rId4" Type="http://schemas.openxmlformats.org/officeDocument/2006/relationships/image" Target="../media/image85.jpeg"/></Relationships>
</file>

<file path=ppt/slides/_rels/slide6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jpeg"/></Relationships>
</file>

<file path=ppt/slides/_rels/slide6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jpeg"/><Relationship Id="rId5" Type="http://schemas.openxmlformats.org/officeDocument/2006/relationships/diagramQuickStyle" Target="../diagrams/quickStyle1.xml"/><Relationship Id="rId10" Type="http://schemas.openxmlformats.org/officeDocument/2006/relationships/image" Target="../media/image2.jpeg"/><Relationship Id="rId4" Type="http://schemas.openxmlformats.org/officeDocument/2006/relationships/diagramLayout" Target="../diagrams/layout1.xml"/><Relationship Id="rId9" Type="http://schemas.openxmlformats.org/officeDocument/2006/relationships/image" Target="../media/image4.jpeg"/><Relationship Id="rId1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altLang="zh-CN" dirty="0">
                <a:ea typeface="宋体" charset="-122"/>
              </a:rPr>
              <a:t/>
            </a:r>
            <a:br>
              <a:rPr lang="en-US" altLang="zh-CN" dirty="0">
                <a:ea typeface="宋体" charset="-122"/>
              </a:rPr>
            </a:br>
            <a:endParaRPr lang="zh-CN" altLang="en-US" dirty="0"/>
          </a:p>
        </p:txBody>
      </p:sp>
      <p:sp>
        <p:nvSpPr>
          <p:cNvPr id="3" name="副标题 2"/>
          <p:cNvSpPr>
            <a:spLocks noGrp="1"/>
          </p:cNvSpPr>
          <p:nvPr>
            <p:ph type="subTitle" sz="quarter" idx="1"/>
          </p:nvPr>
        </p:nvSpPr>
        <p:spPr/>
        <p:txBody>
          <a:bodyPr/>
          <a:lstStyle/>
          <a:p>
            <a:r>
              <a:rPr lang="en-US" altLang="zh-CN" b="0"/>
              <a:t>130826756</a:t>
            </a:r>
            <a:endParaRPr lang="zh-CN" altLang="en-US"/>
          </a:p>
        </p:txBody>
      </p:sp>
      <p:sp>
        <p:nvSpPr>
          <p:cNvPr id="4" name="日期占位符 3"/>
          <p:cNvSpPr>
            <a:spLocks noGrp="1"/>
          </p:cNvSpPr>
          <p:nvPr>
            <p:ph type="dt" sz="quarter" idx="2"/>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89843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i="0" dirty="0"/>
              <a:t>计算机的分类</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5" name="Group 3"/>
          <p:cNvGrpSpPr>
            <a:grpSpLocks/>
          </p:cNvGrpSpPr>
          <p:nvPr/>
        </p:nvGrpSpPr>
        <p:grpSpPr bwMode="auto">
          <a:xfrm>
            <a:off x="1547664" y="2132856"/>
            <a:ext cx="6048627" cy="3114401"/>
            <a:chOff x="472" y="1004"/>
            <a:chExt cx="4935" cy="2541"/>
          </a:xfrm>
        </p:grpSpPr>
        <p:sp>
          <p:nvSpPr>
            <p:cNvPr id="6" name="AutoShape 4"/>
            <p:cNvSpPr>
              <a:spLocks noChangeArrowheads="1"/>
            </p:cNvSpPr>
            <p:nvPr/>
          </p:nvSpPr>
          <p:spPr bwMode="gray">
            <a:xfrm rot="16200000">
              <a:off x="2489" y="1537"/>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AutoShape 5"/>
            <p:cNvSpPr>
              <a:spLocks noChangeArrowheads="1"/>
            </p:cNvSpPr>
            <p:nvPr/>
          </p:nvSpPr>
          <p:spPr bwMode="gray">
            <a:xfrm rot="3465783">
              <a:off x="2907" y="2928"/>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AutoShape 7"/>
            <p:cNvSpPr>
              <a:spLocks noChangeArrowheads="1"/>
            </p:cNvSpPr>
            <p:nvPr/>
          </p:nvSpPr>
          <p:spPr bwMode="gray">
            <a:xfrm rot="7535209">
              <a:off x="2115" y="2907"/>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AutoShape 8"/>
            <p:cNvSpPr>
              <a:spLocks noChangeArrowheads="1"/>
            </p:cNvSpPr>
            <p:nvPr/>
          </p:nvSpPr>
          <p:spPr bwMode="gray">
            <a:xfrm>
              <a:off x="3272" y="2275"/>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AutoShape 9"/>
            <p:cNvSpPr>
              <a:spLocks noChangeArrowheads="1"/>
            </p:cNvSpPr>
            <p:nvPr/>
          </p:nvSpPr>
          <p:spPr bwMode="gray">
            <a:xfrm rot="-10800000">
              <a:off x="1754" y="2271"/>
              <a:ext cx="544" cy="182"/>
            </a:xfrm>
            <a:prstGeom prst="rightArrow">
              <a:avLst>
                <a:gd name="adj1" fmla="val 35167"/>
                <a:gd name="adj2" fmla="val 121041"/>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Oval 10"/>
            <p:cNvSpPr>
              <a:spLocks noChangeArrowheads="1"/>
            </p:cNvSpPr>
            <p:nvPr/>
          </p:nvSpPr>
          <p:spPr bwMode="auto">
            <a:xfrm>
              <a:off x="1578" y="1168"/>
              <a:ext cx="2358" cy="2359"/>
            </a:xfrm>
            <a:prstGeom prst="ellipse">
              <a:avLst/>
            </a:prstGeom>
            <a:noFill/>
            <a:ln w="38100" algn="ctr">
              <a:solidFill>
                <a:schemeClr val="tx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3" name="Text Box 11"/>
            <p:cNvSpPr txBox="1">
              <a:spLocks noChangeArrowheads="1"/>
            </p:cNvSpPr>
            <p:nvPr/>
          </p:nvSpPr>
          <p:spPr bwMode="auto">
            <a:xfrm>
              <a:off x="2947" y="1004"/>
              <a:ext cx="181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zh-CN" sz="1600" dirty="0"/>
                <a:t>高速并行计算的巨型机</a:t>
              </a:r>
              <a:endParaRPr lang="zh-CN" altLang="en-US" sz="1600" dirty="0"/>
            </a:p>
          </p:txBody>
        </p:sp>
        <p:sp>
          <p:nvSpPr>
            <p:cNvPr id="15" name="Text Box 13"/>
            <p:cNvSpPr txBox="1">
              <a:spLocks noChangeArrowheads="1"/>
            </p:cNvSpPr>
            <p:nvPr/>
          </p:nvSpPr>
          <p:spPr bwMode="auto">
            <a:xfrm>
              <a:off x="4074" y="2260"/>
              <a:ext cx="1333"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zh-CN" sz="1600" dirty="0"/>
                <a:t>用于事务处理</a:t>
              </a:r>
              <a:r>
                <a:rPr lang="zh-CN" altLang="zh-CN" sz="1600" dirty="0" smtClean="0"/>
                <a:t>的</a:t>
              </a:r>
              <a:endParaRPr lang="en-US" altLang="zh-CN" sz="1600" dirty="0" smtClean="0"/>
            </a:p>
            <a:p>
              <a:pPr lvl="0"/>
              <a:r>
                <a:rPr lang="zh-CN" altLang="zh-CN" sz="1600" dirty="0" smtClean="0"/>
                <a:t>大中型</a:t>
              </a:r>
              <a:r>
                <a:rPr lang="zh-CN" altLang="zh-CN" sz="1600" dirty="0"/>
                <a:t>计算机</a:t>
              </a:r>
              <a:endParaRPr lang="zh-CN" altLang="en-US" sz="1600" dirty="0"/>
            </a:p>
          </p:txBody>
        </p:sp>
        <p:sp>
          <p:nvSpPr>
            <p:cNvPr id="16" name="Text Box 14"/>
            <p:cNvSpPr txBox="1">
              <a:spLocks noChangeArrowheads="1"/>
            </p:cNvSpPr>
            <p:nvPr/>
          </p:nvSpPr>
          <p:spPr bwMode="auto">
            <a:xfrm>
              <a:off x="3498" y="3264"/>
              <a:ext cx="76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zh-CN" sz="1600" dirty="0"/>
                <a:t>微型计算机</a:t>
              </a:r>
              <a:endParaRPr lang="zh-CN" altLang="en-US" sz="1600" dirty="0"/>
            </a:p>
          </p:txBody>
        </p:sp>
        <p:sp>
          <p:nvSpPr>
            <p:cNvPr id="17" name="Text Box 15"/>
            <p:cNvSpPr txBox="1">
              <a:spLocks noChangeArrowheads="1"/>
            </p:cNvSpPr>
            <p:nvPr/>
          </p:nvSpPr>
          <p:spPr bwMode="auto">
            <a:xfrm>
              <a:off x="472" y="2256"/>
              <a:ext cx="76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zh-CN" sz="1600" dirty="0"/>
                <a:t>网络服务器</a:t>
              </a:r>
              <a:endParaRPr lang="zh-CN" altLang="en-US" sz="1600" dirty="0"/>
            </a:p>
          </p:txBody>
        </p:sp>
        <p:sp>
          <p:nvSpPr>
            <p:cNvPr id="18" name="Text Box 16"/>
            <p:cNvSpPr txBox="1">
              <a:spLocks noChangeArrowheads="1"/>
            </p:cNvSpPr>
            <p:nvPr/>
          </p:nvSpPr>
          <p:spPr bwMode="auto">
            <a:xfrm>
              <a:off x="1106" y="3332"/>
              <a:ext cx="76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zh-CN" sz="1600" dirty="0"/>
                <a:t>图形工作站</a:t>
              </a:r>
              <a:endParaRPr lang="zh-CN" altLang="en-US" sz="1600" dirty="0"/>
            </a:p>
          </p:txBody>
        </p:sp>
        <p:sp>
          <p:nvSpPr>
            <p:cNvPr id="19" name="Oval 17"/>
            <p:cNvSpPr>
              <a:spLocks noChangeArrowheads="1"/>
            </p:cNvSpPr>
            <p:nvPr/>
          </p:nvSpPr>
          <p:spPr bwMode="gray">
            <a:xfrm>
              <a:off x="1488" y="2288"/>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9"/>
            <p:cNvSpPr>
              <a:spLocks noChangeArrowheads="1"/>
            </p:cNvSpPr>
            <p:nvPr/>
          </p:nvSpPr>
          <p:spPr bwMode="gray">
            <a:xfrm>
              <a:off x="2648" y="1106"/>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0"/>
            <p:cNvSpPr>
              <a:spLocks noChangeArrowheads="1"/>
            </p:cNvSpPr>
            <p:nvPr/>
          </p:nvSpPr>
          <p:spPr bwMode="gray">
            <a:xfrm>
              <a:off x="2016" y="3264"/>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1"/>
            <p:cNvSpPr>
              <a:spLocks noChangeArrowheads="1"/>
            </p:cNvSpPr>
            <p:nvPr/>
          </p:nvSpPr>
          <p:spPr bwMode="gray">
            <a:xfrm>
              <a:off x="3264" y="3264"/>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2"/>
            <p:cNvSpPr>
              <a:spLocks noChangeArrowheads="1"/>
            </p:cNvSpPr>
            <p:nvPr/>
          </p:nvSpPr>
          <p:spPr bwMode="gray">
            <a:xfrm>
              <a:off x="3840" y="2280"/>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3"/>
            <p:cNvSpPr>
              <a:spLocks noChangeArrowheads="1"/>
            </p:cNvSpPr>
            <p:nvPr/>
          </p:nvSpPr>
          <p:spPr bwMode="gray">
            <a:xfrm>
              <a:off x="2233" y="1817"/>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 name="Oval 24"/>
            <p:cNvSpPr>
              <a:spLocks noChangeArrowheads="1"/>
            </p:cNvSpPr>
            <p:nvPr/>
          </p:nvSpPr>
          <p:spPr bwMode="gray">
            <a:xfrm>
              <a:off x="2239" y="1824"/>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7" name="Oval 25"/>
            <p:cNvSpPr>
              <a:spLocks noChangeArrowheads="1"/>
            </p:cNvSpPr>
            <p:nvPr/>
          </p:nvSpPr>
          <p:spPr bwMode="gray">
            <a:xfrm>
              <a:off x="2301" y="1892"/>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8" name="Oval 26"/>
            <p:cNvSpPr>
              <a:spLocks noChangeArrowheads="1"/>
            </p:cNvSpPr>
            <p:nvPr/>
          </p:nvSpPr>
          <p:spPr bwMode="gray">
            <a:xfrm>
              <a:off x="2304" y="1892"/>
              <a:ext cx="933" cy="924"/>
            </a:xfrm>
            <a:prstGeom prst="ellipse">
              <a:avLst/>
            </a:prstGeom>
            <a:gradFill rotWithShape="1">
              <a:gsLst>
                <a:gs pos="0">
                  <a:schemeClr val="hlink">
                    <a:gamma/>
                    <a:tint val="96471"/>
                    <a:invGamma/>
                  </a:schemeClr>
                </a:gs>
                <a:gs pos="50000">
                  <a:schemeClr val="hlink">
                    <a:alpha val="0"/>
                  </a:schemeClr>
                </a:gs>
                <a:gs pos="100000">
                  <a:schemeClr val="hlink">
                    <a:gamma/>
                    <a:tint val="96471"/>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9" name="Oval 27"/>
            <p:cNvSpPr>
              <a:spLocks noChangeArrowheads="1"/>
            </p:cNvSpPr>
            <p:nvPr/>
          </p:nvSpPr>
          <p:spPr bwMode="gray">
            <a:xfrm>
              <a:off x="2350" y="1933"/>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30" name="Group 28"/>
            <p:cNvGrpSpPr>
              <a:grpSpLocks/>
            </p:cNvGrpSpPr>
            <p:nvPr/>
          </p:nvGrpSpPr>
          <p:grpSpPr bwMode="auto">
            <a:xfrm>
              <a:off x="2363" y="1945"/>
              <a:ext cx="813" cy="805"/>
              <a:chOff x="4166" y="1706"/>
              <a:chExt cx="1252" cy="1252"/>
            </a:xfrm>
          </p:grpSpPr>
          <p:sp>
            <p:nvSpPr>
              <p:cNvPr id="32"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3"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4"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5"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31" name="Text Box 33"/>
            <p:cNvSpPr txBox="1">
              <a:spLocks noChangeArrowheads="1"/>
            </p:cNvSpPr>
            <p:nvPr/>
          </p:nvSpPr>
          <p:spPr bwMode="gray">
            <a:xfrm>
              <a:off x="2521" y="2243"/>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dirty="0">
                  <a:solidFill>
                    <a:srgbClr val="000000"/>
                  </a:solidFill>
                  <a:ea typeface="宋体" charset="-122"/>
                </a:rPr>
                <a:t>分类</a:t>
              </a:r>
              <a:endParaRPr lang="en-US" altLang="zh-CN" sz="2400" dirty="0">
                <a:solidFill>
                  <a:srgbClr val="000000"/>
                </a:solidFill>
                <a:ea typeface="宋体" charset="-122"/>
              </a:endParaRPr>
            </a:p>
          </p:txBody>
        </p:sp>
      </p:grpSp>
      <p:pic>
        <p:nvPicPr>
          <p:cNvPr id="36" name="图片 9" descr="笔记本1.jpg"/>
          <p:cNvPicPr>
            <a:picLocks noChangeAspect="1" noChangeArrowheads="1"/>
          </p:cNvPicPr>
          <p:nvPr/>
        </p:nvPicPr>
        <p:blipFill>
          <a:blip r:embed="rId2" cstate="print"/>
          <a:srcRect/>
          <a:stretch>
            <a:fillRect/>
          </a:stretch>
        </p:blipFill>
        <p:spPr bwMode="auto">
          <a:xfrm>
            <a:off x="6516216" y="4509120"/>
            <a:ext cx="1120775" cy="974725"/>
          </a:xfrm>
          <a:prstGeom prst="rect">
            <a:avLst/>
          </a:prstGeom>
          <a:noFill/>
        </p:spPr>
      </p:pic>
      <p:pic>
        <p:nvPicPr>
          <p:cNvPr id="37" name="图片 36" descr="台式机.jpg"/>
          <p:cNvPicPr>
            <a:picLocks noChangeAspect="1" noChangeArrowheads="1"/>
          </p:cNvPicPr>
          <p:nvPr/>
        </p:nvPicPr>
        <p:blipFill>
          <a:blip r:embed="rId3" cstate="print"/>
          <a:srcRect r="10063"/>
          <a:stretch>
            <a:fillRect/>
          </a:stretch>
        </p:blipFill>
        <p:spPr bwMode="auto">
          <a:xfrm>
            <a:off x="7664043" y="4299408"/>
            <a:ext cx="1341438" cy="1120775"/>
          </a:xfrm>
          <a:prstGeom prst="rect">
            <a:avLst/>
          </a:prstGeom>
          <a:noFill/>
        </p:spPr>
      </p:pic>
      <p:pic>
        <p:nvPicPr>
          <p:cNvPr id="38" name="图片 40" descr="一体机.jpg"/>
          <p:cNvPicPr>
            <a:picLocks noChangeAspect="1" noChangeArrowheads="1"/>
          </p:cNvPicPr>
          <p:nvPr/>
        </p:nvPicPr>
        <p:blipFill>
          <a:blip r:embed="rId4" cstate="print"/>
          <a:srcRect/>
          <a:stretch>
            <a:fillRect/>
          </a:stretch>
        </p:blipFill>
        <p:spPr bwMode="auto">
          <a:xfrm>
            <a:off x="6084168" y="5445224"/>
            <a:ext cx="1463675" cy="1096963"/>
          </a:xfrm>
          <a:prstGeom prst="rect">
            <a:avLst/>
          </a:prstGeom>
          <a:noFill/>
        </p:spPr>
      </p:pic>
      <p:pic>
        <p:nvPicPr>
          <p:cNvPr id="39" name="图片 7" descr="IPAD.jpg"/>
          <p:cNvPicPr>
            <a:picLocks noChangeAspect="1" noChangeArrowheads="1"/>
          </p:cNvPicPr>
          <p:nvPr/>
        </p:nvPicPr>
        <p:blipFill>
          <a:blip r:embed="rId5" cstate="print"/>
          <a:srcRect l="22501" r="22083"/>
          <a:stretch>
            <a:fillRect/>
          </a:stretch>
        </p:blipFill>
        <p:spPr bwMode="auto">
          <a:xfrm>
            <a:off x="7812360" y="5733256"/>
            <a:ext cx="532990" cy="720080"/>
          </a:xfrm>
          <a:prstGeom prst="rect">
            <a:avLst/>
          </a:prstGeom>
          <a:noFill/>
        </p:spPr>
      </p:pic>
      <p:pic>
        <p:nvPicPr>
          <p:cNvPr id="40" name="图片 39" descr="IBM大型机 - 副本.jpg"/>
          <p:cNvPicPr/>
          <p:nvPr/>
        </p:nvPicPr>
        <p:blipFill>
          <a:blip r:embed="rId6" cstate="print"/>
          <a:stretch>
            <a:fillRect/>
          </a:stretch>
        </p:blipFill>
        <p:spPr>
          <a:xfrm>
            <a:off x="7015812" y="1700808"/>
            <a:ext cx="2115312" cy="2133600"/>
          </a:xfrm>
          <a:prstGeom prst="rect">
            <a:avLst/>
          </a:prstGeom>
        </p:spPr>
      </p:pic>
      <p:pic>
        <p:nvPicPr>
          <p:cNvPr id="44" name="图片 19" descr="1-19"/>
          <p:cNvPicPr>
            <a:picLocks noChangeAspect="1" noChangeArrowheads="1"/>
          </p:cNvPicPr>
          <p:nvPr/>
        </p:nvPicPr>
        <p:blipFill>
          <a:blip r:embed="rId7" cstate="print"/>
          <a:srcRect/>
          <a:stretch>
            <a:fillRect/>
          </a:stretch>
        </p:blipFill>
        <p:spPr bwMode="auto">
          <a:xfrm>
            <a:off x="107504" y="1268760"/>
            <a:ext cx="2232248" cy="1701908"/>
          </a:xfrm>
          <a:prstGeom prst="rect">
            <a:avLst/>
          </a:prstGeom>
          <a:noFill/>
        </p:spPr>
      </p:pic>
      <p:pic>
        <p:nvPicPr>
          <p:cNvPr id="45" name="图片 44" descr="单片机1.jpg"/>
          <p:cNvPicPr/>
          <p:nvPr/>
        </p:nvPicPr>
        <p:blipFill>
          <a:blip r:embed="rId8" cstate="print"/>
          <a:stretch>
            <a:fillRect/>
          </a:stretch>
        </p:blipFill>
        <p:spPr>
          <a:xfrm>
            <a:off x="3419872" y="5589240"/>
            <a:ext cx="792088" cy="720080"/>
          </a:xfrm>
          <a:prstGeom prst="rect">
            <a:avLst/>
          </a:prstGeom>
        </p:spPr>
      </p:pic>
      <p:pic>
        <p:nvPicPr>
          <p:cNvPr id="46" name="图片 45" descr="单板机.jpg"/>
          <p:cNvPicPr/>
          <p:nvPr/>
        </p:nvPicPr>
        <p:blipFill>
          <a:blip r:embed="rId9" cstate="print"/>
          <a:stretch>
            <a:fillRect/>
          </a:stretch>
        </p:blipFill>
        <p:spPr>
          <a:xfrm>
            <a:off x="4572000" y="5517232"/>
            <a:ext cx="1440160" cy="864096"/>
          </a:xfrm>
          <a:prstGeom prst="rect">
            <a:avLst/>
          </a:prstGeom>
        </p:spPr>
      </p:pic>
      <p:pic>
        <p:nvPicPr>
          <p:cNvPr id="47" name="图片 8" descr="塔式服务器.jpg"/>
          <p:cNvPicPr>
            <a:picLocks noChangeAspect="1" noChangeArrowheads="1"/>
          </p:cNvPicPr>
          <p:nvPr/>
        </p:nvPicPr>
        <p:blipFill>
          <a:blip r:embed="rId10" cstate="print"/>
          <a:srcRect b="9895"/>
          <a:stretch>
            <a:fillRect/>
          </a:stretch>
        </p:blipFill>
        <p:spPr bwMode="auto">
          <a:xfrm flipH="1">
            <a:off x="0" y="4061449"/>
            <a:ext cx="1897063" cy="1387475"/>
          </a:xfrm>
          <a:prstGeom prst="rect">
            <a:avLst/>
          </a:prstGeom>
          <a:noFill/>
        </p:spPr>
      </p:pic>
      <p:cxnSp>
        <p:nvCxnSpPr>
          <p:cNvPr id="48" name="直接箭头连接符 47"/>
          <p:cNvCxnSpPr/>
          <p:nvPr/>
        </p:nvCxnSpPr>
        <p:spPr>
          <a:xfrm>
            <a:off x="5868144" y="1772816"/>
            <a:ext cx="0"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6444208" y="2924944"/>
            <a:ext cx="504056"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6084168" y="5229200"/>
            <a:ext cx="288032"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2051720" y="4653136"/>
            <a:ext cx="720080"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763688" y="2852936"/>
            <a:ext cx="720080"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687681" y="196047"/>
            <a:ext cx="5114593" cy="1864801"/>
            <a:chOff x="3687681" y="196047"/>
            <a:chExt cx="5114593" cy="1864801"/>
          </a:xfrm>
        </p:grpSpPr>
        <p:pic>
          <p:nvPicPr>
            <p:cNvPr id="41" name="图片 40" descr="天河二号 - 副本.jpg"/>
            <p:cNvPicPr/>
            <p:nvPr/>
          </p:nvPicPr>
          <p:blipFill>
            <a:blip r:embed="rId11" cstate="print"/>
            <a:stretch>
              <a:fillRect/>
            </a:stretch>
          </p:blipFill>
          <p:spPr>
            <a:xfrm>
              <a:off x="3687681" y="196047"/>
              <a:ext cx="2489200" cy="1500532"/>
            </a:xfrm>
            <a:prstGeom prst="rect">
              <a:avLst/>
            </a:prstGeom>
          </p:spPr>
        </p:pic>
        <p:pic>
          <p:nvPicPr>
            <p:cNvPr id="42" name="图片 41" descr="天河二号1 - 副本.jpg"/>
            <p:cNvPicPr/>
            <p:nvPr/>
          </p:nvPicPr>
          <p:blipFill>
            <a:blip r:embed="rId12" cstate="print"/>
            <a:stretch>
              <a:fillRect/>
            </a:stretch>
          </p:blipFill>
          <p:spPr>
            <a:xfrm>
              <a:off x="6166439" y="196047"/>
              <a:ext cx="2635835" cy="1498600"/>
            </a:xfrm>
            <a:prstGeom prst="rect">
              <a:avLst/>
            </a:prstGeom>
          </p:spPr>
        </p:pic>
        <p:sp>
          <p:nvSpPr>
            <p:cNvPr id="3" name="矩形 2"/>
            <p:cNvSpPr/>
            <p:nvPr/>
          </p:nvSpPr>
          <p:spPr>
            <a:xfrm>
              <a:off x="6300192" y="1691516"/>
              <a:ext cx="1569660" cy="369332"/>
            </a:xfrm>
            <a:prstGeom prst="rect">
              <a:avLst/>
            </a:prstGeom>
          </p:spPr>
          <p:txBody>
            <a:bodyPr wrap="none">
              <a:spAutoFit/>
            </a:bodyPr>
            <a:lstStyle/>
            <a:p>
              <a:r>
                <a:rPr lang="zh-CN" altLang="en-US" dirty="0"/>
                <a:t>神威太湖之光</a:t>
              </a:r>
            </a:p>
          </p:txBody>
        </p:sp>
      </p:grpSp>
    </p:spTree>
    <p:extLst>
      <p:ext uri="{BB962C8B-B14F-4D97-AF65-F5344CB8AC3E}">
        <p14:creationId xmlns:p14="http://schemas.microsoft.com/office/powerpoint/2010/main" val="325560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计算机的特点</a:t>
            </a:r>
            <a:endParaRPr lang="zh-CN" altLang="en-US" dirty="0"/>
          </a:p>
        </p:txBody>
      </p:sp>
      <p:graphicFrame>
        <p:nvGraphicFramePr>
          <p:cNvPr id="6" name="内容占位符 5"/>
          <p:cNvGraphicFramePr>
            <a:graphicFrameLocks noGrp="1"/>
          </p:cNvGraphicFramePr>
          <p:nvPr>
            <p:ph idx="1"/>
          </p:nvPr>
        </p:nvGraphicFramePr>
        <p:xfrm>
          <a:off x="395536" y="1340768"/>
          <a:ext cx="4968552" cy="4602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计算机的应用领域</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42" name="组合 41"/>
          <p:cNvGrpSpPr/>
          <p:nvPr/>
        </p:nvGrpSpPr>
        <p:grpSpPr>
          <a:xfrm>
            <a:off x="1287462" y="1772817"/>
            <a:ext cx="5228754" cy="3528392"/>
            <a:chOff x="1287462" y="1772816"/>
            <a:chExt cx="6127750" cy="4385097"/>
          </a:xfrm>
        </p:grpSpPr>
        <p:grpSp>
          <p:nvGrpSpPr>
            <p:cNvPr id="5" name="Group 3"/>
            <p:cNvGrpSpPr>
              <a:grpSpLocks/>
            </p:cNvGrpSpPr>
            <p:nvPr/>
          </p:nvGrpSpPr>
          <p:grpSpPr bwMode="auto">
            <a:xfrm>
              <a:off x="1287462" y="1905000"/>
              <a:ext cx="6127750" cy="4252913"/>
              <a:chOff x="851" y="1152"/>
              <a:chExt cx="3860" cy="2679"/>
            </a:xfrm>
          </p:grpSpPr>
          <p:sp>
            <p:nvSpPr>
              <p:cNvPr id="6" name="AutoShape 4"/>
              <p:cNvSpPr>
                <a:spLocks noChangeArrowheads="1"/>
              </p:cNvSpPr>
              <p:nvPr/>
            </p:nvSpPr>
            <p:spPr bwMode="gray">
              <a:xfrm rot="18742721">
                <a:off x="3087" y="1722"/>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AutoShape 5"/>
              <p:cNvSpPr>
                <a:spLocks noChangeArrowheads="1"/>
              </p:cNvSpPr>
              <p:nvPr/>
            </p:nvSpPr>
            <p:spPr bwMode="gray">
              <a:xfrm rot="2917421">
                <a:off x="3095" y="2780"/>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 name="AutoShape 6"/>
              <p:cNvSpPr>
                <a:spLocks noChangeArrowheads="1"/>
              </p:cNvSpPr>
              <p:nvPr/>
            </p:nvSpPr>
            <p:spPr bwMode="gray">
              <a:xfrm rot="13621432">
                <a:off x="1980" y="1767"/>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AutoShape 7"/>
              <p:cNvSpPr>
                <a:spLocks noChangeArrowheads="1"/>
              </p:cNvSpPr>
              <p:nvPr/>
            </p:nvSpPr>
            <p:spPr bwMode="gray">
              <a:xfrm rot="8009549">
                <a:off x="2001" y="2854"/>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AutoShape 8"/>
              <p:cNvSpPr>
                <a:spLocks noChangeArrowheads="1"/>
              </p:cNvSpPr>
              <p:nvPr/>
            </p:nvSpPr>
            <p:spPr bwMode="gray">
              <a:xfrm>
                <a:off x="3272" y="2275"/>
                <a:ext cx="499" cy="182"/>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AutoShape 9"/>
              <p:cNvSpPr>
                <a:spLocks noChangeArrowheads="1"/>
              </p:cNvSpPr>
              <p:nvPr/>
            </p:nvSpPr>
            <p:spPr bwMode="gray">
              <a:xfrm rot="-10800000">
                <a:off x="1754" y="2271"/>
                <a:ext cx="544" cy="182"/>
              </a:xfrm>
              <a:prstGeom prst="rightArrow">
                <a:avLst>
                  <a:gd name="adj1" fmla="val 35167"/>
                  <a:gd name="adj2" fmla="val 121041"/>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Oval 10"/>
              <p:cNvSpPr>
                <a:spLocks noChangeArrowheads="1"/>
              </p:cNvSpPr>
              <p:nvPr/>
            </p:nvSpPr>
            <p:spPr bwMode="auto">
              <a:xfrm>
                <a:off x="1578" y="1168"/>
                <a:ext cx="2358" cy="2359"/>
              </a:xfrm>
              <a:prstGeom prst="ellipse">
                <a:avLst/>
              </a:prstGeom>
              <a:noFill/>
              <a:ln w="38100" algn="ctr">
                <a:solidFill>
                  <a:schemeClr val="tx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3" name="Text Box 11"/>
              <p:cNvSpPr txBox="1">
                <a:spLocks noChangeArrowheads="1"/>
              </p:cNvSpPr>
              <p:nvPr/>
            </p:nvSpPr>
            <p:spPr bwMode="auto">
              <a:xfrm>
                <a:off x="3498" y="1152"/>
                <a:ext cx="76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b="1" dirty="0">
                    <a:ea typeface="宋体" charset="-122"/>
                  </a:rPr>
                  <a:t>网络与通信</a:t>
                </a:r>
                <a:endParaRPr lang="en-US" altLang="zh-CN" sz="1600" b="1" dirty="0">
                  <a:ea typeface="宋体" charset="-122"/>
                </a:endParaRPr>
              </a:p>
            </p:txBody>
          </p:sp>
          <p:sp>
            <p:nvSpPr>
              <p:cNvPr id="14" name="Text Box 12"/>
              <p:cNvSpPr txBox="1">
                <a:spLocks noChangeArrowheads="1"/>
              </p:cNvSpPr>
              <p:nvPr/>
            </p:nvSpPr>
            <p:spPr bwMode="auto">
              <a:xfrm>
                <a:off x="851" y="2275"/>
                <a:ext cx="6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zh-CN" altLang="en-US" sz="1600" b="1" dirty="0">
                    <a:ea typeface="宋体" charset="-122"/>
                  </a:rPr>
                  <a:t>过程控制</a:t>
                </a:r>
                <a:endParaRPr lang="en-US" altLang="zh-CN" sz="1600" b="1" dirty="0">
                  <a:ea typeface="宋体" charset="-122"/>
                </a:endParaRPr>
              </a:p>
            </p:txBody>
          </p:sp>
          <p:sp>
            <p:nvSpPr>
              <p:cNvPr id="15" name="Text Box 13"/>
              <p:cNvSpPr txBox="1">
                <a:spLocks noChangeArrowheads="1"/>
              </p:cNvSpPr>
              <p:nvPr/>
            </p:nvSpPr>
            <p:spPr bwMode="auto">
              <a:xfrm>
                <a:off x="4074" y="2256"/>
                <a:ext cx="6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b="1" dirty="0">
                    <a:ea typeface="宋体" charset="-122"/>
                  </a:rPr>
                  <a:t>现代教育</a:t>
                </a:r>
                <a:endParaRPr lang="en-US" altLang="zh-CN" sz="1600" b="1" dirty="0">
                  <a:ea typeface="宋体" charset="-122"/>
                </a:endParaRPr>
              </a:p>
            </p:txBody>
          </p:sp>
          <p:sp>
            <p:nvSpPr>
              <p:cNvPr id="16" name="Text Box 14"/>
              <p:cNvSpPr txBox="1">
                <a:spLocks noChangeArrowheads="1"/>
              </p:cNvSpPr>
              <p:nvPr/>
            </p:nvSpPr>
            <p:spPr bwMode="auto">
              <a:xfrm>
                <a:off x="3498" y="3264"/>
                <a:ext cx="12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1600" b="1" dirty="0">
                    <a:ea typeface="宋体" charset="-122"/>
                  </a:rPr>
                  <a:t>家庭管理与娱乐</a:t>
                </a:r>
                <a:endParaRPr lang="en-US" altLang="zh-CN" sz="1600" b="1" dirty="0">
                  <a:ea typeface="宋体" charset="-122"/>
                </a:endParaRPr>
              </a:p>
            </p:txBody>
          </p:sp>
          <p:sp>
            <p:nvSpPr>
              <p:cNvPr id="17" name="Text Box 15"/>
              <p:cNvSpPr txBox="1">
                <a:spLocks noChangeArrowheads="1"/>
              </p:cNvSpPr>
              <p:nvPr/>
            </p:nvSpPr>
            <p:spPr bwMode="auto">
              <a:xfrm>
                <a:off x="1245" y="3257"/>
                <a:ext cx="6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zh-CN" altLang="en-US" sz="1600" b="1" dirty="0">
                    <a:ea typeface="宋体" charset="-122"/>
                  </a:rPr>
                  <a:t>数据处理</a:t>
                </a:r>
                <a:endParaRPr lang="en-US" altLang="zh-CN" sz="1600" b="1" dirty="0">
                  <a:ea typeface="宋体" charset="-122"/>
                </a:endParaRPr>
              </a:p>
            </p:txBody>
          </p:sp>
          <p:sp>
            <p:nvSpPr>
              <p:cNvPr id="18" name="Text Box 16"/>
              <p:cNvSpPr txBox="1">
                <a:spLocks noChangeArrowheads="1"/>
              </p:cNvSpPr>
              <p:nvPr/>
            </p:nvSpPr>
            <p:spPr bwMode="auto">
              <a:xfrm>
                <a:off x="2128" y="3618"/>
                <a:ext cx="6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zh-CN" altLang="en-US" sz="1600" b="1" dirty="0">
                    <a:ea typeface="宋体" charset="-122"/>
                  </a:rPr>
                  <a:t>科学计算</a:t>
                </a:r>
                <a:endParaRPr lang="en-US" altLang="zh-CN" sz="1600" b="1" dirty="0">
                  <a:ea typeface="宋体" charset="-122"/>
                </a:endParaRPr>
              </a:p>
            </p:txBody>
          </p:sp>
          <p:sp>
            <p:nvSpPr>
              <p:cNvPr id="19" name="Oval 17"/>
              <p:cNvSpPr>
                <a:spLocks noChangeArrowheads="1"/>
              </p:cNvSpPr>
              <p:nvPr/>
            </p:nvSpPr>
            <p:spPr bwMode="gray">
              <a:xfrm>
                <a:off x="1488" y="2288"/>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8"/>
              <p:cNvSpPr>
                <a:spLocks noChangeArrowheads="1"/>
              </p:cNvSpPr>
              <p:nvPr/>
            </p:nvSpPr>
            <p:spPr bwMode="gray">
              <a:xfrm>
                <a:off x="1786" y="1421"/>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9"/>
              <p:cNvSpPr>
                <a:spLocks noChangeArrowheads="1"/>
              </p:cNvSpPr>
              <p:nvPr/>
            </p:nvSpPr>
            <p:spPr bwMode="gray">
              <a:xfrm>
                <a:off x="3499" y="1421"/>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0"/>
              <p:cNvSpPr>
                <a:spLocks noChangeArrowheads="1"/>
              </p:cNvSpPr>
              <p:nvPr/>
            </p:nvSpPr>
            <p:spPr bwMode="gray">
              <a:xfrm>
                <a:off x="1877" y="3110"/>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1"/>
              <p:cNvSpPr>
                <a:spLocks noChangeArrowheads="1"/>
              </p:cNvSpPr>
              <p:nvPr/>
            </p:nvSpPr>
            <p:spPr bwMode="gray">
              <a:xfrm>
                <a:off x="3510" y="3065"/>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2"/>
              <p:cNvSpPr>
                <a:spLocks noChangeArrowheads="1"/>
              </p:cNvSpPr>
              <p:nvPr/>
            </p:nvSpPr>
            <p:spPr bwMode="gray">
              <a:xfrm>
                <a:off x="3840" y="2280"/>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3"/>
              <p:cNvSpPr>
                <a:spLocks noChangeArrowheads="1"/>
              </p:cNvSpPr>
              <p:nvPr/>
            </p:nvSpPr>
            <p:spPr bwMode="gray">
              <a:xfrm>
                <a:off x="2233" y="1817"/>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 name="Oval 24"/>
              <p:cNvSpPr>
                <a:spLocks noChangeArrowheads="1"/>
              </p:cNvSpPr>
              <p:nvPr/>
            </p:nvSpPr>
            <p:spPr bwMode="gray">
              <a:xfrm>
                <a:off x="2239" y="1824"/>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7" name="Oval 25"/>
              <p:cNvSpPr>
                <a:spLocks noChangeArrowheads="1"/>
              </p:cNvSpPr>
              <p:nvPr/>
            </p:nvSpPr>
            <p:spPr bwMode="gray">
              <a:xfrm>
                <a:off x="2301" y="1892"/>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8" name="Oval 26"/>
              <p:cNvSpPr>
                <a:spLocks noChangeArrowheads="1"/>
              </p:cNvSpPr>
              <p:nvPr/>
            </p:nvSpPr>
            <p:spPr bwMode="gray">
              <a:xfrm>
                <a:off x="2304" y="1892"/>
                <a:ext cx="933" cy="924"/>
              </a:xfrm>
              <a:prstGeom prst="ellipse">
                <a:avLst/>
              </a:prstGeom>
              <a:gradFill rotWithShape="1">
                <a:gsLst>
                  <a:gs pos="0">
                    <a:schemeClr val="hlink">
                      <a:gamma/>
                      <a:tint val="96471"/>
                      <a:invGamma/>
                    </a:schemeClr>
                  </a:gs>
                  <a:gs pos="50000">
                    <a:schemeClr val="hlink">
                      <a:alpha val="0"/>
                    </a:schemeClr>
                  </a:gs>
                  <a:gs pos="100000">
                    <a:schemeClr val="hlink">
                      <a:gamma/>
                      <a:tint val="96471"/>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9" name="Oval 27"/>
              <p:cNvSpPr>
                <a:spLocks noChangeArrowheads="1"/>
              </p:cNvSpPr>
              <p:nvPr/>
            </p:nvSpPr>
            <p:spPr bwMode="gray">
              <a:xfrm>
                <a:off x="2350" y="1933"/>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30" name="Group 28"/>
              <p:cNvGrpSpPr>
                <a:grpSpLocks/>
              </p:cNvGrpSpPr>
              <p:nvPr/>
            </p:nvGrpSpPr>
            <p:grpSpPr bwMode="auto">
              <a:xfrm>
                <a:off x="2363" y="1945"/>
                <a:ext cx="813" cy="805"/>
                <a:chOff x="4166" y="1706"/>
                <a:chExt cx="1252" cy="1252"/>
              </a:xfrm>
            </p:grpSpPr>
            <p:sp>
              <p:nvSpPr>
                <p:cNvPr id="32"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3"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4"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5"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31" name="Text Box 33"/>
              <p:cNvSpPr txBox="1">
                <a:spLocks noChangeArrowheads="1"/>
              </p:cNvSpPr>
              <p:nvPr/>
            </p:nvSpPr>
            <p:spPr bwMode="gray">
              <a:xfrm>
                <a:off x="2520" y="2243"/>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dirty="0">
                    <a:solidFill>
                      <a:srgbClr val="000000"/>
                    </a:solidFill>
                    <a:ea typeface="宋体" charset="-122"/>
                  </a:rPr>
                  <a:t>应用</a:t>
                </a:r>
                <a:endParaRPr lang="en-US" altLang="zh-CN" sz="2400" dirty="0">
                  <a:solidFill>
                    <a:srgbClr val="000000"/>
                  </a:solidFill>
                  <a:ea typeface="宋体" charset="-122"/>
                </a:endParaRPr>
              </a:p>
            </p:txBody>
          </p:sp>
        </p:grpSp>
        <p:sp>
          <p:nvSpPr>
            <p:cNvPr id="38" name="AutoShape 6"/>
            <p:cNvSpPr>
              <a:spLocks noChangeArrowheads="1"/>
            </p:cNvSpPr>
            <p:nvPr/>
          </p:nvSpPr>
          <p:spPr bwMode="gray">
            <a:xfrm rot="16200000">
              <a:off x="3854839" y="2456407"/>
              <a:ext cx="792163" cy="288925"/>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Oval 18"/>
            <p:cNvSpPr>
              <a:spLocks noChangeArrowheads="1"/>
            </p:cNvSpPr>
            <p:nvPr/>
          </p:nvSpPr>
          <p:spPr bwMode="gray">
            <a:xfrm>
              <a:off x="4123184" y="1772816"/>
              <a:ext cx="304800" cy="304800"/>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utoShape 5"/>
            <p:cNvSpPr>
              <a:spLocks noChangeArrowheads="1"/>
            </p:cNvSpPr>
            <p:nvPr/>
          </p:nvSpPr>
          <p:spPr bwMode="gray">
            <a:xfrm rot="5168373">
              <a:off x="3986681" y="4913583"/>
              <a:ext cx="792163" cy="288925"/>
            </a:xfrm>
            <a:prstGeom prst="rightArrow">
              <a:avLst>
                <a:gd name="adj1" fmla="val 35167"/>
                <a:gd name="adj2" fmla="val 111029"/>
              </a:avLst>
            </a:prstGeom>
            <a:solidFill>
              <a:schemeClr val="folHlink"/>
            </a:solidFill>
            <a:ln>
              <a:noFill/>
            </a:ln>
            <a:effectLst/>
            <a:extLst>
              <a:ext uri="{91240B29-F687-4F45-9708-019B960494DF}">
                <a14:hiddenLine xmlns:a14="http://schemas.microsoft.com/office/drawing/2010/main" w="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 name="Oval 21"/>
            <p:cNvSpPr>
              <a:spLocks noChangeArrowheads="1"/>
            </p:cNvSpPr>
            <p:nvPr/>
          </p:nvSpPr>
          <p:spPr bwMode="gray">
            <a:xfrm>
              <a:off x="4250920" y="5500464"/>
              <a:ext cx="304800" cy="304800"/>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Text Box 14"/>
          <p:cNvSpPr txBox="1">
            <a:spLocks noChangeArrowheads="1"/>
          </p:cNvSpPr>
          <p:nvPr/>
        </p:nvSpPr>
        <p:spPr bwMode="auto">
          <a:xfrm>
            <a:off x="755576" y="1988840"/>
            <a:ext cx="16321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b="1" dirty="0" smtClean="0">
                <a:ea typeface="宋体" charset="-122"/>
              </a:rPr>
              <a:t>计算机辅助设计</a:t>
            </a:r>
            <a:endParaRPr lang="en-US" altLang="zh-CN" sz="1600" b="1" dirty="0" smtClean="0">
              <a:ea typeface="宋体" charset="-122"/>
            </a:endParaRPr>
          </a:p>
          <a:p>
            <a:pPr eaLnBrk="0" hangingPunct="0"/>
            <a:r>
              <a:rPr lang="zh-CN" altLang="en-US" sz="1600" b="1" dirty="0" smtClean="0">
                <a:ea typeface="宋体" charset="-122"/>
              </a:rPr>
              <a:t>计算机辅助制造</a:t>
            </a:r>
            <a:endParaRPr lang="en-US" altLang="zh-CN" sz="1600" b="1" dirty="0">
              <a:ea typeface="宋体" charset="-122"/>
            </a:endParaRPr>
          </a:p>
        </p:txBody>
      </p:sp>
      <p:sp>
        <p:nvSpPr>
          <p:cNvPr id="46" name="Text Box 14"/>
          <p:cNvSpPr txBox="1">
            <a:spLocks noChangeArrowheads="1"/>
          </p:cNvSpPr>
          <p:nvPr/>
        </p:nvSpPr>
        <p:spPr bwMode="auto">
          <a:xfrm>
            <a:off x="3226657" y="1407477"/>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b="1" dirty="0">
                <a:ea typeface="宋体" charset="-122"/>
              </a:rPr>
              <a:t>人工智能</a:t>
            </a:r>
            <a:endParaRPr lang="en-US" altLang="zh-CN" sz="1600" b="1" dirty="0">
              <a:ea typeface="宋体" charset="-122"/>
            </a:endParaRPr>
          </a:p>
        </p:txBody>
      </p:sp>
      <p:sp>
        <p:nvSpPr>
          <p:cNvPr id="43" name="Oval 19"/>
          <p:cNvSpPr>
            <a:spLocks noChangeArrowheads="1"/>
          </p:cNvSpPr>
          <p:nvPr/>
        </p:nvSpPr>
        <p:spPr bwMode="gray">
          <a:xfrm>
            <a:off x="4860032" y="2204864"/>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47" name="Oval 19"/>
          <p:cNvSpPr>
            <a:spLocks noChangeArrowheads="1"/>
          </p:cNvSpPr>
          <p:nvPr/>
        </p:nvSpPr>
        <p:spPr bwMode="gray">
          <a:xfrm>
            <a:off x="5322050" y="3326550"/>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grpSp>
        <p:nvGrpSpPr>
          <p:cNvPr id="50" name="组合 49"/>
          <p:cNvGrpSpPr/>
          <p:nvPr/>
        </p:nvGrpSpPr>
        <p:grpSpPr>
          <a:xfrm>
            <a:off x="6300192" y="1306498"/>
            <a:ext cx="1800200" cy="1364683"/>
            <a:chOff x="6156176" y="980728"/>
            <a:chExt cx="2332087" cy="2002135"/>
          </a:xfrm>
        </p:grpSpPr>
        <p:pic>
          <p:nvPicPr>
            <p:cNvPr id="7169" name="Picture 1"/>
            <p:cNvPicPr>
              <a:picLocks noChangeAspect="1" noChangeArrowheads="1"/>
            </p:cNvPicPr>
            <p:nvPr/>
          </p:nvPicPr>
          <p:blipFill>
            <a:blip r:embed="rId2" cstate="print"/>
            <a:srcRect/>
            <a:stretch>
              <a:fillRect/>
            </a:stretch>
          </p:blipFill>
          <p:spPr bwMode="auto">
            <a:xfrm>
              <a:off x="6228184" y="1124744"/>
              <a:ext cx="771525" cy="942975"/>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7164288" y="980728"/>
              <a:ext cx="1323975" cy="64770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7092280" y="1628800"/>
              <a:ext cx="1082049" cy="792088"/>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6156176" y="2420888"/>
              <a:ext cx="2219325" cy="561975"/>
            </a:xfrm>
            <a:prstGeom prst="rect">
              <a:avLst/>
            </a:prstGeom>
            <a:noFill/>
            <a:ln w="9525">
              <a:noFill/>
              <a:miter lim="800000"/>
              <a:headEnd/>
              <a:tailEnd/>
            </a:ln>
          </p:spPr>
        </p:pic>
      </p:grpSp>
      <p:sp>
        <p:nvSpPr>
          <p:cNvPr id="49" name="Oval 19"/>
          <p:cNvSpPr>
            <a:spLocks noChangeArrowheads="1"/>
          </p:cNvSpPr>
          <p:nvPr/>
        </p:nvSpPr>
        <p:spPr bwMode="gray">
          <a:xfrm>
            <a:off x="4889342" y="4322756"/>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51" name="Oval 19"/>
          <p:cNvSpPr>
            <a:spLocks noChangeArrowheads="1"/>
          </p:cNvSpPr>
          <p:nvPr/>
        </p:nvSpPr>
        <p:spPr bwMode="gray">
          <a:xfrm>
            <a:off x="3813017" y="4772204"/>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52" name="Oval 19"/>
          <p:cNvSpPr>
            <a:spLocks noChangeArrowheads="1"/>
          </p:cNvSpPr>
          <p:nvPr/>
        </p:nvSpPr>
        <p:spPr bwMode="gray">
          <a:xfrm>
            <a:off x="2674353" y="4380237"/>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53" name="Oval 19"/>
          <p:cNvSpPr>
            <a:spLocks noChangeArrowheads="1"/>
          </p:cNvSpPr>
          <p:nvPr/>
        </p:nvSpPr>
        <p:spPr bwMode="gray">
          <a:xfrm>
            <a:off x="2150342" y="3316200"/>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54" name="Oval 19"/>
          <p:cNvSpPr>
            <a:spLocks noChangeArrowheads="1"/>
          </p:cNvSpPr>
          <p:nvPr/>
        </p:nvSpPr>
        <p:spPr bwMode="gray">
          <a:xfrm>
            <a:off x="2526756" y="2222785"/>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55" name="Oval 19"/>
          <p:cNvSpPr>
            <a:spLocks noChangeArrowheads="1"/>
          </p:cNvSpPr>
          <p:nvPr/>
        </p:nvSpPr>
        <p:spPr bwMode="gray">
          <a:xfrm>
            <a:off x="3712842" y="1780893"/>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grpSp>
        <p:nvGrpSpPr>
          <p:cNvPr id="3" name="组合 2"/>
          <p:cNvGrpSpPr/>
          <p:nvPr/>
        </p:nvGrpSpPr>
        <p:grpSpPr>
          <a:xfrm>
            <a:off x="6732240" y="3132462"/>
            <a:ext cx="2227510" cy="1247775"/>
            <a:chOff x="6732240" y="3132462"/>
            <a:chExt cx="2227510" cy="1247775"/>
          </a:xfrm>
        </p:grpSpPr>
        <p:pic>
          <p:nvPicPr>
            <p:cNvPr id="440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240" y="3230735"/>
              <a:ext cx="15240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6775" y="3132462"/>
              <a:ext cx="9429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403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8317" y="4912894"/>
            <a:ext cx="39814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图片 59" descr="天河二号 - 副本.jpg"/>
          <p:cNvPicPr/>
          <p:nvPr/>
        </p:nvPicPr>
        <p:blipFill>
          <a:blip r:embed="rId9" cstate="print"/>
          <a:stretch>
            <a:fillRect/>
          </a:stretch>
        </p:blipFill>
        <p:spPr>
          <a:xfrm>
            <a:off x="2727036" y="5445224"/>
            <a:ext cx="1642506" cy="1012594"/>
          </a:xfrm>
          <a:prstGeom prst="rect">
            <a:avLst/>
          </a:prstGeom>
        </p:spPr>
      </p:pic>
      <p:pic>
        <p:nvPicPr>
          <p:cNvPr id="61" name="图片 60" descr="IBM大型机 - 副本.jpg"/>
          <p:cNvPicPr/>
          <p:nvPr/>
        </p:nvPicPr>
        <p:blipFill>
          <a:blip r:embed="rId10" cstate="print"/>
          <a:stretch>
            <a:fillRect/>
          </a:stretch>
        </p:blipFill>
        <p:spPr>
          <a:xfrm>
            <a:off x="256367" y="5017456"/>
            <a:ext cx="1563719" cy="1330110"/>
          </a:xfrm>
          <a:prstGeom prst="rect">
            <a:avLst/>
          </a:prstGeom>
        </p:spPr>
      </p:pic>
      <p:pic>
        <p:nvPicPr>
          <p:cNvPr id="44038"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86" y="3559112"/>
            <a:ext cx="2120203" cy="102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9" name="Picture 7"/>
          <p:cNvPicPr>
            <a:picLocks noChangeAspect="1" noChangeArrowheads="1"/>
          </p:cNvPicPr>
          <p:nvPr/>
        </p:nvPicPr>
        <p:blipFill rotWithShape="1">
          <a:blip r:embed="rId12">
            <a:extLst>
              <a:ext uri="{28A0092B-C50C-407E-A947-70E740481C1C}">
                <a14:useLocalDpi xmlns:a14="http://schemas.microsoft.com/office/drawing/2010/main" val="0"/>
              </a:ext>
            </a:extLst>
          </a:blip>
          <a:srcRect b="15888"/>
          <a:stretch/>
        </p:blipFill>
        <p:spPr bwMode="auto">
          <a:xfrm>
            <a:off x="431805" y="1052194"/>
            <a:ext cx="1270751" cy="87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4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3790" y="1011056"/>
            <a:ext cx="14859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79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7"/>
                                        </p:tgtEl>
                                        <p:attrNameLst>
                                          <p:attrName>style.visibility</p:attrName>
                                        </p:attrNameLst>
                                      </p:cBhvr>
                                      <p:to>
                                        <p:strVal val="visible"/>
                                      </p:to>
                                    </p:set>
                                  </p:childTnLst>
                                  <p:subTnLst>
                                    <p:set>
                                      <p:cBhvr override="childStyle">
                                        <p:cTn dur="1" fill="hold" display="0" masterRel="nextClick" afterEffect="1"/>
                                        <p:tgtEl>
                                          <p:spTgt spid="4403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038"/>
                                        </p:tgtEl>
                                        <p:attrNameLst>
                                          <p:attrName>style.visibility</p:attrName>
                                        </p:attrNameLst>
                                      </p:cBhvr>
                                      <p:to>
                                        <p:strVal val="visible"/>
                                      </p:to>
                                    </p:set>
                                  </p:childTnLst>
                                  <p:subTnLst>
                                    <p:set>
                                      <p:cBhvr override="childStyle">
                                        <p:cTn dur="1" fill="hold" display="0" masterRel="nextClick" afterEffect="1"/>
                                        <p:tgtEl>
                                          <p:spTgt spid="44038"/>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039"/>
                                        </p:tgtEl>
                                        <p:attrNameLst>
                                          <p:attrName>style.visibility</p:attrName>
                                        </p:attrNameLst>
                                      </p:cBhvr>
                                      <p:to>
                                        <p:strVal val="visible"/>
                                      </p:to>
                                    </p:set>
                                  </p:childTnLst>
                                  <p:subTnLst>
                                    <p:set>
                                      <p:cBhvr override="childStyle">
                                        <p:cTn dur="1" fill="hold" display="0" masterRel="nextClick" afterEffect="1"/>
                                        <p:tgtEl>
                                          <p:spTgt spid="44039"/>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040"/>
                                        </p:tgtEl>
                                        <p:attrNameLst>
                                          <p:attrName>style.visibility</p:attrName>
                                        </p:attrNameLst>
                                      </p:cBhvr>
                                      <p:to>
                                        <p:strVal val="visible"/>
                                      </p:to>
                                    </p:set>
                                  </p:childTnLst>
                                  <p:subTnLst>
                                    <p:set>
                                      <p:cBhvr override="childStyle">
                                        <p:cTn dur="1" fill="hold" display="0" masterRel="nextClick" afterEffect="1"/>
                                        <p:tgtEl>
                                          <p:spTgt spid="44040"/>
                                        </p:tgtEl>
                                        <p:attrNameLst>
                                          <p:attrName>style.visibility</p:attrName>
                                        </p:attrNameLst>
                                      </p:cBhvr>
                                      <p:to>
                                        <p:strVal val="hidden"/>
                                      </p:to>
                                    </p:set>
                                  </p:sub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49" grpId="0" animBg="1"/>
      <p:bldP spid="51" grpId="0" animBg="1"/>
      <p:bldP spid="52" grpId="0" animBg="1"/>
      <p:bldP spid="53" grpId="0" animBg="1"/>
      <p:bldP spid="54"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性能指标</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99" name="内容占位符 5"/>
          <p:cNvGraphicFramePr>
            <a:graphicFrameLocks noGrp="1"/>
          </p:cNvGraphicFramePr>
          <p:nvPr>
            <p:ph idx="1"/>
          </p:nvPr>
        </p:nvGraphicFramePr>
        <p:xfrm>
          <a:off x="323528" y="1196752"/>
          <a:ext cx="4968552" cy="460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703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i="0" dirty="0"/>
              <a:t>计算机中的信息表示</a:t>
            </a:r>
            <a:endParaRPr lang="zh-CN" altLang="en-US" b="1" i="0"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AutoShape 3"/>
          <p:cNvSpPr>
            <a:spLocks noChangeArrowheads="1"/>
          </p:cNvSpPr>
          <p:nvPr/>
        </p:nvSpPr>
        <p:spPr bwMode="gray">
          <a:xfrm>
            <a:off x="2360712" y="1315814"/>
            <a:ext cx="4343400"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 name="AutoShape 4"/>
          <p:cNvSpPr>
            <a:spLocks noChangeArrowheads="1"/>
          </p:cNvSpPr>
          <p:nvPr/>
        </p:nvSpPr>
        <p:spPr bwMode="gray">
          <a:xfrm>
            <a:off x="1979712" y="1196752"/>
            <a:ext cx="685800" cy="685800"/>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 name="Text Box 5"/>
          <p:cNvSpPr txBox="1">
            <a:spLocks noChangeArrowheads="1"/>
          </p:cNvSpPr>
          <p:nvPr/>
        </p:nvSpPr>
        <p:spPr bwMode="gray">
          <a:xfrm>
            <a:off x="2846252" y="1371377"/>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en-US" b="1" dirty="0"/>
              <a:t>信息编码与数制的基本概念</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gray">
          <a:xfrm>
            <a:off x="2133700" y="1295177"/>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1</a:t>
            </a:r>
          </a:p>
        </p:txBody>
      </p:sp>
      <p:sp>
        <p:nvSpPr>
          <p:cNvPr id="9" name="AutoShape 7"/>
          <p:cNvSpPr>
            <a:spLocks noChangeArrowheads="1"/>
          </p:cNvSpPr>
          <p:nvPr/>
        </p:nvSpPr>
        <p:spPr bwMode="gray">
          <a:xfrm>
            <a:off x="2360712" y="2514054"/>
            <a:ext cx="4343400" cy="45720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0" name="AutoShape 8"/>
          <p:cNvSpPr>
            <a:spLocks noChangeArrowheads="1"/>
          </p:cNvSpPr>
          <p:nvPr/>
        </p:nvSpPr>
        <p:spPr bwMode="ltGray">
          <a:xfrm>
            <a:off x="1979712" y="2394992"/>
            <a:ext cx="685800" cy="68580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1" name="Text Box 9"/>
          <p:cNvSpPr txBox="1">
            <a:spLocks noChangeArrowheads="1"/>
          </p:cNvSpPr>
          <p:nvPr/>
        </p:nvSpPr>
        <p:spPr bwMode="gray">
          <a:xfrm>
            <a:off x="2852936" y="2569617"/>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en-US" b="1" dirty="0"/>
              <a:t>数制之间的相互转换</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2" name="Text Box 10"/>
          <p:cNvSpPr txBox="1">
            <a:spLocks noChangeArrowheads="1"/>
          </p:cNvSpPr>
          <p:nvPr/>
        </p:nvSpPr>
        <p:spPr bwMode="gray">
          <a:xfrm>
            <a:off x="2133700" y="2493417"/>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2</a:t>
            </a:r>
          </a:p>
        </p:txBody>
      </p:sp>
      <p:sp>
        <p:nvSpPr>
          <p:cNvPr id="13" name="AutoShape 11"/>
          <p:cNvSpPr>
            <a:spLocks noChangeArrowheads="1"/>
          </p:cNvSpPr>
          <p:nvPr/>
        </p:nvSpPr>
        <p:spPr bwMode="gray">
          <a:xfrm>
            <a:off x="2360712" y="3784302"/>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4" name="AutoShape 12"/>
          <p:cNvSpPr>
            <a:spLocks noChangeArrowheads="1"/>
          </p:cNvSpPr>
          <p:nvPr/>
        </p:nvSpPr>
        <p:spPr bwMode="gray">
          <a:xfrm>
            <a:off x="1979712" y="3665240"/>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5" name="Text Box 13"/>
          <p:cNvSpPr txBox="1">
            <a:spLocks noChangeArrowheads="1"/>
          </p:cNvSpPr>
          <p:nvPr/>
        </p:nvSpPr>
        <p:spPr bwMode="gray">
          <a:xfrm>
            <a:off x="2852936" y="3839865"/>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en-US" b="1" dirty="0"/>
              <a:t>数制之间的相互转换</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6" name="Text Box 14"/>
          <p:cNvSpPr txBox="1">
            <a:spLocks noChangeArrowheads="1"/>
          </p:cNvSpPr>
          <p:nvPr/>
        </p:nvSpPr>
        <p:spPr bwMode="gray">
          <a:xfrm>
            <a:off x="2133700" y="376366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
        <p:nvSpPr>
          <p:cNvPr id="18" name="Rectangle 6"/>
          <p:cNvSpPr>
            <a:spLocks noChangeArrowheads="1"/>
          </p:cNvSpPr>
          <p:nvPr/>
        </p:nvSpPr>
        <p:spPr bwMode="auto">
          <a:xfrm>
            <a:off x="423863" y="5014416"/>
            <a:ext cx="82296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75000"/>
              <a:buFont typeface="Wingdings" pitchFamily="2" charset="2"/>
              <a:buNone/>
            </a:pPr>
            <a:r>
              <a:rPr lang="zh-CN" altLang="en-US" sz="3200" b="1" dirty="0" smtClean="0">
                <a:solidFill>
                  <a:srgbClr val="0000CC"/>
                </a:solidFill>
                <a:latin typeface="隶书" pitchFamily="49" charset="-122"/>
                <a:ea typeface="隶书" pitchFamily="49" charset="-122"/>
              </a:rPr>
              <a:t>提问</a:t>
            </a:r>
            <a:r>
              <a:rPr lang="en-US" altLang="zh-CN" sz="3200" b="1" dirty="0" smtClean="0">
                <a:solidFill>
                  <a:srgbClr val="0000CC"/>
                </a:solidFill>
                <a:latin typeface="隶书" pitchFamily="49" charset="-122"/>
                <a:ea typeface="隶书" pitchFamily="49" charset="-122"/>
              </a:rPr>
              <a:t>1</a:t>
            </a:r>
            <a:r>
              <a:rPr lang="zh-CN" altLang="en-US" sz="3200" b="1" dirty="0" smtClean="0">
                <a:solidFill>
                  <a:srgbClr val="0000CC"/>
                </a:solidFill>
                <a:latin typeface="隶书" pitchFamily="49" charset="-122"/>
                <a:ea typeface="隶书" pitchFamily="49" charset="-122"/>
              </a:rPr>
              <a:t>：</a:t>
            </a:r>
            <a:r>
              <a:rPr lang="zh-CN" altLang="en-US" sz="3200" b="1" dirty="0">
                <a:solidFill>
                  <a:srgbClr val="0000CC"/>
                </a:solidFill>
                <a:latin typeface="隶书" pitchFamily="49" charset="-122"/>
                <a:ea typeface="隶书" pitchFamily="49" charset="-122"/>
              </a:rPr>
              <a:t>你所了解的二进制是怎样的？</a:t>
            </a:r>
            <a:endParaRPr lang="en-US" altLang="zh-CN" sz="3200" b="1" dirty="0">
              <a:solidFill>
                <a:srgbClr val="0000CC"/>
              </a:solidFill>
              <a:latin typeface="隶书" pitchFamily="49" charset="-122"/>
              <a:ea typeface="隶书" pitchFamily="49" charset="-122"/>
            </a:endParaRPr>
          </a:p>
        </p:txBody>
      </p:sp>
      <p:sp>
        <p:nvSpPr>
          <p:cNvPr id="19" name="Rectangle 6"/>
          <p:cNvSpPr>
            <a:spLocks noChangeArrowheads="1"/>
          </p:cNvSpPr>
          <p:nvPr/>
        </p:nvSpPr>
        <p:spPr bwMode="auto">
          <a:xfrm>
            <a:off x="407988" y="5517654"/>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75000"/>
              <a:buFont typeface="Wingdings" pitchFamily="2" charset="2"/>
              <a:buNone/>
            </a:pPr>
            <a:r>
              <a:rPr lang="zh-CN" altLang="en-US" sz="3200" b="1" dirty="0" smtClean="0">
                <a:solidFill>
                  <a:srgbClr val="0000CC"/>
                </a:solidFill>
                <a:latin typeface="隶书" pitchFamily="49" charset="-122"/>
                <a:ea typeface="隶书" pitchFamily="49" charset="-122"/>
              </a:rPr>
              <a:t>提问</a:t>
            </a:r>
            <a:r>
              <a:rPr lang="en-US" altLang="zh-CN" sz="3200" b="1" dirty="0" smtClean="0">
                <a:solidFill>
                  <a:srgbClr val="0000CC"/>
                </a:solidFill>
                <a:latin typeface="隶书" pitchFamily="49" charset="-122"/>
                <a:ea typeface="隶书" pitchFamily="49" charset="-122"/>
              </a:rPr>
              <a:t>2</a:t>
            </a:r>
            <a:r>
              <a:rPr lang="zh-CN" altLang="en-US" sz="3200" b="1" dirty="0" smtClean="0">
                <a:solidFill>
                  <a:srgbClr val="0000CC"/>
                </a:solidFill>
                <a:latin typeface="隶书" pitchFamily="49" charset="-122"/>
                <a:ea typeface="隶书" pitchFamily="49" charset="-122"/>
              </a:rPr>
              <a:t>：</a:t>
            </a:r>
            <a:r>
              <a:rPr lang="zh-CN" altLang="en-US" sz="3200" b="1" dirty="0">
                <a:solidFill>
                  <a:srgbClr val="0000CC"/>
                </a:solidFill>
                <a:latin typeface="隶书" pitchFamily="49" charset="-122"/>
                <a:ea typeface="隶书" pitchFamily="49" charset="-122"/>
              </a:rPr>
              <a:t>在生活中，大家还知道哪些进制？</a:t>
            </a:r>
          </a:p>
        </p:txBody>
      </p:sp>
    </p:spTree>
    <p:extLst>
      <p:ext uri="{BB962C8B-B14F-4D97-AF65-F5344CB8AC3E}">
        <p14:creationId xmlns:p14="http://schemas.microsoft.com/office/powerpoint/2010/main" val="164867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信息编码与数制的基本</a:t>
            </a:r>
            <a:r>
              <a:rPr lang="zh-CN" altLang="en-US" b="1" i="0" dirty="0" smtClean="0"/>
              <a:t>概念</a:t>
            </a:r>
            <a:endParaRPr lang="zh-CN" altLang="en-US" b="1" i="0" dirty="0"/>
          </a:p>
        </p:txBody>
      </p:sp>
      <p:sp>
        <p:nvSpPr>
          <p:cNvPr id="3" name="内容占位符 2"/>
          <p:cNvSpPr>
            <a:spLocks noGrp="1"/>
          </p:cNvSpPr>
          <p:nvPr>
            <p:ph idx="1"/>
          </p:nvPr>
        </p:nvSpPr>
        <p:spPr>
          <a:xfrm>
            <a:off x="457200" y="1524001"/>
            <a:ext cx="8229600" cy="1544960"/>
          </a:xfrm>
        </p:spPr>
        <p:txBody>
          <a:bodyPr/>
          <a:lstStyle/>
          <a:p>
            <a:r>
              <a:rPr lang="zh-CN" altLang="zh-CN" b="1" dirty="0" smtClean="0"/>
              <a:t>信息编码的基本概念</a:t>
            </a:r>
            <a:endParaRPr lang="en-US" altLang="zh-CN" b="1" dirty="0" smtClean="0"/>
          </a:p>
          <a:p>
            <a:pPr lvl="1"/>
            <a:r>
              <a:rPr lang="zh-CN" altLang="zh-CN" dirty="0" smtClean="0"/>
              <a:t>所谓信息编码，就是采用少量基本符号（数码）和一定的组合原则来区别和表示信息。</a:t>
            </a:r>
            <a:endParaRPr lang="en-US" altLang="zh-CN" dirty="0" smtClean="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矩形 4"/>
          <p:cNvSpPr/>
          <p:nvPr/>
        </p:nvSpPr>
        <p:spPr>
          <a:xfrm>
            <a:off x="307416" y="3086669"/>
            <a:ext cx="7848872" cy="523220"/>
          </a:xfrm>
          <a:prstGeom prst="rect">
            <a:avLst/>
          </a:prstGeom>
        </p:spPr>
        <p:txBody>
          <a:bodyPr wrap="square">
            <a:spAutoFit/>
          </a:bodyPr>
          <a:lstStyle/>
          <a:p>
            <a:pPr lvl="1"/>
            <a:r>
              <a:rPr lang="zh-CN" altLang="zh-CN" sz="2800" dirty="0">
                <a:latin typeface="微软雅黑" pitchFamily="34" charset="-122"/>
                <a:ea typeface="微软雅黑" pitchFamily="34" charset="-122"/>
              </a:rPr>
              <a:t>计算机内部均采用二进制编码来表示各种</a:t>
            </a:r>
            <a:r>
              <a:rPr lang="zh-CN" altLang="zh-CN" sz="2800" dirty="0" smtClean="0">
                <a:latin typeface="微软雅黑" pitchFamily="34" charset="-122"/>
                <a:ea typeface="微软雅黑" pitchFamily="34" charset="-122"/>
              </a:rPr>
              <a:t>信息</a:t>
            </a:r>
            <a:endParaRPr lang="en-US" altLang="zh-CN" sz="2800" dirty="0">
              <a:latin typeface="微软雅黑" pitchFamily="34" charset="-122"/>
              <a:ea typeface="微软雅黑" pitchFamily="34" charset="-122"/>
            </a:endParaRPr>
          </a:p>
        </p:txBody>
      </p:sp>
      <p:sp>
        <p:nvSpPr>
          <p:cNvPr id="7" name="矩形 6"/>
          <p:cNvSpPr/>
          <p:nvPr/>
        </p:nvSpPr>
        <p:spPr>
          <a:xfrm>
            <a:off x="611560" y="3984038"/>
            <a:ext cx="4572000" cy="1815882"/>
          </a:xfrm>
          <a:prstGeom prst="rect">
            <a:avLst/>
          </a:prstGeom>
        </p:spPr>
        <p:txBody>
          <a:bodyPr>
            <a:spAutoFit/>
          </a:bodyPr>
          <a:lstStyle/>
          <a:p>
            <a:pPr lvl="1"/>
            <a:r>
              <a:rPr lang="zh-CN" altLang="zh-CN" sz="2800" dirty="0">
                <a:latin typeface="微软雅黑" pitchFamily="34" charset="-122"/>
                <a:ea typeface="微软雅黑" pitchFamily="34" charset="-122"/>
              </a:rPr>
              <a:t>容易实现</a:t>
            </a:r>
            <a:endParaRPr lang="en-US" altLang="zh-CN" sz="2800" dirty="0">
              <a:latin typeface="微软雅黑" pitchFamily="34" charset="-122"/>
              <a:ea typeface="微软雅黑" pitchFamily="34" charset="-122"/>
            </a:endParaRPr>
          </a:p>
          <a:p>
            <a:pPr lvl="1"/>
            <a:r>
              <a:rPr lang="zh-CN" altLang="zh-CN" sz="2800" dirty="0">
                <a:latin typeface="微软雅黑" pitchFamily="34" charset="-122"/>
                <a:ea typeface="微软雅黑" pitchFamily="34" charset="-122"/>
              </a:rPr>
              <a:t>可靠性高</a:t>
            </a:r>
            <a:endParaRPr lang="en-US" altLang="zh-CN" sz="2800" dirty="0">
              <a:latin typeface="微软雅黑" pitchFamily="34" charset="-122"/>
              <a:ea typeface="微软雅黑" pitchFamily="34" charset="-122"/>
            </a:endParaRPr>
          </a:p>
          <a:p>
            <a:pPr lvl="1"/>
            <a:r>
              <a:rPr lang="zh-CN" altLang="zh-CN" sz="2800" dirty="0">
                <a:latin typeface="微软雅黑" pitchFamily="34" charset="-122"/>
                <a:ea typeface="微软雅黑" pitchFamily="34" charset="-122"/>
              </a:rPr>
              <a:t>运算简单</a:t>
            </a:r>
            <a:endParaRPr lang="en-US" altLang="zh-CN" sz="2800" dirty="0">
              <a:latin typeface="微软雅黑" pitchFamily="34" charset="-122"/>
              <a:ea typeface="微软雅黑" pitchFamily="34" charset="-122"/>
            </a:endParaRPr>
          </a:p>
          <a:p>
            <a:pPr lvl="1"/>
            <a:r>
              <a:rPr lang="zh-CN" altLang="zh-CN" sz="2800" dirty="0">
                <a:latin typeface="微软雅黑" pitchFamily="34" charset="-122"/>
                <a:ea typeface="微软雅黑" pitchFamily="34" charset="-122"/>
              </a:rPr>
              <a:t>易于</a:t>
            </a:r>
            <a:r>
              <a:rPr lang="zh-CN" altLang="zh-CN" sz="2800" dirty="0" smtClean="0">
                <a:latin typeface="微软雅黑" pitchFamily="34" charset="-122"/>
                <a:ea typeface="微软雅黑" pitchFamily="34" charset="-122"/>
              </a:rPr>
              <a:t>逻辑运</a:t>
            </a:r>
            <a:r>
              <a:rPr lang="zh-CN" altLang="en-US" sz="2800" dirty="0">
                <a:latin typeface="微软雅黑" pitchFamily="34" charset="-122"/>
                <a:ea typeface="微软雅黑" pitchFamily="34" charset="-122"/>
              </a:rPr>
              <a:t>算</a:t>
            </a:r>
            <a:endParaRPr lang="en-US" altLang="zh-CN" sz="2800" b="1" dirty="0">
              <a:latin typeface="微软雅黑" pitchFamily="34" charset="-122"/>
              <a:ea typeface="微软雅黑" pitchFamily="34" charset="-122"/>
            </a:endParaRPr>
          </a:p>
        </p:txBody>
      </p:sp>
    </p:spTree>
    <p:extLst>
      <p:ext uri="{BB962C8B-B14F-4D97-AF65-F5344CB8AC3E}">
        <p14:creationId xmlns:p14="http://schemas.microsoft.com/office/powerpoint/2010/main" val="375681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数制的基本概念</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3"/>
          <p:cNvSpPr txBox="1">
            <a:spLocks noChangeArrowheads="1"/>
          </p:cNvSpPr>
          <p:nvPr/>
        </p:nvSpPr>
        <p:spPr bwMode="auto">
          <a:xfrm>
            <a:off x="467544" y="1232539"/>
            <a:ext cx="8153400" cy="954088"/>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zh-CN" altLang="en-US" sz="1800" dirty="0">
                <a:solidFill>
                  <a:srgbClr val="800000"/>
                </a:solidFill>
                <a:latin typeface="楷体_GB2312" pitchFamily="49" charset="-122"/>
                <a:ea typeface="楷体_GB2312" pitchFamily="49" charset="-122"/>
                <a:sym typeface="Wingdings 2" pitchFamily="18" charset="2"/>
              </a:rPr>
              <a:t>（</a:t>
            </a:r>
            <a:r>
              <a:rPr lang="en-US" altLang="zh-CN" sz="1800" dirty="0">
                <a:solidFill>
                  <a:srgbClr val="800000"/>
                </a:solidFill>
                <a:latin typeface="楷体_GB2312" pitchFamily="49" charset="-122"/>
                <a:ea typeface="楷体_GB2312" pitchFamily="49" charset="-122"/>
                <a:sym typeface="Wingdings 2" pitchFamily="18" charset="2"/>
              </a:rPr>
              <a:t>1</a:t>
            </a:r>
            <a:r>
              <a:rPr lang="zh-CN" altLang="en-US" sz="1800" dirty="0">
                <a:solidFill>
                  <a:srgbClr val="800000"/>
                </a:solidFill>
                <a:latin typeface="楷体_GB2312" pitchFamily="49" charset="-122"/>
                <a:ea typeface="楷体_GB2312" pitchFamily="49" charset="-122"/>
                <a:sym typeface="Wingdings 2" pitchFamily="18" charset="2"/>
              </a:rPr>
              <a:t>）十进制</a:t>
            </a:r>
          </a:p>
          <a:p>
            <a:pPr eaLnBrk="1" hangingPunct="1"/>
            <a:r>
              <a:rPr lang="zh-CN" altLang="en-US" sz="1800" dirty="0">
                <a:solidFill>
                  <a:schemeClr val="accent2"/>
                </a:solidFill>
                <a:latin typeface="楷体_GB2312" pitchFamily="49" charset="-122"/>
                <a:ea typeface="楷体_GB2312" pitchFamily="49" charset="-122"/>
                <a:sym typeface="Wingdings 2" pitchFamily="18" charset="2"/>
              </a:rPr>
              <a:t>    </a:t>
            </a:r>
            <a:r>
              <a:rPr lang="zh-CN" altLang="en-US" sz="1800" dirty="0">
                <a:solidFill>
                  <a:schemeClr val="accent1"/>
                </a:solidFill>
                <a:latin typeface="楷体_GB2312" pitchFamily="49" charset="-122"/>
                <a:ea typeface="楷体_GB2312" pitchFamily="49" charset="-122"/>
                <a:sym typeface="Wingdings 2" pitchFamily="18" charset="2"/>
              </a:rPr>
              <a:t>基数为</a:t>
            </a:r>
            <a:r>
              <a:rPr lang="en-US" altLang="zh-CN" sz="1800" dirty="0">
                <a:solidFill>
                  <a:schemeClr val="accent1"/>
                </a:solidFill>
                <a:latin typeface="楷体_GB2312" pitchFamily="49" charset="-122"/>
                <a:ea typeface="楷体_GB2312" pitchFamily="49" charset="-122"/>
                <a:sym typeface="Wingdings 2" pitchFamily="18" charset="2"/>
              </a:rPr>
              <a:t>10</a:t>
            </a:r>
            <a:r>
              <a:rPr lang="zh-CN" altLang="en-US" sz="1800" dirty="0">
                <a:solidFill>
                  <a:schemeClr val="accent1"/>
                </a:solidFill>
                <a:latin typeface="楷体_GB2312" pitchFamily="49" charset="-122"/>
                <a:ea typeface="楷体_GB2312" pitchFamily="49" charset="-122"/>
                <a:sym typeface="Wingdings 2" pitchFamily="18" charset="2"/>
              </a:rPr>
              <a:t>，即“逢十进一”。它含有</a:t>
            </a:r>
            <a:r>
              <a:rPr lang="en-US" altLang="zh-CN" sz="1800" dirty="0">
                <a:solidFill>
                  <a:schemeClr val="accent1"/>
                </a:solidFill>
                <a:latin typeface="楷体_GB2312" pitchFamily="49" charset="-122"/>
                <a:ea typeface="楷体_GB2312" pitchFamily="49" charset="-122"/>
                <a:sym typeface="Wingdings 2" pitchFamily="18" charset="2"/>
              </a:rPr>
              <a:t>10</a:t>
            </a:r>
            <a:r>
              <a:rPr lang="zh-CN" altLang="en-US" sz="1800" dirty="0">
                <a:solidFill>
                  <a:schemeClr val="accent1"/>
                </a:solidFill>
                <a:latin typeface="楷体_GB2312" pitchFamily="49" charset="-122"/>
                <a:ea typeface="楷体_GB2312" pitchFamily="49" charset="-122"/>
                <a:sym typeface="Wingdings 2" pitchFamily="18" charset="2"/>
              </a:rPr>
              <a:t>个数字符号：</a:t>
            </a:r>
            <a:r>
              <a:rPr lang="en-US" altLang="zh-CN" sz="1800" dirty="0">
                <a:solidFill>
                  <a:schemeClr val="accent1"/>
                </a:solidFill>
                <a:latin typeface="楷体_GB2312" pitchFamily="49" charset="-122"/>
                <a:ea typeface="楷体_GB2312" pitchFamily="49" charset="-122"/>
                <a:sym typeface="Wingdings 2" pitchFamily="18" charset="2"/>
              </a:rPr>
              <a:t>0</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1</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2</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3</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4</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5</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6</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7</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8</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9</a:t>
            </a:r>
            <a:r>
              <a:rPr lang="zh-CN" altLang="en-US" sz="1800" dirty="0">
                <a:solidFill>
                  <a:schemeClr val="accent1"/>
                </a:solidFill>
                <a:latin typeface="楷体_GB2312" pitchFamily="49" charset="-122"/>
                <a:ea typeface="楷体_GB2312" pitchFamily="49" charset="-122"/>
                <a:sym typeface="Wingdings 2" pitchFamily="18" charset="2"/>
              </a:rPr>
              <a:t>。位权为</a:t>
            </a:r>
            <a:r>
              <a:rPr lang="en-US" altLang="zh-CN" sz="1800" dirty="0">
                <a:solidFill>
                  <a:schemeClr val="accent1"/>
                </a:solidFill>
                <a:latin typeface="楷体_GB2312" pitchFamily="49" charset="-122"/>
                <a:ea typeface="楷体_GB2312" pitchFamily="49" charset="-122"/>
                <a:sym typeface="Wingdings 2" pitchFamily="18" charset="2"/>
              </a:rPr>
              <a:t>10i</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i=-m</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n-1</a:t>
            </a:r>
            <a:r>
              <a:rPr lang="zh-CN" altLang="en-US" sz="1800" dirty="0">
                <a:solidFill>
                  <a:schemeClr val="accent1"/>
                </a:solidFill>
                <a:latin typeface="楷体_GB2312" pitchFamily="49" charset="-122"/>
                <a:ea typeface="楷体_GB2312" pitchFamily="49" charset="-122"/>
                <a:sym typeface="Wingdings 2" pitchFamily="18" charset="2"/>
              </a:rPr>
              <a:t>，其中</a:t>
            </a:r>
            <a:r>
              <a:rPr lang="en-US" altLang="zh-CN" sz="1800" dirty="0">
                <a:solidFill>
                  <a:schemeClr val="accent1"/>
                </a:solidFill>
                <a:latin typeface="楷体_GB2312" pitchFamily="49" charset="-122"/>
                <a:ea typeface="楷体_GB2312" pitchFamily="49" charset="-122"/>
                <a:sym typeface="Wingdings 2" pitchFamily="18" charset="2"/>
              </a:rPr>
              <a:t>m</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n</a:t>
            </a:r>
            <a:r>
              <a:rPr lang="zh-CN" altLang="en-US" sz="1800" dirty="0">
                <a:solidFill>
                  <a:schemeClr val="accent1"/>
                </a:solidFill>
                <a:latin typeface="楷体_GB2312" pitchFamily="49" charset="-122"/>
                <a:ea typeface="楷体_GB2312" pitchFamily="49" charset="-122"/>
                <a:sym typeface="Wingdings 2" pitchFamily="18" charset="2"/>
              </a:rPr>
              <a:t>为自然数）。</a:t>
            </a:r>
          </a:p>
        </p:txBody>
      </p:sp>
      <p:sp>
        <p:nvSpPr>
          <p:cNvPr id="6" name="Text Box 6"/>
          <p:cNvSpPr txBox="1">
            <a:spLocks noChangeArrowheads="1"/>
          </p:cNvSpPr>
          <p:nvPr/>
        </p:nvSpPr>
        <p:spPr bwMode="auto">
          <a:xfrm>
            <a:off x="467544" y="2402904"/>
            <a:ext cx="8153400" cy="954088"/>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zh-CN" altLang="en-US" sz="1800" dirty="0">
                <a:solidFill>
                  <a:srgbClr val="800000"/>
                </a:solidFill>
                <a:latin typeface="楷体_GB2312" pitchFamily="49" charset="-122"/>
                <a:ea typeface="楷体_GB2312" pitchFamily="49" charset="-122"/>
                <a:sym typeface="Wingdings 2" pitchFamily="18" charset="2"/>
              </a:rPr>
              <a:t>（</a:t>
            </a:r>
            <a:r>
              <a:rPr lang="en-US" altLang="zh-CN" sz="1800" dirty="0">
                <a:solidFill>
                  <a:srgbClr val="800000"/>
                </a:solidFill>
                <a:latin typeface="楷体_GB2312" pitchFamily="49" charset="-122"/>
                <a:ea typeface="楷体_GB2312" pitchFamily="49" charset="-122"/>
                <a:sym typeface="Wingdings 2" pitchFamily="18" charset="2"/>
              </a:rPr>
              <a:t>2</a:t>
            </a:r>
            <a:r>
              <a:rPr lang="zh-CN" altLang="en-US" sz="1800" dirty="0">
                <a:solidFill>
                  <a:srgbClr val="800000"/>
                </a:solidFill>
                <a:latin typeface="楷体_GB2312" pitchFamily="49" charset="-122"/>
                <a:ea typeface="楷体_GB2312" pitchFamily="49" charset="-122"/>
                <a:sym typeface="Wingdings 2" pitchFamily="18" charset="2"/>
              </a:rPr>
              <a:t>）二进制</a:t>
            </a:r>
          </a:p>
          <a:p>
            <a:pPr eaLnBrk="1" hangingPunct="1"/>
            <a:r>
              <a:rPr lang="zh-CN" altLang="en-US" sz="1800" dirty="0">
                <a:solidFill>
                  <a:schemeClr val="accent2"/>
                </a:solidFill>
                <a:latin typeface="楷体_GB2312" pitchFamily="49" charset="-122"/>
                <a:ea typeface="楷体_GB2312" pitchFamily="49" charset="-122"/>
                <a:sym typeface="Wingdings 2" pitchFamily="18" charset="2"/>
              </a:rPr>
              <a:t>    </a:t>
            </a:r>
            <a:r>
              <a:rPr lang="zh-CN" altLang="en-US" sz="1800" dirty="0">
                <a:solidFill>
                  <a:schemeClr val="accent1"/>
                </a:solidFill>
                <a:latin typeface="楷体_GB2312" pitchFamily="49" charset="-122"/>
                <a:ea typeface="楷体_GB2312" pitchFamily="49" charset="-122"/>
                <a:sym typeface="Wingdings 2" pitchFamily="18" charset="2"/>
              </a:rPr>
              <a:t>基数为</a:t>
            </a:r>
            <a:r>
              <a:rPr lang="en-US" altLang="zh-CN" sz="1800" dirty="0">
                <a:solidFill>
                  <a:schemeClr val="accent1"/>
                </a:solidFill>
                <a:latin typeface="楷体_GB2312" pitchFamily="49" charset="-122"/>
                <a:ea typeface="楷体_GB2312" pitchFamily="49" charset="-122"/>
                <a:sym typeface="Wingdings 2" pitchFamily="18" charset="2"/>
              </a:rPr>
              <a:t>2</a:t>
            </a:r>
            <a:r>
              <a:rPr lang="zh-CN" altLang="en-US" sz="1800" dirty="0">
                <a:solidFill>
                  <a:schemeClr val="accent1"/>
                </a:solidFill>
                <a:latin typeface="楷体_GB2312" pitchFamily="49" charset="-122"/>
                <a:ea typeface="楷体_GB2312" pitchFamily="49" charset="-122"/>
                <a:sym typeface="Wingdings 2" pitchFamily="18" charset="2"/>
              </a:rPr>
              <a:t>，即“逢二进一”。它含有两个数字符号：</a:t>
            </a:r>
            <a:r>
              <a:rPr lang="en-US" altLang="zh-CN" sz="1800" dirty="0">
                <a:solidFill>
                  <a:schemeClr val="accent1"/>
                </a:solidFill>
                <a:latin typeface="楷体_GB2312" pitchFamily="49" charset="-122"/>
                <a:ea typeface="楷体_GB2312" pitchFamily="49" charset="-122"/>
                <a:sym typeface="Wingdings 2" pitchFamily="18" charset="2"/>
              </a:rPr>
              <a:t>0</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1</a:t>
            </a:r>
            <a:r>
              <a:rPr lang="zh-CN" altLang="en-US" sz="1800" dirty="0">
                <a:solidFill>
                  <a:schemeClr val="accent1"/>
                </a:solidFill>
                <a:latin typeface="楷体_GB2312" pitchFamily="49" charset="-122"/>
                <a:ea typeface="楷体_GB2312" pitchFamily="49" charset="-122"/>
                <a:sym typeface="Wingdings 2" pitchFamily="18" charset="2"/>
              </a:rPr>
              <a:t>。位权为</a:t>
            </a:r>
            <a:r>
              <a:rPr lang="en-US" altLang="zh-CN" sz="1800" dirty="0">
                <a:solidFill>
                  <a:schemeClr val="accent1"/>
                </a:solidFill>
                <a:latin typeface="楷体_GB2312" pitchFamily="49" charset="-122"/>
                <a:ea typeface="楷体_GB2312" pitchFamily="49" charset="-122"/>
                <a:sym typeface="Wingdings 2" pitchFamily="18" charset="2"/>
              </a:rPr>
              <a:t>2i</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i=-m</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n-1</a:t>
            </a:r>
            <a:r>
              <a:rPr lang="zh-CN" altLang="en-US" sz="1800" dirty="0">
                <a:solidFill>
                  <a:schemeClr val="accent1"/>
                </a:solidFill>
                <a:latin typeface="楷体_GB2312" pitchFamily="49" charset="-122"/>
                <a:ea typeface="楷体_GB2312" pitchFamily="49" charset="-122"/>
                <a:sym typeface="Wingdings 2" pitchFamily="18" charset="2"/>
              </a:rPr>
              <a:t>，其中</a:t>
            </a:r>
            <a:r>
              <a:rPr lang="en-US" altLang="zh-CN" sz="1800" dirty="0">
                <a:solidFill>
                  <a:schemeClr val="accent1"/>
                </a:solidFill>
                <a:latin typeface="楷体_GB2312" pitchFamily="49" charset="-122"/>
                <a:ea typeface="楷体_GB2312" pitchFamily="49" charset="-122"/>
                <a:sym typeface="Wingdings 2" pitchFamily="18" charset="2"/>
              </a:rPr>
              <a:t>m</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n</a:t>
            </a:r>
            <a:r>
              <a:rPr lang="zh-CN" altLang="en-US" sz="1800" dirty="0">
                <a:solidFill>
                  <a:schemeClr val="accent1"/>
                </a:solidFill>
                <a:latin typeface="楷体_GB2312" pitchFamily="49" charset="-122"/>
                <a:ea typeface="楷体_GB2312" pitchFamily="49" charset="-122"/>
                <a:sym typeface="Wingdings 2" pitchFamily="18" charset="2"/>
              </a:rPr>
              <a:t>为自然数）。二进制是计算机中采用的计数方式， </a:t>
            </a:r>
          </a:p>
        </p:txBody>
      </p:sp>
      <p:sp>
        <p:nvSpPr>
          <p:cNvPr id="7" name="Text Box 7"/>
          <p:cNvSpPr txBox="1">
            <a:spLocks noChangeArrowheads="1"/>
          </p:cNvSpPr>
          <p:nvPr/>
        </p:nvSpPr>
        <p:spPr bwMode="auto">
          <a:xfrm>
            <a:off x="467544" y="3627040"/>
            <a:ext cx="8153400" cy="954088"/>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eaLnBrk="1" hangingPunct="1">
              <a:defRPr kumimoji="1" sz="1800" b="1">
                <a:solidFill>
                  <a:srgbClr val="800000"/>
                </a:solidFill>
                <a:latin typeface="楷体_GB2312" pitchFamily="49" charset="-122"/>
                <a:ea typeface="楷体_GB2312" pitchFamily="49"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r>
              <a:rPr lang="zh-CN" altLang="en-US" dirty="0">
                <a:sym typeface="Wingdings 2" pitchFamily="18" charset="2"/>
              </a:rPr>
              <a:t>（</a:t>
            </a:r>
            <a:r>
              <a:rPr lang="en-US" altLang="zh-CN" dirty="0">
                <a:sym typeface="Wingdings 2" pitchFamily="18" charset="2"/>
              </a:rPr>
              <a:t>3</a:t>
            </a:r>
            <a:r>
              <a:rPr lang="zh-CN" altLang="en-US" dirty="0">
                <a:sym typeface="Wingdings 2" pitchFamily="18" charset="2"/>
              </a:rPr>
              <a:t>）八进制</a:t>
            </a:r>
          </a:p>
          <a:p>
            <a:r>
              <a:rPr lang="zh-CN" altLang="en-US" dirty="0">
                <a:solidFill>
                  <a:schemeClr val="accent1"/>
                </a:solidFill>
                <a:sym typeface="Wingdings 2" pitchFamily="18" charset="2"/>
              </a:rPr>
              <a:t>    基数为</a:t>
            </a:r>
            <a:r>
              <a:rPr lang="en-US" altLang="zh-CN" dirty="0">
                <a:solidFill>
                  <a:schemeClr val="accent1"/>
                </a:solidFill>
                <a:sym typeface="Wingdings 2" pitchFamily="18" charset="2"/>
              </a:rPr>
              <a:t>8</a:t>
            </a:r>
            <a:r>
              <a:rPr lang="zh-CN" altLang="en-US" dirty="0">
                <a:solidFill>
                  <a:schemeClr val="accent1"/>
                </a:solidFill>
                <a:sym typeface="Wingdings 2" pitchFamily="18" charset="2"/>
              </a:rPr>
              <a:t>，即“逢八进一”。它含有</a:t>
            </a:r>
            <a:r>
              <a:rPr lang="en-US" altLang="zh-CN" dirty="0">
                <a:solidFill>
                  <a:schemeClr val="accent1"/>
                </a:solidFill>
                <a:sym typeface="Wingdings 2" pitchFamily="18" charset="2"/>
              </a:rPr>
              <a:t>8</a:t>
            </a:r>
            <a:r>
              <a:rPr lang="zh-CN" altLang="en-US" dirty="0">
                <a:solidFill>
                  <a:schemeClr val="accent1"/>
                </a:solidFill>
                <a:sym typeface="Wingdings 2" pitchFamily="18" charset="2"/>
              </a:rPr>
              <a:t>个数字符号：</a:t>
            </a:r>
            <a:r>
              <a:rPr lang="en-US" altLang="zh-CN" dirty="0">
                <a:solidFill>
                  <a:schemeClr val="accent1"/>
                </a:solidFill>
                <a:sym typeface="Wingdings 2" pitchFamily="18" charset="2"/>
              </a:rPr>
              <a:t>0</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1</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2</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3</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4</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5</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6</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7</a:t>
            </a:r>
            <a:r>
              <a:rPr lang="zh-CN" altLang="en-US" dirty="0">
                <a:solidFill>
                  <a:schemeClr val="accent1"/>
                </a:solidFill>
                <a:sym typeface="Wingdings 2" pitchFamily="18" charset="2"/>
              </a:rPr>
              <a:t>。位权为</a:t>
            </a:r>
            <a:r>
              <a:rPr lang="en-US" altLang="zh-CN" dirty="0">
                <a:solidFill>
                  <a:schemeClr val="accent1"/>
                </a:solidFill>
                <a:sym typeface="Wingdings 2" pitchFamily="18" charset="2"/>
              </a:rPr>
              <a:t>8i</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i=-m</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n-1</a:t>
            </a:r>
            <a:r>
              <a:rPr lang="zh-CN" altLang="en-US" dirty="0">
                <a:solidFill>
                  <a:schemeClr val="accent1"/>
                </a:solidFill>
                <a:sym typeface="Wingdings 2" pitchFamily="18" charset="2"/>
              </a:rPr>
              <a:t>，其中</a:t>
            </a:r>
            <a:r>
              <a:rPr lang="en-US" altLang="zh-CN" dirty="0">
                <a:solidFill>
                  <a:schemeClr val="accent1"/>
                </a:solidFill>
                <a:sym typeface="Wingdings 2" pitchFamily="18" charset="2"/>
              </a:rPr>
              <a:t>m</a:t>
            </a:r>
            <a:r>
              <a:rPr lang="zh-CN" altLang="en-US" dirty="0">
                <a:solidFill>
                  <a:schemeClr val="accent1"/>
                </a:solidFill>
                <a:sym typeface="Wingdings 2" pitchFamily="18" charset="2"/>
              </a:rPr>
              <a:t>、</a:t>
            </a:r>
            <a:r>
              <a:rPr lang="en-US" altLang="zh-CN" dirty="0">
                <a:solidFill>
                  <a:schemeClr val="accent1"/>
                </a:solidFill>
                <a:sym typeface="Wingdings 2" pitchFamily="18" charset="2"/>
              </a:rPr>
              <a:t>n</a:t>
            </a:r>
            <a:r>
              <a:rPr lang="zh-CN" altLang="en-US" dirty="0">
                <a:solidFill>
                  <a:schemeClr val="accent1"/>
                </a:solidFill>
                <a:sym typeface="Wingdings 2" pitchFamily="18" charset="2"/>
              </a:rPr>
              <a:t>为自然数）。</a:t>
            </a:r>
          </a:p>
        </p:txBody>
      </p:sp>
      <p:sp>
        <p:nvSpPr>
          <p:cNvPr id="8" name="Text Box 8"/>
          <p:cNvSpPr txBox="1">
            <a:spLocks noChangeArrowheads="1"/>
          </p:cNvSpPr>
          <p:nvPr/>
        </p:nvSpPr>
        <p:spPr bwMode="auto">
          <a:xfrm>
            <a:off x="467544" y="4869160"/>
            <a:ext cx="8153400" cy="1228725"/>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zh-CN" altLang="en-US" sz="1800" dirty="0">
                <a:solidFill>
                  <a:srgbClr val="800000"/>
                </a:solidFill>
                <a:latin typeface="楷体_GB2312" pitchFamily="49" charset="-122"/>
                <a:ea typeface="楷体_GB2312" pitchFamily="49" charset="-122"/>
                <a:sym typeface="Wingdings 2" pitchFamily="18" charset="2"/>
              </a:rPr>
              <a:t>（</a:t>
            </a:r>
            <a:r>
              <a:rPr lang="en-US" altLang="zh-CN" sz="1800" dirty="0">
                <a:solidFill>
                  <a:srgbClr val="800000"/>
                </a:solidFill>
                <a:latin typeface="楷体_GB2312" pitchFamily="49" charset="-122"/>
                <a:ea typeface="楷体_GB2312" pitchFamily="49" charset="-122"/>
                <a:sym typeface="Wingdings 2" pitchFamily="18" charset="2"/>
              </a:rPr>
              <a:t>4</a:t>
            </a:r>
            <a:r>
              <a:rPr lang="zh-CN" altLang="en-US" sz="1800" dirty="0">
                <a:solidFill>
                  <a:srgbClr val="800000"/>
                </a:solidFill>
                <a:latin typeface="楷体_GB2312" pitchFamily="49" charset="-122"/>
                <a:ea typeface="楷体_GB2312" pitchFamily="49" charset="-122"/>
                <a:sym typeface="Wingdings 2" pitchFamily="18" charset="2"/>
              </a:rPr>
              <a:t>）十六进制</a:t>
            </a:r>
          </a:p>
          <a:p>
            <a:pPr eaLnBrk="1" hangingPunct="1"/>
            <a:r>
              <a:rPr lang="zh-CN" altLang="en-US" sz="1800" dirty="0">
                <a:solidFill>
                  <a:schemeClr val="accent2"/>
                </a:solidFill>
                <a:latin typeface="楷体_GB2312" pitchFamily="49" charset="-122"/>
                <a:ea typeface="楷体_GB2312" pitchFamily="49" charset="-122"/>
                <a:sym typeface="Wingdings 2" pitchFamily="18" charset="2"/>
              </a:rPr>
              <a:t>    </a:t>
            </a:r>
            <a:r>
              <a:rPr lang="zh-CN" altLang="en-US" sz="1800" dirty="0">
                <a:solidFill>
                  <a:schemeClr val="accent1"/>
                </a:solidFill>
                <a:latin typeface="楷体_GB2312" pitchFamily="49" charset="-122"/>
                <a:ea typeface="楷体_GB2312" pitchFamily="49" charset="-122"/>
                <a:sym typeface="Wingdings 2" pitchFamily="18" charset="2"/>
              </a:rPr>
              <a:t>基数为</a:t>
            </a:r>
            <a:r>
              <a:rPr lang="en-US" altLang="zh-CN" sz="1800" dirty="0">
                <a:solidFill>
                  <a:schemeClr val="accent1"/>
                </a:solidFill>
                <a:latin typeface="楷体_GB2312" pitchFamily="49" charset="-122"/>
                <a:ea typeface="楷体_GB2312" pitchFamily="49" charset="-122"/>
                <a:sym typeface="Wingdings 2" pitchFamily="18" charset="2"/>
              </a:rPr>
              <a:t>16</a:t>
            </a:r>
            <a:r>
              <a:rPr lang="zh-CN" altLang="en-US" sz="1800" dirty="0">
                <a:solidFill>
                  <a:schemeClr val="accent1"/>
                </a:solidFill>
                <a:latin typeface="楷体_GB2312" pitchFamily="49" charset="-122"/>
                <a:ea typeface="楷体_GB2312" pitchFamily="49" charset="-122"/>
                <a:sym typeface="Wingdings 2" pitchFamily="18" charset="2"/>
              </a:rPr>
              <a:t>，即“逢十六进一”。它含有</a:t>
            </a:r>
            <a:r>
              <a:rPr lang="en-US" altLang="zh-CN" sz="1800" dirty="0">
                <a:solidFill>
                  <a:schemeClr val="accent1"/>
                </a:solidFill>
                <a:latin typeface="楷体_GB2312" pitchFamily="49" charset="-122"/>
                <a:ea typeface="楷体_GB2312" pitchFamily="49" charset="-122"/>
                <a:sym typeface="Wingdings 2" pitchFamily="18" charset="2"/>
              </a:rPr>
              <a:t>16</a:t>
            </a:r>
            <a:r>
              <a:rPr lang="zh-CN" altLang="en-US" sz="1800" dirty="0">
                <a:solidFill>
                  <a:schemeClr val="accent1"/>
                </a:solidFill>
                <a:latin typeface="楷体_GB2312" pitchFamily="49" charset="-122"/>
                <a:ea typeface="楷体_GB2312" pitchFamily="49" charset="-122"/>
                <a:sym typeface="Wingdings 2" pitchFamily="18" charset="2"/>
              </a:rPr>
              <a:t>个数字符号：</a:t>
            </a:r>
            <a:r>
              <a:rPr lang="en-US" altLang="zh-CN" sz="1800" dirty="0">
                <a:solidFill>
                  <a:schemeClr val="accent1"/>
                </a:solidFill>
                <a:latin typeface="楷体_GB2312" pitchFamily="49" charset="-122"/>
                <a:ea typeface="楷体_GB2312" pitchFamily="49" charset="-122"/>
                <a:sym typeface="Wingdings 2" pitchFamily="18" charset="2"/>
              </a:rPr>
              <a:t>0</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1</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2</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3</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4</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5</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6</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7</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8</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9</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A</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B</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C</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D</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E</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F</a:t>
            </a:r>
            <a:r>
              <a:rPr lang="zh-CN" altLang="en-US" sz="1800" dirty="0">
                <a:solidFill>
                  <a:schemeClr val="accent1"/>
                </a:solidFill>
                <a:latin typeface="楷体_GB2312" pitchFamily="49" charset="-122"/>
                <a:ea typeface="楷体_GB2312" pitchFamily="49" charset="-122"/>
                <a:sym typeface="Wingdings 2" pitchFamily="18" charset="2"/>
              </a:rPr>
              <a:t>，其中</a:t>
            </a:r>
            <a:r>
              <a:rPr lang="en-US" altLang="zh-CN" sz="1800" dirty="0">
                <a:solidFill>
                  <a:schemeClr val="accent1"/>
                </a:solidFill>
                <a:latin typeface="楷体_GB2312" pitchFamily="49" charset="-122"/>
                <a:ea typeface="楷体_GB2312" pitchFamily="49" charset="-122"/>
                <a:sym typeface="Wingdings 2" pitchFamily="18" charset="2"/>
              </a:rPr>
              <a:t>A</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B</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C</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D</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E</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F</a:t>
            </a:r>
            <a:r>
              <a:rPr lang="zh-CN" altLang="en-US" sz="1800" dirty="0">
                <a:solidFill>
                  <a:schemeClr val="accent1"/>
                </a:solidFill>
                <a:latin typeface="楷体_GB2312" pitchFamily="49" charset="-122"/>
                <a:ea typeface="楷体_GB2312" pitchFamily="49" charset="-122"/>
                <a:sym typeface="Wingdings 2" pitchFamily="18" charset="2"/>
              </a:rPr>
              <a:t>分别表示十进制数</a:t>
            </a:r>
            <a:r>
              <a:rPr lang="en-US" altLang="zh-CN" sz="1800" dirty="0">
                <a:solidFill>
                  <a:schemeClr val="accent1"/>
                </a:solidFill>
                <a:latin typeface="楷体_GB2312" pitchFamily="49" charset="-122"/>
                <a:ea typeface="楷体_GB2312" pitchFamily="49" charset="-122"/>
                <a:sym typeface="Wingdings 2" pitchFamily="18" charset="2"/>
              </a:rPr>
              <a:t>10</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11</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12</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13</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14</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15</a:t>
            </a:r>
            <a:r>
              <a:rPr lang="zh-CN" altLang="en-US" sz="1800" dirty="0">
                <a:solidFill>
                  <a:schemeClr val="accent1"/>
                </a:solidFill>
                <a:latin typeface="楷体_GB2312" pitchFamily="49" charset="-122"/>
                <a:ea typeface="楷体_GB2312" pitchFamily="49" charset="-122"/>
                <a:sym typeface="Wingdings 2" pitchFamily="18" charset="2"/>
              </a:rPr>
              <a:t>。位权为</a:t>
            </a:r>
            <a:r>
              <a:rPr lang="en-US" altLang="zh-CN" sz="1800" dirty="0">
                <a:solidFill>
                  <a:schemeClr val="accent1"/>
                </a:solidFill>
                <a:latin typeface="楷体_GB2312" pitchFamily="49" charset="-122"/>
                <a:ea typeface="楷体_GB2312" pitchFamily="49" charset="-122"/>
                <a:sym typeface="Wingdings 2" pitchFamily="18" charset="2"/>
              </a:rPr>
              <a:t>16i</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i=-m</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n-1</a:t>
            </a:r>
            <a:r>
              <a:rPr lang="zh-CN" altLang="en-US" sz="1800" dirty="0">
                <a:solidFill>
                  <a:schemeClr val="accent1"/>
                </a:solidFill>
                <a:latin typeface="楷体_GB2312" pitchFamily="49" charset="-122"/>
                <a:ea typeface="楷体_GB2312" pitchFamily="49" charset="-122"/>
                <a:sym typeface="Wingdings 2" pitchFamily="18" charset="2"/>
              </a:rPr>
              <a:t>，其中</a:t>
            </a:r>
            <a:r>
              <a:rPr lang="en-US" altLang="zh-CN" sz="1800" dirty="0">
                <a:solidFill>
                  <a:schemeClr val="accent1"/>
                </a:solidFill>
                <a:latin typeface="楷体_GB2312" pitchFamily="49" charset="-122"/>
                <a:ea typeface="楷体_GB2312" pitchFamily="49" charset="-122"/>
                <a:sym typeface="Wingdings 2" pitchFamily="18" charset="2"/>
              </a:rPr>
              <a:t>m</a:t>
            </a:r>
            <a:r>
              <a:rPr lang="zh-CN" altLang="en-US" sz="1800" dirty="0">
                <a:solidFill>
                  <a:schemeClr val="accent1"/>
                </a:solidFill>
                <a:latin typeface="楷体_GB2312" pitchFamily="49" charset="-122"/>
                <a:ea typeface="楷体_GB2312" pitchFamily="49" charset="-122"/>
                <a:sym typeface="Wingdings 2" pitchFamily="18" charset="2"/>
              </a:rPr>
              <a:t>、</a:t>
            </a:r>
            <a:r>
              <a:rPr lang="en-US" altLang="zh-CN" sz="1800" dirty="0">
                <a:solidFill>
                  <a:schemeClr val="accent1"/>
                </a:solidFill>
                <a:latin typeface="楷体_GB2312" pitchFamily="49" charset="-122"/>
                <a:ea typeface="楷体_GB2312" pitchFamily="49" charset="-122"/>
                <a:sym typeface="Wingdings 2" pitchFamily="18" charset="2"/>
              </a:rPr>
              <a:t>n</a:t>
            </a:r>
            <a:r>
              <a:rPr lang="zh-CN" altLang="en-US" sz="1800" dirty="0">
                <a:solidFill>
                  <a:schemeClr val="accent1"/>
                </a:solidFill>
                <a:latin typeface="楷体_GB2312" pitchFamily="49" charset="-122"/>
                <a:ea typeface="楷体_GB2312" pitchFamily="49" charset="-122"/>
                <a:sym typeface="Wingdings 2" pitchFamily="18" charset="2"/>
              </a:rPr>
              <a:t>为自然数）。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arn(outVertical)">
                                      <p:cBhvr>
                                        <p:cTn id="11" dur="500"/>
                                        <p:tgtEl>
                                          <p:spTgt spid="5">
                                            <p:txEl>
                                              <p:pRg st="1" end="1"/>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arn(outVertical)">
                                      <p:cBhvr>
                                        <p:cTn id="15" dur="500"/>
                                        <p:tgtEl>
                                          <p:spTgt spid="6">
                                            <p:txEl>
                                              <p:pRg st="0" end="0"/>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barn(outVertical)">
                                      <p:cBhvr>
                                        <p:cTn id="19" dur="500"/>
                                        <p:tgtEl>
                                          <p:spTgt spid="6">
                                            <p:txEl>
                                              <p:pRg st="1" end="1"/>
                                            </p:txEl>
                                          </p:spTgt>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barn(outVertical)">
                                      <p:cBhvr>
                                        <p:cTn id="23" dur="500"/>
                                        <p:tgtEl>
                                          <p:spTgt spid="7">
                                            <p:txEl>
                                              <p:pRg st="0" end="0"/>
                                            </p:txEl>
                                          </p:spTgt>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arn(outVertical)">
                                      <p:cBhvr>
                                        <p:cTn id="27" dur="500"/>
                                        <p:tgtEl>
                                          <p:spTgt spid="7">
                                            <p:txEl>
                                              <p:pRg st="1" end="1"/>
                                            </p:txEl>
                                          </p:spTgt>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barn(outVertical)">
                                      <p:cBhvr>
                                        <p:cTn id="31" dur="500"/>
                                        <p:tgtEl>
                                          <p:spTgt spid="8">
                                            <p:txEl>
                                              <p:pRg st="0" end="0"/>
                                            </p:txEl>
                                          </p:spTgt>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barn(outVertical)">
                                      <p:cBhvr>
                                        <p:cTn id="3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P spid="7" grpId="0" build="p" autoUpdateAnimBg="0" advAuto="0"/>
      <p:bldP spid="8"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数制之间的相互转换</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7" name="Text Box 13"/>
          <p:cNvSpPr txBox="1">
            <a:spLocks noChangeArrowheads="1"/>
          </p:cNvSpPr>
          <p:nvPr/>
        </p:nvSpPr>
        <p:spPr bwMode="auto">
          <a:xfrm>
            <a:off x="611188" y="1406525"/>
            <a:ext cx="8153400" cy="1560513"/>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en-US" altLang="zh-CN" sz="2400" dirty="0">
                <a:solidFill>
                  <a:srgbClr val="800000"/>
                </a:solidFill>
                <a:latin typeface="楷体_GB2312" pitchFamily="49" charset="-122"/>
                <a:ea typeface="楷体_GB2312" pitchFamily="49" charset="-122"/>
                <a:sym typeface="Wingdings 2" pitchFamily="18" charset="2"/>
              </a:rPr>
              <a:t>1</a:t>
            </a:r>
            <a:r>
              <a:rPr lang="zh-CN" altLang="en-US" sz="2400" dirty="0">
                <a:solidFill>
                  <a:srgbClr val="800000"/>
                </a:solidFill>
                <a:latin typeface="楷体_GB2312" pitchFamily="49" charset="-122"/>
                <a:ea typeface="楷体_GB2312" pitchFamily="49" charset="-122"/>
                <a:sym typeface="Wingdings 2" pitchFamily="18" charset="2"/>
              </a:rPr>
              <a:t>．任意</a:t>
            </a:r>
            <a:r>
              <a:rPr lang="en-US" altLang="zh-CN" sz="2400" dirty="0">
                <a:solidFill>
                  <a:srgbClr val="800000"/>
                </a:solidFill>
                <a:latin typeface="楷体_GB2312" pitchFamily="49" charset="-122"/>
                <a:ea typeface="楷体_GB2312" pitchFamily="49" charset="-122"/>
                <a:sym typeface="Wingdings 2" pitchFamily="18" charset="2"/>
              </a:rPr>
              <a:t>r</a:t>
            </a:r>
            <a:r>
              <a:rPr lang="zh-CN" altLang="en-US" sz="2400" dirty="0">
                <a:solidFill>
                  <a:srgbClr val="800000"/>
                </a:solidFill>
                <a:latin typeface="楷体_GB2312" pitchFamily="49" charset="-122"/>
                <a:ea typeface="楷体_GB2312" pitchFamily="49" charset="-122"/>
                <a:sym typeface="Wingdings 2" pitchFamily="18" charset="2"/>
              </a:rPr>
              <a:t>进制数转换成十进制数</a:t>
            </a:r>
          </a:p>
          <a:p>
            <a:pPr eaLnBrk="1" hangingPunct="1"/>
            <a:r>
              <a:rPr lang="zh-CN" altLang="en-US" sz="2400" dirty="0">
                <a:solidFill>
                  <a:schemeClr val="accent2"/>
                </a:solidFill>
                <a:latin typeface="楷体_GB2312" pitchFamily="49" charset="-122"/>
                <a:ea typeface="楷体_GB2312" pitchFamily="49" charset="-122"/>
                <a:sym typeface="Wingdings 2" pitchFamily="18" charset="2"/>
              </a:rPr>
              <a:t>    </a:t>
            </a:r>
            <a:r>
              <a:rPr lang="zh-CN" altLang="en-US" sz="2400" dirty="0">
                <a:solidFill>
                  <a:schemeClr val="accent1"/>
                </a:solidFill>
                <a:latin typeface="楷体_GB2312" pitchFamily="49" charset="-122"/>
                <a:ea typeface="楷体_GB2312" pitchFamily="49" charset="-122"/>
                <a:sym typeface="Wingdings 2" pitchFamily="18" charset="2"/>
              </a:rPr>
              <a:t>利用按位权展开的方法，可以把任意数制的一个数转换成十进制数。</a:t>
            </a:r>
            <a:r>
              <a:rPr lang="en-US" altLang="zh-CN" sz="2400" dirty="0">
                <a:solidFill>
                  <a:srgbClr val="800000"/>
                </a:solidFill>
                <a:latin typeface="楷体_GB2312" pitchFamily="49" charset="-122"/>
                <a:ea typeface="楷体_GB2312" pitchFamily="49" charset="-122"/>
                <a:sym typeface="Wingdings 2" pitchFamily="18" charset="2"/>
              </a:rPr>
              <a:t>(r</a:t>
            </a:r>
            <a:r>
              <a:rPr lang="zh-CN" altLang="en-US" sz="2400" dirty="0">
                <a:solidFill>
                  <a:srgbClr val="800000"/>
                </a:solidFill>
                <a:latin typeface="楷体_GB2312" pitchFamily="49" charset="-122"/>
                <a:ea typeface="楷体_GB2312" pitchFamily="49" charset="-122"/>
                <a:sym typeface="Wingdings 2" pitchFamily="18" charset="2"/>
              </a:rPr>
              <a:t>是任意进制数的基数</a:t>
            </a:r>
            <a:r>
              <a:rPr lang="en-US" altLang="zh-CN" sz="2400" dirty="0">
                <a:solidFill>
                  <a:srgbClr val="800000"/>
                </a:solidFill>
                <a:latin typeface="楷体_GB2312" pitchFamily="49" charset="-122"/>
                <a:ea typeface="楷体_GB2312" pitchFamily="49" charset="-122"/>
                <a:sym typeface="Wingdings 2" pitchFamily="18" charset="2"/>
              </a:rPr>
              <a:t>)</a:t>
            </a:r>
          </a:p>
          <a:p>
            <a:pPr algn="ctr" eaLnBrk="1" hangingPunct="1"/>
            <a:r>
              <a:rPr lang="zh-CN" altLang="en-US" sz="2200" dirty="0">
                <a:solidFill>
                  <a:srgbClr val="800000"/>
                </a:solidFill>
                <a:latin typeface="楷体_GB2312" pitchFamily="49" charset="-122"/>
                <a:ea typeface="楷体_GB2312" pitchFamily="49" charset="-122"/>
              </a:rPr>
              <a:t>（</a:t>
            </a:r>
            <a:r>
              <a:rPr lang="en-US" altLang="zh-CN" sz="2200" dirty="0">
                <a:solidFill>
                  <a:srgbClr val="800000"/>
                </a:solidFill>
                <a:latin typeface="楷体_GB2312" pitchFamily="49" charset="-122"/>
                <a:ea typeface="楷体_GB2312" pitchFamily="49" charset="-122"/>
              </a:rPr>
              <a:t>a</a:t>
            </a:r>
            <a:r>
              <a:rPr lang="en-US" altLang="zh-CN" sz="2200" baseline="-25000" dirty="0">
                <a:solidFill>
                  <a:srgbClr val="800000"/>
                </a:solidFill>
                <a:latin typeface="楷体_GB2312" pitchFamily="49" charset="-122"/>
                <a:ea typeface="楷体_GB2312" pitchFamily="49" charset="-122"/>
              </a:rPr>
              <a:t>n</a:t>
            </a:r>
            <a:r>
              <a:rPr lang="en-US" altLang="zh-CN" sz="2200" dirty="0">
                <a:solidFill>
                  <a:srgbClr val="800000"/>
                </a:solidFill>
                <a:latin typeface="Times New Roman" pitchFamily="18" charset="0"/>
                <a:ea typeface="楷体_GB2312" pitchFamily="49" charset="-122"/>
              </a:rPr>
              <a:t>…</a:t>
            </a:r>
            <a:r>
              <a:rPr lang="en-US" altLang="zh-CN" sz="2200" dirty="0">
                <a:solidFill>
                  <a:srgbClr val="800000"/>
                </a:solidFill>
                <a:latin typeface="楷体_GB2312" pitchFamily="49" charset="-122"/>
                <a:ea typeface="楷体_GB2312" pitchFamily="49" charset="-122"/>
              </a:rPr>
              <a:t>a</a:t>
            </a:r>
            <a:r>
              <a:rPr lang="en-US" altLang="zh-CN" sz="2200" baseline="-25000" dirty="0">
                <a:solidFill>
                  <a:srgbClr val="800000"/>
                </a:solidFill>
                <a:latin typeface="楷体_GB2312" pitchFamily="49" charset="-122"/>
                <a:ea typeface="楷体_GB2312" pitchFamily="49" charset="-122"/>
              </a:rPr>
              <a:t>1</a:t>
            </a:r>
            <a:r>
              <a:rPr lang="en-US" altLang="zh-CN" sz="2200" dirty="0">
                <a:solidFill>
                  <a:srgbClr val="800000"/>
                </a:solidFill>
                <a:latin typeface="楷体_GB2312" pitchFamily="49" charset="-122"/>
                <a:ea typeface="楷体_GB2312" pitchFamily="49" charset="-122"/>
              </a:rPr>
              <a:t>a</a:t>
            </a:r>
            <a:r>
              <a:rPr lang="en-US" altLang="zh-CN" sz="2200" baseline="-25000" dirty="0">
                <a:solidFill>
                  <a:srgbClr val="800000"/>
                </a:solidFill>
                <a:latin typeface="楷体_GB2312" pitchFamily="49" charset="-122"/>
                <a:ea typeface="楷体_GB2312" pitchFamily="49" charset="-122"/>
              </a:rPr>
              <a:t>0 </a:t>
            </a:r>
            <a:r>
              <a:rPr lang="en-US" altLang="zh-CN" sz="2200" dirty="0">
                <a:solidFill>
                  <a:srgbClr val="800000"/>
                </a:solidFill>
                <a:latin typeface="楷体_GB2312" pitchFamily="49" charset="-122"/>
                <a:ea typeface="楷体_GB2312" pitchFamily="49" charset="-122"/>
              </a:rPr>
              <a:t>.a</a:t>
            </a:r>
            <a:r>
              <a:rPr lang="en-US" altLang="zh-CN" sz="2200" baseline="-25000" dirty="0">
                <a:solidFill>
                  <a:srgbClr val="800000"/>
                </a:solidFill>
                <a:latin typeface="楷体_GB2312" pitchFamily="49" charset="-122"/>
                <a:ea typeface="楷体_GB2312" pitchFamily="49" charset="-122"/>
              </a:rPr>
              <a:t>-1</a:t>
            </a:r>
            <a:r>
              <a:rPr lang="en-US" altLang="zh-CN" sz="2200" dirty="0">
                <a:solidFill>
                  <a:srgbClr val="800000"/>
                </a:solidFill>
                <a:latin typeface="Times New Roman" pitchFamily="18" charset="0"/>
                <a:ea typeface="楷体_GB2312" pitchFamily="49" charset="-122"/>
              </a:rPr>
              <a:t>…</a:t>
            </a:r>
            <a:r>
              <a:rPr lang="en-US" altLang="zh-CN" sz="2200" dirty="0">
                <a:solidFill>
                  <a:srgbClr val="800000"/>
                </a:solidFill>
                <a:latin typeface="楷体_GB2312" pitchFamily="49" charset="-122"/>
                <a:ea typeface="楷体_GB2312" pitchFamily="49" charset="-122"/>
              </a:rPr>
              <a:t>a</a:t>
            </a:r>
            <a:r>
              <a:rPr lang="en-US" altLang="zh-CN" sz="2200" baseline="-25000" dirty="0">
                <a:solidFill>
                  <a:srgbClr val="800000"/>
                </a:solidFill>
                <a:latin typeface="楷体_GB2312" pitchFamily="49" charset="-122"/>
                <a:ea typeface="楷体_GB2312" pitchFamily="49" charset="-122"/>
              </a:rPr>
              <a:t>-m</a:t>
            </a:r>
            <a:r>
              <a:rPr lang="en-US" altLang="zh-CN" sz="2200" dirty="0">
                <a:solidFill>
                  <a:srgbClr val="800000"/>
                </a:solidFill>
                <a:latin typeface="楷体_GB2312" pitchFamily="49" charset="-122"/>
                <a:ea typeface="楷体_GB2312" pitchFamily="49" charset="-122"/>
              </a:rPr>
              <a:t>)</a:t>
            </a:r>
            <a:r>
              <a:rPr lang="en-US" altLang="zh-CN" sz="2200" baseline="-25000" dirty="0">
                <a:solidFill>
                  <a:srgbClr val="800000"/>
                </a:solidFill>
                <a:latin typeface="楷体_GB2312" pitchFamily="49" charset="-122"/>
                <a:ea typeface="楷体_GB2312" pitchFamily="49" charset="-122"/>
              </a:rPr>
              <a:t>r</a:t>
            </a:r>
            <a:r>
              <a:rPr lang="en-US" altLang="zh-CN" sz="2200" dirty="0">
                <a:solidFill>
                  <a:srgbClr val="800000"/>
                </a:solidFill>
                <a:latin typeface="楷体_GB2312" pitchFamily="49" charset="-122"/>
                <a:ea typeface="楷体_GB2312" pitchFamily="49" charset="-122"/>
              </a:rPr>
              <a:t> = </a:t>
            </a:r>
            <a:r>
              <a:rPr lang="en-US" altLang="zh-CN" sz="2200" dirty="0" err="1">
                <a:solidFill>
                  <a:srgbClr val="800000"/>
                </a:solidFill>
                <a:latin typeface="楷体_GB2312" pitchFamily="49" charset="-122"/>
                <a:ea typeface="楷体_GB2312" pitchFamily="49" charset="-122"/>
              </a:rPr>
              <a:t>a</a:t>
            </a:r>
            <a:r>
              <a:rPr lang="en-US" altLang="zh-CN" sz="2200" baseline="-25000" dirty="0" err="1">
                <a:solidFill>
                  <a:srgbClr val="800000"/>
                </a:solidFill>
                <a:latin typeface="楷体_GB2312" pitchFamily="49" charset="-122"/>
                <a:ea typeface="楷体_GB2312" pitchFamily="49" charset="-122"/>
              </a:rPr>
              <a:t>n</a:t>
            </a:r>
            <a:r>
              <a:rPr lang="en-US" altLang="zh-CN" sz="2200" dirty="0" err="1">
                <a:solidFill>
                  <a:srgbClr val="800000"/>
                </a:solidFill>
                <a:latin typeface="楷体_GB2312" pitchFamily="49" charset="-122"/>
                <a:ea typeface="楷体_GB2312" pitchFamily="49" charset="-122"/>
              </a:rPr>
              <a:t>×r</a:t>
            </a:r>
            <a:r>
              <a:rPr lang="en-US" altLang="zh-CN" sz="2200" baseline="30000" dirty="0" err="1">
                <a:solidFill>
                  <a:srgbClr val="800000"/>
                </a:solidFill>
                <a:latin typeface="楷体_GB2312" pitchFamily="49" charset="-122"/>
                <a:ea typeface="楷体_GB2312" pitchFamily="49" charset="-122"/>
              </a:rPr>
              <a:t>n</a:t>
            </a:r>
            <a:r>
              <a:rPr lang="en-US" altLang="zh-CN" sz="2200" dirty="0">
                <a:solidFill>
                  <a:srgbClr val="800000"/>
                </a:solidFill>
                <a:latin typeface="楷体_GB2312" pitchFamily="49" charset="-122"/>
                <a:ea typeface="楷体_GB2312" pitchFamily="49" charset="-122"/>
              </a:rPr>
              <a:t>+</a:t>
            </a:r>
            <a:r>
              <a:rPr lang="en-US" altLang="zh-CN" sz="2200" dirty="0">
                <a:solidFill>
                  <a:srgbClr val="800000"/>
                </a:solidFill>
                <a:latin typeface="Times New Roman" pitchFamily="18" charset="0"/>
                <a:ea typeface="楷体_GB2312" pitchFamily="49" charset="-122"/>
              </a:rPr>
              <a:t>…</a:t>
            </a:r>
            <a:r>
              <a:rPr lang="en-US" altLang="zh-CN" sz="2200" dirty="0">
                <a:solidFill>
                  <a:srgbClr val="800000"/>
                </a:solidFill>
                <a:latin typeface="楷体_GB2312" pitchFamily="49" charset="-122"/>
                <a:ea typeface="楷体_GB2312" pitchFamily="49" charset="-122"/>
              </a:rPr>
              <a:t>+a</a:t>
            </a:r>
            <a:r>
              <a:rPr lang="en-US" altLang="zh-CN" sz="2200" baseline="-25000" dirty="0">
                <a:solidFill>
                  <a:srgbClr val="800000"/>
                </a:solidFill>
                <a:latin typeface="楷体_GB2312" pitchFamily="49" charset="-122"/>
                <a:ea typeface="楷体_GB2312" pitchFamily="49" charset="-122"/>
              </a:rPr>
              <a:t>0</a:t>
            </a:r>
            <a:r>
              <a:rPr lang="en-US" altLang="zh-CN" sz="2200" dirty="0">
                <a:solidFill>
                  <a:srgbClr val="800000"/>
                </a:solidFill>
                <a:latin typeface="楷体_GB2312" pitchFamily="49" charset="-122"/>
                <a:ea typeface="楷体_GB2312" pitchFamily="49" charset="-122"/>
              </a:rPr>
              <a:t>×r</a:t>
            </a:r>
            <a:r>
              <a:rPr lang="en-US" altLang="zh-CN" sz="2200" baseline="30000" dirty="0">
                <a:solidFill>
                  <a:srgbClr val="800000"/>
                </a:solidFill>
                <a:latin typeface="楷体_GB2312" pitchFamily="49" charset="-122"/>
                <a:ea typeface="楷体_GB2312" pitchFamily="49" charset="-122"/>
              </a:rPr>
              <a:t>0</a:t>
            </a:r>
            <a:r>
              <a:rPr lang="en-US" altLang="zh-CN" sz="2200" dirty="0">
                <a:solidFill>
                  <a:srgbClr val="800000"/>
                </a:solidFill>
                <a:latin typeface="楷体_GB2312" pitchFamily="49" charset="-122"/>
                <a:ea typeface="楷体_GB2312" pitchFamily="49" charset="-122"/>
              </a:rPr>
              <a:t>+a</a:t>
            </a:r>
            <a:r>
              <a:rPr lang="en-US" altLang="zh-CN" sz="2200" baseline="-25000" dirty="0">
                <a:solidFill>
                  <a:srgbClr val="800000"/>
                </a:solidFill>
                <a:latin typeface="楷体_GB2312" pitchFamily="49" charset="-122"/>
                <a:ea typeface="楷体_GB2312" pitchFamily="49" charset="-122"/>
              </a:rPr>
              <a:t>-1</a:t>
            </a:r>
            <a:r>
              <a:rPr lang="en-US" altLang="zh-CN" sz="2200" dirty="0">
                <a:solidFill>
                  <a:srgbClr val="800000"/>
                </a:solidFill>
                <a:latin typeface="楷体_GB2312" pitchFamily="49" charset="-122"/>
                <a:ea typeface="楷体_GB2312" pitchFamily="49" charset="-122"/>
              </a:rPr>
              <a:t>×r</a:t>
            </a:r>
            <a:r>
              <a:rPr lang="en-US" altLang="zh-CN" sz="2200" baseline="30000" dirty="0">
                <a:solidFill>
                  <a:srgbClr val="800000"/>
                </a:solidFill>
                <a:latin typeface="楷体_GB2312" pitchFamily="49" charset="-122"/>
                <a:ea typeface="楷体_GB2312" pitchFamily="49" charset="-122"/>
              </a:rPr>
              <a:t>-1</a:t>
            </a:r>
            <a:r>
              <a:rPr lang="en-US" altLang="zh-CN" sz="2200" dirty="0">
                <a:solidFill>
                  <a:srgbClr val="800000"/>
                </a:solidFill>
                <a:latin typeface="楷体_GB2312" pitchFamily="49" charset="-122"/>
                <a:ea typeface="楷体_GB2312" pitchFamily="49" charset="-122"/>
              </a:rPr>
              <a:t>+</a:t>
            </a:r>
            <a:r>
              <a:rPr lang="en-US" altLang="zh-CN" sz="2200" dirty="0">
                <a:solidFill>
                  <a:srgbClr val="800000"/>
                </a:solidFill>
                <a:latin typeface="Times New Roman" pitchFamily="18" charset="0"/>
                <a:ea typeface="楷体_GB2312" pitchFamily="49" charset="-122"/>
              </a:rPr>
              <a:t>…</a:t>
            </a:r>
            <a:r>
              <a:rPr lang="en-US" altLang="zh-CN" sz="2200" dirty="0">
                <a:solidFill>
                  <a:srgbClr val="800000"/>
                </a:solidFill>
                <a:latin typeface="楷体_GB2312" pitchFamily="49" charset="-122"/>
                <a:ea typeface="楷体_GB2312" pitchFamily="49" charset="-122"/>
              </a:rPr>
              <a:t>+</a:t>
            </a:r>
            <a:r>
              <a:rPr lang="en-US" altLang="zh-CN" sz="2200" dirty="0" err="1">
                <a:solidFill>
                  <a:srgbClr val="800000"/>
                </a:solidFill>
                <a:latin typeface="楷体_GB2312" pitchFamily="49" charset="-122"/>
                <a:ea typeface="楷体_GB2312" pitchFamily="49" charset="-122"/>
              </a:rPr>
              <a:t>a</a:t>
            </a:r>
            <a:r>
              <a:rPr lang="en-US" altLang="zh-CN" sz="2200" baseline="-25000" dirty="0" err="1">
                <a:solidFill>
                  <a:srgbClr val="800000"/>
                </a:solidFill>
                <a:latin typeface="楷体_GB2312" pitchFamily="49" charset="-122"/>
                <a:ea typeface="楷体_GB2312" pitchFamily="49" charset="-122"/>
              </a:rPr>
              <a:t>-m</a:t>
            </a:r>
            <a:r>
              <a:rPr lang="en-US" altLang="zh-CN" sz="2200" dirty="0" err="1">
                <a:solidFill>
                  <a:srgbClr val="800000"/>
                </a:solidFill>
                <a:latin typeface="楷体_GB2312" pitchFamily="49" charset="-122"/>
                <a:ea typeface="楷体_GB2312" pitchFamily="49" charset="-122"/>
              </a:rPr>
              <a:t>×r</a:t>
            </a:r>
            <a:r>
              <a:rPr lang="en-US" altLang="zh-CN" sz="2200" baseline="30000" dirty="0" err="1">
                <a:solidFill>
                  <a:srgbClr val="800000"/>
                </a:solidFill>
                <a:latin typeface="楷体_GB2312" pitchFamily="49" charset="-122"/>
                <a:ea typeface="楷体_GB2312" pitchFamily="49" charset="-122"/>
              </a:rPr>
              <a:t>-m</a:t>
            </a:r>
            <a:endParaRPr lang="en-US" altLang="zh-CN" sz="2200" baseline="30000" dirty="0">
              <a:solidFill>
                <a:srgbClr val="800000"/>
              </a:solidFill>
              <a:latin typeface="楷体_GB2312" pitchFamily="49" charset="-122"/>
              <a:ea typeface="楷体_GB2312" pitchFamily="49" charset="-122"/>
            </a:endParaRPr>
          </a:p>
        </p:txBody>
      </p:sp>
      <p:grpSp>
        <p:nvGrpSpPr>
          <p:cNvPr id="8" name="Group 19"/>
          <p:cNvGrpSpPr>
            <a:grpSpLocks/>
          </p:cNvGrpSpPr>
          <p:nvPr/>
        </p:nvGrpSpPr>
        <p:grpSpPr bwMode="auto">
          <a:xfrm>
            <a:off x="611188" y="3148013"/>
            <a:ext cx="8153400" cy="2873375"/>
            <a:chOff x="385" y="1983"/>
            <a:chExt cx="5136" cy="1810"/>
          </a:xfrm>
        </p:grpSpPr>
        <p:sp>
          <p:nvSpPr>
            <p:cNvPr id="9" name="Text Box 14"/>
            <p:cNvSpPr txBox="1">
              <a:spLocks noChangeArrowheads="1"/>
            </p:cNvSpPr>
            <p:nvPr/>
          </p:nvSpPr>
          <p:spPr bwMode="auto">
            <a:xfrm>
              <a:off x="385" y="1983"/>
              <a:ext cx="5136" cy="1810"/>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lgn="just" eaLnBrk="1" hangingPunct="1"/>
              <a:r>
                <a:rPr lang="en-US" altLang="zh-CN" sz="2800" dirty="0">
                  <a:solidFill>
                    <a:srgbClr val="000099"/>
                  </a:solidFill>
                  <a:sym typeface="Wingdings 2" pitchFamily="18" charset="2"/>
                </a:rPr>
                <a:t>101.101B=</a:t>
              </a:r>
              <a:r>
                <a:rPr lang="en-US" altLang="zh-CN" sz="2400" dirty="0">
                  <a:solidFill>
                    <a:schemeClr val="accent2"/>
                  </a:solidFill>
                  <a:sym typeface="Wingdings 2" pitchFamily="18" charset="2"/>
                </a:rPr>
                <a:t> </a:t>
              </a:r>
            </a:p>
            <a:p>
              <a:pPr algn="just" eaLnBrk="1" hangingPunct="1"/>
              <a:r>
                <a:rPr lang="en-US" altLang="zh-CN" sz="2800" dirty="0">
                  <a:solidFill>
                    <a:srgbClr val="000099"/>
                  </a:solidFill>
                  <a:sym typeface="Wingdings 2" pitchFamily="18" charset="2"/>
                </a:rPr>
                <a:t>        =4+0+1+0.5+0+0.125=5.625D</a:t>
              </a:r>
            </a:p>
            <a:p>
              <a:pPr algn="just" eaLnBrk="1" hangingPunct="1"/>
              <a:endParaRPr lang="en-US" altLang="zh-CN" sz="2400" dirty="0">
                <a:solidFill>
                  <a:schemeClr val="accent2"/>
                </a:solidFill>
                <a:sym typeface="Wingdings 2" pitchFamily="18" charset="2"/>
              </a:endParaRPr>
            </a:p>
            <a:p>
              <a:pPr algn="just" eaLnBrk="1" hangingPunct="1"/>
              <a:r>
                <a:rPr lang="en-US" altLang="zh-CN" sz="2800" dirty="0">
                  <a:solidFill>
                    <a:srgbClr val="000099"/>
                  </a:solidFill>
                  <a:sym typeface="Wingdings 2" pitchFamily="18" charset="2"/>
                </a:rPr>
                <a:t>777O=                   =448+56+7=511D</a:t>
              </a:r>
            </a:p>
            <a:p>
              <a:pPr algn="just" eaLnBrk="1" hangingPunct="1"/>
              <a:endParaRPr lang="en-US" altLang="zh-CN" sz="2800" dirty="0">
                <a:solidFill>
                  <a:srgbClr val="000099"/>
                </a:solidFill>
                <a:sym typeface="Wingdings 2" pitchFamily="18" charset="2"/>
              </a:endParaRPr>
            </a:p>
            <a:p>
              <a:pPr algn="just" eaLnBrk="1" hangingPunct="1"/>
              <a:r>
                <a:rPr lang="en-US" altLang="zh-CN" sz="2800" dirty="0">
                  <a:solidFill>
                    <a:srgbClr val="000099"/>
                  </a:solidFill>
                  <a:sym typeface="Wingdings 2" pitchFamily="18" charset="2"/>
                </a:rPr>
                <a:t>0BAH=                =176+10=186D</a:t>
              </a:r>
              <a:r>
                <a:rPr lang="en-US" altLang="zh-CN" dirty="0">
                  <a:sym typeface="Wingdings 2" pitchFamily="18" charset="2"/>
                </a:rPr>
                <a:t> </a:t>
              </a:r>
              <a:r>
                <a:rPr lang="en-US" altLang="zh-CN" sz="2400" dirty="0">
                  <a:solidFill>
                    <a:schemeClr val="accent2"/>
                  </a:solidFill>
                  <a:sym typeface="Wingdings 2" pitchFamily="18" charset="2"/>
                </a:rPr>
                <a:t>   </a:t>
              </a:r>
            </a:p>
          </p:txBody>
        </p:sp>
        <p:pic>
          <p:nvPicPr>
            <p:cNvPr id="10"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0" y="2013"/>
              <a:ext cx="3810" cy="31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1"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2750"/>
              <a:ext cx="2099" cy="31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2"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 y="3431"/>
              <a:ext cx="1771" cy="31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outVertical)">
                                      <p:cBhvr>
                                        <p:cTn id="7" dur="500"/>
                                        <p:tgtEl>
                                          <p:spTgt spid="7">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arn(outVertical)">
                                      <p:cBhvr>
                                        <p:cTn id="11" dur="500"/>
                                        <p:tgtEl>
                                          <p:spTgt spid="7">
                                            <p:txEl>
                                              <p:pRg st="1" end="1"/>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arn(outVertical)">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十进制数转化为</a:t>
            </a:r>
            <a:r>
              <a:rPr lang="en-US" altLang="zh-CN" dirty="0" smtClean="0"/>
              <a:t>R</a:t>
            </a:r>
            <a:r>
              <a:rPr lang="zh-CN" altLang="zh-CN" dirty="0" smtClean="0"/>
              <a:t>进制数</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Text Box 3"/>
          <p:cNvSpPr txBox="1">
            <a:spLocks noChangeArrowheads="1"/>
          </p:cNvSpPr>
          <p:nvPr/>
        </p:nvSpPr>
        <p:spPr bwMode="auto">
          <a:xfrm>
            <a:off x="467544" y="1268760"/>
            <a:ext cx="8153400" cy="2025650"/>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1800" dirty="0">
                <a:solidFill>
                  <a:srgbClr val="800000"/>
                </a:solidFill>
                <a:latin typeface="楷体_GB2312" pitchFamily="49" charset="-122"/>
                <a:ea typeface="楷体_GB2312" pitchFamily="49" charset="-122"/>
                <a:sym typeface="Wingdings 2" pitchFamily="18" charset="2"/>
              </a:rPr>
              <a:t>（</a:t>
            </a:r>
            <a:r>
              <a:rPr lang="en-US" altLang="zh-CN" sz="1800" dirty="0">
                <a:solidFill>
                  <a:srgbClr val="800000"/>
                </a:solidFill>
                <a:latin typeface="楷体_GB2312" pitchFamily="49" charset="-122"/>
                <a:ea typeface="楷体_GB2312" pitchFamily="49" charset="-122"/>
                <a:sym typeface="Wingdings 2" pitchFamily="18" charset="2"/>
              </a:rPr>
              <a:t>1</a:t>
            </a:r>
            <a:r>
              <a:rPr lang="zh-CN" altLang="en-US" sz="1800" dirty="0">
                <a:solidFill>
                  <a:srgbClr val="800000"/>
                </a:solidFill>
                <a:latin typeface="楷体_GB2312" pitchFamily="49" charset="-122"/>
                <a:ea typeface="楷体_GB2312" pitchFamily="49" charset="-122"/>
                <a:sym typeface="Wingdings 2" pitchFamily="18" charset="2"/>
              </a:rPr>
              <a:t>）把十进制整数转换成任意</a:t>
            </a:r>
            <a:r>
              <a:rPr lang="en-US" altLang="zh-CN" sz="1800" dirty="0">
                <a:solidFill>
                  <a:srgbClr val="800000"/>
                </a:solidFill>
                <a:latin typeface="楷体_GB2312" pitchFamily="49" charset="-122"/>
                <a:ea typeface="楷体_GB2312" pitchFamily="49" charset="-122"/>
                <a:sym typeface="Wingdings 2" pitchFamily="18" charset="2"/>
              </a:rPr>
              <a:t>r</a:t>
            </a:r>
            <a:r>
              <a:rPr lang="zh-CN" altLang="en-US" sz="1800" dirty="0">
                <a:solidFill>
                  <a:srgbClr val="800000"/>
                </a:solidFill>
                <a:latin typeface="楷体_GB2312" pitchFamily="49" charset="-122"/>
                <a:ea typeface="楷体_GB2312" pitchFamily="49" charset="-122"/>
                <a:sym typeface="Wingdings 2" pitchFamily="18" charset="2"/>
              </a:rPr>
              <a:t>进制整数</a:t>
            </a:r>
          </a:p>
          <a:p>
            <a:pPr eaLnBrk="1" hangingPunct="1">
              <a:lnSpc>
                <a:spcPct val="115000"/>
              </a:lnSpc>
            </a:pPr>
            <a:r>
              <a:rPr lang="zh-CN" altLang="en-US" sz="1800" dirty="0">
                <a:solidFill>
                  <a:schemeClr val="accent2"/>
                </a:solidFill>
                <a:latin typeface="楷体_GB2312" pitchFamily="49" charset="-122"/>
                <a:ea typeface="楷体_GB2312" pitchFamily="49" charset="-122"/>
                <a:sym typeface="Wingdings 2" pitchFamily="18" charset="2"/>
              </a:rPr>
              <a:t>    </a:t>
            </a:r>
            <a:r>
              <a:rPr lang="zh-CN" altLang="en-US" sz="1800" dirty="0">
                <a:solidFill>
                  <a:srgbClr val="800000"/>
                </a:solidFill>
                <a:latin typeface="楷体_GB2312" pitchFamily="49" charset="-122"/>
                <a:ea typeface="楷体_GB2312" pitchFamily="49" charset="-122"/>
                <a:sym typeface="Wingdings 2" pitchFamily="18" charset="2"/>
              </a:rPr>
              <a:t>采用</a:t>
            </a:r>
            <a:r>
              <a:rPr lang="zh-CN" altLang="en-US" sz="1800" dirty="0">
                <a:solidFill>
                  <a:srgbClr val="800000"/>
                </a:solidFill>
                <a:latin typeface="Times New Roman" pitchFamily="18" charset="0"/>
                <a:ea typeface="楷体_GB2312" pitchFamily="49" charset="-122"/>
                <a:sym typeface="Wingdings 2" pitchFamily="18" charset="2"/>
              </a:rPr>
              <a:t>“</a:t>
            </a:r>
            <a:r>
              <a:rPr lang="zh-CN" altLang="en-US" sz="1800" dirty="0">
                <a:solidFill>
                  <a:srgbClr val="800000"/>
                </a:solidFill>
                <a:latin typeface="楷体_GB2312" pitchFamily="49" charset="-122"/>
                <a:ea typeface="楷体_GB2312" pitchFamily="49" charset="-122"/>
                <a:sym typeface="Wingdings 2" pitchFamily="18" charset="2"/>
              </a:rPr>
              <a:t>除</a:t>
            </a:r>
            <a:r>
              <a:rPr lang="en-US" altLang="zh-CN" sz="1800" dirty="0">
                <a:solidFill>
                  <a:srgbClr val="800000"/>
                </a:solidFill>
                <a:latin typeface="楷体_GB2312" pitchFamily="49" charset="-122"/>
                <a:ea typeface="楷体_GB2312" pitchFamily="49" charset="-122"/>
                <a:sym typeface="Wingdings 2" pitchFamily="18" charset="2"/>
              </a:rPr>
              <a:t>r</a:t>
            </a:r>
            <a:r>
              <a:rPr lang="zh-CN" altLang="en-US" sz="1800" dirty="0">
                <a:solidFill>
                  <a:srgbClr val="800000"/>
                </a:solidFill>
                <a:latin typeface="楷体_GB2312" pitchFamily="49" charset="-122"/>
                <a:ea typeface="楷体_GB2312" pitchFamily="49" charset="-122"/>
                <a:sym typeface="Wingdings 2" pitchFamily="18" charset="2"/>
              </a:rPr>
              <a:t>取余</a:t>
            </a:r>
            <a:r>
              <a:rPr lang="zh-CN" altLang="en-US" sz="1800" dirty="0">
                <a:solidFill>
                  <a:srgbClr val="800000"/>
                </a:solidFill>
                <a:latin typeface="Times New Roman" pitchFamily="18" charset="0"/>
                <a:ea typeface="楷体_GB2312" pitchFamily="49" charset="-122"/>
                <a:sym typeface="Wingdings 2" pitchFamily="18" charset="2"/>
              </a:rPr>
              <a:t>”</a:t>
            </a:r>
            <a:r>
              <a:rPr lang="zh-CN" altLang="en-US" sz="1800" dirty="0">
                <a:solidFill>
                  <a:srgbClr val="800000"/>
                </a:solidFill>
                <a:latin typeface="楷体_GB2312" pitchFamily="49" charset="-122"/>
                <a:ea typeface="楷体_GB2312" pitchFamily="49" charset="-122"/>
                <a:sym typeface="Wingdings 2" pitchFamily="18" charset="2"/>
              </a:rPr>
              <a:t>法</a:t>
            </a:r>
            <a:r>
              <a:rPr lang="zh-CN" altLang="en-US" sz="1800" dirty="0">
                <a:solidFill>
                  <a:schemeClr val="accent2"/>
                </a:solidFill>
                <a:latin typeface="楷体_GB2312" pitchFamily="49" charset="-122"/>
                <a:ea typeface="楷体_GB2312" pitchFamily="49" charset="-122"/>
                <a:sym typeface="Wingdings 2" pitchFamily="18" charset="2"/>
              </a:rPr>
              <a:t>。</a:t>
            </a:r>
            <a:r>
              <a:rPr lang="zh-CN" altLang="en-US" sz="1800" dirty="0">
                <a:solidFill>
                  <a:schemeClr val="accent1"/>
                </a:solidFill>
                <a:latin typeface="楷体_GB2312" pitchFamily="49" charset="-122"/>
                <a:ea typeface="楷体_GB2312" pitchFamily="49" charset="-122"/>
                <a:sym typeface="Wingdings 2" pitchFamily="18" charset="2"/>
              </a:rPr>
              <a:t>具体步骤是：把十进制整数除以</a:t>
            </a:r>
            <a:r>
              <a:rPr lang="en-US" altLang="zh-CN" sz="1800" dirty="0">
                <a:solidFill>
                  <a:schemeClr val="accent1"/>
                </a:solidFill>
                <a:latin typeface="楷体_GB2312" pitchFamily="49" charset="-122"/>
                <a:ea typeface="楷体_GB2312" pitchFamily="49" charset="-122"/>
                <a:sym typeface="Wingdings 2" pitchFamily="18" charset="2"/>
              </a:rPr>
              <a:t>r</a:t>
            </a:r>
            <a:r>
              <a:rPr lang="zh-CN" altLang="en-US" sz="1800" dirty="0">
                <a:solidFill>
                  <a:schemeClr val="accent1"/>
                </a:solidFill>
                <a:latin typeface="楷体_GB2312" pitchFamily="49" charset="-122"/>
                <a:ea typeface="楷体_GB2312" pitchFamily="49" charset="-122"/>
                <a:sym typeface="Wingdings 2" pitchFamily="18" charset="2"/>
              </a:rPr>
              <a:t>得一商数和一余数；再将所得的商除以</a:t>
            </a:r>
            <a:r>
              <a:rPr lang="en-US" altLang="zh-CN" sz="1800" dirty="0">
                <a:solidFill>
                  <a:schemeClr val="accent1"/>
                </a:solidFill>
                <a:latin typeface="楷体_GB2312" pitchFamily="49" charset="-122"/>
                <a:ea typeface="楷体_GB2312" pitchFamily="49" charset="-122"/>
                <a:sym typeface="Wingdings 2" pitchFamily="18" charset="2"/>
              </a:rPr>
              <a:t>r</a:t>
            </a:r>
            <a:r>
              <a:rPr lang="zh-CN" altLang="en-US" sz="1800" dirty="0">
                <a:solidFill>
                  <a:schemeClr val="accent1"/>
                </a:solidFill>
                <a:latin typeface="楷体_GB2312" pitchFamily="49" charset="-122"/>
                <a:ea typeface="楷体_GB2312" pitchFamily="49" charset="-122"/>
                <a:sym typeface="Wingdings 2" pitchFamily="18" charset="2"/>
              </a:rPr>
              <a:t>，又得到一个新的商数和余数；这样不断地用</a:t>
            </a:r>
            <a:r>
              <a:rPr lang="en-US" altLang="zh-CN" sz="1800" dirty="0">
                <a:solidFill>
                  <a:schemeClr val="accent1"/>
                </a:solidFill>
                <a:latin typeface="楷体_GB2312" pitchFamily="49" charset="-122"/>
                <a:ea typeface="楷体_GB2312" pitchFamily="49" charset="-122"/>
                <a:sym typeface="Wingdings 2" pitchFamily="18" charset="2"/>
              </a:rPr>
              <a:t>r</a:t>
            </a:r>
            <a:r>
              <a:rPr lang="zh-CN" altLang="en-US" sz="1800" dirty="0">
                <a:solidFill>
                  <a:schemeClr val="accent1"/>
                </a:solidFill>
                <a:latin typeface="楷体_GB2312" pitchFamily="49" charset="-122"/>
                <a:ea typeface="楷体_GB2312" pitchFamily="49" charset="-122"/>
                <a:sym typeface="Wingdings 2" pitchFamily="18" charset="2"/>
              </a:rPr>
              <a:t>去除所得的商数，直到商等于</a:t>
            </a:r>
            <a:r>
              <a:rPr lang="en-US" altLang="zh-CN" sz="1800" dirty="0">
                <a:solidFill>
                  <a:schemeClr val="accent1"/>
                </a:solidFill>
                <a:latin typeface="楷体_GB2312" pitchFamily="49" charset="-122"/>
                <a:ea typeface="楷体_GB2312" pitchFamily="49" charset="-122"/>
                <a:sym typeface="Wingdings 2" pitchFamily="18" charset="2"/>
              </a:rPr>
              <a:t>0</a:t>
            </a:r>
            <a:r>
              <a:rPr lang="zh-CN" altLang="en-US" sz="1800" dirty="0">
                <a:solidFill>
                  <a:schemeClr val="accent1"/>
                </a:solidFill>
                <a:latin typeface="楷体_GB2312" pitchFamily="49" charset="-122"/>
                <a:ea typeface="楷体_GB2312" pitchFamily="49" charset="-122"/>
                <a:sym typeface="Wingdings 2" pitchFamily="18" charset="2"/>
              </a:rPr>
              <a:t>为止。每次相除所得的余数便是对应的二进制整数的各位数码。第一次得到的余数为最低有效位，最后一次得到的余数为最高有效位。可以理解为：除</a:t>
            </a:r>
            <a:r>
              <a:rPr lang="en-US" altLang="zh-CN" sz="1800" dirty="0">
                <a:solidFill>
                  <a:schemeClr val="accent1"/>
                </a:solidFill>
                <a:latin typeface="楷体_GB2312" pitchFamily="49" charset="-122"/>
                <a:ea typeface="楷体_GB2312" pitchFamily="49" charset="-122"/>
                <a:sym typeface="Wingdings 2" pitchFamily="18" charset="2"/>
              </a:rPr>
              <a:t>r</a:t>
            </a:r>
            <a:r>
              <a:rPr lang="zh-CN" altLang="en-US" sz="1800" dirty="0">
                <a:solidFill>
                  <a:schemeClr val="accent1"/>
                </a:solidFill>
                <a:latin typeface="楷体_GB2312" pitchFamily="49" charset="-122"/>
                <a:ea typeface="楷体_GB2312" pitchFamily="49" charset="-122"/>
                <a:sym typeface="Wingdings 2" pitchFamily="18" charset="2"/>
              </a:rPr>
              <a:t>取余，自下而上。 </a:t>
            </a:r>
          </a:p>
        </p:txBody>
      </p:sp>
      <p:sp>
        <p:nvSpPr>
          <p:cNvPr id="7" name="Text Box 8"/>
          <p:cNvSpPr txBox="1">
            <a:spLocks noChangeArrowheads="1"/>
          </p:cNvSpPr>
          <p:nvPr/>
        </p:nvSpPr>
        <p:spPr bwMode="auto">
          <a:xfrm>
            <a:off x="467544" y="3751734"/>
            <a:ext cx="8153400" cy="2341562"/>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1800" dirty="0">
                <a:solidFill>
                  <a:srgbClr val="800000"/>
                </a:solidFill>
                <a:latin typeface="楷体_GB2312" pitchFamily="49" charset="-122"/>
                <a:ea typeface="楷体_GB2312" pitchFamily="49" charset="-122"/>
                <a:sym typeface="Wingdings 2" pitchFamily="18" charset="2"/>
              </a:rPr>
              <a:t>（</a:t>
            </a:r>
            <a:r>
              <a:rPr lang="en-US" altLang="zh-CN" sz="1800" dirty="0">
                <a:solidFill>
                  <a:srgbClr val="800000"/>
                </a:solidFill>
                <a:latin typeface="楷体_GB2312" pitchFamily="49" charset="-122"/>
                <a:ea typeface="楷体_GB2312" pitchFamily="49" charset="-122"/>
                <a:sym typeface="Wingdings 2" pitchFamily="18" charset="2"/>
              </a:rPr>
              <a:t>2</a:t>
            </a:r>
            <a:r>
              <a:rPr lang="zh-CN" altLang="en-US" sz="1800" dirty="0">
                <a:solidFill>
                  <a:srgbClr val="800000"/>
                </a:solidFill>
                <a:latin typeface="楷体_GB2312" pitchFamily="49" charset="-122"/>
                <a:ea typeface="楷体_GB2312" pitchFamily="49" charset="-122"/>
                <a:sym typeface="Wingdings 2" pitchFamily="18" charset="2"/>
              </a:rPr>
              <a:t>）把十进制小数转换成任意</a:t>
            </a:r>
            <a:r>
              <a:rPr lang="en-US" altLang="zh-CN" sz="1800" dirty="0">
                <a:solidFill>
                  <a:srgbClr val="800000"/>
                </a:solidFill>
                <a:latin typeface="楷体_GB2312" pitchFamily="49" charset="-122"/>
                <a:ea typeface="楷体_GB2312" pitchFamily="49" charset="-122"/>
                <a:sym typeface="Wingdings 2" pitchFamily="18" charset="2"/>
              </a:rPr>
              <a:t>r</a:t>
            </a:r>
            <a:r>
              <a:rPr lang="zh-CN" altLang="en-US" sz="1800" dirty="0">
                <a:solidFill>
                  <a:srgbClr val="800000"/>
                </a:solidFill>
                <a:latin typeface="楷体_GB2312" pitchFamily="49" charset="-122"/>
                <a:ea typeface="楷体_GB2312" pitchFamily="49" charset="-122"/>
                <a:sym typeface="Wingdings 2" pitchFamily="18" charset="2"/>
              </a:rPr>
              <a:t>进制小数</a:t>
            </a:r>
          </a:p>
          <a:p>
            <a:pPr eaLnBrk="1" hangingPunct="1">
              <a:lnSpc>
                <a:spcPct val="115000"/>
              </a:lnSpc>
            </a:pPr>
            <a:r>
              <a:rPr lang="zh-CN" altLang="en-US" sz="1800" dirty="0">
                <a:solidFill>
                  <a:schemeClr val="accent2"/>
                </a:solidFill>
                <a:latin typeface="楷体_GB2312" pitchFamily="49" charset="-122"/>
                <a:ea typeface="楷体_GB2312" pitchFamily="49" charset="-122"/>
                <a:sym typeface="Wingdings 2" pitchFamily="18" charset="2"/>
              </a:rPr>
              <a:t>    </a:t>
            </a:r>
            <a:r>
              <a:rPr lang="zh-CN" altLang="en-US" sz="1800" dirty="0">
                <a:solidFill>
                  <a:srgbClr val="800000"/>
                </a:solidFill>
                <a:latin typeface="楷体_GB2312" pitchFamily="49" charset="-122"/>
                <a:ea typeface="楷体_GB2312" pitchFamily="49" charset="-122"/>
                <a:sym typeface="Wingdings 2" pitchFamily="18" charset="2"/>
              </a:rPr>
              <a:t>采用</a:t>
            </a:r>
            <a:r>
              <a:rPr lang="zh-CN" altLang="en-US" sz="1800" dirty="0">
                <a:solidFill>
                  <a:srgbClr val="800000"/>
                </a:solidFill>
                <a:latin typeface="Times New Roman" pitchFamily="18" charset="0"/>
                <a:ea typeface="楷体_GB2312" pitchFamily="49" charset="-122"/>
                <a:sym typeface="Wingdings 2" pitchFamily="18" charset="2"/>
              </a:rPr>
              <a:t>“</a:t>
            </a:r>
            <a:r>
              <a:rPr lang="zh-CN" altLang="en-US" sz="1800" dirty="0">
                <a:solidFill>
                  <a:srgbClr val="800000"/>
                </a:solidFill>
                <a:latin typeface="楷体_GB2312" pitchFamily="49" charset="-122"/>
                <a:ea typeface="楷体_GB2312" pitchFamily="49" charset="-122"/>
                <a:sym typeface="Wingdings 2" pitchFamily="18" charset="2"/>
              </a:rPr>
              <a:t>乘</a:t>
            </a:r>
            <a:r>
              <a:rPr lang="en-US" altLang="zh-CN" sz="1800" dirty="0">
                <a:solidFill>
                  <a:srgbClr val="800000"/>
                </a:solidFill>
                <a:latin typeface="楷体_GB2312" pitchFamily="49" charset="-122"/>
                <a:ea typeface="楷体_GB2312" pitchFamily="49" charset="-122"/>
                <a:sym typeface="Wingdings 2" pitchFamily="18" charset="2"/>
              </a:rPr>
              <a:t>r</a:t>
            </a:r>
            <a:r>
              <a:rPr lang="zh-CN" altLang="en-US" sz="1800" dirty="0">
                <a:solidFill>
                  <a:srgbClr val="800000"/>
                </a:solidFill>
                <a:latin typeface="楷体_GB2312" pitchFamily="49" charset="-122"/>
                <a:ea typeface="楷体_GB2312" pitchFamily="49" charset="-122"/>
                <a:sym typeface="Wingdings 2" pitchFamily="18" charset="2"/>
              </a:rPr>
              <a:t>取整，自上而下</a:t>
            </a:r>
            <a:r>
              <a:rPr lang="zh-CN" altLang="en-US" sz="1800" dirty="0">
                <a:solidFill>
                  <a:srgbClr val="800000"/>
                </a:solidFill>
                <a:latin typeface="Times New Roman" pitchFamily="18" charset="0"/>
                <a:ea typeface="楷体_GB2312" pitchFamily="49" charset="-122"/>
                <a:sym typeface="Wingdings 2" pitchFamily="18" charset="2"/>
              </a:rPr>
              <a:t>”</a:t>
            </a:r>
            <a:r>
              <a:rPr lang="zh-CN" altLang="en-US" sz="1800" dirty="0">
                <a:solidFill>
                  <a:srgbClr val="800000"/>
                </a:solidFill>
                <a:latin typeface="楷体_GB2312" pitchFamily="49" charset="-122"/>
                <a:ea typeface="楷体_GB2312" pitchFamily="49" charset="-122"/>
                <a:sym typeface="Wingdings 2" pitchFamily="18" charset="2"/>
              </a:rPr>
              <a:t>法</a:t>
            </a:r>
            <a:r>
              <a:rPr lang="zh-CN" altLang="en-US" sz="1800" dirty="0">
                <a:solidFill>
                  <a:schemeClr val="accent2"/>
                </a:solidFill>
                <a:latin typeface="楷体_GB2312" pitchFamily="49" charset="-122"/>
                <a:ea typeface="楷体_GB2312" pitchFamily="49" charset="-122"/>
                <a:sym typeface="Wingdings 2" pitchFamily="18" charset="2"/>
              </a:rPr>
              <a:t>。</a:t>
            </a:r>
            <a:r>
              <a:rPr lang="zh-CN" altLang="en-US" sz="1800" dirty="0">
                <a:solidFill>
                  <a:schemeClr val="accent1"/>
                </a:solidFill>
                <a:latin typeface="楷体_GB2312" pitchFamily="49" charset="-122"/>
                <a:ea typeface="楷体_GB2312" pitchFamily="49" charset="-122"/>
                <a:sym typeface="Wingdings 2" pitchFamily="18" charset="2"/>
              </a:rPr>
              <a:t>具体步骤是：把十进制小数乘以</a:t>
            </a:r>
            <a:r>
              <a:rPr lang="en-US" altLang="zh-CN" sz="1800" dirty="0">
                <a:solidFill>
                  <a:schemeClr val="accent1"/>
                </a:solidFill>
                <a:latin typeface="楷体_GB2312" pitchFamily="49" charset="-122"/>
                <a:ea typeface="楷体_GB2312" pitchFamily="49" charset="-122"/>
                <a:sym typeface="Wingdings 2" pitchFamily="18" charset="2"/>
              </a:rPr>
              <a:t>r</a:t>
            </a:r>
            <a:r>
              <a:rPr lang="zh-CN" altLang="en-US" sz="1800" dirty="0">
                <a:solidFill>
                  <a:schemeClr val="accent1"/>
                </a:solidFill>
                <a:latin typeface="楷体_GB2312" pitchFamily="49" charset="-122"/>
                <a:ea typeface="楷体_GB2312" pitchFamily="49" charset="-122"/>
                <a:sym typeface="Wingdings 2" pitchFamily="18" charset="2"/>
              </a:rPr>
              <a:t>得一整数部分和一小数部分；再用</a:t>
            </a:r>
            <a:r>
              <a:rPr lang="en-US" altLang="zh-CN" sz="1800" dirty="0">
                <a:solidFill>
                  <a:schemeClr val="accent1"/>
                </a:solidFill>
                <a:latin typeface="楷体_GB2312" pitchFamily="49" charset="-122"/>
                <a:ea typeface="楷体_GB2312" pitchFamily="49" charset="-122"/>
                <a:sym typeface="Wingdings 2" pitchFamily="18" charset="2"/>
              </a:rPr>
              <a:t>r</a:t>
            </a:r>
            <a:r>
              <a:rPr lang="zh-CN" altLang="en-US" sz="1800" dirty="0">
                <a:solidFill>
                  <a:schemeClr val="accent1"/>
                </a:solidFill>
                <a:latin typeface="楷体_GB2312" pitchFamily="49" charset="-122"/>
                <a:ea typeface="楷体_GB2312" pitchFamily="49" charset="-122"/>
                <a:sym typeface="Wingdings 2" pitchFamily="18" charset="2"/>
              </a:rPr>
              <a:t>乘所得的小数部分，又得到一整数部分和一小数部分；这样不断地用</a:t>
            </a:r>
            <a:r>
              <a:rPr lang="en-US" altLang="zh-CN" sz="1800" dirty="0">
                <a:solidFill>
                  <a:schemeClr val="accent1"/>
                </a:solidFill>
                <a:latin typeface="楷体_GB2312" pitchFamily="49" charset="-122"/>
                <a:ea typeface="楷体_GB2312" pitchFamily="49" charset="-122"/>
                <a:sym typeface="Wingdings 2" pitchFamily="18" charset="2"/>
              </a:rPr>
              <a:t>r</a:t>
            </a:r>
            <a:r>
              <a:rPr lang="zh-CN" altLang="en-US" sz="1800" dirty="0">
                <a:solidFill>
                  <a:schemeClr val="accent1"/>
                </a:solidFill>
                <a:latin typeface="楷体_GB2312" pitchFamily="49" charset="-122"/>
                <a:ea typeface="楷体_GB2312" pitchFamily="49" charset="-122"/>
                <a:sym typeface="Wingdings 2" pitchFamily="18" charset="2"/>
              </a:rPr>
              <a:t>去乘所得的小数部分，直到所得小数部分为</a:t>
            </a:r>
            <a:r>
              <a:rPr lang="en-US" altLang="zh-CN" sz="1800" dirty="0">
                <a:solidFill>
                  <a:schemeClr val="accent1"/>
                </a:solidFill>
                <a:latin typeface="楷体_GB2312" pitchFamily="49" charset="-122"/>
                <a:ea typeface="楷体_GB2312" pitchFamily="49" charset="-122"/>
                <a:sym typeface="Wingdings 2" pitchFamily="18" charset="2"/>
              </a:rPr>
              <a:t>0</a:t>
            </a:r>
            <a:r>
              <a:rPr lang="zh-CN" altLang="en-US" sz="1800" dirty="0">
                <a:solidFill>
                  <a:schemeClr val="accent1"/>
                </a:solidFill>
                <a:latin typeface="楷体_GB2312" pitchFamily="49" charset="-122"/>
                <a:ea typeface="楷体_GB2312" pitchFamily="49" charset="-122"/>
                <a:sym typeface="Wingdings 2" pitchFamily="18" charset="2"/>
              </a:rPr>
              <a:t>或达到要求的精度为止。每次相乘后所得乘积的整数部分就是相应二进制小数的各位数字，第一次相乘所得的整数部分为最高有效位，最后一次得到的整数部分为最低有效位。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out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arn(outVertical)">
                                      <p:cBhvr>
                                        <p:cTn id="11" dur="500"/>
                                        <p:tgtEl>
                                          <p:spTgt spid="6">
                                            <p:txEl>
                                              <p:pRg st="1" end="1"/>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arn(outVertical)">
                                      <p:cBhvr>
                                        <p:cTn id="15" dur="500"/>
                                        <p:tgtEl>
                                          <p:spTgt spid="7">
                                            <p:txEl>
                                              <p:pRg st="0" end="0"/>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barn(outVertical)">
                                      <p:cBhvr>
                                        <p:cTn id="1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P spid="7"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7" name="Text Box 17"/>
          <p:cNvSpPr txBox="1">
            <a:spLocks noChangeArrowheads="1"/>
          </p:cNvSpPr>
          <p:nvPr/>
        </p:nvSpPr>
        <p:spPr bwMode="auto">
          <a:xfrm>
            <a:off x="494927" y="1196752"/>
            <a:ext cx="8280400" cy="2138363"/>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buClr>
                <a:srgbClr val="FF00FF"/>
              </a:buClr>
              <a:buSzPct val="120000"/>
              <a:buFont typeface="Webdings" pitchFamily="18" charset="2"/>
              <a:buNone/>
            </a:pPr>
            <a:r>
              <a:rPr lang="zh-CN" altLang="en-US" sz="2400" dirty="0">
                <a:solidFill>
                  <a:srgbClr val="800000"/>
                </a:solidFill>
                <a:latin typeface="楷体_GB2312" pitchFamily="49" charset="-122"/>
                <a:ea typeface="楷体_GB2312" pitchFamily="49" charset="-122"/>
              </a:rPr>
              <a:t>例：</a:t>
            </a:r>
            <a:r>
              <a:rPr lang="en-US" altLang="zh-CN" sz="2400" dirty="0">
                <a:solidFill>
                  <a:srgbClr val="800000"/>
                </a:solidFill>
                <a:latin typeface="楷体_GB2312" pitchFamily="49" charset="-122"/>
                <a:ea typeface="楷体_GB2312" pitchFamily="49" charset="-122"/>
              </a:rPr>
              <a:t>( 13. </a:t>
            </a:r>
            <a:r>
              <a:rPr lang="en-US" altLang="zh-CN" sz="2400" dirty="0" smtClean="0">
                <a:solidFill>
                  <a:srgbClr val="800000"/>
                </a:solidFill>
                <a:latin typeface="楷体_GB2312" pitchFamily="49" charset="-122"/>
                <a:ea typeface="楷体_GB2312" pitchFamily="49" charset="-122"/>
              </a:rPr>
              <a:t>3125) </a:t>
            </a:r>
            <a:r>
              <a:rPr lang="en-US" altLang="zh-CN" sz="2400" dirty="0">
                <a:solidFill>
                  <a:srgbClr val="800000"/>
                </a:solidFill>
                <a:latin typeface="楷体_GB2312" pitchFamily="49" charset="-122"/>
                <a:ea typeface="楷体_GB2312" pitchFamily="49" charset="-122"/>
              </a:rPr>
              <a:t>) </a:t>
            </a:r>
            <a:r>
              <a:rPr lang="en-US" altLang="zh-CN" sz="2400" baseline="-25000" dirty="0">
                <a:solidFill>
                  <a:srgbClr val="800000"/>
                </a:solidFill>
                <a:latin typeface="楷体_GB2312" pitchFamily="49" charset="-122"/>
                <a:ea typeface="楷体_GB2312" pitchFamily="49" charset="-122"/>
              </a:rPr>
              <a:t>10 </a:t>
            </a:r>
            <a:r>
              <a:rPr lang="en-US" altLang="zh-CN" sz="2400" dirty="0">
                <a:solidFill>
                  <a:srgbClr val="800000"/>
                </a:solidFill>
                <a:latin typeface="楷体_GB2312" pitchFamily="49" charset="-122"/>
                <a:ea typeface="楷体_GB2312" pitchFamily="49" charset="-122"/>
              </a:rPr>
              <a:t>= ( ? ) </a:t>
            </a:r>
            <a:r>
              <a:rPr lang="en-US" altLang="zh-CN" sz="2400" baseline="-25000" dirty="0">
                <a:solidFill>
                  <a:srgbClr val="800000"/>
                </a:solidFill>
                <a:latin typeface="楷体_GB2312" pitchFamily="49" charset="-122"/>
                <a:ea typeface="楷体_GB2312" pitchFamily="49" charset="-122"/>
              </a:rPr>
              <a:t>2</a:t>
            </a:r>
          </a:p>
          <a:p>
            <a:pPr eaLnBrk="1" hangingPunct="1">
              <a:spcBef>
                <a:spcPct val="50000"/>
              </a:spcBef>
            </a:pPr>
            <a:r>
              <a:rPr lang="en-US" altLang="zh-CN" sz="2400" dirty="0">
                <a:solidFill>
                  <a:srgbClr val="000066"/>
                </a:solidFill>
                <a:latin typeface="楷体_GB2312" pitchFamily="49" charset="-122"/>
                <a:ea typeface="楷体_GB2312" pitchFamily="49" charset="-122"/>
              </a:rPr>
              <a:t> </a:t>
            </a:r>
            <a:r>
              <a:rPr lang="en-US" altLang="zh-CN" sz="2400" dirty="0">
                <a:solidFill>
                  <a:srgbClr val="800000"/>
                </a:solidFill>
                <a:latin typeface="楷体_GB2312" pitchFamily="49" charset="-122"/>
                <a:ea typeface="楷体_GB2312" pitchFamily="49" charset="-122"/>
                <a:sym typeface="Wingdings 2" pitchFamily="18" charset="2"/>
              </a:rPr>
              <a:t></a:t>
            </a:r>
            <a:r>
              <a:rPr lang="zh-CN" altLang="en-US" sz="2400" dirty="0">
                <a:solidFill>
                  <a:srgbClr val="000066"/>
                </a:solidFill>
                <a:latin typeface="楷体_GB2312" pitchFamily="49" charset="-122"/>
                <a:ea typeface="楷体_GB2312" pitchFamily="49" charset="-122"/>
              </a:rPr>
              <a:t>用除</a:t>
            </a:r>
            <a:r>
              <a:rPr lang="en-US" altLang="zh-CN" sz="2400" dirty="0">
                <a:solidFill>
                  <a:srgbClr val="000066"/>
                </a:solidFill>
                <a:latin typeface="楷体_GB2312" pitchFamily="49" charset="-122"/>
                <a:ea typeface="楷体_GB2312" pitchFamily="49" charset="-122"/>
              </a:rPr>
              <a:t>2</a:t>
            </a:r>
            <a:r>
              <a:rPr lang="zh-CN" altLang="en-US" sz="2400" dirty="0">
                <a:solidFill>
                  <a:srgbClr val="000066"/>
                </a:solidFill>
                <a:latin typeface="楷体_GB2312" pitchFamily="49" charset="-122"/>
                <a:ea typeface="楷体_GB2312" pitchFamily="49" charset="-122"/>
              </a:rPr>
              <a:t>取余法求出</a:t>
            </a:r>
            <a:r>
              <a:rPr lang="zh-CN" altLang="en-US" sz="2400" dirty="0" smtClean="0">
                <a:solidFill>
                  <a:srgbClr val="000066"/>
                </a:solidFill>
                <a:latin typeface="楷体_GB2312" pitchFamily="49" charset="-122"/>
                <a:ea typeface="楷体_GB2312" pitchFamily="49" charset="-122"/>
              </a:rPr>
              <a:t>整数</a:t>
            </a:r>
            <a:r>
              <a:rPr lang="en-US" altLang="zh-CN" sz="2400" dirty="0" smtClean="0">
                <a:solidFill>
                  <a:srgbClr val="000066"/>
                </a:solidFill>
                <a:latin typeface="楷体_GB2312" pitchFamily="49" charset="-122"/>
                <a:ea typeface="楷体_GB2312" pitchFamily="49" charset="-122"/>
              </a:rPr>
              <a:t>13</a:t>
            </a:r>
            <a:r>
              <a:rPr lang="zh-CN" altLang="en-US" sz="2400" dirty="0" smtClean="0">
                <a:solidFill>
                  <a:srgbClr val="000066"/>
                </a:solidFill>
                <a:latin typeface="楷体_GB2312" pitchFamily="49" charset="-122"/>
                <a:ea typeface="楷体_GB2312" pitchFamily="49" charset="-122"/>
              </a:rPr>
              <a:t>对应</a:t>
            </a:r>
            <a:r>
              <a:rPr lang="zh-CN" altLang="en-US" sz="2400" dirty="0">
                <a:solidFill>
                  <a:srgbClr val="000066"/>
                </a:solidFill>
                <a:latin typeface="楷体_GB2312" pitchFamily="49" charset="-122"/>
                <a:ea typeface="楷体_GB2312" pitchFamily="49" charset="-122"/>
              </a:rPr>
              <a:t>的二进制</a:t>
            </a:r>
          </a:p>
          <a:p>
            <a:pPr eaLnBrk="1" hangingPunct="1">
              <a:spcBef>
                <a:spcPct val="50000"/>
              </a:spcBef>
              <a:buClr>
                <a:srgbClr val="FF00FF"/>
              </a:buClr>
              <a:buSzPct val="120000"/>
              <a:buFont typeface="Webdings" pitchFamily="18" charset="2"/>
              <a:buNone/>
            </a:pPr>
            <a:r>
              <a:rPr lang="zh-CN" altLang="en-US" sz="2400" dirty="0">
                <a:solidFill>
                  <a:srgbClr val="000066"/>
                </a:solidFill>
                <a:latin typeface="楷体_GB2312" pitchFamily="49" charset="-122"/>
                <a:ea typeface="楷体_GB2312" pitchFamily="49" charset="-122"/>
              </a:rPr>
              <a:t> </a:t>
            </a:r>
            <a:r>
              <a:rPr lang="zh-CN" altLang="en-US" sz="2400" dirty="0">
                <a:solidFill>
                  <a:srgbClr val="800000"/>
                </a:solidFill>
                <a:latin typeface="楷体_GB2312" pitchFamily="49" charset="-122"/>
                <a:ea typeface="楷体_GB2312" pitchFamily="49" charset="-122"/>
                <a:sym typeface="Wingdings 2" pitchFamily="18" charset="2"/>
              </a:rPr>
              <a:t></a:t>
            </a:r>
            <a:r>
              <a:rPr lang="zh-CN" altLang="en-US" sz="2400" dirty="0">
                <a:solidFill>
                  <a:srgbClr val="000066"/>
                </a:solidFill>
                <a:latin typeface="楷体_GB2312" pitchFamily="49" charset="-122"/>
                <a:ea typeface="楷体_GB2312" pitchFamily="49" charset="-122"/>
              </a:rPr>
              <a:t>用乘</a:t>
            </a:r>
            <a:r>
              <a:rPr lang="en-US" altLang="zh-CN" sz="2400" dirty="0">
                <a:solidFill>
                  <a:srgbClr val="000066"/>
                </a:solidFill>
                <a:latin typeface="楷体_GB2312" pitchFamily="49" charset="-122"/>
                <a:ea typeface="楷体_GB2312" pitchFamily="49" charset="-122"/>
              </a:rPr>
              <a:t>2</a:t>
            </a:r>
            <a:r>
              <a:rPr lang="zh-CN" altLang="en-US" sz="2400" dirty="0">
                <a:solidFill>
                  <a:srgbClr val="000066"/>
                </a:solidFill>
                <a:latin typeface="楷体_GB2312" pitchFamily="49" charset="-122"/>
                <a:ea typeface="楷体_GB2312" pitchFamily="49" charset="-122"/>
              </a:rPr>
              <a:t>取整法求出小数部分</a:t>
            </a:r>
            <a:r>
              <a:rPr lang="en-US" altLang="zh-CN" sz="2400" dirty="0">
                <a:solidFill>
                  <a:srgbClr val="000066"/>
                </a:solidFill>
                <a:latin typeface="楷体_GB2312" pitchFamily="49" charset="-122"/>
                <a:ea typeface="楷体_GB2312" pitchFamily="49" charset="-122"/>
              </a:rPr>
              <a:t>03125)</a:t>
            </a:r>
            <a:r>
              <a:rPr lang="zh-CN" altLang="en-US" sz="2400" dirty="0" smtClean="0">
                <a:solidFill>
                  <a:srgbClr val="000066"/>
                </a:solidFill>
                <a:latin typeface="楷体_GB2312" pitchFamily="49" charset="-122"/>
                <a:ea typeface="楷体_GB2312" pitchFamily="49" charset="-122"/>
              </a:rPr>
              <a:t>的</a:t>
            </a:r>
            <a:r>
              <a:rPr lang="zh-CN" altLang="en-US" sz="2400" dirty="0">
                <a:solidFill>
                  <a:srgbClr val="000066"/>
                </a:solidFill>
                <a:latin typeface="楷体_GB2312" pitchFamily="49" charset="-122"/>
                <a:ea typeface="楷体_GB2312" pitchFamily="49" charset="-122"/>
              </a:rPr>
              <a:t>二进制</a:t>
            </a:r>
          </a:p>
          <a:p>
            <a:pPr eaLnBrk="1" hangingPunct="1">
              <a:spcBef>
                <a:spcPct val="50000"/>
              </a:spcBef>
            </a:pPr>
            <a:r>
              <a:rPr lang="zh-CN" altLang="en-US" sz="2400" dirty="0">
                <a:solidFill>
                  <a:srgbClr val="000066"/>
                </a:solidFill>
                <a:latin typeface="楷体_GB2312" pitchFamily="49" charset="-122"/>
                <a:ea typeface="楷体_GB2312" pitchFamily="49" charset="-122"/>
              </a:rPr>
              <a:t>                 </a:t>
            </a:r>
            <a:r>
              <a:rPr lang="en-US" altLang="zh-CN" sz="2400" dirty="0">
                <a:solidFill>
                  <a:srgbClr val="800000"/>
                </a:solidFill>
                <a:latin typeface="楷体_GB2312" pitchFamily="49" charset="-122"/>
                <a:ea typeface="楷体_GB2312" pitchFamily="49" charset="-122"/>
              </a:rPr>
              <a:t>(13. 3125 ) </a:t>
            </a:r>
            <a:r>
              <a:rPr lang="en-US" altLang="zh-CN" sz="2400" baseline="-25000" dirty="0">
                <a:solidFill>
                  <a:srgbClr val="800000"/>
                </a:solidFill>
                <a:latin typeface="楷体_GB2312" pitchFamily="49" charset="-122"/>
                <a:ea typeface="楷体_GB2312" pitchFamily="49" charset="-122"/>
              </a:rPr>
              <a:t>10</a:t>
            </a:r>
            <a:r>
              <a:rPr lang="en-US" altLang="zh-CN" sz="2400" dirty="0">
                <a:solidFill>
                  <a:srgbClr val="800000"/>
                </a:solidFill>
                <a:latin typeface="楷体_GB2312" pitchFamily="49" charset="-122"/>
                <a:ea typeface="楷体_GB2312" pitchFamily="49" charset="-122"/>
              </a:rPr>
              <a:t> =(</a:t>
            </a:r>
            <a:r>
              <a:rPr lang="en-US" altLang="zh-CN" sz="2400" dirty="0" smtClean="0">
                <a:solidFill>
                  <a:srgbClr val="800000"/>
                </a:solidFill>
                <a:latin typeface="楷体_GB2312" pitchFamily="49" charset="-122"/>
                <a:ea typeface="楷体_GB2312" pitchFamily="49" charset="-122"/>
              </a:rPr>
              <a:t>1011.0101)</a:t>
            </a:r>
            <a:r>
              <a:rPr lang="en-US" altLang="zh-CN" sz="2400" baseline="-25000" dirty="0" smtClean="0">
                <a:solidFill>
                  <a:srgbClr val="800000"/>
                </a:solidFill>
                <a:latin typeface="楷体_GB2312" pitchFamily="49" charset="-122"/>
                <a:ea typeface="楷体_GB2312" pitchFamily="49" charset="-122"/>
              </a:rPr>
              <a:t>2</a:t>
            </a:r>
            <a:endParaRPr lang="en-US" altLang="zh-CN" sz="2400" baseline="-25000" dirty="0">
              <a:solidFill>
                <a:srgbClr val="800000"/>
              </a:solidFill>
              <a:latin typeface="楷体_GB2312" pitchFamily="49" charset="-122"/>
              <a:ea typeface="楷体_GB2312" pitchFamily="49" charset="-122"/>
            </a:endParaRPr>
          </a:p>
        </p:txBody>
      </p:sp>
      <p:grpSp>
        <p:nvGrpSpPr>
          <p:cNvPr id="27655" name="Group 36"/>
          <p:cNvGrpSpPr>
            <a:grpSpLocks/>
          </p:cNvGrpSpPr>
          <p:nvPr/>
        </p:nvGrpSpPr>
        <p:grpSpPr bwMode="auto">
          <a:xfrm>
            <a:off x="666750" y="3860801"/>
            <a:ext cx="7937500" cy="2381251"/>
            <a:chOff x="340" y="2341"/>
            <a:chExt cx="5000" cy="1500"/>
          </a:xfrm>
        </p:grpSpPr>
        <p:sp>
          <p:nvSpPr>
            <p:cNvPr id="27656" name="Text Box 33"/>
            <p:cNvSpPr txBox="1">
              <a:spLocks noChangeArrowheads="1"/>
            </p:cNvSpPr>
            <p:nvPr/>
          </p:nvSpPr>
          <p:spPr bwMode="auto">
            <a:xfrm>
              <a:off x="2890" y="2341"/>
              <a:ext cx="2450" cy="1483"/>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buClr>
                  <a:srgbClr val="FFFF66"/>
                </a:buClr>
                <a:buFont typeface="Webdings" pitchFamily="18" charset="2"/>
                <a:buNone/>
              </a:pPr>
              <a:r>
                <a:rPr lang="en-US" altLang="zh-CN" sz="2000" dirty="0" smtClean="0">
                  <a:solidFill>
                    <a:srgbClr val="000066"/>
                  </a:solidFill>
                  <a:latin typeface="Times New Roman" pitchFamily="18" charset="0"/>
                  <a:ea typeface="宋体" charset="-122"/>
                </a:rPr>
                <a:t>0.3125×2=0.625  </a:t>
              </a:r>
              <a:r>
                <a:rPr lang="en-US" altLang="zh-CN" sz="2000" dirty="0">
                  <a:solidFill>
                    <a:srgbClr val="000066"/>
                  </a:solidFill>
                  <a:latin typeface="Times New Roman" pitchFamily="18" charset="0"/>
                  <a:ea typeface="宋体" charset="-122"/>
                </a:rPr>
                <a:t>…… </a:t>
              </a:r>
              <a:r>
                <a:rPr lang="zh-CN" altLang="en-US" sz="2000" dirty="0">
                  <a:solidFill>
                    <a:srgbClr val="000066"/>
                  </a:solidFill>
                  <a:latin typeface="Times New Roman" pitchFamily="18" charset="0"/>
                  <a:ea typeface="宋体" charset="-122"/>
                </a:rPr>
                <a:t>取出</a:t>
              </a:r>
              <a:r>
                <a:rPr lang="zh-CN" altLang="en-US" sz="2000" dirty="0" smtClean="0">
                  <a:solidFill>
                    <a:srgbClr val="000066"/>
                  </a:solidFill>
                  <a:latin typeface="Times New Roman" pitchFamily="18" charset="0"/>
                  <a:ea typeface="宋体" charset="-122"/>
                </a:rPr>
                <a:t>整数</a:t>
              </a:r>
              <a:r>
                <a:rPr lang="en-US" altLang="zh-CN" sz="2000" dirty="0" smtClean="0">
                  <a:solidFill>
                    <a:srgbClr val="000066"/>
                  </a:solidFill>
                  <a:latin typeface="Times New Roman" pitchFamily="18" charset="0"/>
                  <a:ea typeface="宋体" charset="-122"/>
                </a:rPr>
                <a:t>0</a:t>
              </a:r>
              <a:endParaRPr lang="en-US" altLang="zh-CN" sz="2000" dirty="0">
                <a:solidFill>
                  <a:srgbClr val="000066"/>
                </a:solidFill>
                <a:latin typeface="Times New Roman" pitchFamily="18" charset="0"/>
                <a:ea typeface="宋体" charset="-122"/>
              </a:endParaRPr>
            </a:p>
            <a:p>
              <a:pPr eaLnBrk="1" hangingPunct="1">
                <a:spcBef>
                  <a:spcPct val="50000"/>
                </a:spcBef>
              </a:pPr>
              <a:r>
                <a:rPr lang="en-US" altLang="zh-CN" sz="2000" dirty="0" smtClean="0">
                  <a:solidFill>
                    <a:srgbClr val="000066"/>
                  </a:solidFill>
                  <a:latin typeface="Times New Roman" pitchFamily="18" charset="0"/>
                  <a:ea typeface="宋体" charset="-122"/>
                </a:rPr>
                <a:t>0.625×2=1.25      </a:t>
              </a:r>
              <a:r>
                <a:rPr lang="en-US" altLang="zh-CN" sz="2000" dirty="0">
                  <a:solidFill>
                    <a:srgbClr val="000066"/>
                  </a:solidFill>
                  <a:latin typeface="Times New Roman" pitchFamily="18" charset="0"/>
                  <a:ea typeface="宋体" charset="-122"/>
                </a:rPr>
                <a:t>…… </a:t>
              </a:r>
              <a:r>
                <a:rPr lang="zh-CN" altLang="en-US" sz="2000" dirty="0">
                  <a:solidFill>
                    <a:srgbClr val="000066"/>
                  </a:solidFill>
                  <a:latin typeface="Times New Roman" pitchFamily="18" charset="0"/>
                  <a:ea typeface="宋体" charset="-122"/>
                </a:rPr>
                <a:t>取出</a:t>
              </a:r>
              <a:r>
                <a:rPr lang="zh-CN" altLang="en-US" sz="2000" dirty="0" smtClean="0">
                  <a:solidFill>
                    <a:srgbClr val="000066"/>
                  </a:solidFill>
                  <a:latin typeface="Times New Roman" pitchFamily="18" charset="0"/>
                  <a:ea typeface="宋体" charset="-122"/>
                </a:rPr>
                <a:t>整数</a:t>
              </a:r>
              <a:r>
                <a:rPr lang="en-US" altLang="zh-CN" sz="2000" dirty="0" smtClean="0">
                  <a:solidFill>
                    <a:srgbClr val="000066"/>
                  </a:solidFill>
                  <a:latin typeface="Times New Roman" pitchFamily="18" charset="0"/>
                  <a:ea typeface="宋体" charset="-122"/>
                </a:rPr>
                <a:t>1</a:t>
              </a:r>
              <a:endParaRPr lang="en-US" altLang="zh-CN" sz="2000" dirty="0">
                <a:solidFill>
                  <a:srgbClr val="000066"/>
                </a:solidFill>
                <a:latin typeface="Times New Roman" pitchFamily="18" charset="0"/>
                <a:ea typeface="宋体" charset="-122"/>
              </a:endParaRPr>
            </a:p>
            <a:p>
              <a:pPr eaLnBrk="1" hangingPunct="1">
                <a:spcBef>
                  <a:spcPct val="50000"/>
                </a:spcBef>
              </a:pPr>
              <a:r>
                <a:rPr lang="en-US" altLang="zh-CN" sz="2000" dirty="0" smtClean="0">
                  <a:solidFill>
                    <a:srgbClr val="000066"/>
                  </a:solidFill>
                  <a:latin typeface="Times New Roman" pitchFamily="18" charset="0"/>
                  <a:ea typeface="宋体" charset="-122"/>
                </a:rPr>
                <a:t>0.25×2=0.50        </a:t>
              </a:r>
              <a:r>
                <a:rPr lang="en-US" altLang="zh-CN" sz="2000" dirty="0">
                  <a:solidFill>
                    <a:srgbClr val="000066"/>
                  </a:solidFill>
                  <a:latin typeface="Times New Roman" pitchFamily="18" charset="0"/>
                  <a:ea typeface="宋体" charset="-122"/>
                </a:rPr>
                <a:t>…… </a:t>
              </a:r>
              <a:r>
                <a:rPr lang="zh-CN" altLang="en-US" sz="2000" dirty="0">
                  <a:solidFill>
                    <a:srgbClr val="000066"/>
                  </a:solidFill>
                  <a:latin typeface="Times New Roman" pitchFamily="18" charset="0"/>
                  <a:ea typeface="宋体" charset="-122"/>
                </a:rPr>
                <a:t>取出</a:t>
              </a:r>
              <a:r>
                <a:rPr lang="zh-CN" altLang="en-US" sz="2000" dirty="0" smtClean="0">
                  <a:solidFill>
                    <a:srgbClr val="000066"/>
                  </a:solidFill>
                  <a:latin typeface="Times New Roman" pitchFamily="18" charset="0"/>
                  <a:ea typeface="宋体" charset="-122"/>
                </a:rPr>
                <a:t>整数</a:t>
              </a:r>
              <a:r>
                <a:rPr lang="en-US" altLang="zh-CN" sz="2000" dirty="0" smtClean="0">
                  <a:solidFill>
                    <a:srgbClr val="000066"/>
                  </a:solidFill>
                  <a:latin typeface="Times New Roman" pitchFamily="18" charset="0"/>
                  <a:ea typeface="宋体" charset="-122"/>
                </a:rPr>
                <a:t>0</a:t>
              </a:r>
              <a:endParaRPr lang="en-US" altLang="zh-CN" sz="2000" dirty="0">
                <a:solidFill>
                  <a:srgbClr val="000066"/>
                </a:solidFill>
                <a:latin typeface="Times New Roman" pitchFamily="18" charset="0"/>
                <a:ea typeface="宋体" charset="-122"/>
              </a:endParaRPr>
            </a:p>
            <a:p>
              <a:pPr eaLnBrk="1" hangingPunct="1">
                <a:spcBef>
                  <a:spcPct val="50000"/>
                </a:spcBef>
              </a:pPr>
              <a:r>
                <a:rPr lang="en-US" altLang="zh-CN" sz="2000" dirty="0">
                  <a:solidFill>
                    <a:srgbClr val="000066"/>
                  </a:solidFill>
                  <a:latin typeface="Times New Roman" pitchFamily="18" charset="0"/>
                  <a:ea typeface="宋体" charset="-122"/>
                </a:rPr>
                <a:t>0.5×2=1.00          …… </a:t>
              </a:r>
              <a:r>
                <a:rPr lang="zh-CN" altLang="en-US" sz="2000" dirty="0">
                  <a:solidFill>
                    <a:srgbClr val="000066"/>
                  </a:solidFill>
                  <a:latin typeface="Times New Roman" pitchFamily="18" charset="0"/>
                  <a:ea typeface="宋体" charset="-122"/>
                </a:rPr>
                <a:t>取出整数</a:t>
              </a:r>
              <a:r>
                <a:rPr lang="en-US" altLang="zh-CN" sz="2000" dirty="0">
                  <a:solidFill>
                    <a:srgbClr val="000066"/>
                  </a:solidFill>
                  <a:latin typeface="Times New Roman" pitchFamily="18" charset="0"/>
                  <a:ea typeface="宋体" charset="-122"/>
                </a:rPr>
                <a:t>1</a:t>
              </a:r>
            </a:p>
            <a:p>
              <a:pPr algn="ctr" eaLnBrk="1" hangingPunct="1">
                <a:spcBef>
                  <a:spcPct val="85000"/>
                </a:spcBef>
              </a:pPr>
              <a:r>
                <a:rPr lang="en-US" altLang="zh-CN" sz="2000" dirty="0">
                  <a:solidFill>
                    <a:srgbClr val="000066"/>
                  </a:solidFill>
                  <a:latin typeface="Times New Roman" pitchFamily="18" charset="0"/>
                  <a:ea typeface="宋体" charset="-122"/>
                </a:rPr>
                <a:t>       </a:t>
              </a:r>
              <a:r>
                <a:rPr lang="en-US" altLang="zh-CN" sz="2000" dirty="0">
                  <a:solidFill>
                    <a:srgbClr val="800000"/>
                  </a:solidFill>
                  <a:latin typeface="Times New Roman" pitchFamily="18" charset="0"/>
                  <a:ea typeface="宋体" charset="-122"/>
                </a:rPr>
                <a:t>(</a:t>
              </a:r>
              <a:r>
                <a:rPr lang="en-US" altLang="zh-CN" sz="2000" dirty="0" smtClean="0">
                  <a:solidFill>
                    <a:srgbClr val="800000"/>
                  </a:solidFill>
                  <a:latin typeface="Times New Roman" pitchFamily="18" charset="0"/>
                  <a:ea typeface="宋体" charset="-122"/>
                </a:rPr>
                <a:t>0.3125)</a:t>
              </a:r>
              <a:r>
                <a:rPr lang="en-US" altLang="zh-CN" sz="2000" baseline="-25000" dirty="0" smtClean="0">
                  <a:solidFill>
                    <a:srgbClr val="800000"/>
                  </a:solidFill>
                  <a:latin typeface="Times New Roman" pitchFamily="18" charset="0"/>
                  <a:ea typeface="宋体" charset="-122"/>
                </a:rPr>
                <a:t>1 </a:t>
              </a:r>
              <a:r>
                <a:rPr lang="en-US" altLang="zh-CN" sz="2000" baseline="-25000" dirty="0">
                  <a:solidFill>
                    <a:srgbClr val="800000"/>
                  </a:solidFill>
                  <a:latin typeface="Times New Roman" pitchFamily="18" charset="0"/>
                  <a:ea typeface="宋体" charset="-122"/>
                </a:rPr>
                <a:t>0 </a:t>
              </a:r>
              <a:r>
                <a:rPr lang="en-US" altLang="zh-CN" sz="2000" dirty="0">
                  <a:solidFill>
                    <a:srgbClr val="800000"/>
                  </a:solidFill>
                  <a:latin typeface="Times New Roman" pitchFamily="18" charset="0"/>
                  <a:ea typeface="宋体" charset="-122"/>
                </a:rPr>
                <a:t>=(</a:t>
              </a:r>
              <a:r>
                <a:rPr lang="en-US" altLang="zh-CN" sz="2000" dirty="0" smtClean="0">
                  <a:solidFill>
                    <a:srgbClr val="800000"/>
                  </a:solidFill>
                  <a:latin typeface="Times New Roman" pitchFamily="18" charset="0"/>
                  <a:ea typeface="宋体" charset="-122"/>
                </a:rPr>
                <a:t>0.0101)</a:t>
              </a:r>
              <a:r>
                <a:rPr lang="en-US" altLang="zh-CN" sz="2000" baseline="-25000" dirty="0" smtClean="0">
                  <a:solidFill>
                    <a:srgbClr val="800000"/>
                  </a:solidFill>
                  <a:latin typeface="Times New Roman" pitchFamily="18" charset="0"/>
                  <a:ea typeface="宋体" charset="-122"/>
                </a:rPr>
                <a:t>2</a:t>
              </a:r>
              <a:r>
                <a:rPr lang="en-US" altLang="zh-CN" sz="2000" dirty="0" smtClean="0">
                  <a:solidFill>
                    <a:srgbClr val="000066"/>
                  </a:solidFill>
                  <a:latin typeface="Times New Roman" pitchFamily="18" charset="0"/>
                  <a:ea typeface="宋体" charset="-122"/>
                </a:rPr>
                <a:t> </a:t>
              </a:r>
              <a:endParaRPr lang="en-US" altLang="zh-CN" sz="2000" dirty="0">
                <a:solidFill>
                  <a:srgbClr val="000066"/>
                </a:solidFill>
                <a:latin typeface="Times New Roman" pitchFamily="18" charset="0"/>
                <a:ea typeface="宋体" charset="-122"/>
              </a:endParaRPr>
            </a:p>
          </p:txBody>
        </p:sp>
        <p:grpSp>
          <p:nvGrpSpPr>
            <p:cNvPr id="27657" name="Group 35"/>
            <p:cNvGrpSpPr>
              <a:grpSpLocks/>
            </p:cNvGrpSpPr>
            <p:nvPr/>
          </p:nvGrpSpPr>
          <p:grpSpPr bwMode="auto">
            <a:xfrm>
              <a:off x="340" y="2341"/>
              <a:ext cx="2404" cy="1500"/>
              <a:chOff x="431" y="2478"/>
              <a:chExt cx="2404" cy="1500"/>
            </a:xfrm>
          </p:grpSpPr>
          <p:sp>
            <p:nvSpPr>
              <p:cNvPr id="27658" name="Text Box 16"/>
              <p:cNvSpPr txBox="1">
                <a:spLocks noChangeArrowheads="1"/>
              </p:cNvSpPr>
              <p:nvPr/>
            </p:nvSpPr>
            <p:spPr bwMode="auto">
              <a:xfrm>
                <a:off x="748" y="3710"/>
                <a:ext cx="1680" cy="268"/>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lgn="ctr" eaLnBrk="1" hangingPunct="1">
                  <a:lnSpc>
                    <a:spcPct val="70000"/>
                  </a:lnSpc>
                  <a:spcBef>
                    <a:spcPct val="50000"/>
                  </a:spcBef>
                  <a:buClr>
                    <a:srgbClr val="FF00FF"/>
                  </a:buClr>
                  <a:buSzPct val="120000"/>
                  <a:buFont typeface="Webdings" pitchFamily="18" charset="2"/>
                  <a:buNone/>
                </a:pPr>
                <a:r>
                  <a:rPr lang="en-US" altLang="zh-CN" sz="2400" dirty="0">
                    <a:solidFill>
                      <a:srgbClr val="800000"/>
                    </a:solidFill>
                    <a:latin typeface="Times New Roman" pitchFamily="18" charset="0"/>
                    <a:ea typeface="宋体" charset="-122"/>
                  </a:rPr>
                  <a:t> </a:t>
                </a:r>
                <a:r>
                  <a:rPr lang="en-US" altLang="zh-CN" sz="2400" dirty="0" smtClean="0">
                    <a:solidFill>
                      <a:srgbClr val="800000"/>
                    </a:solidFill>
                    <a:latin typeface="Times New Roman" pitchFamily="18" charset="0"/>
                    <a:ea typeface="宋体" charset="-122"/>
                  </a:rPr>
                  <a:t>(13) </a:t>
                </a:r>
                <a:r>
                  <a:rPr lang="en-US" altLang="zh-CN" sz="2400" baseline="-25000" dirty="0">
                    <a:solidFill>
                      <a:srgbClr val="800000"/>
                    </a:solidFill>
                    <a:latin typeface="Times New Roman" pitchFamily="18" charset="0"/>
                    <a:ea typeface="宋体" charset="-122"/>
                  </a:rPr>
                  <a:t>10</a:t>
                </a:r>
                <a:r>
                  <a:rPr lang="en-US" altLang="zh-CN" sz="2400" dirty="0">
                    <a:solidFill>
                      <a:srgbClr val="800000"/>
                    </a:solidFill>
                    <a:latin typeface="Times New Roman" pitchFamily="18" charset="0"/>
                    <a:ea typeface="宋体" charset="-122"/>
                  </a:rPr>
                  <a:t>= (</a:t>
                </a:r>
                <a:r>
                  <a:rPr lang="en-US" altLang="zh-CN" sz="2400" dirty="0" smtClean="0">
                    <a:solidFill>
                      <a:srgbClr val="800000"/>
                    </a:solidFill>
                    <a:latin typeface="Times New Roman" pitchFamily="18" charset="0"/>
                    <a:ea typeface="宋体" charset="-122"/>
                  </a:rPr>
                  <a:t>1011</a:t>
                </a:r>
                <a:r>
                  <a:rPr lang="en-US" altLang="zh-CN" sz="2400" dirty="0">
                    <a:solidFill>
                      <a:srgbClr val="800000"/>
                    </a:solidFill>
                    <a:latin typeface="Times New Roman" pitchFamily="18" charset="0"/>
                    <a:ea typeface="宋体" charset="-122"/>
                  </a:rPr>
                  <a:t>) </a:t>
                </a:r>
                <a:r>
                  <a:rPr lang="en-US" altLang="zh-CN" sz="2400" baseline="-25000" dirty="0">
                    <a:solidFill>
                      <a:srgbClr val="800000"/>
                    </a:solidFill>
                    <a:latin typeface="Times New Roman" pitchFamily="18" charset="0"/>
                    <a:ea typeface="宋体" charset="-122"/>
                  </a:rPr>
                  <a:t>2</a:t>
                </a:r>
              </a:p>
            </p:txBody>
          </p:sp>
          <p:grpSp>
            <p:nvGrpSpPr>
              <p:cNvPr id="27659" name="Group 32"/>
              <p:cNvGrpSpPr>
                <a:grpSpLocks/>
              </p:cNvGrpSpPr>
              <p:nvPr/>
            </p:nvGrpSpPr>
            <p:grpSpPr bwMode="auto">
              <a:xfrm>
                <a:off x="567" y="2532"/>
                <a:ext cx="2041" cy="1183"/>
                <a:chOff x="3358" y="1752"/>
                <a:chExt cx="2041" cy="1183"/>
              </a:xfrm>
            </p:grpSpPr>
            <p:sp>
              <p:nvSpPr>
                <p:cNvPr id="27661" name="Rectangle 3"/>
                <p:cNvSpPr>
                  <a:spLocks noChangeArrowheads="1"/>
                </p:cNvSpPr>
                <p:nvPr/>
              </p:nvSpPr>
              <p:spPr bwMode="auto">
                <a:xfrm>
                  <a:off x="3358" y="1752"/>
                  <a:ext cx="2041" cy="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buClr>
                      <a:srgbClr val="FFFF66"/>
                    </a:buClr>
                    <a:buSzPct val="120000"/>
                    <a:buFont typeface="Webdings" pitchFamily="18" charset="2"/>
                    <a:buNone/>
                  </a:pPr>
                  <a:r>
                    <a:rPr lang="en-US" altLang="zh-CN" sz="2000" dirty="0">
                      <a:solidFill>
                        <a:srgbClr val="000066"/>
                      </a:solidFill>
                      <a:latin typeface="Times New Roman" pitchFamily="18" charset="0"/>
                      <a:ea typeface="宋体" charset="-122"/>
                    </a:rPr>
                    <a:t>2    </a:t>
                  </a:r>
                  <a:r>
                    <a:rPr lang="en-US" altLang="zh-CN" sz="2000" dirty="0" smtClean="0">
                      <a:solidFill>
                        <a:srgbClr val="000066"/>
                      </a:solidFill>
                      <a:latin typeface="Times New Roman" pitchFamily="18" charset="0"/>
                      <a:ea typeface="宋体" charset="-122"/>
                    </a:rPr>
                    <a:t>13                   </a:t>
                  </a:r>
                  <a:r>
                    <a:rPr lang="en-US" altLang="zh-CN" sz="2000" dirty="0">
                      <a:solidFill>
                        <a:srgbClr val="000066"/>
                      </a:solidFill>
                      <a:latin typeface="Times New Roman" pitchFamily="18" charset="0"/>
                      <a:ea typeface="宋体" charset="-122"/>
                    </a:rPr>
                    <a:t>---- </a:t>
                  </a:r>
                  <a:r>
                    <a:rPr lang="zh-CN" altLang="en-US" sz="2000" dirty="0">
                      <a:solidFill>
                        <a:srgbClr val="000066"/>
                      </a:solidFill>
                      <a:latin typeface="Times New Roman" pitchFamily="18" charset="0"/>
                      <a:ea typeface="宋体" charset="-122"/>
                    </a:rPr>
                    <a:t>余数为 </a:t>
                  </a:r>
                  <a:r>
                    <a:rPr lang="en-US" altLang="zh-CN" sz="2000" dirty="0">
                      <a:solidFill>
                        <a:srgbClr val="000066"/>
                      </a:solidFill>
                      <a:latin typeface="Times New Roman" pitchFamily="18" charset="0"/>
                      <a:ea typeface="宋体" charset="-122"/>
                    </a:rPr>
                    <a:t>1               </a:t>
                  </a:r>
                  <a:r>
                    <a:rPr lang="en-US" altLang="zh-CN" sz="2000" dirty="0" smtClean="0">
                      <a:solidFill>
                        <a:srgbClr val="000066"/>
                      </a:solidFill>
                      <a:latin typeface="Times New Roman" pitchFamily="18" charset="0"/>
                      <a:ea typeface="宋体" charset="-122"/>
                    </a:rPr>
                    <a:t>                                              </a:t>
                  </a:r>
                  <a:endParaRPr lang="en-US" altLang="zh-CN" sz="2000" dirty="0">
                    <a:solidFill>
                      <a:srgbClr val="000066"/>
                    </a:solidFill>
                    <a:latin typeface="Times New Roman" pitchFamily="18" charset="0"/>
                    <a:ea typeface="宋体" charset="-122"/>
                  </a:endParaRPr>
                </a:p>
                <a:p>
                  <a:pPr>
                    <a:lnSpc>
                      <a:spcPct val="70000"/>
                    </a:lnSpc>
                    <a:spcBef>
                      <a:spcPct val="50000"/>
                    </a:spcBef>
                    <a:buClr>
                      <a:srgbClr val="FF00FF"/>
                    </a:buClr>
                    <a:buSzPct val="120000"/>
                    <a:buFont typeface="Webdings" pitchFamily="18" charset="2"/>
                    <a:buNone/>
                  </a:pPr>
                  <a:r>
                    <a:rPr lang="en-US" altLang="zh-CN" sz="2000" dirty="0">
                      <a:solidFill>
                        <a:srgbClr val="000066"/>
                      </a:solidFill>
                      <a:latin typeface="Times New Roman" pitchFamily="18" charset="0"/>
                      <a:ea typeface="宋体" charset="-122"/>
                    </a:rPr>
                    <a:t>  2    </a:t>
                  </a:r>
                  <a:r>
                    <a:rPr lang="en-US" altLang="zh-CN" sz="2000" dirty="0" smtClean="0">
                      <a:solidFill>
                        <a:srgbClr val="000066"/>
                      </a:solidFill>
                      <a:latin typeface="Times New Roman" pitchFamily="18" charset="0"/>
                      <a:ea typeface="宋体" charset="-122"/>
                    </a:rPr>
                    <a:t>6                  </a:t>
                  </a:r>
                  <a:r>
                    <a:rPr lang="en-US" altLang="zh-CN" sz="2000" dirty="0">
                      <a:solidFill>
                        <a:srgbClr val="000066"/>
                      </a:solidFill>
                      <a:latin typeface="Times New Roman" pitchFamily="18" charset="0"/>
                      <a:ea typeface="宋体" charset="-122"/>
                    </a:rPr>
                    <a:t>---- </a:t>
                  </a:r>
                  <a:r>
                    <a:rPr lang="zh-CN" altLang="en-US" sz="2000" dirty="0">
                      <a:solidFill>
                        <a:srgbClr val="000066"/>
                      </a:solidFill>
                      <a:latin typeface="Times New Roman" pitchFamily="18" charset="0"/>
                      <a:ea typeface="宋体" charset="-122"/>
                    </a:rPr>
                    <a:t>余数为 </a:t>
                  </a:r>
                  <a:r>
                    <a:rPr lang="en-US" altLang="zh-CN" sz="2000" dirty="0">
                      <a:solidFill>
                        <a:srgbClr val="000066"/>
                      </a:solidFill>
                      <a:latin typeface="Times New Roman" pitchFamily="18" charset="0"/>
                      <a:ea typeface="宋体" charset="-122"/>
                    </a:rPr>
                    <a:t>0</a:t>
                  </a:r>
                </a:p>
                <a:p>
                  <a:pPr>
                    <a:lnSpc>
                      <a:spcPct val="70000"/>
                    </a:lnSpc>
                    <a:spcBef>
                      <a:spcPct val="50000"/>
                    </a:spcBef>
                    <a:buClr>
                      <a:srgbClr val="FF00FF"/>
                    </a:buClr>
                    <a:buSzPct val="120000"/>
                    <a:buFont typeface="Webdings" pitchFamily="18" charset="2"/>
                    <a:buNone/>
                  </a:pPr>
                  <a:r>
                    <a:rPr lang="en-US" altLang="zh-CN" sz="2000" dirty="0">
                      <a:solidFill>
                        <a:srgbClr val="000066"/>
                      </a:solidFill>
                      <a:latin typeface="Times New Roman" pitchFamily="18" charset="0"/>
                      <a:ea typeface="宋体" charset="-122"/>
                    </a:rPr>
                    <a:t>    2    </a:t>
                  </a:r>
                  <a:r>
                    <a:rPr lang="en-US" altLang="zh-CN" sz="2000" dirty="0" smtClean="0">
                      <a:solidFill>
                        <a:srgbClr val="000066"/>
                      </a:solidFill>
                      <a:latin typeface="Times New Roman" pitchFamily="18" charset="0"/>
                      <a:ea typeface="宋体" charset="-122"/>
                    </a:rPr>
                    <a:t>3                </a:t>
                  </a:r>
                  <a:r>
                    <a:rPr lang="en-US" altLang="zh-CN" sz="2000" dirty="0">
                      <a:solidFill>
                        <a:srgbClr val="000066"/>
                      </a:solidFill>
                      <a:latin typeface="Times New Roman" pitchFamily="18" charset="0"/>
                      <a:ea typeface="宋体" charset="-122"/>
                    </a:rPr>
                    <a:t>---- </a:t>
                  </a:r>
                  <a:r>
                    <a:rPr lang="zh-CN" altLang="en-US" sz="2000" dirty="0">
                      <a:solidFill>
                        <a:srgbClr val="000066"/>
                      </a:solidFill>
                      <a:latin typeface="Times New Roman" pitchFamily="18" charset="0"/>
                      <a:ea typeface="宋体" charset="-122"/>
                    </a:rPr>
                    <a:t>余数为 </a:t>
                  </a:r>
                  <a:r>
                    <a:rPr lang="en-US" altLang="zh-CN" sz="2000" dirty="0" smtClean="0">
                      <a:solidFill>
                        <a:srgbClr val="000066"/>
                      </a:solidFill>
                      <a:latin typeface="Times New Roman" pitchFamily="18" charset="0"/>
                      <a:ea typeface="宋体" charset="-122"/>
                    </a:rPr>
                    <a:t>1</a:t>
                  </a:r>
                  <a:endParaRPr lang="en-US" altLang="zh-CN" sz="2000" dirty="0">
                    <a:solidFill>
                      <a:srgbClr val="000066"/>
                    </a:solidFill>
                    <a:latin typeface="Times New Roman" pitchFamily="18" charset="0"/>
                    <a:ea typeface="宋体" charset="-122"/>
                  </a:endParaRPr>
                </a:p>
                <a:p>
                  <a:pPr>
                    <a:lnSpc>
                      <a:spcPct val="70000"/>
                    </a:lnSpc>
                    <a:spcBef>
                      <a:spcPct val="50000"/>
                    </a:spcBef>
                    <a:buClr>
                      <a:srgbClr val="FF00FF"/>
                    </a:buClr>
                    <a:buSzPct val="120000"/>
                    <a:buFont typeface="Webdings" pitchFamily="18" charset="2"/>
                    <a:buNone/>
                  </a:pPr>
                  <a:r>
                    <a:rPr lang="en-US" altLang="zh-CN" sz="2000" dirty="0">
                      <a:solidFill>
                        <a:srgbClr val="000066"/>
                      </a:solidFill>
                      <a:latin typeface="Times New Roman" pitchFamily="18" charset="0"/>
                      <a:ea typeface="宋体" charset="-122"/>
                    </a:rPr>
                    <a:t>       2    1             ---- </a:t>
                  </a:r>
                  <a:r>
                    <a:rPr lang="zh-CN" altLang="en-US" sz="2000" dirty="0">
                      <a:solidFill>
                        <a:srgbClr val="000066"/>
                      </a:solidFill>
                      <a:latin typeface="Times New Roman" pitchFamily="18" charset="0"/>
                      <a:ea typeface="宋体" charset="-122"/>
                    </a:rPr>
                    <a:t>余数为 </a:t>
                  </a:r>
                  <a:r>
                    <a:rPr lang="en-US" altLang="zh-CN" sz="2000" dirty="0">
                      <a:solidFill>
                        <a:srgbClr val="000066"/>
                      </a:solidFill>
                      <a:latin typeface="Times New Roman" pitchFamily="18" charset="0"/>
                      <a:ea typeface="宋体" charset="-122"/>
                    </a:rPr>
                    <a:t>1</a:t>
                  </a:r>
                </a:p>
                <a:p>
                  <a:pPr>
                    <a:lnSpc>
                      <a:spcPct val="70000"/>
                    </a:lnSpc>
                    <a:spcBef>
                      <a:spcPct val="50000"/>
                    </a:spcBef>
                    <a:buClr>
                      <a:srgbClr val="FF00FF"/>
                    </a:buClr>
                    <a:buSzPct val="120000"/>
                    <a:buFont typeface="Webdings" pitchFamily="18" charset="2"/>
                    <a:buNone/>
                  </a:pPr>
                  <a:r>
                    <a:rPr lang="en-US" altLang="zh-CN" sz="2000" dirty="0">
                      <a:solidFill>
                        <a:srgbClr val="000066"/>
                      </a:solidFill>
                      <a:latin typeface="Times New Roman" pitchFamily="18" charset="0"/>
                      <a:ea typeface="宋体" charset="-122"/>
                    </a:rPr>
                    <a:t>             0</a:t>
                  </a:r>
                </a:p>
              </p:txBody>
            </p:sp>
            <p:grpSp>
              <p:nvGrpSpPr>
                <p:cNvPr id="27662" name="Group 30"/>
                <p:cNvGrpSpPr>
                  <a:grpSpLocks/>
                </p:cNvGrpSpPr>
                <p:nvPr/>
              </p:nvGrpSpPr>
              <p:grpSpPr bwMode="auto">
                <a:xfrm>
                  <a:off x="3525" y="1752"/>
                  <a:ext cx="749" cy="946"/>
                  <a:chOff x="1383" y="2115"/>
                  <a:chExt cx="749" cy="1173"/>
                </a:xfrm>
              </p:grpSpPr>
              <p:grpSp>
                <p:nvGrpSpPr>
                  <p:cNvPr id="27663" name="Group 4"/>
                  <p:cNvGrpSpPr>
                    <a:grpSpLocks/>
                  </p:cNvGrpSpPr>
                  <p:nvPr/>
                </p:nvGrpSpPr>
                <p:grpSpPr bwMode="auto">
                  <a:xfrm>
                    <a:off x="1383" y="2115"/>
                    <a:ext cx="462" cy="292"/>
                    <a:chOff x="480" y="2688"/>
                    <a:chExt cx="528" cy="384"/>
                  </a:xfrm>
                </p:grpSpPr>
                <p:sp>
                  <p:nvSpPr>
                    <p:cNvPr id="27673" name="Line 5"/>
                    <p:cNvSpPr>
                      <a:spLocks noChangeShapeType="1"/>
                    </p:cNvSpPr>
                    <p:nvPr/>
                  </p:nvSpPr>
                  <p:spPr bwMode="auto">
                    <a:xfrm>
                      <a:off x="480" y="2688"/>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4" name="Line 6"/>
                    <p:cNvSpPr>
                      <a:spLocks noChangeShapeType="1"/>
                    </p:cNvSpPr>
                    <p:nvPr/>
                  </p:nvSpPr>
                  <p:spPr bwMode="auto">
                    <a:xfrm>
                      <a:off x="480" y="3072"/>
                      <a:ext cx="5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664" name="Group 7"/>
                  <p:cNvGrpSpPr>
                    <a:grpSpLocks/>
                  </p:cNvGrpSpPr>
                  <p:nvPr/>
                </p:nvGrpSpPr>
                <p:grpSpPr bwMode="auto">
                  <a:xfrm>
                    <a:off x="1466" y="2407"/>
                    <a:ext cx="463" cy="291"/>
                    <a:chOff x="480" y="2688"/>
                    <a:chExt cx="528" cy="384"/>
                  </a:xfrm>
                </p:grpSpPr>
                <p:sp>
                  <p:nvSpPr>
                    <p:cNvPr id="27671" name="Line 8"/>
                    <p:cNvSpPr>
                      <a:spLocks noChangeShapeType="1"/>
                    </p:cNvSpPr>
                    <p:nvPr/>
                  </p:nvSpPr>
                  <p:spPr bwMode="auto">
                    <a:xfrm>
                      <a:off x="480" y="2688"/>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2" name="Line 9"/>
                    <p:cNvSpPr>
                      <a:spLocks noChangeShapeType="1"/>
                    </p:cNvSpPr>
                    <p:nvPr/>
                  </p:nvSpPr>
                  <p:spPr bwMode="auto">
                    <a:xfrm>
                      <a:off x="480" y="3072"/>
                      <a:ext cx="5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665" name="Group 24"/>
                  <p:cNvGrpSpPr>
                    <a:grpSpLocks/>
                  </p:cNvGrpSpPr>
                  <p:nvPr/>
                </p:nvGrpSpPr>
                <p:grpSpPr bwMode="auto">
                  <a:xfrm>
                    <a:off x="1565" y="2704"/>
                    <a:ext cx="463" cy="291"/>
                    <a:chOff x="480" y="2688"/>
                    <a:chExt cx="528" cy="384"/>
                  </a:xfrm>
                </p:grpSpPr>
                <p:sp>
                  <p:nvSpPr>
                    <p:cNvPr id="27669" name="Line 25"/>
                    <p:cNvSpPr>
                      <a:spLocks noChangeShapeType="1"/>
                    </p:cNvSpPr>
                    <p:nvPr/>
                  </p:nvSpPr>
                  <p:spPr bwMode="auto">
                    <a:xfrm>
                      <a:off x="480" y="2688"/>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0" name="Line 26"/>
                    <p:cNvSpPr>
                      <a:spLocks noChangeShapeType="1"/>
                    </p:cNvSpPr>
                    <p:nvPr/>
                  </p:nvSpPr>
                  <p:spPr bwMode="auto">
                    <a:xfrm>
                      <a:off x="480" y="3072"/>
                      <a:ext cx="5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666" name="Group 27"/>
                  <p:cNvGrpSpPr>
                    <a:grpSpLocks/>
                  </p:cNvGrpSpPr>
                  <p:nvPr/>
                </p:nvGrpSpPr>
                <p:grpSpPr bwMode="auto">
                  <a:xfrm>
                    <a:off x="1669" y="2997"/>
                    <a:ext cx="463" cy="291"/>
                    <a:chOff x="480" y="2688"/>
                    <a:chExt cx="528" cy="384"/>
                  </a:xfrm>
                </p:grpSpPr>
                <p:sp>
                  <p:nvSpPr>
                    <p:cNvPr id="27667" name="Line 28"/>
                    <p:cNvSpPr>
                      <a:spLocks noChangeShapeType="1"/>
                    </p:cNvSpPr>
                    <p:nvPr/>
                  </p:nvSpPr>
                  <p:spPr bwMode="auto">
                    <a:xfrm>
                      <a:off x="480" y="2688"/>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Line 29"/>
                    <p:cNvSpPr>
                      <a:spLocks noChangeShapeType="1"/>
                    </p:cNvSpPr>
                    <p:nvPr/>
                  </p:nvSpPr>
                  <p:spPr bwMode="auto">
                    <a:xfrm>
                      <a:off x="480" y="3072"/>
                      <a:ext cx="5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7660" name="Rectangle 34"/>
              <p:cNvSpPr>
                <a:spLocks noChangeArrowheads="1"/>
              </p:cNvSpPr>
              <p:nvPr/>
            </p:nvSpPr>
            <p:spPr bwMode="auto">
              <a:xfrm>
                <a:off x="431" y="2478"/>
                <a:ext cx="2404" cy="1496"/>
              </a:xfrm>
              <a:prstGeom prst="rect">
                <a:avLst/>
              </a:prstGeom>
              <a:noFill/>
              <a:ln w="38100" cap="sq">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 name="标题 2"/>
          <p:cNvSpPr>
            <a:spLocks noGrp="1"/>
          </p:cNvSpPr>
          <p:nvPr>
            <p:ph type="title" idx="4294967295"/>
          </p:nvPr>
        </p:nvSpPr>
        <p:spPr/>
        <p:txBody>
          <a:bodyPr/>
          <a:lstStyle/>
          <a:p>
            <a:r>
              <a:rPr lang="zh-CN" altLang="zh-CN" sz="2400" b="1" i="0" dirty="0" smtClean="0"/>
              <a:t>十进制数</a:t>
            </a:r>
            <a:r>
              <a:rPr lang="zh-CN" altLang="zh-CN" sz="2400" b="1" i="0" dirty="0"/>
              <a:t>转换成任意</a:t>
            </a:r>
            <a:r>
              <a:rPr lang="zh-CN" altLang="en-US" sz="2400" b="1" i="0" dirty="0"/>
              <a:t>二</a:t>
            </a:r>
            <a:r>
              <a:rPr lang="zh-CN" altLang="zh-CN" sz="2400" b="1" i="0" dirty="0"/>
              <a:t>进制数</a:t>
            </a:r>
          </a:p>
        </p:txBody>
      </p:sp>
      <p:sp>
        <p:nvSpPr>
          <p:cNvPr id="29" name="日期占位符 1"/>
          <p:cNvSpPr>
            <a:spLocks noGrp="1"/>
          </p:cNvSpPr>
          <p:nvPr>
            <p:ph type="dt" sz="half" idx="10"/>
          </p:nvPr>
        </p:nvSpPr>
        <p:spPr>
          <a:xfrm>
            <a:off x="109538" y="6573838"/>
            <a:ext cx="2133600" cy="223837"/>
          </a:xfrm>
        </p:spPr>
        <p:txBody>
          <a:bodyPr/>
          <a:lstStyle>
            <a:lvl1pPr>
              <a:defRPr/>
            </a:lvl1pPr>
          </a:lstStyle>
          <a:p>
            <a:r>
              <a:rPr lang="zh-CN" altLang="en-US" dirty="0" smtClean="0"/>
              <a:t>网络与计算中心</a:t>
            </a:r>
            <a:endParaRPr lang="en-US" altLang="zh-CN" dirty="0"/>
          </a:p>
        </p:txBody>
      </p:sp>
    </p:spTree>
    <p:extLst>
      <p:ext uri="{BB962C8B-B14F-4D97-AF65-F5344CB8AC3E}">
        <p14:creationId xmlns:p14="http://schemas.microsoft.com/office/powerpoint/2010/main" val="840309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43377"/>
                                        </p:tgtEl>
                                        <p:attrNameLst>
                                          <p:attrName>style.visibility</p:attrName>
                                        </p:attrNameLst>
                                      </p:cBhvr>
                                      <p:to>
                                        <p:strVal val="visible"/>
                                      </p:to>
                                    </p:set>
                                    <p:anim calcmode="lin" valueType="num">
                                      <p:cBhvr>
                                        <p:cTn id="7" dur="500" fill="hold"/>
                                        <p:tgtEl>
                                          <p:spTgt spid="143377"/>
                                        </p:tgtEl>
                                        <p:attrNameLst>
                                          <p:attrName>ppt_w</p:attrName>
                                        </p:attrNameLst>
                                      </p:cBhvr>
                                      <p:tavLst>
                                        <p:tav tm="0">
                                          <p:val>
                                            <p:strVal val="4*#ppt_w"/>
                                          </p:val>
                                        </p:tav>
                                        <p:tav tm="100000">
                                          <p:val>
                                            <p:strVal val="#ppt_w"/>
                                          </p:val>
                                        </p:tav>
                                      </p:tavLst>
                                    </p:anim>
                                    <p:anim calcmode="lin" valueType="num">
                                      <p:cBhvr>
                                        <p:cTn id="8" dur="500" fill="hold"/>
                                        <p:tgtEl>
                                          <p:spTgt spid="143377"/>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27655"/>
                                        </p:tgtEl>
                                        <p:attrNameLst>
                                          <p:attrName>style.visibility</p:attrName>
                                        </p:attrNameLst>
                                      </p:cBhvr>
                                      <p:to>
                                        <p:strVal val="visible"/>
                                      </p:to>
                                    </p:set>
                                    <p:anim calcmode="lin" valueType="num">
                                      <p:cBhvr>
                                        <p:cTn id="13" dur="500" fill="hold"/>
                                        <p:tgtEl>
                                          <p:spTgt spid="27655"/>
                                        </p:tgtEl>
                                        <p:attrNameLst>
                                          <p:attrName>ppt_w</p:attrName>
                                        </p:attrNameLst>
                                      </p:cBhvr>
                                      <p:tavLst>
                                        <p:tav tm="0">
                                          <p:val>
                                            <p:strVal val="4*#ppt_w"/>
                                          </p:val>
                                        </p:tav>
                                        <p:tav tm="100000">
                                          <p:val>
                                            <p:strVal val="#ppt_w"/>
                                          </p:val>
                                        </p:tav>
                                      </p:tavLst>
                                    </p:anim>
                                    <p:anim calcmode="lin" valueType="num">
                                      <p:cBhvr>
                                        <p:cTn id="14" dur="500" fill="hold"/>
                                        <p:tgtEl>
                                          <p:spTgt spid="2765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dt" sz="quarter" idx="2"/>
          </p:nvPr>
        </p:nvSpPr>
        <p:spPr/>
        <p:txBody>
          <a:bodyPr/>
          <a:lstStyle/>
          <a:p>
            <a:r>
              <a:rPr lang="zh-CN" altLang="en-US" dirty="0" smtClean="0"/>
              <a:t>网络与计算中心</a:t>
            </a:r>
            <a:endParaRPr lang="en-US" altLang="zh-CN" dirty="0" smtClean="0"/>
          </a:p>
        </p:txBody>
      </p:sp>
      <p:sp>
        <p:nvSpPr>
          <p:cNvPr id="2051" name="Rectangle 3"/>
          <p:cNvSpPr>
            <a:spLocks noGrp="1" noChangeArrowheads="1"/>
          </p:cNvSpPr>
          <p:nvPr>
            <p:ph type="subTitle" idx="1"/>
          </p:nvPr>
        </p:nvSpPr>
        <p:spPr>
          <a:xfrm>
            <a:off x="3491880" y="4437112"/>
            <a:ext cx="5472608" cy="1296144"/>
          </a:xfrm>
        </p:spPr>
        <p:txBody>
          <a:bodyPr/>
          <a:lstStyle/>
          <a:p>
            <a:pPr algn="l"/>
            <a:r>
              <a:rPr lang="zh-CN" altLang="en-US" dirty="0" smtClean="0">
                <a:ea typeface="宋体" charset="-122"/>
              </a:rPr>
              <a:t>任课教师：徐永兵</a:t>
            </a:r>
            <a:endParaRPr lang="en-US" altLang="zh-CN" dirty="0">
              <a:ea typeface="宋体" charset="-122"/>
            </a:endParaRPr>
          </a:p>
          <a:p>
            <a:pPr algn="l"/>
            <a:r>
              <a:rPr lang="en-US" altLang="zh-CN" dirty="0" smtClean="0">
                <a:ea typeface="宋体" charset="-122"/>
              </a:rPr>
              <a:t>Email</a:t>
            </a:r>
            <a:r>
              <a:rPr lang="zh-CN" altLang="en-US" dirty="0" smtClean="0">
                <a:ea typeface="宋体" charset="-122"/>
              </a:rPr>
              <a:t>：</a:t>
            </a:r>
            <a:r>
              <a:rPr lang="en-US" altLang="zh-CN" dirty="0" smtClean="0">
                <a:ea typeface="宋体" charset="-122"/>
              </a:rPr>
              <a:t>xuyongbing66@163.com</a:t>
            </a:r>
          </a:p>
          <a:p>
            <a:pPr algn="l"/>
            <a:r>
              <a:rPr lang="zh-CN" altLang="en-US" dirty="0" smtClean="0">
                <a:ea typeface="宋体" charset="-122"/>
              </a:rPr>
              <a:t>电话：</a:t>
            </a:r>
            <a:r>
              <a:rPr lang="en-US" altLang="zh-CN" dirty="0" smtClean="0">
                <a:ea typeface="宋体" charset="-122"/>
              </a:rPr>
              <a:t>13006115030</a:t>
            </a:r>
          </a:p>
          <a:p>
            <a:pPr algn="l"/>
            <a:r>
              <a:rPr lang="en-US" altLang="zh-CN" dirty="0" smtClean="0">
                <a:ea typeface="宋体" charset="-122"/>
              </a:rPr>
              <a:t>C++</a:t>
            </a:r>
            <a:r>
              <a:rPr lang="zh-CN" altLang="en-US" dirty="0" smtClean="0">
                <a:ea typeface="宋体" charset="-122"/>
              </a:rPr>
              <a:t>讨论群</a:t>
            </a:r>
            <a:r>
              <a:rPr lang="zh-CN" altLang="en-US" dirty="0" smtClean="0">
                <a:ea typeface="宋体" charset="-122"/>
              </a:rPr>
              <a:t>：</a:t>
            </a:r>
            <a:r>
              <a:rPr lang="en-US" altLang="zh-CN" dirty="0" smtClean="0"/>
              <a:t> </a:t>
            </a:r>
            <a:r>
              <a:rPr lang="en-US" altLang="zh-CN" dirty="0"/>
              <a:t>609036345</a:t>
            </a:r>
            <a:endParaRPr lang="en-US" altLang="zh-CN" dirty="0">
              <a:ea typeface="宋体" charset="-122"/>
            </a:endParaRPr>
          </a:p>
        </p:txBody>
      </p:sp>
      <p:sp>
        <p:nvSpPr>
          <p:cNvPr id="2050" name="Rectangle 2"/>
          <p:cNvSpPr>
            <a:spLocks noGrp="1" noChangeArrowheads="1"/>
          </p:cNvSpPr>
          <p:nvPr>
            <p:ph type="ctrTitle"/>
          </p:nvPr>
        </p:nvSpPr>
        <p:spPr>
          <a:xfrm>
            <a:off x="1657350" y="2797175"/>
            <a:ext cx="5810250" cy="1165225"/>
          </a:xfrm>
        </p:spPr>
        <p:txBody>
          <a:bodyPr/>
          <a:lstStyle/>
          <a:p>
            <a:r>
              <a:rPr lang="zh-CN" altLang="en-US" b="1" i="0" dirty="0" smtClean="0">
                <a:ea typeface="宋体" charset="-122"/>
              </a:rPr>
              <a:t>计算机与程序设计基础</a:t>
            </a:r>
            <a:r>
              <a:rPr lang="en-US" altLang="zh-CN" b="1" i="0" dirty="0" smtClean="0">
                <a:ea typeface="宋体" charset="-122"/>
              </a:rPr>
              <a:t/>
            </a:r>
            <a:br>
              <a:rPr lang="en-US" altLang="zh-CN" b="1" i="0" dirty="0" smtClean="0">
                <a:ea typeface="宋体" charset="-122"/>
              </a:rPr>
            </a:br>
            <a:r>
              <a:rPr lang="zh-CN" altLang="en-US" b="1" i="0" dirty="0" smtClean="0">
                <a:ea typeface="宋体" charset="-122"/>
              </a:rPr>
              <a:t>（</a:t>
            </a:r>
            <a:r>
              <a:rPr lang="en-US" altLang="zh-CN" b="1" i="0" dirty="0" smtClean="0">
                <a:ea typeface="宋体" charset="-122"/>
              </a:rPr>
              <a:t>C++</a:t>
            </a:r>
            <a:r>
              <a:rPr lang="zh-CN" altLang="en-US" b="1" i="0" dirty="0" smtClean="0">
                <a:ea typeface="宋体" charset="-122"/>
              </a:rPr>
              <a:t>）</a:t>
            </a:r>
            <a:endParaRPr lang="en-US" altLang="zh-CN" b="1" i="0" dirty="0">
              <a:ea typeface="宋体" charset="-122"/>
            </a:endParaRPr>
          </a:p>
        </p:txBody>
      </p:sp>
      <p:sp>
        <p:nvSpPr>
          <p:cNvPr id="2052" name="Rectangle 4"/>
          <p:cNvSpPr>
            <a:spLocks noChangeArrowheads="1"/>
          </p:cNvSpPr>
          <p:nvPr/>
        </p:nvSpPr>
        <p:spPr bwMode="auto">
          <a:xfrm>
            <a:off x="4241800" y="1981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Rectangle 5"/>
          <p:cNvSpPr>
            <a:spLocks noChangeArrowheads="1"/>
          </p:cNvSpPr>
          <p:nvPr/>
        </p:nvSpPr>
        <p:spPr bwMode="auto">
          <a:xfrm>
            <a:off x="4622800" y="1981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Rectangle 6"/>
          <p:cNvSpPr>
            <a:spLocks noChangeArrowheads="1"/>
          </p:cNvSpPr>
          <p:nvPr/>
        </p:nvSpPr>
        <p:spPr bwMode="auto">
          <a:xfrm>
            <a:off x="4241800" y="2362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Rectangle 7"/>
          <p:cNvSpPr>
            <a:spLocks noChangeArrowheads="1"/>
          </p:cNvSpPr>
          <p:nvPr/>
        </p:nvSpPr>
        <p:spPr bwMode="auto">
          <a:xfrm>
            <a:off x="4622800" y="2362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7582271" cy="685800"/>
          </a:xfrm>
        </p:spPr>
        <p:txBody>
          <a:bodyPr/>
          <a:lstStyle/>
          <a:p>
            <a:r>
              <a:rPr lang="zh-CN" altLang="zh-CN" b="1" dirty="0" smtClean="0"/>
              <a:t>二进制、八进制、十六进制数之间的转换</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Text Box 2"/>
          <p:cNvSpPr txBox="1">
            <a:spLocks noChangeArrowheads="1"/>
          </p:cNvSpPr>
          <p:nvPr/>
        </p:nvSpPr>
        <p:spPr bwMode="auto">
          <a:xfrm>
            <a:off x="323528" y="1359545"/>
            <a:ext cx="8280400" cy="1349375"/>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buClr>
                <a:srgbClr val="FF00FF"/>
              </a:buClr>
              <a:buSzPct val="120000"/>
              <a:buFont typeface="Webdings" pitchFamily="18" charset="2"/>
              <a:buNone/>
            </a:pPr>
            <a:r>
              <a:rPr lang="en-US" altLang="zh-CN" sz="2000" dirty="0">
                <a:solidFill>
                  <a:schemeClr val="accent2"/>
                </a:solidFill>
                <a:latin typeface="楷体_GB2312" pitchFamily="49" charset="-122"/>
                <a:ea typeface="楷体_GB2312" pitchFamily="49" charset="-122"/>
              </a:rPr>
              <a:t>    </a:t>
            </a:r>
            <a:r>
              <a:rPr lang="zh-CN" altLang="en-US" sz="2000" dirty="0">
                <a:solidFill>
                  <a:schemeClr val="accent1"/>
                </a:solidFill>
                <a:latin typeface="楷体_GB2312" pitchFamily="49" charset="-122"/>
                <a:ea typeface="楷体_GB2312" pitchFamily="49" charset="-122"/>
              </a:rPr>
              <a:t>用二进制数编码，存在这样一个规律：</a:t>
            </a:r>
            <a:r>
              <a:rPr lang="en-US" altLang="zh-CN" sz="2000" dirty="0">
                <a:solidFill>
                  <a:schemeClr val="accent1"/>
                </a:solidFill>
                <a:latin typeface="楷体_GB2312" pitchFamily="49" charset="-122"/>
                <a:ea typeface="楷体_GB2312" pitchFamily="49" charset="-122"/>
              </a:rPr>
              <a:t>n</a:t>
            </a:r>
            <a:r>
              <a:rPr lang="zh-CN" altLang="en-US" sz="2000" dirty="0">
                <a:solidFill>
                  <a:schemeClr val="accent1"/>
                </a:solidFill>
                <a:latin typeface="楷体_GB2312" pitchFamily="49" charset="-122"/>
                <a:ea typeface="楷体_GB2312" pitchFamily="49" charset="-122"/>
              </a:rPr>
              <a:t>位二进制数最多能表示</a:t>
            </a:r>
            <a:r>
              <a:rPr lang="en-US" altLang="zh-CN" sz="2000" dirty="0">
                <a:solidFill>
                  <a:schemeClr val="accent1"/>
                </a:solidFill>
                <a:latin typeface="楷体_GB2312" pitchFamily="49" charset="-122"/>
                <a:ea typeface="楷体_GB2312" pitchFamily="49" charset="-122"/>
              </a:rPr>
              <a:t>2</a:t>
            </a:r>
            <a:r>
              <a:rPr lang="en-US" altLang="zh-CN" sz="2000" baseline="30000" dirty="0">
                <a:solidFill>
                  <a:schemeClr val="accent1"/>
                </a:solidFill>
                <a:latin typeface="楷体_GB2312" pitchFamily="49" charset="-122"/>
                <a:ea typeface="楷体_GB2312" pitchFamily="49" charset="-122"/>
              </a:rPr>
              <a:t>n</a:t>
            </a:r>
            <a:r>
              <a:rPr lang="zh-CN" altLang="en-US" sz="2000" dirty="0">
                <a:solidFill>
                  <a:schemeClr val="accent1"/>
                </a:solidFill>
                <a:latin typeface="楷体_GB2312" pitchFamily="49" charset="-122"/>
                <a:ea typeface="楷体_GB2312" pitchFamily="49" charset="-122"/>
              </a:rPr>
              <a:t>种状态。可见，</a:t>
            </a:r>
            <a:r>
              <a:rPr lang="en-US" altLang="zh-CN" sz="2000" dirty="0">
                <a:solidFill>
                  <a:srgbClr val="800000"/>
                </a:solidFill>
                <a:latin typeface="楷体_GB2312" pitchFamily="49" charset="-122"/>
                <a:ea typeface="楷体_GB2312" pitchFamily="49" charset="-122"/>
              </a:rPr>
              <a:t>3</a:t>
            </a:r>
            <a:r>
              <a:rPr lang="zh-CN" altLang="en-US" sz="2000" dirty="0">
                <a:solidFill>
                  <a:srgbClr val="800000"/>
                </a:solidFill>
                <a:latin typeface="楷体_GB2312" pitchFamily="49" charset="-122"/>
                <a:ea typeface="楷体_GB2312" pitchFamily="49" charset="-122"/>
              </a:rPr>
              <a:t>位二进制数就可对应表示一位八进制数；</a:t>
            </a:r>
            <a:r>
              <a:rPr lang="en-US" altLang="zh-CN" sz="2000" dirty="0">
                <a:solidFill>
                  <a:srgbClr val="800000"/>
                </a:solidFill>
                <a:latin typeface="楷体_GB2312" pitchFamily="49" charset="-122"/>
                <a:ea typeface="楷体_GB2312" pitchFamily="49" charset="-122"/>
              </a:rPr>
              <a:t>4</a:t>
            </a:r>
            <a:r>
              <a:rPr lang="zh-CN" altLang="en-US" sz="2000" dirty="0">
                <a:solidFill>
                  <a:srgbClr val="800000"/>
                </a:solidFill>
                <a:latin typeface="楷体_GB2312" pitchFamily="49" charset="-122"/>
                <a:ea typeface="楷体_GB2312" pitchFamily="49" charset="-122"/>
              </a:rPr>
              <a:t>位二进制数就可对应表示一位十六进制数</a:t>
            </a:r>
            <a:r>
              <a:rPr lang="zh-CN" altLang="en-US" sz="2000" dirty="0">
                <a:solidFill>
                  <a:schemeClr val="accent1"/>
                </a:solidFill>
                <a:latin typeface="楷体_GB2312" pitchFamily="49" charset="-122"/>
                <a:ea typeface="楷体_GB2312" pitchFamily="49" charset="-122"/>
              </a:rPr>
              <a:t>。利用这样的规律可以进行</a:t>
            </a:r>
            <a:r>
              <a:rPr lang="zh-CN" altLang="en-US" sz="2000" dirty="0">
                <a:solidFill>
                  <a:schemeClr val="accent1"/>
                </a:solidFill>
                <a:latin typeface="楷体_GB2312" pitchFamily="49" charset="-122"/>
                <a:ea typeface="楷体_GB2312" pitchFamily="49" charset="-122"/>
                <a:sym typeface="Wingdings 2" pitchFamily="18" charset="2"/>
              </a:rPr>
              <a:t>二进制数与八进制或十六进制数间的转换 </a:t>
            </a:r>
          </a:p>
        </p:txBody>
      </p:sp>
      <p:sp>
        <p:nvSpPr>
          <p:cNvPr id="7" name="Text Box 27"/>
          <p:cNvSpPr txBox="1">
            <a:spLocks noChangeArrowheads="1"/>
          </p:cNvSpPr>
          <p:nvPr/>
        </p:nvSpPr>
        <p:spPr bwMode="auto">
          <a:xfrm>
            <a:off x="323528" y="3032497"/>
            <a:ext cx="8280400" cy="1044575"/>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zh-CN" altLang="en-US" sz="2000" dirty="0">
                <a:solidFill>
                  <a:srgbClr val="800000"/>
                </a:solidFill>
                <a:latin typeface="楷体_GB2312" pitchFamily="49" charset="-122"/>
                <a:ea typeface="楷体_GB2312" pitchFamily="49" charset="-122"/>
              </a:rPr>
              <a:t>（</a:t>
            </a:r>
            <a:r>
              <a:rPr lang="en-US" altLang="zh-CN" sz="2000" dirty="0">
                <a:solidFill>
                  <a:srgbClr val="800000"/>
                </a:solidFill>
                <a:latin typeface="楷体_GB2312" pitchFamily="49" charset="-122"/>
                <a:ea typeface="楷体_GB2312" pitchFamily="49" charset="-122"/>
              </a:rPr>
              <a:t>1</a:t>
            </a:r>
            <a:r>
              <a:rPr lang="zh-CN" altLang="en-US" sz="2000" dirty="0">
                <a:solidFill>
                  <a:srgbClr val="800000"/>
                </a:solidFill>
                <a:latin typeface="楷体_GB2312" pitchFamily="49" charset="-122"/>
                <a:ea typeface="楷体_GB2312" pitchFamily="49" charset="-122"/>
              </a:rPr>
              <a:t>）八进制、十六进制转换为二进制</a:t>
            </a:r>
          </a:p>
          <a:p>
            <a:pPr eaLnBrk="1" hangingPunct="1"/>
            <a:r>
              <a:rPr lang="zh-CN" altLang="en-US" sz="2000" dirty="0">
                <a:solidFill>
                  <a:srgbClr val="800000"/>
                </a:solidFill>
                <a:latin typeface="楷体_GB2312" pitchFamily="49" charset="-122"/>
                <a:ea typeface="楷体_GB2312" pitchFamily="49" charset="-122"/>
                <a:sym typeface="Wingdings 2" pitchFamily="18" charset="2"/>
              </a:rPr>
              <a:t>   </a:t>
            </a:r>
            <a:r>
              <a:rPr lang="zh-CN" altLang="en-US" sz="2000" dirty="0">
                <a:solidFill>
                  <a:schemeClr val="accent1"/>
                </a:solidFill>
                <a:latin typeface="楷体_GB2312" pitchFamily="49" charset="-122"/>
                <a:ea typeface="楷体_GB2312" pitchFamily="49" charset="-122"/>
              </a:rPr>
              <a:t>每位八进制可用</a:t>
            </a:r>
            <a:r>
              <a:rPr lang="en-US" altLang="zh-CN" sz="2000" dirty="0">
                <a:solidFill>
                  <a:schemeClr val="accent1"/>
                </a:solidFill>
                <a:latin typeface="楷体_GB2312" pitchFamily="49" charset="-122"/>
                <a:ea typeface="楷体_GB2312" pitchFamily="49" charset="-122"/>
              </a:rPr>
              <a:t>3</a:t>
            </a:r>
            <a:r>
              <a:rPr lang="zh-CN" altLang="en-US" sz="2000" dirty="0">
                <a:solidFill>
                  <a:schemeClr val="accent1"/>
                </a:solidFill>
                <a:latin typeface="楷体_GB2312" pitchFamily="49" charset="-122"/>
                <a:ea typeface="楷体_GB2312" pitchFamily="49" charset="-122"/>
              </a:rPr>
              <a:t>位二进制数表示</a:t>
            </a:r>
          </a:p>
          <a:p>
            <a:pPr eaLnBrk="1" hangingPunct="1"/>
            <a:r>
              <a:rPr lang="zh-CN" altLang="en-US" sz="2000" dirty="0">
                <a:solidFill>
                  <a:srgbClr val="800000"/>
                </a:solidFill>
                <a:latin typeface="楷体_GB2312" pitchFamily="49" charset="-122"/>
                <a:ea typeface="楷体_GB2312" pitchFamily="49" charset="-122"/>
                <a:sym typeface="Wingdings 2" pitchFamily="18" charset="2"/>
              </a:rPr>
              <a:t>   </a:t>
            </a:r>
            <a:r>
              <a:rPr lang="zh-CN" altLang="en-US" sz="2000" dirty="0">
                <a:solidFill>
                  <a:schemeClr val="accent1"/>
                </a:solidFill>
                <a:latin typeface="楷体_GB2312" pitchFamily="49" charset="-122"/>
                <a:ea typeface="楷体_GB2312" pitchFamily="49" charset="-122"/>
              </a:rPr>
              <a:t>每位十六进制可用</a:t>
            </a:r>
            <a:r>
              <a:rPr lang="en-US" altLang="zh-CN" sz="2000" dirty="0">
                <a:solidFill>
                  <a:schemeClr val="accent1"/>
                </a:solidFill>
                <a:latin typeface="楷体_GB2312" pitchFamily="49" charset="-122"/>
                <a:ea typeface="楷体_GB2312" pitchFamily="49" charset="-122"/>
              </a:rPr>
              <a:t>4</a:t>
            </a:r>
            <a:r>
              <a:rPr lang="zh-CN" altLang="en-US" sz="2000" dirty="0">
                <a:solidFill>
                  <a:schemeClr val="accent1"/>
                </a:solidFill>
                <a:latin typeface="楷体_GB2312" pitchFamily="49" charset="-122"/>
                <a:ea typeface="楷体_GB2312" pitchFamily="49" charset="-122"/>
              </a:rPr>
              <a:t>位二进制数表示</a:t>
            </a:r>
          </a:p>
        </p:txBody>
      </p:sp>
      <p:sp>
        <p:nvSpPr>
          <p:cNvPr id="8" name="Text Box 28"/>
          <p:cNvSpPr txBox="1">
            <a:spLocks noChangeArrowheads="1"/>
          </p:cNvSpPr>
          <p:nvPr/>
        </p:nvSpPr>
        <p:spPr bwMode="auto">
          <a:xfrm>
            <a:off x="323528" y="4511129"/>
            <a:ext cx="8280400" cy="1654175"/>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zh-CN" altLang="en-US" sz="2000" dirty="0">
                <a:solidFill>
                  <a:srgbClr val="800000"/>
                </a:solidFill>
                <a:latin typeface="楷体_GB2312" pitchFamily="49" charset="-122"/>
                <a:ea typeface="楷体_GB2312" pitchFamily="49" charset="-122"/>
              </a:rPr>
              <a:t>（</a:t>
            </a:r>
            <a:r>
              <a:rPr lang="en-US" altLang="zh-CN" sz="2000" dirty="0">
                <a:solidFill>
                  <a:srgbClr val="800000"/>
                </a:solidFill>
                <a:latin typeface="楷体_GB2312" pitchFamily="49" charset="-122"/>
                <a:ea typeface="楷体_GB2312" pitchFamily="49" charset="-122"/>
              </a:rPr>
              <a:t>2</a:t>
            </a:r>
            <a:r>
              <a:rPr lang="zh-CN" altLang="en-US" sz="2000" dirty="0">
                <a:solidFill>
                  <a:srgbClr val="800000"/>
                </a:solidFill>
                <a:latin typeface="楷体_GB2312" pitchFamily="49" charset="-122"/>
                <a:ea typeface="楷体_GB2312" pitchFamily="49" charset="-122"/>
              </a:rPr>
              <a:t>）二进制转换为八进制、十六进制</a:t>
            </a:r>
          </a:p>
          <a:p>
            <a:pPr eaLnBrk="1" hangingPunct="1"/>
            <a:r>
              <a:rPr lang="zh-CN" altLang="en-US" sz="2000" dirty="0">
                <a:solidFill>
                  <a:schemeClr val="accent2"/>
                </a:solidFill>
                <a:latin typeface="楷体_GB2312" pitchFamily="49" charset="-122"/>
                <a:ea typeface="楷体_GB2312" pitchFamily="49" charset="-122"/>
                <a:sym typeface="Wingdings 2" pitchFamily="18" charset="2"/>
              </a:rPr>
              <a:t>  </a:t>
            </a:r>
            <a:r>
              <a:rPr lang="zh-CN" altLang="en-US" sz="2000" dirty="0">
                <a:solidFill>
                  <a:srgbClr val="800000"/>
                </a:solidFill>
                <a:latin typeface="楷体_GB2312" pitchFamily="49" charset="-122"/>
                <a:ea typeface="楷体_GB2312" pitchFamily="49" charset="-122"/>
                <a:sym typeface="Wingdings 2" pitchFamily="18" charset="2"/>
              </a:rPr>
              <a:t></a:t>
            </a:r>
            <a:r>
              <a:rPr lang="zh-CN" altLang="en-US" sz="2000" dirty="0">
                <a:solidFill>
                  <a:schemeClr val="accent1"/>
                </a:solidFill>
                <a:latin typeface="楷体_GB2312" pitchFamily="49" charset="-122"/>
                <a:ea typeface="楷体_GB2312" pitchFamily="49" charset="-122"/>
              </a:rPr>
              <a:t>从小数点开始分别向左、向右按每</a:t>
            </a:r>
            <a:r>
              <a:rPr lang="en-US" altLang="zh-CN" sz="2000" dirty="0">
                <a:solidFill>
                  <a:schemeClr val="accent1"/>
                </a:solidFill>
                <a:latin typeface="楷体_GB2312" pitchFamily="49" charset="-122"/>
                <a:ea typeface="楷体_GB2312" pitchFamily="49" charset="-122"/>
              </a:rPr>
              <a:t>3</a:t>
            </a:r>
            <a:r>
              <a:rPr lang="zh-CN" altLang="en-US" sz="2000" dirty="0">
                <a:solidFill>
                  <a:schemeClr val="accent1"/>
                </a:solidFill>
                <a:latin typeface="楷体_GB2312" pitchFamily="49" charset="-122"/>
                <a:ea typeface="楷体_GB2312" pitchFamily="49" charset="-122"/>
              </a:rPr>
              <a:t>位一组划分，不足</a:t>
            </a:r>
            <a:r>
              <a:rPr lang="en-US" altLang="zh-CN" sz="2000" dirty="0">
                <a:solidFill>
                  <a:schemeClr val="accent1"/>
                </a:solidFill>
                <a:latin typeface="楷体_GB2312" pitchFamily="49" charset="-122"/>
                <a:ea typeface="楷体_GB2312" pitchFamily="49" charset="-122"/>
              </a:rPr>
              <a:t>3</a:t>
            </a:r>
            <a:r>
              <a:rPr lang="zh-CN" altLang="en-US" sz="2000" dirty="0">
                <a:solidFill>
                  <a:schemeClr val="accent1"/>
                </a:solidFill>
                <a:latin typeface="楷体_GB2312" pitchFamily="49" charset="-122"/>
                <a:ea typeface="楷体_GB2312" pitchFamily="49" charset="-122"/>
              </a:rPr>
              <a:t>位的组以“</a:t>
            </a:r>
            <a:r>
              <a:rPr lang="en-US" altLang="zh-CN" sz="2000" dirty="0">
                <a:solidFill>
                  <a:schemeClr val="accent1"/>
                </a:solidFill>
                <a:latin typeface="楷体_GB2312" pitchFamily="49" charset="-122"/>
                <a:ea typeface="楷体_GB2312" pitchFamily="49" charset="-122"/>
              </a:rPr>
              <a:t>0”</a:t>
            </a:r>
            <a:r>
              <a:rPr lang="zh-CN" altLang="en-US" sz="2000" dirty="0">
                <a:solidFill>
                  <a:schemeClr val="accent1"/>
                </a:solidFill>
                <a:latin typeface="楷体_GB2312" pitchFamily="49" charset="-122"/>
                <a:ea typeface="楷体_GB2312" pitchFamily="49" charset="-122"/>
              </a:rPr>
              <a:t>补足，然后将每组</a:t>
            </a:r>
            <a:r>
              <a:rPr lang="en-US" altLang="zh-CN" sz="2000" dirty="0">
                <a:solidFill>
                  <a:schemeClr val="accent1"/>
                </a:solidFill>
                <a:latin typeface="楷体_GB2312" pitchFamily="49" charset="-122"/>
                <a:ea typeface="楷体_GB2312" pitchFamily="49" charset="-122"/>
              </a:rPr>
              <a:t>3</a:t>
            </a:r>
            <a:r>
              <a:rPr lang="zh-CN" altLang="en-US" sz="2000" dirty="0">
                <a:solidFill>
                  <a:schemeClr val="accent1"/>
                </a:solidFill>
                <a:latin typeface="楷体_GB2312" pitchFamily="49" charset="-122"/>
                <a:ea typeface="楷体_GB2312" pitchFamily="49" charset="-122"/>
              </a:rPr>
              <a:t>位二进制数转换为等值的一位八进制数。</a:t>
            </a:r>
          </a:p>
          <a:p>
            <a:pPr eaLnBrk="1" hangingPunct="1"/>
            <a:r>
              <a:rPr lang="zh-CN" altLang="en-US" sz="2000" dirty="0">
                <a:solidFill>
                  <a:schemeClr val="accent2"/>
                </a:solidFill>
                <a:latin typeface="楷体_GB2312" pitchFamily="49" charset="-122"/>
                <a:ea typeface="楷体_GB2312" pitchFamily="49" charset="-122"/>
                <a:sym typeface="Wingdings 2" pitchFamily="18" charset="2"/>
              </a:rPr>
              <a:t>  </a:t>
            </a:r>
            <a:r>
              <a:rPr lang="zh-CN" altLang="en-US" sz="2000" dirty="0">
                <a:solidFill>
                  <a:srgbClr val="800000"/>
                </a:solidFill>
                <a:latin typeface="楷体_GB2312" pitchFamily="49" charset="-122"/>
                <a:ea typeface="楷体_GB2312" pitchFamily="49" charset="-122"/>
                <a:sym typeface="Wingdings 2" pitchFamily="18" charset="2"/>
              </a:rPr>
              <a:t></a:t>
            </a:r>
            <a:r>
              <a:rPr lang="zh-CN" altLang="en-US" sz="2000" dirty="0">
                <a:solidFill>
                  <a:schemeClr val="accent1"/>
                </a:solidFill>
                <a:latin typeface="楷体_GB2312" pitchFamily="49" charset="-122"/>
                <a:ea typeface="楷体_GB2312" pitchFamily="49" charset="-122"/>
              </a:rPr>
              <a:t>从小数点开始分别向左、向右按每</a:t>
            </a:r>
            <a:r>
              <a:rPr lang="en-US" altLang="zh-CN" sz="2000" dirty="0">
                <a:solidFill>
                  <a:schemeClr val="accent1"/>
                </a:solidFill>
                <a:latin typeface="楷体_GB2312" pitchFamily="49" charset="-122"/>
                <a:ea typeface="楷体_GB2312" pitchFamily="49" charset="-122"/>
              </a:rPr>
              <a:t>4</a:t>
            </a:r>
            <a:r>
              <a:rPr lang="zh-CN" altLang="en-US" sz="2000" dirty="0">
                <a:solidFill>
                  <a:schemeClr val="accent1"/>
                </a:solidFill>
                <a:latin typeface="楷体_GB2312" pitchFamily="49" charset="-122"/>
                <a:ea typeface="楷体_GB2312" pitchFamily="49" charset="-122"/>
              </a:rPr>
              <a:t>位一组划分，不足</a:t>
            </a:r>
            <a:r>
              <a:rPr lang="en-US" altLang="zh-CN" sz="2000" dirty="0">
                <a:solidFill>
                  <a:schemeClr val="accent1"/>
                </a:solidFill>
                <a:latin typeface="楷体_GB2312" pitchFamily="49" charset="-122"/>
                <a:ea typeface="楷体_GB2312" pitchFamily="49" charset="-122"/>
              </a:rPr>
              <a:t>4</a:t>
            </a:r>
            <a:r>
              <a:rPr lang="zh-CN" altLang="en-US" sz="2000" dirty="0">
                <a:solidFill>
                  <a:schemeClr val="accent1"/>
                </a:solidFill>
                <a:latin typeface="楷体_GB2312" pitchFamily="49" charset="-122"/>
                <a:ea typeface="楷体_GB2312" pitchFamily="49" charset="-122"/>
              </a:rPr>
              <a:t>位的组以“</a:t>
            </a:r>
            <a:r>
              <a:rPr lang="en-US" altLang="zh-CN" sz="2000" dirty="0">
                <a:solidFill>
                  <a:schemeClr val="accent1"/>
                </a:solidFill>
                <a:latin typeface="楷体_GB2312" pitchFamily="49" charset="-122"/>
                <a:ea typeface="楷体_GB2312" pitchFamily="49" charset="-122"/>
              </a:rPr>
              <a:t>0”</a:t>
            </a:r>
            <a:r>
              <a:rPr lang="zh-CN" altLang="en-US" sz="2000" dirty="0">
                <a:solidFill>
                  <a:schemeClr val="accent1"/>
                </a:solidFill>
                <a:latin typeface="楷体_GB2312" pitchFamily="49" charset="-122"/>
                <a:ea typeface="楷体_GB2312" pitchFamily="49" charset="-122"/>
              </a:rPr>
              <a:t>补足，然后将每组</a:t>
            </a:r>
            <a:r>
              <a:rPr lang="en-US" altLang="zh-CN" sz="2000" dirty="0">
                <a:solidFill>
                  <a:schemeClr val="accent1"/>
                </a:solidFill>
                <a:latin typeface="楷体_GB2312" pitchFamily="49" charset="-122"/>
                <a:ea typeface="楷体_GB2312" pitchFamily="49" charset="-122"/>
              </a:rPr>
              <a:t>4</a:t>
            </a:r>
            <a:r>
              <a:rPr lang="zh-CN" altLang="en-US" sz="2000" dirty="0">
                <a:solidFill>
                  <a:schemeClr val="accent1"/>
                </a:solidFill>
                <a:latin typeface="楷体_GB2312" pitchFamily="49" charset="-122"/>
                <a:ea typeface="楷体_GB2312" pitchFamily="49" charset="-122"/>
              </a:rPr>
              <a:t>位二进制数转换为等值的一位十六进制数。</a:t>
            </a:r>
          </a:p>
        </p:txBody>
      </p:sp>
    </p:spTree>
    <p:extLst>
      <p:ext uri="{BB962C8B-B14F-4D97-AF65-F5344CB8AC3E}">
        <p14:creationId xmlns:p14="http://schemas.microsoft.com/office/powerpoint/2010/main" val="231154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strVal val="4*#ppt_w"/>
                                          </p:val>
                                        </p:tav>
                                        <p:tav tm="100000">
                                          <p:val>
                                            <p:strVal val="#ppt_w"/>
                                          </p:val>
                                        </p:tav>
                                      </p:tavLst>
                                    </p:anim>
                                    <p:anim calcmode="lin" valueType="num">
                                      <p:cBhvr>
                                        <p:cTn id="14"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strVal val="4*#ppt_w"/>
                                          </p:val>
                                        </p:tav>
                                        <p:tav tm="100000">
                                          <p:val>
                                            <p:strVal val="#ppt_w"/>
                                          </p:val>
                                        </p:tav>
                                      </p:tavLst>
                                    </p:anim>
                                    <p:anim calcmode="lin" valueType="num">
                                      <p:cBhvr>
                                        <p:cTn id="20"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18767"/>
            <a:ext cx="7565033" cy="685800"/>
          </a:xfrm>
        </p:spPr>
        <p:txBody>
          <a:bodyPr/>
          <a:lstStyle/>
          <a:p>
            <a:r>
              <a:rPr lang="zh-CN" altLang="zh-CN" b="1" dirty="0"/>
              <a:t>二进制、八进制、十六进制数之间的转换</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Rectangle 10"/>
          <p:cNvSpPr>
            <a:spLocks noChangeArrowheads="1"/>
          </p:cNvSpPr>
          <p:nvPr/>
        </p:nvSpPr>
        <p:spPr bwMode="auto">
          <a:xfrm>
            <a:off x="688853" y="3717032"/>
            <a:ext cx="7127875" cy="2529923"/>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FF00"/>
              </a:buClr>
              <a:buSzPct val="120000"/>
              <a:buFont typeface="Symbol" pitchFamily="18" charset="2"/>
              <a:buNone/>
            </a:pPr>
            <a:r>
              <a:rPr lang="zh-CN" altLang="en-US" sz="2400" dirty="0">
                <a:solidFill>
                  <a:srgbClr val="800000"/>
                </a:solidFill>
                <a:ea typeface="楷体_GB2312" pitchFamily="49" charset="-122"/>
              </a:rPr>
              <a:t>八进制、十六进制转换为二进制的例子：</a:t>
            </a:r>
            <a:endParaRPr lang="zh-CN" altLang="en-US" sz="2400" dirty="0">
              <a:solidFill>
                <a:srgbClr val="000066"/>
              </a:solidFill>
              <a:latin typeface="Times New Roman" pitchFamily="18" charset="0"/>
              <a:ea typeface="楷体_GB2312" pitchFamily="49" charset="-122"/>
            </a:endParaRPr>
          </a:p>
          <a:p>
            <a:pPr>
              <a:spcBef>
                <a:spcPct val="30000"/>
              </a:spcBef>
              <a:buClr>
                <a:srgbClr val="FFFF00"/>
              </a:buClr>
              <a:buSzPct val="120000"/>
              <a:buFont typeface="Symbol" pitchFamily="18" charset="2"/>
              <a:buNone/>
            </a:pPr>
            <a:r>
              <a:rPr lang="zh-CN" altLang="en-US" sz="2400" dirty="0">
                <a:solidFill>
                  <a:srgbClr val="000066"/>
                </a:solidFill>
                <a:latin typeface="Times New Roman" pitchFamily="18" charset="0"/>
                <a:ea typeface="宋体" charset="-122"/>
              </a:rPr>
              <a:t>  </a:t>
            </a:r>
            <a:r>
              <a:rPr lang="en-US" altLang="zh-CN" sz="2400" baseline="-25000" dirty="0" smtClean="0">
                <a:solidFill>
                  <a:srgbClr val="000066"/>
                </a:solidFill>
                <a:latin typeface="Times New Roman" pitchFamily="18" charset="0"/>
                <a:ea typeface="宋体" charset="-122"/>
              </a:rPr>
              <a:t> </a:t>
            </a:r>
            <a:r>
              <a:rPr lang="en-US" altLang="zh-CN" sz="2400" dirty="0">
                <a:solidFill>
                  <a:srgbClr val="000066"/>
                </a:solidFill>
                <a:latin typeface="Times New Roman" pitchFamily="18" charset="0"/>
                <a:ea typeface="宋体" charset="-122"/>
              </a:rPr>
              <a:t>(652.307)</a:t>
            </a:r>
            <a:r>
              <a:rPr lang="en-US" altLang="zh-CN" sz="2400" baseline="-25000" dirty="0" smtClean="0">
                <a:solidFill>
                  <a:srgbClr val="000066"/>
                </a:solidFill>
                <a:latin typeface="Times New Roman" pitchFamily="18" charset="0"/>
                <a:ea typeface="宋体" charset="-122"/>
              </a:rPr>
              <a:t> </a:t>
            </a:r>
            <a:r>
              <a:rPr lang="en-US" altLang="zh-CN" sz="2400" baseline="-25000" dirty="0">
                <a:solidFill>
                  <a:srgbClr val="000066"/>
                </a:solidFill>
                <a:latin typeface="Times New Roman" pitchFamily="18" charset="0"/>
                <a:ea typeface="宋体" charset="-122"/>
              </a:rPr>
              <a:t>8</a:t>
            </a:r>
            <a:r>
              <a:rPr lang="en-US" altLang="zh-CN" sz="2400" dirty="0" smtClean="0">
                <a:solidFill>
                  <a:srgbClr val="000066"/>
                </a:solidFill>
                <a:latin typeface="Times New Roman" pitchFamily="18" charset="0"/>
                <a:ea typeface="宋体" charset="-122"/>
              </a:rPr>
              <a:t>=(</a:t>
            </a:r>
            <a:r>
              <a:rPr lang="en-US" altLang="zh-CN" sz="2400" u="sng" dirty="0" smtClean="0">
                <a:solidFill>
                  <a:srgbClr val="000066"/>
                </a:solidFill>
                <a:latin typeface="Times New Roman" pitchFamily="18" charset="0"/>
                <a:ea typeface="宋体" charset="-122"/>
              </a:rPr>
              <a:t>110</a:t>
            </a:r>
            <a:r>
              <a:rPr lang="en-US" altLang="zh-CN" sz="2400" dirty="0" smtClean="0">
                <a:solidFill>
                  <a:srgbClr val="000066"/>
                </a:solidFill>
                <a:latin typeface="Times New Roman" pitchFamily="18" charset="0"/>
                <a:ea typeface="宋体" charset="-122"/>
              </a:rPr>
              <a:t>  </a:t>
            </a:r>
            <a:r>
              <a:rPr lang="en-US" altLang="zh-CN" sz="2400" u="sng" dirty="0" smtClean="0">
                <a:solidFill>
                  <a:srgbClr val="000066"/>
                </a:solidFill>
                <a:latin typeface="Times New Roman" pitchFamily="18" charset="0"/>
                <a:ea typeface="宋体" charset="-122"/>
              </a:rPr>
              <a:t>101</a:t>
            </a:r>
            <a:r>
              <a:rPr lang="en-US" altLang="zh-CN" sz="2400" dirty="0" smtClean="0">
                <a:solidFill>
                  <a:srgbClr val="000066"/>
                </a:solidFill>
                <a:latin typeface="Times New Roman" pitchFamily="18" charset="0"/>
                <a:ea typeface="宋体" charset="-122"/>
              </a:rPr>
              <a:t>  </a:t>
            </a:r>
            <a:r>
              <a:rPr lang="en-US" altLang="zh-CN" sz="2400" u="sng" dirty="0" smtClean="0">
                <a:solidFill>
                  <a:srgbClr val="000066"/>
                </a:solidFill>
                <a:latin typeface="Times New Roman" pitchFamily="18" charset="0"/>
                <a:ea typeface="宋体" charset="-122"/>
              </a:rPr>
              <a:t>010</a:t>
            </a:r>
            <a:r>
              <a:rPr lang="en-US" altLang="zh-CN" sz="2400" dirty="0" smtClean="0">
                <a:solidFill>
                  <a:srgbClr val="000066"/>
                </a:solidFill>
                <a:latin typeface="Times New Roman" pitchFamily="18" charset="0"/>
                <a:ea typeface="宋体" charset="-122"/>
              </a:rPr>
              <a:t>. </a:t>
            </a:r>
            <a:r>
              <a:rPr lang="en-US" altLang="zh-CN" sz="2400" u="sng" dirty="0" smtClean="0">
                <a:solidFill>
                  <a:srgbClr val="000066"/>
                </a:solidFill>
                <a:latin typeface="Times New Roman" pitchFamily="18" charset="0"/>
                <a:ea typeface="宋体" charset="-122"/>
              </a:rPr>
              <a:t> 011</a:t>
            </a:r>
            <a:r>
              <a:rPr lang="en-US" altLang="zh-CN" sz="2400" dirty="0" smtClean="0">
                <a:solidFill>
                  <a:srgbClr val="000066"/>
                </a:solidFill>
                <a:latin typeface="Times New Roman" pitchFamily="18" charset="0"/>
                <a:ea typeface="宋体" charset="-122"/>
              </a:rPr>
              <a:t>  </a:t>
            </a:r>
            <a:r>
              <a:rPr lang="en-US" altLang="zh-CN" sz="2400" u="sng" dirty="0" smtClean="0">
                <a:solidFill>
                  <a:srgbClr val="000066"/>
                </a:solidFill>
                <a:latin typeface="Times New Roman" pitchFamily="18" charset="0"/>
                <a:ea typeface="宋体" charset="-122"/>
              </a:rPr>
              <a:t>000</a:t>
            </a:r>
            <a:r>
              <a:rPr lang="en-US" altLang="zh-CN" sz="2400" dirty="0" smtClean="0">
                <a:solidFill>
                  <a:srgbClr val="000066"/>
                </a:solidFill>
                <a:latin typeface="Times New Roman" pitchFamily="18" charset="0"/>
                <a:ea typeface="宋体" charset="-122"/>
              </a:rPr>
              <a:t>  </a:t>
            </a:r>
            <a:r>
              <a:rPr lang="en-US" altLang="zh-CN" sz="2400" u="sng" dirty="0" smtClean="0">
                <a:solidFill>
                  <a:srgbClr val="000066"/>
                </a:solidFill>
                <a:latin typeface="Times New Roman" pitchFamily="18" charset="0"/>
                <a:ea typeface="宋体" charset="-122"/>
              </a:rPr>
              <a:t>111</a:t>
            </a:r>
            <a:r>
              <a:rPr lang="en-US" altLang="zh-CN" sz="2400" dirty="0" smtClean="0">
                <a:solidFill>
                  <a:srgbClr val="000066"/>
                </a:solidFill>
                <a:latin typeface="Times New Roman" pitchFamily="18" charset="0"/>
                <a:ea typeface="宋体" charset="-122"/>
              </a:rPr>
              <a:t>)</a:t>
            </a:r>
            <a:r>
              <a:rPr lang="en-US" altLang="zh-CN" sz="2400" baseline="-25000" dirty="0" smtClean="0">
                <a:solidFill>
                  <a:srgbClr val="000066"/>
                </a:solidFill>
                <a:latin typeface="Times New Roman" pitchFamily="18" charset="0"/>
                <a:ea typeface="宋体" charset="-122"/>
              </a:rPr>
              <a:t> </a:t>
            </a:r>
            <a:r>
              <a:rPr lang="en-US" altLang="zh-CN" sz="2400" baseline="-25000" dirty="0">
                <a:solidFill>
                  <a:srgbClr val="000066"/>
                </a:solidFill>
                <a:latin typeface="Times New Roman" pitchFamily="18" charset="0"/>
                <a:ea typeface="宋体" charset="-122"/>
              </a:rPr>
              <a:t>2</a:t>
            </a:r>
          </a:p>
          <a:p>
            <a:pPr>
              <a:buClr>
                <a:srgbClr val="FFFF00"/>
              </a:buClr>
              <a:buSzPct val="120000"/>
              <a:buFont typeface="Symbol" pitchFamily="18" charset="2"/>
              <a:buNone/>
            </a:pPr>
            <a:r>
              <a:rPr lang="en-US" altLang="zh-CN" sz="2400" baseline="-25000" dirty="0">
                <a:solidFill>
                  <a:srgbClr val="000066"/>
                </a:solidFill>
                <a:latin typeface="Times New Roman" pitchFamily="18" charset="0"/>
                <a:ea typeface="宋体" charset="-122"/>
              </a:rPr>
              <a:t>                               </a:t>
            </a:r>
            <a:r>
              <a:rPr lang="en-US" altLang="zh-CN" sz="2400" baseline="-25000" dirty="0" smtClean="0">
                <a:solidFill>
                  <a:srgbClr val="000066"/>
                </a:solidFill>
                <a:latin typeface="Times New Roman" pitchFamily="18" charset="0"/>
                <a:ea typeface="宋体" charset="-122"/>
              </a:rPr>
              <a:t>       </a:t>
            </a:r>
            <a:r>
              <a:rPr lang="en-US" altLang="zh-CN" sz="2400" dirty="0" smtClean="0">
                <a:solidFill>
                  <a:srgbClr val="990000"/>
                </a:solidFill>
              </a:rPr>
              <a:t>6      5     2      3     0      7</a:t>
            </a:r>
          </a:p>
          <a:p>
            <a:pPr>
              <a:spcBef>
                <a:spcPct val="30000"/>
              </a:spcBef>
              <a:buClr>
                <a:srgbClr val="FFFF00"/>
              </a:buClr>
              <a:buSzPct val="120000"/>
              <a:buFont typeface="Symbol" pitchFamily="18" charset="2"/>
              <a:buNone/>
            </a:pPr>
            <a:r>
              <a:rPr lang="en-US" altLang="zh-CN" sz="2400" baseline="-25000" dirty="0">
                <a:solidFill>
                  <a:srgbClr val="000066"/>
                </a:solidFill>
                <a:latin typeface="Times New Roman" pitchFamily="18" charset="0"/>
                <a:ea typeface="宋体" charset="-122"/>
              </a:rPr>
              <a:t> </a:t>
            </a:r>
            <a:r>
              <a:rPr lang="en-US" altLang="zh-CN" sz="2400" baseline="-25000" dirty="0" smtClean="0">
                <a:solidFill>
                  <a:srgbClr val="000066"/>
                </a:solidFill>
                <a:latin typeface="Times New Roman" pitchFamily="18" charset="0"/>
                <a:ea typeface="宋体" charset="-122"/>
              </a:rPr>
              <a:t>  </a:t>
            </a:r>
            <a:r>
              <a:rPr lang="en-US" altLang="zh-CN" sz="2400" dirty="0">
                <a:solidFill>
                  <a:srgbClr val="000066"/>
                </a:solidFill>
                <a:latin typeface="Times New Roman" pitchFamily="18" charset="0"/>
                <a:ea typeface="宋体" charset="-122"/>
              </a:rPr>
              <a:t>(1C5.1B)</a:t>
            </a:r>
            <a:r>
              <a:rPr lang="en-US" altLang="zh-CN" sz="2400" baseline="-25000" dirty="0" smtClean="0">
                <a:solidFill>
                  <a:srgbClr val="000066"/>
                </a:solidFill>
                <a:latin typeface="Times New Roman" pitchFamily="18" charset="0"/>
                <a:ea typeface="宋体" charset="-122"/>
              </a:rPr>
              <a:t>16</a:t>
            </a:r>
            <a:r>
              <a:rPr lang="en-US" altLang="zh-CN" sz="2400" dirty="0" smtClean="0">
                <a:solidFill>
                  <a:srgbClr val="000066"/>
                </a:solidFill>
                <a:latin typeface="Times New Roman" pitchFamily="18" charset="0"/>
                <a:ea typeface="宋体" charset="-122"/>
              </a:rPr>
              <a:t>=(</a:t>
            </a:r>
            <a:r>
              <a:rPr lang="en-US" altLang="zh-CN" sz="2400" u="sng" dirty="0" smtClean="0">
                <a:solidFill>
                  <a:srgbClr val="000066"/>
                </a:solidFill>
                <a:latin typeface="Times New Roman" pitchFamily="18" charset="0"/>
                <a:ea typeface="宋体" charset="-122"/>
              </a:rPr>
              <a:t>0001</a:t>
            </a:r>
            <a:r>
              <a:rPr lang="en-US" altLang="zh-CN" sz="2400" dirty="0" smtClean="0">
                <a:solidFill>
                  <a:srgbClr val="000066"/>
                </a:solidFill>
                <a:latin typeface="Times New Roman" pitchFamily="18" charset="0"/>
                <a:ea typeface="宋体" charset="-122"/>
              </a:rPr>
              <a:t>  </a:t>
            </a:r>
            <a:r>
              <a:rPr lang="en-US" altLang="zh-CN" sz="2400" u="sng" dirty="0" smtClean="0">
                <a:solidFill>
                  <a:srgbClr val="000066"/>
                </a:solidFill>
                <a:latin typeface="Times New Roman" pitchFamily="18" charset="0"/>
                <a:ea typeface="宋体" charset="-122"/>
              </a:rPr>
              <a:t>1100  0101</a:t>
            </a:r>
            <a:r>
              <a:rPr lang="en-US" altLang="zh-CN" sz="2400" dirty="0" smtClean="0">
                <a:solidFill>
                  <a:srgbClr val="000066"/>
                </a:solidFill>
                <a:latin typeface="Times New Roman" pitchFamily="18" charset="0"/>
                <a:ea typeface="宋体" charset="-122"/>
              </a:rPr>
              <a:t>. </a:t>
            </a:r>
            <a:r>
              <a:rPr lang="en-US" altLang="zh-CN" sz="2400" u="sng" dirty="0" smtClean="0">
                <a:solidFill>
                  <a:srgbClr val="000066"/>
                </a:solidFill>
                <a:latin typeface="Times New Roman" pitchFamily="18" charset="0"/>
                <a:ea typeface="宋体" charset="-122"/>
              </a:rPr>
              <a:t>0001</a:t>
            </a:r>
            <a:r>
              <a:rPr lang="en-US" altLang="zh-CN" sz="2400" dirty="0" smtClean="0">
                <a:solidFill>
                  <a:srgbClr val="000066"/>
                </a:solidFill>
                <a:latin typeface="Times New Roman" pitchFamily="18" charset="0"/>
                <a:ea typeface="宋体" charset="-122"/>
              </a:rPr>
              <a:t>  </a:t>
            </a:r>
            <a:r>
              <a:rPr lang="en-US" altLang="zh-CN" sz="2400" u="sng" dirty="0" smtClean="0">
                <a:solidFill>
                  <a:srgbClr val="000066"/>
                </a:solidFill>
                <a:latin typeface="Times New Roman" pitchFamily="18" charset="0"/>
                <a:ea typeface="宋体" charset="-122"/>
              </a:rPr>
              <a:t>1011</a:t>
            </a:r>
            <a:r>
              <a:rPr lang="en-US" altLang="zh-CN" sz="2400" dirty="0" smtClean="0">
                <a:solidFill>
                  <a:srgbClr val="000066"/>
                </a:solidFill>
                <a:latin typeface="Times New Roman" pitchFamily="18" charset="0"/>
                <a:ea typeface="宋体" charset="-122"/>
              </a:rPr>
              <a:t>)</a:t>
            </a:r>
            <a:r>
              <a:rPr lang="en-US" altLang="zh-CN" sz="2400" baseline="-25000" dirty="0" smtClean="0">
                <a:solidFill>
                  <a:srgbClr val="000066"/>
                </a:solidFill>
                <a:latin typeface="Times New Roman" pitchFamily="18" charset="0"/>
                <a:ea typeface="宋体" charset="-122"/>
              </a:rPr>
              <a:t>2</a:t>
            </a:r>
            <a:endParaRPr lang="en-US" altLang="zh-CN" sz="2400" baseline="-25000" dirty="0">
              <a:solidFill>
                <a:srgbClr val="000066"/>
              </a:solidFill>
              <a:latin typeface="Times New Roman" pitchFamily="18" charset="0"/>
              <a:ea typeface="宋体" charset="-122"/>
            </a:endParaRPr>
          </a:p>
          <a:p>
            <a:pPr>
              <a:buClr>
                <a:srgbClr val="FFFF00"/>
              </a:buClr>
              <a:buSzPct val="120000"/>
              <a:buFont typeface="Symbol" pitchFamily="18" charset="2"/>
              <a:buNone/>
            </a:pPr>
            <a:r>
              <a:rPr lang="en-US" altLang="zh-CN" sz="2400" dirty="0">
                <a:solidFill>
                  <a:srgbClr val="990000"/>
                </a:solidFill>
              </a:rPr>
              <a:t>               </a:t>
            </a:r>
            <a:r>
              <a:rPr lang="en-US" altLang="zh-CN" sz="2400" dirty="0" smtClean="0">
                <a:solidFill>
                  <a:srgbClr val="990000"/>
                </a:solidFill>
              </a:rPr>
              <a:t>         1       </a:t>
            </a:r>
            <a:r>
              <a:rPr lang="en-US" altLang="zh-CN" sz="2400" dirty="0">
                <a:solidFill>
                  <a:srgbClr val="990000"/>
                </a:solidFill>
              </a:rPr>
              <a:t>C   </a:t>
            </a:r>
            <a:r>
              <a:rPr lang="en-US" altLang="zh-CN" sz="2400" dirty="0" smtClean="0">
                <a:solidFill>
                  <a:srgbClr val="990000"/>
                </a:solidFill>
              </a:rPr>
              <a:t>   5        1      B</a:t>
            </a:r>
            <a:endParaRPr lang="en-US" altLang="zh-CN" sz="2400" dirty="0">
              <a:solidFill>
                <a:srgbClr val="990000"/>
              </a:solidFill>
            </a:endParaRPr>
          </a:p>
          <a:p>
            <a:pPr>
              <a:buClr>
                <a:srgbClr val="FFFF00"/>
              </a:buClr>
              <a:buSzPct val="120000"/>
              <a:buFont typeface="Symbol" pitchFamily="18" charset="2"/>
              <a:buNone/>
            </a:pPr>
            <a:endParaRPr lang="en-US" altLang="zh-CN" sz="2400" dirty="0">
              <a:solidFill>
                <a:srgbClr val="990000"/>
              </a:solidFill>
            </a:endParaRPr>
          </a:p>
        </p:txBody>
      </p:sp>
      <p:sp>
        <p:nvSpPr>
          <p:cNvPr id="6" name="Rectangle 13"/>
          <p:cNvSpPr>
            <a:spLocks noChangeArrowheads="1"/>
          </p:cNvSpPr>
          <p:nvPr/>
        </p:nvSpPr>
        <p:spPr bwMode="auto">
          <a:xfrm>
            <a:off x="688854" y="1268760"/>
            <a:ext cx="7127875" cy="2160591"/>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FF00"/>
              </a:buClr>
              <a:buSzPct val="120000"/>
              <a:buFont typeface="Symbol" pitchFamily="18" charset="2"/>
              <a:buNone/>
            </a:pPr>
            <a:r>
              <a:rPr lang="zh-CN" altLang="en-US" sz="2400" dirty="0">
                <a:solidFill>
                  <a:srgbClr val="800000"/>
                </a:solidFill>
                <a:latin typeface="楷体_GB2312" pitchFamily="49" charset="-122"/>
                <a:ea typeface="楷体_GB2312" pitchFamily="49" charset="-122"/>
              </a:rPr>
              <a:t>二进制转换为八进制、十六进制的例子：</a:t>
            </a:r>
            <a:endParaRPr lang="zh-CN" altLang="en-US" sz="2400" dirty="0">
              <a:solidFill>
                <a:srgbClr val="000066"/>
              </a:solidFill>
              <a:latin typeface="楷体_GB2312" pitchFamily="49" charset="-122"/>
              <a:ea typeface="楷体_GB2312" pitchFamily="49" charset="-122"/>
            </a:endParaRPr>
          </a:p>
          <a:p>
            <a:pPr>
              <a:spcBef>
                <a:spcPct val="30000"/>
              </a:spcBef>
            </a:pPr>
            <a:r>
              <a:rPr lang="en-US" altLang="zh-CN" sz="2400" dirty="0" smtClean="0">
                <a:solidFill>
                  <a:srgbClr val="000066"/>
                </a:solidFill>
              </a:rPr>
              <a:t>  (</a:t>
            </a:r>
            <a:r>
              <a:rPr lang="en-US" altLang="zh-CN" sz="2400" u="sng" dirty="0">
                <a:solidFill>
                  <a:srgbClr val="000066"/>
                </a:solidFill>
              </a:rPr>
              <a:t>011</a:t>
            </a:r>
            <a:r>
              <a:rPr lang="en-US" altLang="zh-CN" sz="2400" dirty="0">
                <a:solidFill>
                  <a:srgbClr val="000066"/>
                </a:solidFill>
              </a:rPr>
              <a:t> </a:t>
            </a:r>
            <a:r>
              <a:rPr lang="en-US" altLang="zh-CN" sz="2400" u="sng" dirty="0">
                <a:solidFill>
                  <a:srgbClr val="000066"/>
                </a:solidFill>
              </a:rPr>
              <a:t> 010 </a:t>
            </a:r>
            <a:r>
              <a:rPr lang="en-US" altLang="zh-CN" sz="2400" dirty="0">
                <a:solidFill>
                  <a:srgbClr val="000066"/>
                </a:solidFill>
              </a:rPr>
              <a:t> </a:t>
            </a:r>
            <a:r>
              <a:rPr lang="en-US" altLang="zh-CN" sz="2400" u="sng" dirty="0" smtClean="0">
                <a:solidFill>
                  <a:srgbClr val="000066"/>
                </a:solidFill>
              </a:rPr>
              <a:t>101</a:t>
            </a:r>
            <a:r>
              <a:rPr lang="en-US" altLang="zh-CN" sz="2400" dirty="0" smtClean="0">
                <a:solidFill>
                  <a:srgbClr val="000066"/>
                </a:solidFill>
              </a:rPr>
              <a:t>. </a:t>
            </a:r>
            <a:r>
              <a:rPr lang="en-US" altLang="zh-CN" sz="2400" u="sng" dirty="0" smtClean="0">
                <a:solidFill>
                  <a:srgbClr val="000066"/>
                </a:solidFill>
              </a:rPr>
              <a:t> </a:t>
            </a:r>
            <a:r>
              <a:rPr lang="en-US" altLang="zh-CN" sz="2400" u="sng" dirty="0">
                <a:solidFill>
                  <a:srgbClr val="000066"/>
                </a:solidFill>
              </a:rPr>
              <a:t>010 </a:t>
            </a:r>
            <a:r>
              <a:rPr lang="en-US" altLang="zh-CN" sz="2400" dirty="0">
                <a:solidFill>
                  <a:srgbClr val="000066"/>
                </a:solidFill>
              </a:rPr>
              <a:t> </a:t>
            </a:r>
            <a:r>
              <a:rPr lang="en-US" altLang="zh-CN" sz="2400" u="sng" dirty="0">
                <a:solidFill>
                  <a:srgbClr val="000066"/>
                </a:solidFill>
              </a:rPr>
              <a:t> 010 </a:t>
            </a:r>
            <a:r>
              <a:rPr lang="en-US" altLang="zh-CN" sz="2400" dirty="0">
                <a:solidFill>
                  <a:srgbClr val="000066"/>
                </a:solidFill>
              </a:rPr>
              <a:t> </a:t>
            </a:r>
            <a:r>
              <a:rPr lang="en-US" altLang="zh-CN" sz="2400" u="sng" dirty="0">
                <a:solidFill>
                  <a:srgbClr val="000066"/>
                </a:solidFill>
              </a:rPr>
              <a:t>1</a:t>
            </a:r>
            <a:r>
              <a:rPr lang="en-US" altLang="zh-CN" sz="2400" i="1" u="sng" dirty="0">
                <a:solidFill>
                  <a:srgbClr val="000066"/>
                </a:solidFill>
                <a:effectLst>
                  <a:outerShdw blurRad="38100" dist="38100" dir="2700000" algn="tl">
                    <a:srgbClr val="000000">
                      <a:alpha val="43137"/>
                    </a:srgbClr>
                  </a:outerShdw>
                </a:effectLst>
              </a:rPr>
              <a:t>00</a:t>
            </a:r>
            <a:r>
              <a:rPr lang="en-US" altLang="zh-CN" sz="2400" dirty="0" smtClean="0">
                <a:solidFill>
                  <a:srgbClr val="000066"/>
                </a:solidFill>
              </a:rPr>
              <a:t>)</a:t>
            </a:r>
            <a:r>
              <a:rPr lang="en-US" altLang="zh-CN" sz="2400" baseline="-25000" dirty="0" smtClean="0">
                <a:solidFill>
                  <a:srgbClr val="000066"/>
                </a:solidFill>
              </a:rPr>
              <a:t>2</a:t>
            </a:r>
            <a:r>
              <a:rPr lang="en-US" altLang="zh-CN" sz="2400" dirty="0" smtClean="0">
                <a:solidFill>
                  <a:srgbClr val="000066"/>
                </a:solidFill>
              </a:rPr>
              <a:t> </a:t>
            </a:r>
            <a:r>
              <a:rPr lang="en-US" altLang="zh-CN" sz="2400" dirty="0">
                <a:solidFill>
                  <a:srgbClr val="000066"/>
                </a:solidFill>
              </a:rPr>
              <a:t>= (325.224 )</a:t>
            </a:r>
            <a:r>
              <a:rPr lang="en-US" altLang="zh-CN" sz="2400" baseline="-25000" dirty="0">
                <a:solidFill>
                  <a:srgbClr val="000066"/>
                </a:solidFill>
              </a:rPr>
              <a:t>8</a:t>
            </a:r>
          </a:p>
          <a:p>
            <a:r>
              <a:rPr lang="en-US" altLang="zh-CN" sz="2400" dirty="0">
                <a:solidFill>
                  <a:srgbClr val="990000"/>
                </a:solidFill>
              </a:rPr>
              <a:t>    </a:t>
            </a:r>
            <a:r>
              <a:rPr lang="en-US" altLang="zh-CN" sz="2400" dirty="0" smtClean="0">
                <a:solidFill>
                  <a:srgbClr val="990000"/>
                </a:solidFill>
              </a:rPr>
              <a:t> 3      2       5       2      4       4   </a:t>
            </a:r>
          </a:p>
          <a:p>
            <a:pPr>
              <a:spcBef>
                <a:spcPct val="30000"/>
              </a:spcBef>
            </a:pPr>
            <a:r>
              <a:rPr lang="zh-CN" altLang="en-US" sz="2400" dirty="0">
                <a:solidFill>
                  <a:srgbClr val="000066"/>
                </a:solidFill>
                <a:latin typeface="Times New Roman" pitchFamily="18" charset="0"/>
                <a:ea typeface="宋体" charset="-122"/>
              </a:rPr>
              <a:t> </a:t>
            </a:r>
            <a:r>
              <a:rPr lang="en-US" altLang="zh-CN" sz="2400" dirty="0">
                <a:solidFill>
                  <a:srgbClr val="000066"/>
                </a:solidFill>
              </a:rPr>
              <a:t>(</a:t>
            </a:r>
            <a:r>
              <a:rPr lang="en-US" altLang="zh-CN" sz="2400" u="sng" dirty="0">
                <a:solidFill>
                  <a:srgbClr val="000066"/>
                </a:solidFill>
              </a:rPr>
              <a:t>0010</a:t>
            </a:r>
            <a:r>
              <a:rPr lang="en-US" altLang="zh-CN" sz="2400" dirty="0">
                <a:solidFill>
                  <a:srgbClr val="000066"/>
                </a:solidFill>
              </a:rPr>
              <a:t>  </a:t>
            </a:r>
            <a:r>
              <a:rPr lang="en-US" altLang="zh-CN" sz="2400" u="sng" dirty="0">
                <a:solidFill>
                  <a:srgbClr val="000066"/>
                </a:solidFill>
              </a:rPr>
              <a:t>1101</a:t>
            </a:r>
            <a:r>
              <a:rPr lang="en-US" altLang="zh-CN" sz="2400" dirty="0">
                <a:solidFill>
                  <a:srgbClr val="000066"/>
                </a:solidFill>
              </a:rPr>
              <a:t>  </a:t>
            </a:r>
            <a:r>
              <a:rPr lang="en-US" altLang="zh-CN" sz="2400" u="sng" dirty="0">
                <a:solidFill>
                  <a:srgbClr val="000066"/>
                </a:solidFill>
              </a:rPr>
              <a:t>0101</a:t>
            </a:r>
            <a:r>
              <a:rPr lang="en-US" altLang="zh-CN" sz="2400" dirty="0">
                <a:solidFill>
                  <a:srgbClr val="000066"/>
                </a:solidFill>
              </a:rPr>
              <a:t>.  </a:t>
            </a:r>
            <a:r>
              <a:rPr lang="en-US" altLang="zh-CN" sz="2400" u="sng" dirty="0">
                <a:solidFill>
                  <a:srgbClr val="000066"/>
                </a:solidFill>
              </a:rPr>
              <a:t>0111</a:t>
            </a:r>
            <a:r>
              <a:rPr lang="en-US" altLang="zh-CN" sz="2400" dirty="0">
                <a:solidFill>
                  <a:srgbClr val="000066"/>
                </a:solidFill>
              </a:rPr>
              <a:t>  </a:t>
            </a:r>
            <a:r>
              <a:rPr lang="en-US" altLang="zh-CN" sz="2400" u="sng" dirty="0">
                <a:solidFill>
                  <a:srgbClr val="000066"/>
                </a:solidFill>
              </a:rPr>
              <a:t>101</a:t>
            </a:r>
            <a:r>
              <a:rPr lang="en-US" altLang="zh-CN" sz="2400" i="1" u="sng" dirty="0">
                <a:solidFill>
                  <a:srgbClr val="000066"/>
                </a:solidFill>
                <a:effectLst>
                  <a:outerShdw blurRad="38100" dist="38100" dir="2700000" algn="tl">
                    <a:srgbClr val="000000">
                      <a:alpha val="43137"/>
                    </a:srgbClr>
                  </a:outerShdw>
                </a:effectLst>
              </a:rPr>
              <a:t>0</a:t>
            </a:r>
            <a:r>
              <a:rPr lang="en-US" altLang="zh-CN" sz="2400" dirty="0">
                <a:solidFill>
                  <a:srgbClr val="000066"/>
                </a:solidFill>
              </a:rPr>
              <a:t>)</a:t>
            </a:r>
            <a:r>
              <a:rPr lang="en-US" altLang="zh-CN" sz="2400" baseline="-25000" dirty="0">
                <a:solidFill>
                  <a:srgbClr val="000066"/>
                </a:solidFill>
              </a:rPr>
              <a:t>2</a:t>
            </a:r>
            <a:r>
              <a:rPr lang="en-US" altLang="zh-CN" sz="2400" dirty="0">
                <a:solidFill>
                  <a:srgbClr val="000066"/>
                </a:solidFill>
              </a:rPr>
              <a:t> = (2 D5.7 A)</a:t>
            </a:r>
            <a:r>
              <a:rPr lang="en-US" altLang="zh-CN" sz="2400" baseline="-25000" dirty="0">
                <a:solidFill>
                  <a:srgbClr val="000066"/>
                </a:solidFill>
              </a:rPr>
              <a:t>16</a:t>
            </a:r>
          </a:p>
          <a:p>
            <a:r>
              <a:rPr lang="en-US" altLang="zh-CN" sz="2400" dirty="0">
                <a:solidFill>
                  <a:srgbClr val="990000"/>
                </a:solidFill>
              </a:rPr>
              <a:t>         2       D       5          7       A</a:t>
            </a:r>
          </a:p>
        </p:txBody>
      </p:sp>
    </p:spTree>
    <p:extLst>
      <p:ext uri="{BB962C8B-B14F-4D97-AF65-F5344CB8AC3E}">
        <p14:creationId xmlns:p14="http://schemas.microsoft.com/office/powerpoint/2010/main" val="582714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计算机中的数据表示</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Rectangle 6"/>
          <p:cNvSpPr>
            <a:spLocks noChangeArrowheads="1"/>
          </p:cNvSpPr>
          <p:nvPr/>
        </p:nvSpPr>
        <p:spPr bwMode="auto">
          <a:xfrm>
            <a:off x="628037" y="4190216"/>
            <a:ext cx="6488802" cy="157030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defTabSz="762000" eaLnBrk="0" hangingPunct="0"/>
            <a:r>
              <a:rPr lang="en-US" altLang="zh-CN" sz="2400" dirty="0">
                <a:solidFill>
                  <a:srgbClr val="000066"/>
                </a:solidFill>
                <a:latin typeface="微软雅黑" pitchFamily="34" charset="-122"/>
                <a:ea typeface="微软雅黑" pitchFamily="34" charset="-122"/>
              </a:rPr>
              <a:t>K </a:t>
            </a:r>
            <a:r>
              <a:rPr lang="zh-CN" altLang="en-US" sz="2400" dirty="0">
                <a:solidFill>
                  <a:srgbClr val="000066"/>
                </a:solidFill>
                <a:latin typeface="微软雅黑" pitchFamily="34" charset="-122"/>
                <a:ea typeface="微软雅黑" pitchFamily="34" charset="-122"/>
              </a:rPr>
              <a:t>字节	</a:t>
            </a:r>
            <a:r>
              <a:rPr lang="en-US" altLang="zh-CN" sz="2400" dirty="0" smtClean="0">
                <a:solidFill>
                  <a:srgbClr val="000066"/>
                </a:solidFill>
                <a:latin typeface="微软雅黑" pitchFamily="34" charset="-122"/>
                <a:ea typeface="微软雅黑" pitchFamily="34" charset="-122"/>
              </a:rPr>
              <a:t>1K </a:t>
            </a:r>
            <a:r>
              <a:rPr lang="en-US" altLang="zh-CN" sz="2400" dirty="0">
                <a:solidFill>
                  <a:srgbClr val="000066"/>
                </a:solidFill>
                <a:latin typeface="微软雅黑" pitchFamily="34" charset="-122"/>
                <a:ea typeface="微软雅黑" pitchFamily="34" charset="-122"/>
              </a:rPr>
              <a:t>= 1024 B</a:t>
            </a:r>
          </a:p>
          <a:p>
            <a:pPr defTabSz="762000" eaLnBrk="0" hangingPunct="0"/>
            <a:r>
              <a:rPr lang="en-US" altLang="zh-CN" sz="2400" dirty="0" smtClean="0">
                <a:solidFill>
                  <a:srgbClr val="000066"/>
                </a:solidFill>
                <a:latin typeface="微软雅黑" pitchFamily="34" charset="-122"/>
                <a:ea typeface="微软雅黑" pitchFamily="34" charset="-122"/>
              </a:rPr>
              <a:t>M </a:t>
            </a:r>
            <a:r>
              <a:rPr lang="zh-CN" altLang="en-US" sz="2400" dirty="0" smtClean="0">
                <a:solidFill>
                  <a:srgbClr val="000066"/>
                </a:solidFill>
                <a:latin typeface="微软雅黑" pitchFamily="34" charset="-122"/>
                <a:ea typeface="微软雅黑" pitchFamily="34" charset="-122"/>
              </a:rPr>
              <a:t>字节</a:t>
            </a:r>
            <a:r>
              <a:rPr lang="zh-CN" altLang="en-US" sz="2400" dirty="0">
                <a:solidFill>
                  <a:srgbClr val="000066"/>
                </a:solidFill>
                <a:latin typeface="微软雅黑" pitchFamily="34" charset="-122"/>
                <a:ea typeface="微软雅黑" pitchFamily="34" charset="-122"/>
              </a:rPr>
              <a:t>	</a:t>
            </a:r>
            <a:r>
              <a:rPr lang="en-US" altLang="zh-CN" sz="2400" dirty="0">
                <a:solidFill>
                  <a:srgbClr val="000066"/>
                </a:solidFill>
                <a:latin typeface="微软雅黑" pitchFamily="34" charset="-122"/>
                <a:ea typeface="微软雅黑" pitchFamily="34" charset="-122"/>
              </a:rPr>
              <a:t>1M = 1024 K</a:t>
            </a:r>
          </a:p>
          <a:p>
            <a:pPr defTabSz="762000" eaLnBrk="0" hangingPunct="0"/>
            <a:r>
              <a:rPr lang="en-US" altLang="zh-CN" sz="2400" dirty="0" smtClean="0">
                <a:solidFill>
                  <a:srgbClr val="000066"/>
                </a:solidFill>
                <a:latin typeface="微软雅黑" pitchFamily="34" charset="-122"/>
                <a:ea typeface="微软雅黑" pitchFamily="34" charset="-122"/>
              </a:rPr>
              <a:t>G </a:t>
            </a:r>
            <a:r>
              <a:rPr lang="zh-CN" altLang="en-US" sz="2400" dirty="0" smtClean="0">
                <a:solidFill>
                  <a:srgbClr val="000066"/>
                </a:solidFill>
                <a:latin typeface="微软雅黑" pitchFamily="34" charset="-122"/>
                <a:ea typeface="微软雅黑" pitchFamily="34" charset="-122"/>
              </a:rPr>
              <a:t>字节</a:t>
            </a:r>
            <a:r>
              <a:rPr lang="zh-CN" altLang="en-US" sz="2400" dirty="0">
                <a:solidFill>
                  <a:srgbClr val="000066"/>
                </a:solidFill>
                <a:latin typeface="微软雅黑" pitchFamily="34" charset="-122"/>
                <a:ea typeface="微软雅黑" pitchFamily="34" charset="-122"/>
              </a:rPr>
              <a:t>	</a:t>
            </a:r>
            <a:r>
              <a:rPr lang="en-US" altLang="zh-CN" sz="2400" dirty="0">
                <a:solidFill>
                  <a:srgbClr val="000066"/>
                </a:solidFill>
                <a:latin typeface="微软雅黑" pitchFamily="34" charset="-122"/>
                <a:ea typeface="微软雅黑" pitchFamily="34" charset="-122"/>
              </a:rPr>
              <a:t>1G = 1024 M </a:t>
            </a:r>
          </a:p>
          <a:p>
            <a:pPr defTabSz="762000" eaLnBrk="0" hangingPunct="0"/>
            <a:r>
              <a:rPr lang="en-US" altLang="zh-CN" sz="2400" dirty="0" smtClean="0">
                <a:solidFill>
                  <a:srgbClr val="000066"/>
                </a:solidFill>
                <a:latin typeface="微软雅黑" pitchFamily="34" charset="-122"/>
                <a:ea typeface="微软雅黑" pitchFamily="34" charset="-122"/>
              </a:rPr>
              <a:t>T </a:t>
            </a:r>
            <a:r>
              <a:rPr lang="zh-CN" altLang="en-US" sz="2400" dirty="0" smtClean="0">
                <a:solidFill>
                  <a:srgbClr val="000066"/>
                </a:solidFill>
                <a:latin typeface="微软雅黑" pitchFamily="34" charset="-122"/>
                <a:ea typeface="微软雅黑" pitchFamily="34" charset="-122"/>
              </a:rPr>
              <a:t>字节</a:t>
            </a:r>
            <a:r>
              <a:rPr lang="zh-CN" altLang="en-US" sz="2400" dirty="0">
                <a:solidFill>
                  <a:srgbClr val="000066"/>
                </a:solidFill>
                <a:latin typeface="微软雅黑" pitchFamily="34" charset="-122"/>
                <a:ea typeface="微软雅黑" pitchFamily="34" charset="-122"/>
              </a:rPr>
              <a:t>	</a:t>
            </a:r>
            <a:r>
              <a:rPr lang="en-US" altLang="zh-CN" sz="2400" dirty="0">
                <a:solidFill>
                  <a:srgbClr val="000066"/>
                </a:solidFill>
                <a:latin typeface="微软雅黑" pitchFamily="34" charset="-122"/>
                <a:ea typeface="微软雅黑" pitchFamily="34" charset="-122"/>
              </a:rPr>
              <a:t>1T = 1024G</a:t>
            </a:r>
          </a:p>
        </p:txBody>
      </p:sp>
      <p:grpSp>
        <p:nvGrpSpPr>
          <p:cNvPr id="7" name="Group 3"/>
          <p:cNvGrpSpPr>
            <a:grpSpLocks/>
          </p:cNvGrpSpPr>
          <p:nvPr/>
        </p:nvGrpSpPr>
        <p:grpSpPr bwMode="auto">
          <a:xfrm>
            <a:off x="449788" y="1556792"/>
            <a:ext cx="8440738" cy="466725"/>
            <a:chOff x="196" y="1430"/>
            <a:chExt cx="5317" cy="294"/>
          </a:xfrm>
        </p:grpSpPr>
        <p:sp>
          <p:nvSpPr>
            <p:cNvPr id="8" name="Rectangle 4"/>
            <p:cNvSpPr>
              <a:spLocks noChangeArrowheads="1"/>
            </p:cNvSpPr>
            <p:nvPr/>
          </p:nvSpPr>
          <p:spPr bwMode="auto">
            <a:xfrm>
              <a:off x="196" y="1444"/>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5"/>
            <p:cNvSpPr>
              <a:spLocks noChangeArrowheads="1"/>
            </p:cNvSpPr>
            <p:nvPr/>
          </p:nvSpPr>
          <p:spPr bwMode="auto">
            <a:xfrm>
              <a:off x="2630" y="1430"/>
              <a:ext cx="28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lang="zh-CN" altLang="en-US" sz="2400" dirty="0">
                  <a:solidFill>
                    <a:srgbClr val="000099"/>
                  </a:solidFill>
                  <a:latin typeface="微软雅黑" pitchFamily="34" charset="-122"/>
                  <a:ea typeface="微软雅黑" pitchFamily="34" charset="-122"/>
                </a:rPr>
                <a:t>位（</a:t>
              </a:r>
              <a:r>
                <a:rPr lang="en-US" altLang="zh-CN" sz="2400" dirty="0">
                  <a:solidFill>
                    <a:srgbClr val="000099"/>
                  </a:solidFill>
                  <a:latin typeface="微软雅黑" pitchFamily="34" charset="-122"/>
                  <a:ea typeface="微软雅黑" pitchFamily="34" charset="-122"/>
                </a:rPr>
                <a:t>Bit</a:t>
              </a:r>
              <a:r>
                <a:rPr lang="zh-CN" altLang="en-US" sz="2400" dirty="0">
                  <a:solidFill>
                    <a:srgbClr val="000099"/>
                  </a:solidFill>
                  <a:latin typeface="微软雅黑" pitchFamily="34" charset="-122"/>
                  <a:ea typeface="微软雅黑" pitchFamily="34" charset="-122"/>
                </a:rPr>
                <a:t>）：度量数据的最小单位</a:t>
              </a:r>
            </a:p>
          </p:txBody>
        </p:sp>
      </p:grpSp>
      <p:grpSp>
        <p:nvGrpSpPr>
          <p:cNvPr id="10" name="Group 7"/>
          <p:cNvGrpSpPr>
            <a:grpSpLocks/>
          </p:cNvGrpSpPr>
          <p:nvPr/>
        </p:nvGrpSpPr>
        <p:grpSpPr bwMode="auto">
          <a:xfrm>
            <a:off x="443438" y="2482305"/>
            <a:ext cx="8701088" cy="993775"/>
            <a:chOff x="192" y="2006"/>
            <a:chExt cx="5481" cy="626"/>
          </a:xfrm>
        </p:grpSpPr>
        <p:grpSp>
          <p:nvGrpSpPr>
            <p:cNvPr id="11" name="Group 8"/>
            <p:cNvGrpSpPr>
              <a:grpSpLocks/>
            </p:cNvGrpSpPr>
            <p:nvPr/>
          </p:nvGrpSpPr>
          <p:grpSpPr bwMode="auto">
            <a:xfrm>
              <a:off x="196" y="2006"/>
              <a:ext cx="5477" cy="291"/>
              <a:chOff x="196" y="2006"/>
              <a:chExt cx="5477" cy="291"/>
            </a:xfrm>
          </p:grpSpPr>
          <p:grpSp>
            <p:nvGrpSpPr>
              <p:cNvPr id="16" name="Group 9"/>
              <p:cNvGrpSpPr>
                <a:grpSpLocks/>
              </p:cNvGrpSpPr>
              <p:nvPr/>
            </p:nvGrpSpPr>
            <p:grpSpPr bwMode="auto">
              <a:xfrm>
                <a:off x="196" y="2010"/>
                <a:ext cx="2296" cy="280"/>
                <a:chOff x="196" y="2010"/>
                <a:chExt cx="2296" cy="280"/>
              </a:xfrm>
            </p:grpSpPr>
            <p:sp>
              <p:nvSpPr>
                <p:cNvPr id="18" name="Rectangle 10"/>
                <p:cNvSpPr>
                  <a:spLocks noChangeArrowheads="1"/>
                </p:cNvSpPr>
                <p:nvPr/>
              </p:nvSpPr>
              <p:spPr bwMode="auto">
                <a:xfrm>
                  <a:off x="19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1"/>
                <p:cNvSpPr>
                  <a:spLocks noChangeArrowheads="1"/>
                </p:cNvSpPr>
                <p:nvPr/>
              </p:nvSpPr>
              <p:spPr bwMode="auto">
                <a:xfrm>
                  <a:off x="163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2"/>
                <p:cNvSpPr>
                  <a:spLocks noChangeArrowheads="1"/>
                </p:cNvSpPr>
                <p:nvPr/>
              </p:nvSpPr>
              <p:spPr bwMode="auto">
                <a:xfrm>
                  <a:off x="1348"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13"/>
                <p:cNvSpPr>
                  <a:spLocks noChangeArrowheads="1"/>
                </p:cNvSpPr>
                <p:nvPr/>
              </p:nvSpPr>
              <p:spPr bwMode="auto">
                <a:xfrm>
                  <a:off x="1060"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14"/>
                <p:cNvSpPr>
                  <a:spLocks noChangeArrowheads="1"/>
                </p:cNvSpPr>
                <p:nvPr/>
              </p:nvSpPr>
              <p:spPr bwMode="auto">
                <a:xfrm>
                  <a:off x="77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15"/>
                <p:cNvSpPr>
                  <a:spLocks noChangeArrowheads="1"/>
                </p:cNvSpPr>
                <p:nvPr/>
              </p:nvSpPr>
              <p:spPr bwMode="auto">
                <a:xfrm>
                  <a:off x="48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16"/>
                <p:cNvSpPr>
                  <a:spLocks noChangeArrowheads="1"/>
                </p:cNvSpPr>
                <p:nvPr/>
              </p:nvSpPr>
              <p:spPr bwMode="auto">
                <a:xfrm>
                  <a:off x="221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17"/>
                <p:cNvSpPr>
                  <a:spLocks noChangeArrowheads="1"/>
                </p:cNvSpPr>
                <p:nvPr/>
              </p:nvSpPr>
              <p:spPr bwMode="auto">
                <a:xfrm>
                  <a:off x="192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Rectangle 18"/>
              <p:cNvSpPr>
                <a:spLocks noChangeArrowheads="1"/>
              </p:cNvSpPr>
              <p:nvPr/>
            </p:nvSpPr>
            <p:spPr bwMode="auto">
              <a:xfrm>
                <a:off x="2630" y="2006"/>
                <a:ext cx="30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lang="zh-CN" altLang="en-US" sz="2400" dirty="0">
                    <a:solidFill>
                      <a:srgbClr val="000099"/>
                    </a:solidFill>
                    <a:latin typeface="微软雅黑" pitchFamily="34" charset="-122"/>
                    <a:ea typeface="微软雅黑" pitchFamily="34" charset="-122"/>
                  </a:rPr>
                  <a:t>字节（</a:t>
                </a:r>
                <a:r>
                  <a:rPr lang="en-US" altLang="zh-CN" sz="2400" dirty="0">
                    <a:solidFill>
                      <a:srgbClr val="000099"/>
                    </a:solidFill>
                    <a:latin typeface="微软雅黑" pitchFamily="34" charset="-122"/>
                    <a:ea typeface="微软雅黑" pitchFamily="34" charset="-122"/>
                  </a:rPr>
                  <a:t>Byte</a:t>
                </a:r>
                <a:r>
                  <a:rPr lang="zh-CN" altLang="en-US" sz="2400" dirty="0">
                    <a:solidFill>
                      <a:srgbClr val="000099"/>
                    </a:solidFill>
                    <a:latin typeface="微软雅黑" pitchFamily="34" charset="-122"/>
                    <a:ea typeface="微软雅黑" pitchFamily="34" charset="-122"/>
                  </a:rPr>
                  <a:t>）：最常用的基本单位</a:t>
                </a:r>
              </a:p>
            </p:txBody>
          </p:sp>
        </p:grpSp>
        <p:sp>
          <p:nvSpPr>
            <p:cNvPr id="12" name="Text Box 19"/>
            <p:cNvSpPr txBox="1">
              <a:spLocks noChangeArrowheads="1"/>
            </p:cNvSpPr>
            <p:nvPr/>
          </p:nvSpPr>
          <p:spPr bwMode="auto">
            <a:xfrm>
              <a:off x="192" y="2016"/>
              <a:ext cx="2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en-US" altLang="zh-CN" sz="2400">
                  <a:solidFill>
                    <a:srgbClr val="FFFF99"/>
                  </a:solidFill>
                  <a:latin typeface="Times New Roman" pitchFamily="18" charset="0"/>
                  <a:ea typeface="宋体" charset="-122"/>
                </a:rPr>
                <a:t>b</a:t>
              </a:r>
              <a:r>
                <a:rPr lang="en-US" altLang="zh-CN" sz="2400" baseline="-25000">
                  <a:solidFill>
                    <a:srgbClr val="FFFF99"/>
                  </a:solidFill>
                  <a:latin typeface="Times New Roman" pitchFamily="18" charset="0"/>
                  <a:ea typeface="宋体" charset="-122"/>
                </a:rPr>
                <a:t>7    </a:t>
              </a:r>
              <a:r>
                <a:rPr lang="en-US" altLang="zh-CN" sz="2400">
                  <a:solidFill>
                    <a:srgbClr val="FFFF99"/>
                  </a:solidFill>
                  <a:latin typeface="Times New Roman" pitchFamily="18" charset="0"/>
                  <a:ea typeface="宋体" charset="-122"/>
                </a:rPr>
                <a:t>b</a:t>
              </a:r>
              <a:r>
                <a:rPr lang="en-US" altLang="zh-CN" sz="2400" baseline="-25000">
                  <a:solidFill>
                    <a:srgbClr val="FFFF99"/>
                  </a:solidFill>
                  <a:latin typeface="Times New Roman" pitchFamily="18" charset="0"/>
                  <a:ea typeface="宋体" charset="-122"/>
                </a:rPr>
                <a:t>6    </a:t>
              </a:r>
              <a:r>
                <a:rPr lang="en-US" altLang="zh-CN" sz="2400">
                  <a:solidFill>
                    <a:srgbClr val="FFFF99"/>
                  </a:solidFill>
                  <a:latin typeface="Times New Roman" pitchFamily="18" charset="0"/>
                  <a:ea typeface="宋体" charset="-122"/>
                </a:rPr>
                <a:t>b</a:t>
              </a:r>
              <a:r>
                <a:rPr lang="en-US" altLang="zh-CN" sz="2400" baseline="-25000">
                  <a:solidFill>
                    <a:srgbClr val="FFFF99"/>
                  </a:solidFill>
                  <a:latin typeface="Times New Roman" pitchFamily="18" charset="0"/>
                  <a:ea typeface="宋体" charset="-122"/>
                </a:rPr>
                <a:t>5    </a:t>
              </a:r>
              <a:r>
                <a:rPr lang="en-US" altLang="zh-CN" sz="2400">
                  <a:solidFill>
                    <a:srgbClr val="FFFF99"/>
                  </a:solidFill>
                  <a:latin typeface="Times New Roman" pitchFamily="18" charset="0"/>
                  <a:ea typeface="宋体" charset="-122"/>
                </a:rPr>
                <a:t>b</a:t>
              </a:r>
              <a:r>
                <a:rPr lang="en-US" altLang="zh-CN" sz="2400" baseline="-25000">
                  <a:solidFill>
                    <a:srgbClr val="FFFF99"/>
                  </a:solidFill>
                  <a:latin typeface="Times New Roman" pitchFamily="18" charset="0"/>
                  <a:ea typeface="宋体" charset="-122"/>
                </a:rPr>
                <a:t>4   </a:t>
              </a:r>
              <a:r>
                <a:rPr lang="en-US" altLang="zh-CN" sz="2400">
                  <a:solidFill>
                    <a:srgbClr val="FFFF99"/>
                  </a:solidFill>
                  <a:latin typeface="Times New Roman" pitchFamily="18" charset="0"/>
                  <a:ea typeface="宋体" charset="-122"/>
                </a:rPr>
                <a:t>b</a:t>
              </a:r>
              <a:r>
                <a:rPr lang="en-US" altLang="zh-CN" sz="2400" baseline="-25000">
                  <a:solidFill>
                    <a:srgbClr val="FFFF99"/>
                  </a:solidFill>
                  <a:latin typeface="Times New Roman" pitchFamily="18" charset="0"/>
                  <a:ea typeface="宋体" charset="-122"/>
                </a:rPr>
                <a:t>3    </a:t>
              </a:r>
              <a:r>
                <a:rPr lang="en-US" altLang="zh-CN" sz="2400">
                  <a:solidFill>
                    <a:srgbClr val="FFFF99"/>
                  </a:solidFill>
                  <a:latin typeface="Times New Roman" pitchFamily="18" charset="0"/>
                  <a:ea typeface="宋体" charset="-122"/>
                </a:rPr>
                <a:t>b</a:t>
              </a:r>
              <a:r>
                <a:rPr lang="en-US" altLang="zh-CN" sz="2400" baseline="-25000">
                  <a:solidFill>
                    <a:srgbClr val="FFFF99"/>
                  </a:solidFill>
                  <a:latin typeface="Times New Roman" pitchFamily="18" charset="0"/>
                  <a:ea typeface="宋体" charset="-122"/>
                </a:rPr>
                <a:t>2   </a:t>
              </a:r>
              <a:r>
                <a:rPr lang="en-US" altLang="zh-CN" sz="2400">
                  <a:solidFill>
                    <a:srgbClr val="FFFF99"/>
                  </a:solidFill>
                  <a:latin typeface="Times New Roman" pitchFamily="18" charset="0"/>
                  <a:ea typeface="宋体" charset="-122"/>
                </a:rPr>
                <a:t>b</a:t>
              </a:r>
              <a:r>
                <a:rPr lang="en-US" altLang="zh-CN" sz="2400" baseline="-25000">
                  <a:solidFill>
                    <a:srgbClr val="FFFF99"/>
                  </a:solidFill>
                  <a:latin typeface="Times New Roman" pitchFamily="18" charset="0"/>
                  <a:ea typeface="宋体" charset="-122"/>
                </a:rPr>
                <a:t>1   </a:t>
              </a:r>
              <a:r>
                <a:rPr lang="en-US" altLang="zh-CN" sz="2400">
                  <a:solidFill>
                    <a:srgbClr val="FFFF99"/>
                  </a:solidFill>
                  <a:latin typeface="Times New Roman" pitchFamily="18" charset="0"/>
                  <a:ea typeface="宋体" charset="-122"/>
                </a:rPr>
                <a:t>b</a:t>
              </a:r>
              <a:r>
                <a:rPr lang="en-US" altLang="zh-CN" sz="2400" baseline="-25000">
                  <a:solidFill>
                    <a:srgbClr val="FFFF99"/>
                  </a:solidFill>
                  <a:latin typeface="Times New Roman" pitchFamily="18" charset="0"/>
                  <a:ea typeface="宋体" charset="-122"/>
                </a:rPr>
                <a:t>0</a:t>
              </a:r>
            </a:p>
          </p:txBody>
        </p:sp>
        <p:sp>
          <p:nvSpPr>
            <p:cNvPr id="13" name="Text Box 20"/>
            <p:cNvSpPr txBox="1">
              <a:spLocks noChangeArrowheads="1"/>
            </p:cNvSpPr>
            <p:nvPr/>
          </p:nvSpPr>
          <p:spPr bwMode="auto">
            <a:xfrm>
              <a:off x="220" y="2330"/>
              <a:ext cx="2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en-US" altLang="zh-CN" sz="2400" dirty="0">
                  <a:solidFill>
                    <a:schemeClr val="tx1"/>
                  </a:solidFill>
                  <a:latin typeface="Times New Roman" pitchFamily="18" charset="0"/>
                  <a:ea typeface="宋体" charset="-122"/>
                </a:rPr>
                <a:t>1    0    0     1    0   1    0    1</a:t>
              </a:r>
            </a:p>
          </p:txBody>
        </p:sp>
        <p:sp>
          <p:nvSpPr>
            <p:cNvPr id="14" name="Text Box 21"/>
            <p:cNvSpPr txBox="1">
              <a:spLocks noChangeArrowheads="1"/>
            </p:cNvSpPr>
            <p:nvPr/>
          </p:nvSpPr>
          <p:spPr bwMode="auto">
            <a:xfrm>
              <a:off x="2486" y="2305"/>
              <a:ext cx="16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en-US" altLang="zh-CN" sz="2800">
                  <a:solidFill>
                    <a:schemeClr val="tx1"/>
                  </a:solidFill>
                  <a:latin typeface="Times New Roman" pitchFamily="18" charset="0"/>
                  <a:ea typeface="宋体" charset="-122"/>
                </a:rPr>
                <a:t> = 2</a:t>
              </a:r>
              <a:r>
                <a:rPr lang="en-US" altLang="zh-CN" sz="2800" baseline="30000">
                  <a:solidFill>
                    <a:schemeClr val="tx1"/>
                  </a:solidFill>
                  <a:latin typeface="Times New Roman" pitchFamily="18" charset="0"/>
                  <a:ea typeface="宋体" charset="-122"/>
                </a:rPr>
                <a:t>7</a:t>
              </a:r>
              <a:r>
                <a:rPr lang="en-US" altLang="zh-CN" sz="2800">
                  <a:solidFill>
                    <a:schemeClr val="tx1"/>
                  </a:solidFill>
                  <a:latin typeface="Times New Roman" pitchFamily="18" charset="0"/>
                  <a:ea typeface="宋体" charset="-122"/>
                </a:rPr>
                <a:t>+ 2</a:t>
              </a:r>
              <a:r>
                <a:rPr lang="en-US" altLang="zh-CN" sz="2800" baseline="30000">
                  <a:solidFill>
                    <a:schemeClr val="tx1"/>
                  </a:solidFill>
                  <a:latin typeface="Times New Roman" pitchFamily="18" charset="0"/>
                  <a:ea typeface="宋体" charset="-122"/>
                </a:rPr>
                <a:t>4</a:t>
              </a:r>
              <a:r>
                <a:rPr lang="en-US" altLang="zh-CN" sz="2800">
                  <a:solidFill>
                    <a:schemeClr val="tx1"/>
                  </a:solidFill>
                  <a:latin typeface="Times New Roman" pitchFamily="18" charset="0"/>
                  <a:ea typeface="宋体" charset="-122"/>
                </a:rPr>
                <a:t>+ 2</a:t>
              </a:r>
              <a:r>
                <a:rPr lang="en-US" altLang="zh-CN" sz="2800" baseline="30000">
                  <a:solidFill>
                    <a:schemeClr val="tx1"/>
                  </a:solidFill>
                  <a:latin typeface="Times New Roman" pitchFamily="18" charset="0"/>
                  <a:ea typeface="宋体" charset="-122"/>
                </a:rPr>
                <a:t>2</a:t>
              </a:r>
              <a:r>
                <a:rPr lang="en-US" altLang="zh-CN" sz="2800">
                  <a:solidFill>
                    <a:schemeClr val="tx1"/>
                  </a:solidFill>
                  <a:latin typeface="Times New Roman" pitchFamily="18" charset="0"/>
                  <a:ea typeface="宋体" charset="-122"/>
                </a:rPr>
                <a:t>+ 2</a:t>
              </a:r>
              <a:r>
                <a:rPr lang="en-US" altLang="zh-CN" sz="2800" baseline="30000">
                  <a:solidFill>
                    <a:schemeClr val="tx1"/>
                  </a:solidFill>
                  <a:latin typeface="Times New Roman" pitchFamily="18" charset="0"/>
                  <a:ea typeface="宋体" charset="-122"/>
                </a:rPr>
                <a:t>0</a:t>
              </a:r>
              <a:endParaRPr lang="en-US" altLang="zh-CN" sz="2800">
                <a:solidFill>
                  <a:schemeClr val="tx1"/>
                </a:solidFill>
                <a:latin typeface="Times New Roman" pitchFamily="18" charset="0"/>
                <a:ea typeface="宋体" charset="-122"/>
              </a:endParaRPr>
            </a:p>
          </p:txBody>
        </p:sp>
        <p:sp>
          <p:nvSpPr>
            <p:cNvPr id="15" name="Text Box 22"/>
            <p:cNvSpPr txBox="1">
              <a:spLocks noChangeArrowheads="1"/>
            </p:cNvSpPr>
            <p:nvPr/>
          </p:nvSpPr>
          <p:spPr bwMode="auto">
            <a:xfrm>
              <a:off x="4214" y="2305"/>
              <a:ext cx="6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en-US" altLang="zh-CN" sz="2800">
                  <a:solidFill>
                    <a:schemeClr val="tx1"/>
                  </a:solidFill>
                  <a:latin typeface="Times New Roman" pitchFamily="18" charset="0"/>
                  <a:ea typeface="宋体" charset="-122"/>
                </a:rPr>
                <a:t>= 149</a:t>
              </a:r>
              <a:endParaRPr lang="en-US" altLang="zh-CN" sz="2800" b="0">
                <a:solidFill>
                  <a:schemeClr val="tx1"/>
                </a:solidFill>
                <a:latin typeface="Times New Roman" pitchFamily="18" charset="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down)">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down)">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5" name="Group 3"/>
          <p:cNvGrpSpPr>
            <a:grpSpLocks/>
          </p:cNvGrpSpPr>
          <p:nvPr/>
        </p:nvGrpSpPr>
        <p:grpSpPr bwMode="auto">
          <a:xfrm>
            <a:off x="1066800" y="3324225"/>
            <a:ext cx="2286000" cy="2667000"/>
            <a:chOff x="720" y="2208"/>
            <a:chExt cx="1440" cy="1680"/>
          </a:xfrm>
        </p:grpSpPr>
        <p:sp>
          <p:nvSpPr>
            <p:cNvPr id="6" name="AutoShape 4"/>
            <p:cNvSpPr>
              <a:spLocks noChangeArrowheads="1"/>
            </p:cNvSpPr>
            <p:nvPr/>
          </p:nvSpPr>
          <p:spPr bwMode="auto">
            <a:xfrm>
              <a:off x="720" y="2208"/>
              <a:ext cx="1440" cy="1680"/>
            </a:xfrm>
            <a:prstGeom prst="roundRect">
              <a:avLst>
                <a:gd name="adj" fmla="val 16667"/>
              </a:avLst>
            </a:prstGeom>
            <a:noFill/>
            <a:ln w="38100">
              <a:solidFill>
                <a:schemeClr val="bg2"/>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a:latin typeface="Verdana" pitchFamily="34" charset="0"/>
              </a:endParaRPr>
            </a:p>
          </p:txBody>
        </p:sp>
        <p:sp>
          <p:nvSpPr>
            <p:cNvPr id="7" name="Text Box 5"/>
            <p:cNvSpPr txBox="1">
              <a:spLocks noChangeArrowheads="1"/>
            </p:cNvSpPr>
            <p:nvPr/>
          </p:nvSpPr>
          <p:spPr bwMode="auto">
            <a:xfrm>
              <a:off x="780" y="2334"/>
              <a:ext cx="1284" cy="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smtClean="0">
                  <a:ea typeface="宋体" charset="-122"/>
                </a:rPr>
                <a:t>定点数</a:t>
              </a:r>
              <a:endParaRPr lang="en-US" altLang="zh-CN" sz="2800" b="1" dirty="0" smtClean="0">
                <a:ea typeface="宋体" charset="-122"/>
              </a:endParaRPr>
            </a:p>
            <a:p>
              <a:pPr eaLnBrk="0" hangingPunct="0"/>
              <a:endParaRPr lang="zh-CN" altLang="en-US" sz="2800" b="1" dirty="0" smtClean="0">
                <a:ea typeface="宋体" charset="-122"/>
              </a:endParaRPr>
            </a:p>
            <a:p>
              <a:pPr eaLnBrk="0" hangingPunct="0"/>
              <a:r>
                <a:rPr lang="zh-CN" altLang="en-US" dirty="0" smtClean="0">
                  <a:ea typeface="宋体" charset="-122"/>
                </a:rPr>
                <a:t>原码</a:t>
              </a:r>
              <a:endParaRPr lang="en-US" altLang="zh-CN" dirty="0" smtClean="0">
                <a:ea typeface="宋体" charset="-122"/>
              </a:endParaRPr>
            </a:p>
            <a:p>
              <a:pPr eaLnBrk="0" hangingPunct="0"/>
              <a:endParaRPr lang="en-US" altLang="zh-CN" dirty="0" smtClean="0">
                <a:ea typeface="宋体" charset="-122"/>
              </a:endParaRPr>
            </a:p>
            <a:p>
              <a:pPr eaLnBrk="0" hangingPunct="0"/>
              <a:r>
                <a:rPr lang="zh-CN" altLang="zh-CN" dirty="0" smtClean="0"/>
                <a:t>反码</a:t>
              </a:r>
              <a:endParaRPr lang="en-US" altLang="zh-CN" dirty="0" smtClean="0"/>
            </a:p>
            <a:p>
              <a:pPr eaLnBrk="0" hangingPunct="0"/>
              <a:endParaRPr lang="en-US" altLang="zh-CN" dirty="0" smtClean="0"/>
            </a:p>
            <a:p>
              <a:pPr eaLnBrk="0" hangingPunct="0"/>
              <a:r>
                <a:rPr lang="zh-CN" altLang="zh-CN" dirty="0" smtClean="0"/>
                <a:t>补码</a:t>
              </a:r>
              <a:endParaRPr lang="en-US" altLang="zh-CN" dirty="0">
                <a:ea typeface="宋体" charset="-122"/>
              </a:endParaRPr>
            </a:p>
          </p:txBody>
        </p:sp>
      </p:grpSp>
      <p:sp>
        <p:nvSpPr>
          <p:cNvPr id="8" name="Freeform 6"/>
          <p:cNvSpPr>
            <a:spLocks/>
          </p:cNvSpPr>
          <p:nvPr/>
        </p:nvSpPr>
        <p:spPr bwMode="gray">
          <a:xfrm>
            <a:off x="3146425" y="32273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a:p>
        </p:txBody>
      </p:sp>
      <p:sp>
        <p:nvSpPr>
          <p:cNvPr id="9" name="AutoShape 7"/>
          <p:cNvSpPr>
            <a:spLocks noChangeAspect="1" noChangeArrowheads="1" noTextEdit="1"/>
          </p:cNvSpPr>
          <p:nvPr/>
        </p:nvSpPr>
        <p:spPr bwMode="gray">
          <a:xfrm flipH="1">
            <a:off x="4792663" y="32242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0" name="Group 8"/>
          <p:cNvGrpSpPr>
            <a:grpSpLocks/>
          </p:cNvGrpSpPr>
          <p:nvPr/>
        </p:nvGrpSpPr>
        <p:grpSpPr bwMode="auto">
          <a:xfrm>
            <a:off x="2971800" y="1600200"/>
            <a:ext cx="2998788" cy="1601788"/>
            <a:chOff x="1920" y="1122"/>
            <a:chExt cx="1889" cy="1009"/>
          </a:xfrm>
        </p:grpSpPr>
        <p:grpSp>
          <p:nvGrpSpPr>
            <p:cNvPr id="11" name="Group 9"/>
            <p:cNvGrpSpPr>
              <a:grpSpLocks/>
            </p:cNvGrpSpPr>
            <p:nvPr/>
          </p:nvGrpSpPr>
          <p:grpSpPr bwMode="auto">
            <a:xfrm>
              <a:off x="1920" y="1122"/>
              <a:ext cx="1889" cy="1009"/>
              <a:chOff x="1997" y="1314"/>
              <a:chExt cx="1889" cy="1009"/>
            </a:xfrm>
          </p:grpSpPr>
          <p:grpSp>
            <p:nvGrpSpPr>
              <p:cNvPr id="13" name="Group 10"/>
              <p:cNvGrpSpPr>
                <a:grpSpLocks/>
              </p:cNvGrpSpPr>
              <p:nvPr/>
            </p:nvGrpSpPr>
            <p:grpSpPr bwMode="auto">
              <a:xfrm>
                <a:off x="1997" y="1404"/>
                <a:ext cx="1889" cy="919"/>
                <a:chOff x="1973" y="1027"/>
                <a:chExt cx="1926" cy="937"/>
              </a:xfrm>
            </p:grpSpPr>
            <p:sp>
              <p:nvSpPr>
                <p:cNvPr id="18" name="Oval 1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2"/>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Oval 13"/>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Oval 14"/>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Oval 15"/>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Oval 16"/>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2" name="Text Box 17"/>
            <p:cNvSpPr txBox="1">
              <a:spLocks noChangeArrowheads="1"/>
            </p:cNvSpPr>
            <p:nvPr/>
          </p:nvSpPr>
          <p:spPr bwMode="auto">
            <a:xfrm>
              <a:off x="2453" y="1248"/>
              <a:ext cx="765"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zh-CN" sz="4000" b="1" dirty="0" smtClean="0"/>
                <a:t>数值</a:t>
              </a:r>
              <a:endParaRPr lang="en-US" altLang="zh-CN" sz="2400" dirty="0">
                <a:solidFill>
                  <a:srgbClr val="000000"/>
                </a:solidFill>
                <a:ea typeface="宋体" charset="-122"/>
              </a:endParaRPr>
            </a:p>
          </p:txBody>
        </p:sp>
      </p:grpSp>
      <p:grpSp>
        <p:nvGrpSpPr>
          <p:cNvPr id="20" name="Group 18"/>
          <p:cNvGrpSpPr>
            <a:grpSpLocks/>
          </p:cNvGrpSpPr>
          <p:nvPr/>
        </p:nvGrpSpPr>
        <p:grpSpPr bwMode="auto">
          <a:xfrm>
            <a:off x="5486400" y="3324225"/>
            <a:ext cx="2286000" cy="2667000"/>
            <a:chOff x="3504" y="2208"/>
            <a:chExt cx="1440" cy="1680"/>
          </a:xfrm>
        </p:grpSpPr>
        <p:sp>
          <p:nvSpPr>
            <p:cNvPr id="21" name="AutoShape 19"/>
            <p:cNvSpPr>
              <a:spLocks noChangeArrowheads="1"/>
            </p:cNvSpPr>
            <p:nvPr/>
          </p:nvSpPr>
          <p:spPr bwMode="auto">
            <a:xfrm>
              <a:off x="3504" y="2208"/>
              <a:ext cx="1440" cy="1680"/>
            </a:xfrm>
            <a:prstGeom prst="roundRect">
              <a:avLst>
                <a:gd name="adj" fmla="val 16667"/>
              </a:avLst>
            </a:prstGeom>
            <a:noFill/>
            <a:ln w="38100">
              <a:solidFill>
                <a:schemeClr val="bg2"/>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a:latin typeface="Verdana" pitchFamily="34" charset="0"/>
              </a:endParaRPr>
            </a:p>
          </p:txBody>
        </p:sp>
        <p:sp>
          <p:nvSpPr>
            <p:cNvPr id="22" name="Text Box 20"/>
            <p:cNvSpPr txBox="1">
              <a:spLocks noChangeArrowheads="1"/>
            </p:cNvSpPr>
            <p:nvPr/>
          </p:nvSpPr>
          <p:spPr bwMode="auto">
            <a:xfrm>
              <a:off x="3648" y="2352"/>
              <a:ext cx="1284" cy="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zh-CN" sz="2800" b="1" dirty="0" smtClean="0"/>
                <a:t>浮点数</a:t>
              </a:r>
              <a:endParaRPr lang="en-US" altLang="zh-CN" sz="2800" b="1" dirty="0" smtClean="0"/>
            </a:p>
            <a:p>
              <a:pPr eaLnBrk="0" hangingPunct="0"/>
              <a:r>
                <a:rPr lang="zh-CN" altLang="zh-CN" dirty="0" smtClean="0"/>
                <a:t>尾数</a:t>
              </a:r>
              <a:endParaRPr lang="en-US" altLang="zh-CN" dirty="0" smtClean="0"/>
            </a:p>
            <a:p>
              <a:pPr eaLnBrk="0" hangingPunct="0"/>
              <a:endParaRPr lang="en-US" altLang="zh-CN" dirty="0" smtClean="0"/>
            </a:p>
            <a:p>
              <a:pPr eaLnBrk="0" hangingPunct="0"/>
              <a:r>
                <a:rPr lang="zh-CN" altLang="zh-CN" dirty="0" smtClean="0"/>
                <a:t>阶码</a:t>
              </a:r>
              <a:endParaRPr lang="en-US" altLang="zh-CN" dirty="0">
                <a:ea typeface="宋体" charset="-122"/>
              </a:endParaRPr>
            </a:p>
          </p:txBody>
        </p:sp>
      </p:grpSp>
      <p:sp>
        <p:nvSpPr>
          <p:cNvPr id="23" name="Freeform 21"/>
          <p:cNvSpPr>
            <a:spLocks/>
          </p:cNvSpPr>
          <p:nvPr/>
        </p:nvSpPr>
        <p:spPr bwMode="gray">
          <a:xfrm flipH="1">
            <a:off x="4799013" y="322738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smtClean="0">
                <a:solidFill>
                  <a:srgbClr val="800000"/>
                </a:solidFill>
                <a:latin typeface="楷体_GB2312" pitchFamily="49" charset="-122"/>
                <a:ea typeface="楷体_GB2312" pitchFamily="49" charset="-122"/>
              </a:rPr>
              <a:t>定点</a:t>
            </a:r>
            <a:r>
              <a:rPr lang="zh-CN" altLang="en-US" b="1" i="0" dirty="0">
                <a:solidFill>
                  <a:srgbClr val="800000"/>
                </a:solidFill>
                <a:latin typeface="楷体_GB2312" pitchFamily="49" charset="-122"/>
                <a:ea typeface="楷体_GB2312" pitchFamily="49" charset="-122"/>
              </a:rPr>
              <a:t>小</a:t>
            </a:r>
            <a:r>
              <a:rPr lang="zh-CN" altLang="en-US" b="1" i="0" dirty="0" smtClean="0">
                <a:solidFill>
                  <a:srgbClr val="800000"/>
                </a:solidFill>
                <a:latin typeface="楷体_GB2312" pitchFamily="49" charset="-122"/>
                <a:ea typeface="楷体_GB2312" pitchFamily="49" charset="-122"/>
              </a:rPr>
              <a:t>数</a:t>
            </a:r>
            <a:endParaRPr lang="zh-CN" altLang="en-US" b="1" i="0"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5" name="Group 32"/>
          <p:cNvGrpSpPr>
            <a:grpSpLocks/>
          </p:cNvGrpSpPr>
          <p:nvPr/>
        </p:nvGrpSpPr>
        <p:grpSpPr bwMode="auto">
          <a:xfrm>
            <a:off x="1489869" y="3451264"/>
            <a:ext cx="5603875" cy="2268537"/>
            <a:chOff x="975" y="2273"/>
            <a:chExt cx="3530" cy="1429"/>
          </a:xfrm>
        </p:grpSpPr>
        <p:sp>
          <p:nvSpPr>
            <p:cNvPr id="6" name="Oval 5"/>
            <p:cNvSpPr>
              <a:spLocks noChangeArrowheads="1"/>
            </p:cNvSpPr>
            <p:nvPr/>
          </p:nvSpPr>
          <p:spPr bwMode="auto">
            <a:xfrm>
              <a:off x="1644" y="2857"/>
              <a:ext cx="77" cy="63"/>
            </a:xfrm>
            <a:prstGeom prst="ellipse">
              <a:avLst/>
            </a:prstGeom>
            <a:solidFill>
              <a:srgbClr val="FFFF00"/>
            </a:solidFill>
            <a:ln w="12700" cap="sq">
              <a:solidFill>
                <a:srgbClr val="660033"/>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
            <p:cNvSpPr>
              <a:spLocks noChangeShapeType="1"/>
            </p:cNvSpPr>
            <p:nvPr/>
          </p:nvSpPr>
          <p:spPr bwMode="auto">
            <a:xfrm>
              <a:off x="1349" y="2889"/>
              <a:ext cx="3017"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a:off x="4359"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a:off x="2477"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2854"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a:off x="3230"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3607"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2"/>
            <p:cNvSpPr>
              <a:spLocks noChangeShapeType="1"/>
            </p:cNvSpPr>
            <p:nvPr/>
          </p:nvSpPr>
          <p:spPr bwMode="auto">
            <a:xfrm>
              <a:off x="3983"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3"/>
            <p:cNvSpPr>
              <a:spLocks noChangeShapeType="1"/>
            </p:cNvSpPr>
            <p:nvPr/>
          </p:nvSpPr>
          <p:spPr bwMode="auto">
            <a:xfrm>
              <a:off x="1349"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p:cNvSpPr>
              <a:spLocks noChangeShapeType="1"/>
            </p:cNvSpPr>
            <p:nvPr/>
          </p:nvSpPr>
          <p:spPr bwMode="auto">
            <a:xfrm>
              <a:off x="1688"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5"/>
            <p:cNvSpPr>
              <a:spLocks noChangeShapeType="1"/>
            </p:cNvSpPr>
            <p:nvPr/>
          </p:nvSpPr>
          <p:spPr bwMode="auto">
            <a:xfrm>
              <a:off x="2101" y="2608"/>
              <a:ext cx="1" cy="28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a:off x="1349" y="2608"/>
              <a:ext cx="3017"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7"/>
            <p:cNvSpPr>
              <a:spLocks noChangeShapeType="1"/>
            </p:cNvSpPr>
            <p:nvPr/>
          </p:nvSpPr>
          <p:spPr bwMode="auto">
            <a:xfrm flipV="1">
              <a:off x="1533" y="2881"/>
              <a:ext cx="0" cy="218"/>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8"/>
            <p:cNvSpPr txBox="1">
              <a:spLocks noChangeArrowheads="1"/>
            </p:cNvSpPr>
            <p:nvPr/>
          </p:nvSpPr>
          <p:spPr bwMode="auto">
            <a:xfrm>
              <a:off x="975" y="3138"/>
              <a:ext cx="24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dirty="0">
                  <a:solidFill>
                    <a:srgbClr val="000066"/>
                  </a:solidFill>
                  <a:latin typeface="Times New Roman" pitchFamily="18" charset="0"/>
                  <a:ea typeface="宋体" charset="-122"/>
                </a:rPr>
                <a:t>      </a:t>
              </a:r>
              <a:r>
                <a:rPr lang="zh-CN" altLang="en-US" sz="2000" dirty="0">
                  <a:solidFill>
                    <a:srgbClr val="000066"/>
                  </a:solidFill>
                  <a:latin typeface="Times New Roman" pitchFamily="18" charset="0"/>
                  <a:ea typeface="宋体" charset="-122"/>
                </a:rPr>
                <a:t>符号位                   小数点</a:t>
              </a:r>
            </a:p>
          </p:txBody>
        </p:sp>
        <p:sp>
          <p:nvSpPr>
            <p:cNvPr id="20" name="Line 19"/>
            <p:cNvSpPr>
              <a:spLocks noChangeShapeType="1"/>
            </p:cNvSpPr>
            <p:nvPr/>
          </p:nvSpPr>
          <p:spPr bwMode="auto">
            <a:xfrm flipH="1" flipV="1">
              <a:off x="1717" y="2911"/>
              <a:ext cx="881" cy="219"/>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0"/>
            <p:cNvSpPr txBox="1">
              <a:spLocks noChangeArrowheads="1"/>
            </p:cNvSpPr>
            <p:nvPr/>
          </p:nvSpPr>
          <p:spPr bwMode="auto">
            <a:xfrm>
              <a:off x="1237" y="2273"/>
              <a:ext cx="32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zh-CN" altLang="en-US" sz="2000" dirty="0" smtClean="0">
                  <a:solidFill>
                    <a:srgbClr val="000066"/>
                  </a:solidFill>
                  <a:latin typeface="Times New Roman" pitchFamily="18" charset="0"/>
                  <a:ea typeface="宋体" charset="-122"/>
                </a:rPr>
                <a:t>定点小数</a:t>
              </a:r>
              <a:r>
                <a:rPr lang="zh-CN" altLang="en-US" sz="2000" dirty="0">
                  <a:solidFill>
                    <a:srgbClr val="000066"/>
                  </a:solidFill>
                  <a:latin typeface="Times New Roman" pitchFamily="18" charset="0"/>
                  <a:ea typeface="宋体" charset="-122"/>
                </a:rPr>
                <a:t>： </a:t>
              </a:r>
              <a:r>
                <a:rPr lang="zh-CN" altLang="en-US" sz="2000" dirty="0" smtClean="0">
                  <a:solidFill>
                    <a:srgbClr val="000066"/>
                  </a:solidFill>
                  <a:latin typeface="Times New Roman" pitchFamily="18" charset="0"/>
                  <a:ea typeface="宋体" charset="-122"/>
                </a:rPr>
                <a:t>－</a:t>
              </a:r>
              <a:r>
                <a:rPr lang="en-US" altLang="zh-CN" sz="2000" dirty="0" smtClean="0">
                  <a:solidFill>
                    <a:srgbClr val="000066"/>
                  </a:solidFill>
                  <a:latin typeface="Times New Roman" pitchFamily="18" charset="0"/>
                  <a:ea typeface="宋体" charset="-122"/>
                </a:rPr>
                <a:t>(0.6875)</a:t>
              </a:r>
              <a:r>
                <a:rPr lang="en-US" altLang="zh-CN" sz="2000" baseline="-25000" dirty="0" smtClean="0">
                  <a:solidFill>
                    <a:srgbClr val="000066"/>
                  </a:solidFill>
                  <a:latin typeface="Times New Roman" pitchFamily="18" charset="0"/>
                  <a:ea typeface="宋体" charset="-122"/>
                </a:rPr>
                <a:t>10</a:t>
              </a:r>
              <a:r>
                <a:rPr lang="en-US" altLang="zh-CN" sz="2000" dirty="0" smtClean="0">
                  <a:solidFill>
                    <a:srgbClr val="000066"/>
                  </a:solidFill>
                  <a:latin typeface="Times New Roman" pitchFamily="18" charset="0"/>
                  <a:ea typeface="宋体" charset="-122"/>
                </a:rPr>
                <a:t>= </a:t>
              </a:r>
              <a:r>
                <a:rPr lang="zh-CN" altLang="en-US" sz="2000" dirty="0" smtClean="0">
                  <a:solidFill>
                    <a:srgbClr val="000066"/>
                  </a:solidFill>
                  <a:latin typeface="Times New Roman" pitchFamily="18" charset="0"/>
                  <a:ea typeface="宋体" charset="-122"/>
                </a:rPr>
                <a:t>－</a:t>
              </a:r>
              <a:r>
                <a:rPr lang="en-US" altLang="zh-CN" sz="2000" dirty="0" smtClean="0">
                  <a:solidFill>
                    <a:srgbClr val="000066"/>
                  </a:solidFill>
                  <a:latin typeface="Times New Roman" pitchFamily="18" charset="0"/>
                  <a:ea typeface="宋体" charset="-122"/>
                </a:rPr>
                <a:t>(0.1011000)</a:t>
              </a:r>
              <a:r>
                <a:rPr lang="en-US" altLang="zh-CN" sz="2000" baseline="-25000" dirty="0" smtClean="0">
                  <a:solidFill>
                    <a:srgbClr val="000066"/>
                  </a:solidFill>
                  <a:latin typeface="Times New Roman" pitchFamily="18" charset="0"/>
                  <a:ea typeface="宋体" charset="-122"/>
                </a:rPr>
                <a:t>2</a:t>
              </a:r>
              <a:endParaRPr lang="en-US" altLang="zh-CN" sz="2000" baseline="-25000" dirty="0">
                <a:solidFill>
                  <a:srgbClr val="000066"/>
                </a:solidFill>
                <a:latin typeface="Times New Roman" pitchFamily="18" charset="0"/>
                <a:ea typeface="宋体" charset="-122"/>
              </a:endParaRPr>
            </a:p>
          </p:txBody>
        </p:sp>
        <p:sp>
          <p:nvSpPr>
            <p:cNvPr id="22" name="Text Box 21"/>
            <p:cNvSpPr txBox="1">
              <a:spLocks noChangeArrowheads="1"/>
            </p:cNvSpPr>
            <p:nvPr/>
          </p:nvSpPr>
          <p:spPr bwMode="auto">
            <a:xfrm>
              <a:off x="2200" y="3452"/>
              <a:ext cx="1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a:solidFill>
                    <a:srgbClr val="000066"/>
                  </a:solidFill>
                  <a:latin typeface="Times New Roman" pitchFamily="18" charset="0"/>
                  <a:ea typeface="宋体" charset="-122"/>
                </a:rPr>
                <a:t>| N  |≤ 1 - 2 </a:t>
              </a:r>
              <a:r>
                <a:rPr lang="en-US" altLang="zh-CN" sz="2000" baseline="30000">
                  <a:solidFill>
                    <a:srgbClr val="000066"/>
                  </a:solidFill>
                  <a:latin typeface="Times New Roman" pitchFamily="18" charset="0"/>
                  <a:ea typeface="宋体" charset="-122"/>
                </a:rPr>
                <a:t>-M</a:t>
              </a:r>
            </a:p>
          </p:txBody>
        </p:sp>
        <p:sp>
          <p:nvSpPr>
            <p:cNvPr id="23" name="Rectangle 22"/>
            <p:cNvSpPr>
              <a:spLocks noChangeArrowheads="1"/>
            </p:cNvSpPr>
            <p:nvPr/>
          </p:nvSpPr>
          <p:spPr bwMode="auto">
            <a:xfrm>
              <a:off x="1387" y="2716"/>
              <a:ext cx="2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0">
                  <a:solidFill>
                    <a:srgbClr val="000066"/>
                  </a:solidFill>
                  <a:latin typeface="Times New Roman" pitchFamily="18" charset="0"/>
                  <a:ea typeface="宋体" charset="-122"/>
                </a:rPr>
                <a:t>－</a:t>
              </a:r>
            </a:p>
          </p:txBody>
        </p:sp>
        <p:sp>
          <p:nvSpPr>
            <p:cNvPr id="24" name="Text Box 23"/>
            <p:cNvSpPr txBox="1">
              <a:spLocks noChangeArrowheads="1"/>
            </p:cNvSpPr>
            <p:nvPr/>
          </p:nvSpPr>
          <p:spPr bwMode="auto">
            <a:xfrm>
              <a:off x="1833" y="2664"/>
              <a:ext cx="2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b="0">
                  <a:solidFill>
                    <a:schemeClr val="tx1"/>
                  </a:solidFill>
                  <a:latin typeface="Times New Roman" pitchFamily="18" charset="0"/>
                  <a:ea typeface="宋体" charset="-122"/>
                </a:rPr>
                <a:t>1</a:t>
              </a:r>
            </a:p>
          </p:txBody>
        </p:sp>
        <p:sp>
          <p:nvSpPr>
            <p:cNvPr id="25" name="Text Box 24"/>
            <p:cNvSpPr txBox="1">
              <a:spLocks noChangeArrowheads="1"/>
            </p:cNvSpPr>
            <p:nvPr/>
          </p:nvSpPr>
          <p:spPr bwMode="auto">
            <a:xfrm>
              <a:off x="2602" y="2664"/>
              <a:ext cx="2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b="0">
                  <a:solidFill>
                    <a:schemeClr val="tx1"/>
                  </a:solidFill>
                  <a:latin typeface="Times New Roman" pitchFamily="18" charset="0"/>
                  <a:ea typeface="宋体" charset="-122"/>
                </a:rPr>
                <a:t>1</a:t>
              </a:r>
            </a:p>
          </p:txBody>
        </p:sp>
        <p:sp>
          <p:nvSpPr>
            <p:cNvPr id="26" name="Text Box 25"/>
            <p:cNvSpPr txBox="1">
              <a:spLocks noChangeArrowheads="1"/>
            </p:cNvSpPr>
            <p:nvPr/>
          </p:nvSpPr>
          <p:spPr bwMode="auto">
            <a:xfrm>
              <a:off x="3331" y="2664"/>
              <a:ext cx="2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b="0">
                  <a:solidFill>
                    <a:schemeClr val="tx1"/>
                  </a:solidFill>
                  <a:latin typeface="Times New Roman" pitchFamily="18" charset="0"/>
                  <a:ea typeface="宋体" charset="-122"/>
                </a:rPr>
                <a:t>0</a:t>
              </a:r>
            </a:p>
          </p:txBody>
        </p:sp>
        <p:sp>
          <p:nvSpPr>
            <p:cNvPr id="27" name="Text Box 26"/>
            <p:cNvSpPr txBox="1">
              <a:spLocks noChangeArrowheads="1"/>
            </p:cNvSpPr>
            <p:nvPr/>
          </p:nvSpPr>
          <p:spPr bwMode="auto">
            <a:xfrm>
              <a:off x="3695" y="2664"/>
              <a:ext cx="2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b="0">
                  <a:solidFill>
                    <a:schemeClr val="tx1"/>
                  </a:solidFill>
                  <a:latin typeface="Times New Roman" pitchFamily="18" charset="0"/>
                  <a:ea typeface="宋体" charset="-122"/>
                </a:rPr>
                <a:t>0</a:t>
              </a:r>
            </a:p>
          </p:txBody>
        </p:sp>
        <p:sp>
          <p:nvSpPr>
            <p:cNvPr id="28" name="Text Box 27"/>
            <p:cNvSpPr txBox="1">
              <a:spLocks noChangeArrowheads="1"/>
            </p:cNvSpPr>
            <p:nvPr/>
          </p:nvSpPr>
          <p:spPr bwMode="auto">
            <a:xfrm>
              <a:off x="4100" y="2664"/>
              <a:ext cx="2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b="0">
                  <a:solidFill>
                    <a:schemeClr val="tx1"/>
                  </a:solidFill>
                  <a:latin typeface="Times New Roman" pitchFamily="18" charset="0"/>
                  <a:ea typeface="宋体" charset="-122"/>
                </a:rPr>
                <a:t>0</a:t>
              </a:r>
            </a:p>
          </p:txBody>
        </p:sp>
        <p:sp>
          <p:nvSpPr>
            <p:cNvPr id="29" name="Text Box 28"/>
            <p:cNvSpPr txBox="1">
              <a:spLocks noChangeArrowheads="1"/>
            </p:cNvSpPr>
            <p:nvPr/>
          </p:nvSpPr>
          <p:spPr bwMode="auto">
            <a:xfrm>
              <a:off x="2238" y="2664"/>
              <a:ext cx="2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b="0">
                  <a:solidFill>
                    <a:schemeClr val="tx1"/>
                  </a:solidFill>
                  <a:latin typeface="Times New Roman" pitchFamily="18" charset="0"/>
                  <a:ea typeface="宋体" charset="-122"/>
                </a:rPr>
                <a:t>0</a:t>
              </a:r>
            </a:p>
          </p:txBody>
        </p:sp>
        <p:sp>
          <p:nvSpPr>
            <p:cNvPr id="30" name="Text Box 29"/>
            <p:cNvSpPr txBox="1">
              <a:spLocks noChangeArrowheads="1"/>
            </p:cNvSpPr>
            <p:nvPr/>
          </p:nvSpPr>
          <p:spPr bwMode="auto">
            <a:xfrm>
              <a:off x="2966" y="2664"/>
              <a:ext cx="2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b="0">
                  <a:solidFill>
                    <a:schemeClr val="tx1"/>
                  </a:solidFill>
                  <a:latin typeface="Times New Roman" pitchFamily="18" charset="0"/>
                  <a:ea typeface="宋体" charset="-122"/>
                </a:rPr>
                <a:t>1</a:t>
              </a:r>
            </a:p>
          </p:txBody>
        </p:sp>
      </p:grpSp>
      <p:sp>
        <p:nvSpPr>
          <p:cNvPr id="31" name="Text Box 31"/>
          <p:cNvSpPr txBox="1">
            <a:spLocks noChangeArrowheads="1"/>
          </p:cNvSpPr>
          <p:nvPr/>
        </p:nvSpPr>
        <p:spPr bwMode="auto">
          <a:xfrm>
            <a:off x="600076" y="1412776"/>
            <a:ext cx="7705725" cy="1446550"/>
          </a:xfrm>
          <a:prstGeom prst="rect">
            <a:avLst/>
          </a:prstGeom>
          <a:noFill/>
          <a:ln w="38100" cap="sq">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0000"/>
              </a:lnSpc>
            </a:pPr>
            <a:r>
              <a:rPr lang="zh-CN" altLang="en-US" sz="2000" dirty="0" smtClean="0">
                <a:solidFill>
                  <a:srgbClr val="000099"/>
                </a:solidFill>
                <a:latin typeface="楷体_GB2312" pitchFamily="49" charset="-122"/>
                <a:ea typeface="楷体_GB2312" pitchFamily="49" charset="-122"/>
              </a:rPr>
              <a:t>    </a:t>
            </a:r>
            <a:r>
              <a:rPr lang="zh-CN" altLang="en-US" sz="2000" dirty="0" smtClean="0">
                <a:solidFill>
                  <a:schemeClr val="accent1"/>
                </a:solidFill>
                <a:latin typeface="楷体_GB2312" pitchFamily="49" charset="-122"/>
                <a:ea typeface="楷体_GB2312" pitchFamily="49" charset="-122"/>
              </a:rPr>
              <a:t>定点小数</a:t>
            </a:r>
            <a:r>
              <a:rPr lang="zh-CN" altLang="en-US" sz="2000" dirty="0">
                <a:solidFill>
                  <a:schemeClr val="accent1"/>
                </a:solidFill>
                <a:latin typeface="楷体_GB2312" pitchFamily="49" charset="-122"/>
                <a:ea typeface="楷体_GB2312" pitchFamily="49" charset="-122"/>
              </a:rPr>
              <a:t>是指小数点准确固定在数据某一个位置上的小数。一般把小数点固定在最高位的左边，小数点前边再设一位符号位。按此规则，任何一个小数都可以写成： </a:t>
            </a:r>
            <a:r>
              <a:rPr lang="en-US" altLang="zh-CN" sz="2000" dirty="0">
                <a:solidFill>
                  <a:srgbClr val="800000"/>
                </a:solidFill>
                <a:latin typeface="楷体_GB2312" pitchFamily="49" charset="-122"/>
                <a:ea typeface="楷体_GB2312" pitchFamily="49" charset="-122"/>
              </a:rPr>
              <a:t>N=N</a:t>
            </a:r>
            <a:r>
              <a:rPr lang="en-US" altLang="zh-CN" sz="2000" baseline="-25000" dirty="0">
                <a:solidFill>
                  <a:srgbClr val="800000"/>
                </a:solidFill>
                <a:latin typeface="楷体_GB2312" pitchFamily="49" charset="-122"/>
                <a:ea typeface="楷体_GB2312" pitchFamily="49" charset="-122"/>
              </a:rPr>
              <a:t>S</a:t>
            </a:r>
            <a:r>
              <a:rPr lang="en-US" altLang="zh-CN" sz="2000" dirty="0">
                <a:solidFill>
                  <a:srgbClr val="800000"/>
                </a:solidFill>
                <a:latin typeface="楷体_GB2312" pitchFamily="49" charset="-122"/>
                <a:ea typeface="楷体_GB2312" pitchFamily="49" charset="-122"/>
              </a:rPr>
              <a:t>N</a:t>
            </a:r>
            <a:r>
              <a:rPr lang="en-US" altLang="zh-CN" sz="2000" baseline="-25000" dirty="0">
                <a:solidFill>
                  <a:srgbClr val="800000"/>
                </a:solidFill>
                <a:latin typeface="楷体_GB2312" pitchFamily="49" charset="-122"/>
                <a:ea typeface="楷体_GB2312" pitchFamily="49" charset="-122"/>
              </a:rPr>
              <a:t>-1</a:t>
            </a:r>
            <a:r>
              <a:rPr lang="en-US" altLang="zh-CN" sz="2000" dirty="0">
                <a:solidFill>
                  <a:srgbClr val="800000"/>
                </a:solidFill>
                <a:latin typeface="楷体_GB2312" pitchFamily="49" charset="-122"/>
                <a:ea typeface="楷体_GB2312" pitchFamily="49" charset="-122"/>
              </a:rPr>
              <a:t>N</a:t>
            </a:r>
            <a:r>
              <a:rPr lang="en-US" altLang="zh-CN" sz="2000" baseline="-25000" dirty="0">
                <a:solidFill>
                  <a:srgbClr val="800000"/>
                </a:solidFill>
                <a:latin typeface="楷体_GB2312" pitchFamily="49" charset="-122"/>
                <a:ea typeface="楷体_GB2312" pitchFamily="49" charset="-122"/>
              </a:rPr>
              <a:t>-2</a:t>
            </a:r>
            <a:r>
              <a:rPr lang="en-US" altLang="zh-CN" sz="2000" dirty="0">
                <a:solidFill>
                  <a:srgbClr val="800000"/>
                </a:solidFill>
                <a:latin typeface="Times New Roman" pitchFamily="18" charset="0"/>
                <a:ea typeface="楷体_GB2312" pitchFamily="49" charset="-122"/>
              </a:rPr>
              <a:t>……</a:t>
            </a:r>
            <a:r>
              <a:rPr lang="en-US" altLang="zh-CN" sz="2000" dirty="0">
                <a:solidFill>
                  <a:srgbClr val="800000"/>
                </a:solidFill>
                <a:latin typeface="楷体_GB2312" pitchFamily="49" charset="-122"/>
                <a:ea typeface="楷体_GB2312" pitchFamily="49" charset="-122"/>
              </a:rPr>
              <a:t>N</a:t>
            </a:r>
            <a:r>
              <a:rPr lang="en-US" altLang="zh-CN" sz="2000" baseline="-25000" dirty="0">
                <a:solidFill>
                  <a:srgbClr val="800000"/>
                </a:solidFill>
                <a:latin typeface="楷体_GB2312" pitchFamily="49" charset="-122"/>
                <a:ea typeface="楷体_GB2312" pitchFamily="49" charset="-122"/>
              </a:rPr>
              <a:t>-M</a:t>
            </a:r>
            <a:r>
              <a:rPr lang="en-US" altLang="zh-CN" sz="2000" dirty="0">
                <a:solidFill>
                  <a:srgbClr val="800000"/>
                </a:solidFill>
                <a:latin typeface="楷体_GB2312" pitchFamily="49" charset="-122"/>
                <a:ea typeface="楷体_GB2312" pitchFamily="49" charset="-122"/>
              </a:rPr>
              <a:t> </a:t>
            </a:r>
          </a:p>
          <a:p>
            <a:pPr eaLnBrk="1" hangingPunct="1">
              <a:lnSpc>
                <a:spcPct val="110000"/>
              </a:lnSpc>
            </a:pPr>
            <a:r>
              <a:rPr lang="zh-CN" altLang="en-US" sz="2000" dirty="0">
                <a:solidFill>
                  <a:schemeClr val="accent1"/>
                </a:solidFill>
                <a:latin typeface="楷体_GB2312" pitchFamily="49" charset="-122"/>
                <a:ea typeface="楷体_GB2312" pitchFamily="49" charset="-122"/>
              </a:rPr>
              <a:t>其中</a:t>
            </a:r>
            <a:r>
              <a:rPr lang="en-US" altLang="zh-CN" sz="2000" dirty="0">
                <a:solidFill>
                  <a:schemeClr val="accent1"/>
                </a:solidFill>
                <a:latin typeface="楷体_GB2312" pitchFamily="49" charset="-122"/>
                <a:ea typeface="楷体_GB2312" pitchFamily="49" charset="-122"/>
              </a:rPr>
              <a:t>N</a:t>
            </a:r>
            <a:r>
              <a:rPr lang="en-US" altLang="zh-CN" sz="2000" baseline="-25000" dirty="0">
                <a:solidFill>
                  <a:schemeClr val="accent1"/>
                </a:solidFill>
                <a:latin typeface="楷体_GB2312" pitchFamily="49" charset="-122"/>
                <a:ea typeface="楷体_GB2312" pitchFamily="49" charset="-122"/>
              </a:rPr>
              <a:t>S</a:t>
            </a:r>
            <a:r>
              <a:rPr lang="zh-CN" altLang="en-US" sz="2000" dirty="0">
                <a:solidFill>
                  <a:schemeClr val="accent1"/>
                </a:solidFill>
                <a:latin typeface="楷体_GB2312" pitchFamily="49" charset="-122"/>
                <a:ea typeface="楷体_GB2312" pitchFamily="49" charset="-122"/>
              </a:rPr>
              <a:t>为符号位。</a:t>
            </a:r>
          </a:p>
        </p:txBody>
      </p:sp>
    </p:spTree>
    <p:extLst>
      <p:ext uri="{BB962C8B-B14F-4D97-AF65-F5344CB8AC3E}">
        <p14:creationId xmlns:p14="http://schemas.microsoft.com/office/powerpoint/2010/main" val="4238321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整数的表示</a:t>
            </a:r>
            <a:r>
              <a:rPr lang="zh-CN" altLang="en-US" b="1" i="0" dirty="0" smtClean="0"/>
              <a:t>法</a:t>
            </a:r>
            <a:endParaRPr lang="zh-CN" altLang="en-US" b="1" i="0"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6"/>
          <p:cNvSpPr txBox="1">
            <a:spLocks noChangeArrowheads="1"/>
          </p:cNvSpPr>
          <p:nvPr/>
        </p:nvSpPr>
        <p:spPr bwMode="auto">
          <a:xfrm>
            <a:off x="611188" y="1700213"/>
            <a:ext cx="8077200" cy="1228725"/>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endParaRPr lang="zh-CN" altLang="en-US" sz="1800" dirty="0">
              <a:solidFill>
                <a:srgbClr val="800000"/>
              </a:solidFill>
              <a:latin typeface="楷体_GB2312" pitchFamily="49" charset="-122"/>
              <a:ea typeface="楷体_GB2312" pitchFamily="49" charset="-122"/>
            </a:endParaRPr>
          </a:p>
          <a:p>
            <a:pPr eaLnBrk="1" hangingPunct="1"/>
            <a:r>
              <a:rPr lang="zh-CN" altLang="en-US" sz="1800" dirty="0">
                <a:solidFill>
                  <a:srgbClr val="000099"/>
                </a:solidFill>
                <a:latin typeface="楷体_GB2312" pitchFamily="49" charset="-122"/>
                <a:ea typeface="楷体_GB2312" pitchFamily="49" charset="-122"/>
              </a:rPr>
              <a:t>    </a:t>
            </a:r>
            <a:r>
              <a:rPr lang="zh-CN" altLang="en-US" sz="1800" dirty="0">
                <a:solidFill>
                  <a:schemeClr val="accent1"/>
                </a:solidFill>
                <a:latin typeface="楷体_GB2312" pitchFamily="49" charset="-122"/>
                <a:ea typeface="楷体_GB2312" pitchFamily="49" charset="-122"/>
              </a:rPr>
              <a:t>整数所表示的数据的最小单位为</a:t>
            </a:r>
            <a:r>
              <a:rPr lang="en-US" altLang="zh-CN" sz="1800" dirty="0">
                <a:solidFill>
                  <a:schemeClr val="accent1"/>
                </a:solidFill>
                <a:latin typeface="楷体_GB2312" pitchFamily="49" charset="-122"/>
                <a:ea typeface="楷体_GB2312" pitchFamily="49" charset="-122"/>
              </a:rPr>
              <a:t>1</a:t>
            </a:r>
            <a:r>
              <a:rPr lang="zh-CN" altLang="en-US" sz="1800" dirty="0">
                <a:solidFill>
                  <a:schemeClr val="accent1"/>
                </a:solidFill>
                <a:latin typeface="楷体_GB2312" pitchFamily="49" charset="-122"/>
                <a:ea typeface="楷体_GB2312" pitchFamily="49" charset="-122"/>
              </a:rPr>
              <a:t>，可以认为它是小数点定在数值最低位（最右面）的一种表示法。整数分为带符号整数和无符号整数两类。对于带符号整数，符号位放在最高位。可以表示为：</a:t>
            </a:r>
            <a:r>
              <a:rPr lang="en-US" altLang="zh-CN" sz="1800" dirty="0">
                <a:solidFill>
                  <a:srgbClr val="800000"/>
                </a:solidFill>
                <a:latin typeface="楷体_GB2312" pitchFamily="49" charset="-122"/>
                <a:ea typeface="楷体_GB2312" pitchFamily="49" charset="-122"/>
              </a:rPr>
              <a:t>N=N</a:t>
            </a:r>
            <a:r>
              <a:rPr lang="en-US" altLang="zh-CN" sz="1800" baseline="-25000" dirty="0">
                <a:solidFill>
                  <a:srgbClr val="800000"/>
                </a:solidFill>
                <a:latin typeface="楷体_GB2312" pitchFamily="49" charset="-122"/>
                <a:ea typeface="楷体_GB2312" pitchFamily="49" charset="-122"/>
              </a:rPr>
              <a:t>S</a:t>
            </a:r>
            <a:r>
              <a:rPr lang="en-US" altLang="zh-CN" sz="1800" dirty="0">
                <a:solidFill>
                  <a:srgbClr val="800000"/>
                </a:solidFill>
                <a:latin typeface="楷体_GB2312" pitchFamily="49" charset="-122"/>
                <a:ea typeface="楷体_GB2312" pitchFamily="49" charset="-122"/>
              </a:rPr>
              <a:t>N</a:t>
            </a:r>
            <a:r>
              <a:rPr lang="en-US" altLang="zh-CN" sz="1800" baseline="-25000" dirty="0">
                <a:solidFill>
                  <a:srgbClr val="800000"/>
                </a:solidFill>
                <a:latin typeface="楷体_GB2312" pitchFamily="49" charset="-122"/>
                <a:ea typeface="楷体_GB2312" pitchFamily="49" charset="-122"/>
              </a:rPr>
              <a:t>N-1</a:t>
            </a:r>
            <a:r>
              <a:rPr lang="en-US" altLang="zh-CN" sz="1800" dirty="0">
                <a:solidFill>
                  <a:srgbClr val="800000"/>
                </a:solidFill>
                <a:latin typeface="楷体_GB2312" pitchFamily="49" charset="-122"/>
                <a:ea typeface="楷体_GB2312" pitchFamily="49" charset="-122"/>
              </a:rPr>
              <a:t>N</a:t>
            </a:r>
            <a:r>
              <a:rPr lang="en-US" altLang="zh-CN" sz="1800" baseline="-25000" dirty="0">
                <a:solidFill>
                  <a:srgbClr val="800000"/>
                </a:solidFill>
                <a:latin typeface="楷体_GB2312" pitchFamily="49" charset="-122"/>
                <a:ea typeface="楷体_GB2312" pitchFamily="49" charset="-122"/>
              </a:rPr>
              <a:t>N-2</a:t>
            </a:r>
            <a:r>
              <a:rPr lang="en-US" altLang="zh-CN" sz="1800" dirty="0">
                <a:solidFill>
                  <a:srgbClr val="800000"/>
                </a:solidFill>
                <a:latin typeface="Times New Roman" pitchFamily="18" charset="0"/>
                <a:ea typeface="楷体_GB2312" pitchFamily="49" charset="-122"/>
              </a:rPr>
              <a:t>……</a:t>
            </a:r>
            <a:r>
              <a:rPr lang="en-US" altLang="zh-CN" sz="1800" dirty="0">
                <a:solidFill>
                  <a:srgbClr val="800000"/>
                </a:solidFill>
                <a:latin typeface="楷体_GB2312" pitchFamily="49" charset="-122"/>
                <a:ea typeface="楷体_GB2312" pitchFamily="49" charset="-122"/>
              </a:rPr>
              <a:t>N</a:t>
            </a:r>
            <a:r>
              <a:rPr lang="en-US" altLang="zh-CN" sz="1800" baseline="-25000" dirty="0">
                <a:solidFill>
                  <a:srgbClr val="800000"/>
                </a:solidFill>
                <a:latin typeface="楷体_GB2312" pitchFamily="49" charset="-122"/>
                <a:ea typeface="楷体_GB2312" pitchFamily="49" charset="-122"/>
              </a:rPr>
              <a:t>2</a:t>
            </a:r>
            <a:r>
              <a:rPr lang="en-US" altLang="zh-CN" sz="1800" dirty="0">
                <a:solidFill>
                  <a:srgbClr val="800000"/>
                </a:solidFill>
                <a:latin typeface="楷体_GB2312" pitchFamily="49" charset="-122"/>
                <a:ea typeface="楷体_GB2312" pitchFamily="49" charset="-122"/>
              </a:rPr>
              <a:t>N</a:t>
            </a:r>
            <a:r>
              <a:rPr lang="en-US" altLang="zh-CN" sz="1800" baseline="-25000" dirty="0">
                <a:solidFill>
                  <a:srgbClr val="800000"/>
                </a:solidFill>
                <a:latin typeface="楷体_GB2312" pitchFamily="49" charset="-122"/>
                <a:ea typeface="楷体_GB2312" pitchFamily="49" charset="-122"/>
              </a:rPr>
              <a:t>1</a:t>
            </a:r>
            <a:r>
              <a:rPr lang="en-US" altLang="zh-CN" sz="1800" dirty="0">
                <a:solidFill>
                  <a:srgbClr val="800000"/>
                </a:solidFill>
                <a:latin typeface="楷体_GB2312" pitchFamily="49" charset="-122"/>
                <a:ea typeface="楷体_GB2312" pitchFamily="49" charset="-122"/>
              </a:rPr>
              <a:t>N</a:t>
            </a:r>
            <a:r>
              <a:rPr lang="en-US" altLang="zh-CN" sz="1800" baseline="-25000" dirty="0">
                <a:solidFill>
                  <a:srgbClr val="800000"/>
                </a:solidFill>
                <a:latin typeface="楷体_GB2312" pitchFamily="49" charset="-122"/>
                <a:ea typeface="楷体_GB2312" pitchFamily="49" charset="-122"/>
              </a:rPr>
              <a:t>0</a:t>
            </a:r>
            <a:r>
              <a:rPr lang="en-US" altLang="zh-CN" sz="1800" dirty="0">
                <a:solidFill>
                  <a:srgbClr val="000099"/>
                </a:solidFill>
                <a:latin typeface="楷体_GB2312" pitchFamily="49" charset="-122"/>
                <a:ea typeface="楷体_GB2312" pitchFamily="49" charset="-122"/>
              </a:rPr>
              <a:t> ,</a:t>
            </a:r>
            <a:r>
              <a:rPr lang="en-US" altLang="zh-CN" sz="1800" dirty="0">
                <a:solidFill>
                  <a:schemeClr val="accent1"/>
                </a:solidFill>
                <a:latin typeface="楷体_GB2312" pitchFamily="49" charset="-122"/>
                <a:ea typeface="楷体_GB2312" pitchFamily="49" charset="-122"/>
              </a:rPr>
              <a:t>N</a:t>
            </a:r>
            <a:r>
              <a:rPr lang="en-US" altLang="zh-CN" sz="1800" baseline="-25000" dirty="0">
                <a:solidFill>
                  <a:schemeClr val="accent1"/>
                </a:solidFill>
                <a:latin typeface="楷体_GB2312" pitchFamily="49" charset="-122"/>
                <a:ea typeface="楷体_GB2312" pitchFamily="49" charset="-122"/>
              </a:rPr>
              <a:t>S</a:t>
            </a:r>
            <a:r>
              <a:rPr lang="zh-CN" altLang="en-US" sz="1800" dirty="0">
                <a:solidFill>
                  <a:schemeClr val="accent1"/>
                </a:solidFill>
                <a:latin typeface="楷体_GB2312" pitchFamily="49" charset="-122"/>
                <a:ea typeface="楷体_GB2312" pitchFamily="49" charset="-122"/>
              </a:rPr>
              <a:t>为符号位 </a:t>
            </a:r>
          </a:p>
        </p:txBody>
      </p:sp>
      <p:grpSp>
        <p:nvGrpSpPr>
          <p:cNvPr id="6" name="Group 65"/>
          <p:cNvGrpSpPr>
            <a:grpSpLocks/>
          </p:cNvGrpSpPr>
          <p:nvPr/>
        </p:nvGrpSpPr>
        <p:grpSpPr bwMode="auto">
          <a:xfrm>
            <a:off x="1258888" y="3109913"/>
            <a:ext cx="6985000" cy="3127375"/>
            <a:chOff x="793" y="1959"/>
            <a:chExt cx="4400" cy="1970"/>
          </a:xfrm>
        </p:grpSpPr>
        <p:sp>
          <p:nvSpPr>
            <p:cNvPr id="7" name="Text Box 22"/>
            <p:cNvSpPr txBox="1">
              <a:spLocks noChangeArrowheads="1"/>
            </p:cNvSpPr>
            <p:nvPr/>
          </p:nvSpPr>
          <p:spPr bwMode="auto">
            <a:xfrm>
              <a:off x="4338" y="2754"/>
              <a:ext cx="71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zh-CN" altLang="en-US" sz="1800">
                  <a:solidFill>
                    <a:srgbClr val="990000"/>
                  </a:solidFill>
                  <a:latin typeface="Times New Roman" pitchFamily="18" charset="0"/>
                  <a:ea typeface="宋体" charset="-122"/>
                </a:rPr>
                <a:t>小数点</a:t>
              </a:r>
            </a:p>
          </p:txBody>
        </p:sp>
        <p:grpSp>
          <p:nvGrpSpPr>
            <p:cNvPr id="8" name="Group 64"/>
            <p:cNvGrpSpPr>
              <a:grpSpLocks/>
            </p:cNvGrpSpPr>
            <p:nvPr/>
          </p:nvGrpSpPr>
          <p:grpSpPr bwMode="auto">
            <a:xfrm>
              <a:off x="793" y="1959"/>
              <a:ext cx="4400" cy="1970"/>
              <a:chOff x="703" y="1783"/>
              <a:chExt cx="4400" cy="1970"/>
            </a:xfrm>
          </p:grpSpPr>
          <p:sp>
            <p:nvSpPr>
              <p:cNvPr id="9" name="Text Box 24"/>
              <p:cNvSpPr txBox="1">
                <a:spLocks noChangeArrowheads="1"/>
              </p:cNvSpPr>
              <p:nvPr/>
            </p:nvSpPr>
            <p:spPr bwMode="auto">
              <a:xfrm>
                <a:off x="4009" y="2314"/>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a:solidFill>
                      <a:srgbClr val="990000"/>
                    </a:solidFill>
                    <a:latin typeface="Times New Roman" pitchFamily="18" charset="0"/>
                    <a:ea typeface="宋体" charset="-122"/>
                  </a:rPr>
                  <a:t>|N|≤ 2 </a:t>
                </a:r>
                <a:r>
                  <a:rPr lang="en-US" altLang="zh-CN" sz="1800" baseline="30000">
                    <a:solidFill>
                      <a:srgbClr val="990000"/>
                    </a:solidFill>
                    <a:latin typeface="Times New Roman" pitchFamily="18" charset="0"/>
                    <a:ea typeface="宋体" charset="-122"/>
                  </a:rPr>
                  <a:t>N</a:t>
                </a:r>
                <a:r>
                  <a:rPr lang="en-US" altLang="zh-CN" sz="1800">
                    <a:solidFill>
                      <a:srgbClr val="990000"/>
                    </a:solidFill>
                    <a:latin typeface="Times New Roman" pitchFamily="18" charset="0"/>
                    <a:ea typeface="宋体" charset="-122"/>
                  </a:rPr>
                  <a:t> -1</a:t>
                </a:r>
              </a:p>
            </p:txBody>
          </p:sp>
          <p:sp>
            <p:nvSpPr>
              <p:cNvPr id="10" name="Text Box 48"/>
              <p:cNvSpPr txBox="1">
                <a:spLocks noChangeArrowheads="1"/>
              </p:cNvSpPr>
              <p:nvPr/>
            </p:nvSpPr>
            <p:spPr bwMode="auto">
              <a:xfrm>
                <a:off x="703" y="2840"/>
                <a:ext cx="31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lgn="ctr" eaLnBrk="1" hangingPunct="1">
                  <a:spcBef>
                    <a:spcPct val="50000"/>
                  </a:spcBef>
                </a:pPr>
                <a:r>
                  <a:rPr lang="zh-CN" altLang="en-US" sz="1800">
                    <a:solidFill>
                      <a:srgbClr val="000066"/>
                    </a:solidFill>
                    <a:latin typeface="宋体" charset="-122"/>
                    <a:ea typeface="宋体" charset="-122"/>
                  </a:rPr>
                  <a:t>定点整数  </a:t>
                </a:r>
                <a:r>
                  <a:rPr lang="en-US" altLang="zh-CN" sz="1800">
                    <a:solidFill>
                      <a:srgbClr val="000066"/>
                    </a:solidFill>
                    <a:latin typeface="宋体" charset="-122"/>
                    <a:ea typeface="宋体" charset="-122"/>
                  </a:rPr>
                  <a:t>: 139D=11000001B</a:t>
                </a:r>
                <a:r>
                  <a:rPr lang="zh-CN" altLang="en-US" sz="1800">
                    <a:solidFill>
                      <a:srgbClr val="000066"/>
                    </a:solidFill>
                    <a:latin typeface="宋体" charset="-122"/>
                    <a:ea typeface="宋体" charset="-122"/>
                  </a:rPr>
                  <a:t>（无符号位）</a:t>
                </a:r>
              </a:p>
            </p:txBody>
          </p:sp>
          <p:sp>
            <p:nvSpPr>
              <p:cNvPr id="11" name="Text Box 7"/>
              <p:cNvSpPr txBox="1">
                <a:spLocks noChangeArrowheads="1"/>
              </p:cNvSpPr>
              <p:nvPr/>
            </p:nvSpPr>
            <p:spPr bwMode="auto">
              <a:xfrm>
                <a:off x="963" y="2571"/>
                <a:ext cx="21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a:solidFill>
                      <a:srgbClr val="990000"/>
                    </a:solidFill>
                    <a:latin typeface="Times New Roman" pitchFamily="18" charset="0"/>
                    <a:ea typeface="宋体" charset="-122"/>
                  </a:rPr>
                  <a:t>      </a:t>
                </a:r>
                <a:r>
                  <a:rPr lang="zh-CN" altLang="en-US" sz="1800">
                    <a:solidFill>
                      <a:srgbClr val="990000"/>
                    </a:solidFill>
                    <a:latin typeface="Times New Roman" pitchFamily="18" charset="0"/>
                    <a:ea typeface="宋体" charset="-122"/>
                  </a:rPr>
                  <a:t>符号位</a:t>
                </a:r>
              </a:p>
            </p:txBody>
          </p:sp>
          <p:sp>
            <p:nvSpPr>
              <p:cNvPr id="12" name="Oval 8"/>
              <p:cNvSpPr>
                <a:spLocks noChangeArrowheads="1"/>
              </p:cNvSpPr>
              <p:nvPr/>
            </p:nvSpPr>
            <p:spPr bwMode="auto">
              <a:xfrm>
                <a:off x="3750" y="2539"/>
                <a:ext cx="78" cy="66"/>
              </a:xfrm>
              <a:prstGeom prst="ellipse">
                <a:avLst/>
              </a:prstGeom>
              <a:solidFill>
                <a:srgbClr val="FFFF00"/>
              </a:solidFill>
              <a:ln w="12700" cap="sq">
                <a:solidFill>
                  <a:srgbClr val="660033"/>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9"/>
              <p:cNvSpPr>
                <a:spLocks noChangeShapeType="1"/>
              </p:cNvSpPr>
              <p:nvPr/>
            </p:nvSpPr>
            <p:spPr bwMode="auto">
              <a:xfrm>
                <a:off x="762" y="2571"/>
                <a:ext cx="312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0"/>
              <p:cNvSpPr>
                <a:spLocks noChangeShapeType="1"/>
              </p:cNvSpPr>
              <p:nvPr/>
            </p:nvSpPr>
            <p:spPr bwMode="auto">
              <a:xfrm>
                <a:off x="3866"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1"/>
              <p:cNvSpPr>
                <a:spLocks noChangeShapeType="1"/>
              </p:cNvSpPr>
              <p:nvPr/>
            </p:nvSpPr>
            <p:spPr bwMode="auto">
              <a:xfrm>
                <a:off x="1914"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2"/>
              <p:cNvSpPr>
                <a:spLocks noChangeShapeType="1"/>
              </p:cNvSpPr>
              <p:nvPr/>
            </p:nvSpPr>
            <p:spPr bwMode="auto">
              <a:xfrm>
                <a:off x="2305"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3"/>
              <p:cNvSpPr>
                <a:spLocks noChangeShapeType="1"/>
              </p:cNvSpPr>
              <p:nvPr/>
            </p:nvSpPr>
            <p:spPr bwMode="auto">
              <a:xfrm>
                <a:off x="2695"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
              <p:cNvSpPr>
                <a:spLocks noChangeShapeType="1"/>
              </p:cNvSpPr>
              <p:nvPr/>
            </p:nvSpPr>
            <p:spPr bwMode="auto">
              <a:xfrm>
                <a:off x="3085"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5"/>
              <p:cNvSpPr>
                <a:spLocks noChangeShapeType="1"/>
              </p:cNvSpPr>
              <p:nvPr/>
            </p:nvSpPr>
            <p:spPr bwMode="auto">
              <a:xfrm>
                <a:off x="3476"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6"/>
              <p:cNvSpPr>
                <a:spLocks noChangeShapeType="1"/>
              </p:cNvSpPr>
              <p:nvPr/>
            </p:nvSpPr>
            <p:spPr bwMode="auto">
              <a:xfrm>
                <a:off x="744"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p:cNvSpPr>
                <a:spLocks noChangeShapeType="1"/>
              </p:cNvSpPr>
              <p:nvPr/>
            </p:nvSpPr>
            <p:spPr bwMode="auto">
              <a:xfrm>
                <a:off x="1095"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8"/>
              <p:cNvSpPr>
                <a:spLocks noChangeShapeType="1"/>
              </p:cNvSpPr>
              <p:nvPr/>
            </p:nvSpPr>
            <p:spPr bwMode="auto">
              <a:xfrm>
                <a:off x="1524" y="2278"/>
                <a:ext cx="0" cy="29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9"/>
              <p:cNvSpPr>
                <a:spLocks noChangeShapeType="1"/>
              </p:cNvSpPr>
              <p:nvPr/>
            </p:nvSpPr>
            <p:spPr bwMode="auto">
              <a:xfrm>
                <a:off x="744" y="2278"/>
                <a:ext cx="312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0"/>
              <p:cNvSpPr>
                <a:spLocks noChangeShapeType="1"/>
              </p:cNvSpPr>
              <p:nvPr/>
            </p:nvSpPr>
            <p:spPr bwMode="auto">
              <a:xfrm rot="14317" flipH="1" flipV="1">
                <a:off x="862" y="2571"/>
                <a:ext cx="426" cy="79"/>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1"/>
              <p:cNvSpPr txBox="1">
                <a:spLocks noChangeArrowheads="1"/>
              </p:cNvSpPr>
              <p:nvPr/>
            </p:nvSpPr>
            <p:spPr bwMode="auto">
              <a:xfrm>
                <a:off x="715" y="2320"/>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lgn="ctr" eaLnBrk="1" hangingPunct="1">
                  <a:spcBef>
                    <a:spcPct val="50000"/>
                  </a:spcBef>
                </a:pPr>
                <a:r>
                  <a:rPr lang="en-US" altLang="zh-CN" sz="1800" b="0">
                    <a:solidFill>
                      <a:schemeClr val="tx1"/>
                    </a:solidFill>
                    <a:latin typeface="Times New Roman" pitchFamily="18" charset="0"/>
                    <a:ea typeface="宋体" charset="-122"/>
                  </a:rPr>
                  <a:t>± </a:t>
                </a:r>
              </a:p>
            </p:txBody>
          </p:sp>
          <p:sp>
            <p:nvSpPr>
              <p:cNvPr id="26" name="Line 23"/>
              <p:cNvSpPr>
                <a:spLocks noChangeShapeType="1"/>
              </p:cNvSpPr>
              <p:nvPr/>
            </p:nvSpPr>
            <p:spPr bwMode="auto">
              <a:xfrm flipH="1" flipV="1">
                <a:off x="3789" y="2607"/>
                <a:ext cx="506" cy="79"/>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25"/>
              <p:cNvSpPr txBox="1">
                <a:spLocks noChangeArrowheads="1"/>
              </p:cNvSpPr>
              <p:nvPr/>
            </p:nvSpPr>
            <p:spPr bwMode="auto">
              <a:xfrm>
                <a:off x="859" y="3485"/>
                <a:ext cx="10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a:solidFill>
                      <a:srgbClr val="990000"/>
                    </a:solidFill>
                    <a:latin typeface="Times New Roman" pitchFamily="18" charset="0"/>
                    <a:ea typeface="宋体" charset="-122"/>
                  </a:rPr>
                  <a:t>      </a:t>
                </a:r>
                <a:r>
                  <a:rPr lang="zh-CN" altLang="en-US" sz="1800">
                    <a:solidFill>
                      <a:srgbClr val="990000"/>
                    </a:solidFill>
                    <a:latin typeface="Times New Roman" pitchFamily="18" charset="0"/>
                    <a:ea typeface="宋体" charset="-122"/>
                  </a:rPr>
                  <a:t>无符号位</a:t>
                </a:r>
              </a:p>
            </p:txBody>
          </p:sp>
          <p:sp>
            <p:nvSpPr>
              <p:cNvPr id="28" name="Oval 26"/>
              <p:cNvSpPr>
                <a:spLocks noChangeArrowheads="1"/>
              </p:cNvSpPr>
              <p:nvPr/>
            </p:nvSpPr>
            <p:spPr bwMode="auto">
              <a:xfrm>
                <a:off x="3819" y="3348"/>
                <a:ext cx="77" cy="57"/>
              </a:xfrm>
              <a:prstGeom prst="ellipse">
                <a:avLst/>
              </a:prstGeom>
              <a:solidFill>
                <a:srgbClr val="FFFF00"/>
              </a:solidFill>
              <a:ln w="12700" cap="sq">
                <a:solidFill>
                  <a:srgbClr val="660033"/>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p:nvSpPr>
            <p:spPr bwMode="auto">
              <a:xfrm>
                <a:off x="758" y="3376"/>
                <a:ext cx="31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p:nvSpPr>
            <p:spPr bwMode="auto">
              <a:xfrm>
                <a:off x="3858"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p:nvSpPr>
            <p:spPr bwMode="auto">
              <a:xfrm>
                <a:off x="1921"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p:nvSpPr>
            <p:spPr bwMode="auto">
              <a:xfrm>
                <a:off x="2308"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p:nvSpPr>
            <p:spPr bwMode="auto">
              <a:xfrm>
                <a:off x="2695"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p:nvSpPr>
            <p:spPr bwMode="auto">
              <a:xfrm>
                <a:off x="3083"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p:nvSpPr>
            <p:spPr bwMode="auto">
              <a:xfrm>
                <a:off x="3470"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p:nvSpPr>
            <p:spPr bwMode="auto">
              <a:xfrm>
                <a:off x="758"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p:nvSpPr>
            <p:spPr bwMode="auto">
              <a:xfrm>
                <a:off x="1108"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p:nvSpPr>
            <p:spPr bwMode="auto">
              <a:xfrm>
                <a:off x="1533" y="3119"/>
                <a:ext cx="0" cy="2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a:off x="758" y="3119"/>
                <a:ext cx="31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8"/>
              <p:cNvSpPr txBox="1">
                <a:spLocks noChangeArrowheads="1"/>
              </p:cNvSpPr>
              <p:nvPr/>
            </p:nvSpPr>
            <p:spPr bwMode="auto">
              <a:xfrm>
                <a:off x="3547" y="3522"/>
                <a:ext cx="7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zh-CN" altLang="en-US" sz="1800">
                    <a:solidFill>
                      <a:srgbClr val="990000"/>
                    </a:solidFill>
                    <a:latin typeface="Times New Roman" pitchFamily="18" charset="0"/>
                    <a:ea typeface="宋体" charset="-122"/>
                  </a:rPr>
                  <a:t>小数点</a:t>
                </a:r>
              </a:p>
            </p:txBody>
          </p:sp>
          <p:sp>
            <p:nvSpPr>
              <p:cNvPr id="41" name="Line 39"/>
              <p:cNvSpPr>
                <a:spLocks noChangeShapeType="1"/>
              </p:cNvSpPr>
              <p:nvPr/>
            </p:nvSpPr>
            <p:spPr bwMode="auto">
              <a:xfrm flipV="1">
                <a:off x="3858" y="3416"/>
                <a:ext cx="0" cy="143"/>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40"/>
              <p:cNvSpPr txBox="1">
                <a:spLocks noChangeArrowheads="1"/>
              </p:cNvSpPr>
              <p:nvPr/>
            </p:nvSpPr>
            <p:spPr bwMode="auto">
              <a:xfrm>
                <a:off x="3934" y="3156"/>
                <a:ext cx="11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a:solidFill>
                      <a:srgbClr val="990000"/>
                    </a:solidFill>
                    <a:latin typeface="Times New Roman" pitchFamily="18" charset="0"/>
                    <a:ea typeface="宋体" charset="-122"/>
                  </a:rPr>
                  <a:t>0≤|N|≤2</a:t>
                </a:r>
                <a:r>
                  <a:rPr lang="en-US" altLang="zh-CN" sz="1800" baseline="30000">
                    <a:solidFill>
                      <a:srgbClr val="990000"/>
                    </a:solidFill>
                    <a:latin typeface="Times New Roman" pitchFamily="18" charset="0"/>
                    <a:ea typeface="宋体" charset="-122"/>
                  </a:rPr>
                  <a:t>N+1</a:t>
                </a:r>
                <a:r>
                  <a:rPr lang="en-US" altLang="zh-CN" sz="1800">
                    <a:solidFill>
                      <a:srgbClr val="990000"/>
                    </a:solidFill>
                    <a:latin typeface="Times New Roman" pitchFamily="18" charset="0"/>
                    <a:ea typeface="宋体" charset="-122"/>
                  </a:rPr>
                  <a:t>-1</a:t>
                </a:r>
              </a:p>
            </p:txBody>
          </p:sp>
          <p:sp>
            <p:nvSpPr>
              <p:cNvPr id="43" name="Text Box 41"/>
              <p:cNvSpPr txBox="1">
                <a:spLocks noChangeArrowheads="1"/>
              </p:cNvSpPr>
              <p:nvPr/>
            </p:nvSpPr>
            <p:spPr bwMode="auto">
              <a:xfrm>
                <a:off x="1240" y="2314"/>
                <a:ext cx="2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1</a:t>
                </a:r>
              </a:p>
            </p:txBody>
          </p:sp>
          <p:sp>
            <p:nvSpPr>
              <p:cNvPr id="44" name="Text Box 42"/>
              <p:cNvSpPr txBox="1">
                <a:spLocks noChangeArrowheads="1"/>
              </p:cNvSpPr>
              <p:nvPr/>
            </p:nvSpPr>
            <p:spPr bwMode="auto">
              <a:xfrm>
                <a:off x="1670" y="2314"/>
                <a:ext cx="1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0</a:t>
                </a:r>
              </a:p>
            </p:txBody>
          </p:sp>
          <p:sp>
            <p:nvSpPr>
              <p:cNvPr id="45" name="Text Box 43"/>
              <p:cNvSpPr txBox="1">
                <a:spLocks noChangeArrowheads="1"/>
              </p:cNvSpPr>
              <p:nvPr/>
            </p:nvSpPr>
            <p:spPr bwMode="auto">
              <a:xfrm>
                <a:off x="2052" y="2314"/>
                <a:ext cx="2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0</a:t>
                </a:r>
              </a:p>
            </p:txBody>
          </p:sp>
          <p:sp>
            <p:nvSpPr>
              <p:cNvPr id="46" name="Text Box 44"/>
              <p:cNvSpPr txBox="1">
                <a:spLocks noChangeArrowheads="1"/>
              </p:cNvSpPr>
              <p:nvPr/>
            </p:nvSpPr>
            <p:spPr bwMode="auto">
              <a:xfrm>
                <a:off x="2433" y="2314"/>
                <a:ext cx="2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1</a:t>
                </a:r>
              </a:p>
            </p:txBody>
          </p:sp>
          <p:sp>
            <p:nvSpPr>
              <p:cNvPr id="47" name="Text Box 45"/>
              <p:cNvSpPr txBox="1">
                <a:spLocks noChangeArrowheads="1"/>
              </p:cNvSpPr>
              <p:nvPr/>
            </p:nvSpPr>
            <p:spPr bwMode="auto">
              <a:xfrm>
                <a:off x="3197" y="2314"/>
                <a:ext cx="2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1</a:t>
                </a:r>
              </a:p>
            </p:txBody>
          </p:sp>
          <p:sp>
            <p:nvSpPr>
              <p:cNvPr id="48" name="Text Box 46"/>
              <p:cNvSpPr txBox="1">
                <a:spLocks noChangeArrowheads="1"/>
              </p:cNvSpPr>
              <p:nvPr/>
            </p:nvSpPr>
            <p:spPr bwMode="auto">
              <a:xfrm>
                <a:off x="3579" y="2314"/>
                <a:ext cx="2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1</a:t>
                </a:r>
              </a:p>
            </p:txBody>
          </p:sp>
          <p:sp>
            <p:nvSpPr>
              <p:cNvPr id="49" name="Text Box 47"/>
              <p:cNvSpPr txBox="1">
                <a:spLocks noChangeArrowheads="1"/>
              </p:cNvSpPr>
              <p:nvPr/>
            </p:nvSpPr>
            <p:spPr bwMode="auto">
              <a:xfrm>
                <a:off x="2815" y="231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0</a:t>
                </a:r>
              </a:p>
            </p:txBody>
          </p:sp>
          <p:sp>
            <p:nvSpPr>
              <p:cNvPr id="50" name="Text Box 49"/>
              <p:cNvSpPr txBox="1">
                <a:spLocks noChangeArrowheads="1"/>
              </p:cNvSpPr>
              <p:nvPr/>
            </p:nvSpPr>
            <p:spPr bwMode="auto">
              <a:xfrm>
                <a:off x="859" y="3156"/>
                <a:ext cx="2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1</a:t>
                </a:r>
              </a:p>
            </p:txBody>
          </p:sp>
          <p:sp>
            <p:nvSpPr>
              <p:cNvPr id="51" name="Text Box 50"/>
              <p:cNvSpPr txBox="1">
                <a:spLocks noChangeArrowheads="1"/>
              </p:cNvSpPr>
              <p:nvPr/>
            </p:nvSpPr>
            <p:spPr bwMode="auto">
              <a:xfrm>
                <a:off x="1240" y="3156"/>
                <a:ext cx="2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1</a:t>
                </a:r>
              </a:p>
            </p:txBody>
          </p:sp>
          <p:sp>
            <p:nvSpPr>
              <p:cNvPr id="52" name="Text Box 51"/>
              <p:cNvSpPr txBox="1">
                <a:spLocks noChangeArrowheads="1"/>
              </p:cNvSpPr>
              <p:nvPr/>
            </p:nvSpPr>
            <p:spPr bwMode="auto">
              <a:xfrm>
                <a:off x="3579" y="3156"/>
                <a:ext cx="2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1</a:t>
                </a:r>
              </a:p>
            </p:txBody>
          </p:sp>
          <p:sp>
            <p:nvSpPr>
              <p:cNvPr id="53" name="Text Box 52"/>
              <p:cNvSpPr txBox="1">
                <a:spLocks noChangeArrowheads="1"/>
              </p:cNvSpPr>
              <p:nvPr/>
            </p:nvSpPr>
            <p:spPr bwMode="auto">
              <a:xfrm>
                <a:off x="1623" y="3156"/>
                <a:ext cx="2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0</a:t>
                </a:r>
              </a:p>
            </p:txBody>
          </p:sp>
          <p:sp>
            <p:nvSpPr>
              <p:cNvPr id="54" name="Text Box 53"/>
              <p:cNvSpPr txBox="1">
                <a:spLocks noChangeArrowheads="1"/>
              </p:cNvSpPr>
              <p:nvPr/>
            </p:nvSpPr>
            <p:spPr bwMode="auto">
              <a:xfrm>
                <a:off x="2052" y="3156"/>
                <a:ext cx="2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0</a:t>
                </a:r>
              </a:p>
            </p:txBody>
          </p:sp>
          <p:sp>
            <p:nvSpPr>
              <p:cNvPr id="55" name="Text Box 54"/>
              <p:cNvSpPr txBox="1">
                <a:spLocks noChangeArrowheads="1"/>
              </p:cNvSpPr>
              <p:nvPr/>
            </p:nvSpPr>
            <p:spPr bwMode="auto">
              <a:xfrm>
                <a:off x="2433" y="3156"/>
                <a:ext cx="2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0</a:t>
                </a:r>
              </a:p>
            </p:txBody>
          </p:sp>
          <p:sp>
            <p:nvSpPr>
              <p:cNvPr id="56" name="Text Box 55"/>
              <p:cNvSpPr txBox="1">
                <a:spLocks noChangeArrowheads="1"/>
              </p:cNvSpPr>
              <p:nvPr/>
            </p:nvSpPr>
            <p:spPr bwMode="auto">
              <a:xfrm>
                <a:off x="2815" y="3156"/>
                <a:ext cx="2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0</a:t>
                </a:r>
              </a:p>
            </p:txBody>
          </p:sp>
          <p:sp>
            <p:nvSpPr>
              <p:cNvPr id="57" name="Text Box 56"/>
              <p:cNvSpPr txBox="1">
                <a:spLocks noChangeArrowheads="1"/>
              </p:cNvSpPr>
              <p:nvPr/>
            </p:nvSpPr>
            <p:spPr bwMode="auto">
              <a:xfrm>
                <a:off x="3197" y="3156"/>
                <a:ext cx="2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1800" b="0">
                    <a:solidFill>
                      <a:schemeClr val="tx1"/>
                    </a:solidFill>
                    <a:latin typeface="Times New Roman" pitchFamily="18" charset="0"/>
                    <a:ea typeface="宋体" charset="-122"/>
                  </a:rPr>
                  <a:t>0</a:t>
                </a:r>
              </a:p>
            </p:txBody>
          </p:sp>
          <p:sp>
            <p:nvSpPr>
              <p:cNvPr id="58" name="Line 57"/>
              <p:cNvSpPr>
                <a:spLocks noChangeShapeType="1"/>
              </p:cNvSpPr>
              <p:nvPr/>
            </p:nvSpPr>
            <p:spPr bwMode="auto">
              <a:xfrm flipH="1" flipV="1">
                <a:off x="858" y="3412"/>
                <a:ext cx="282" cy="189"/>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utoShape 58"/>
              <p:cNvSpPr>
                <a:spLocks/>
              </p:cNvSpPr>
              <p:nvPr/>
            </p:nvSpPr>
            <p:spPr bwMode="auto">
              <a:xfrm rot="-5400000">
                <a:off x="2391" y="981"/>
                <a:ext cx="110" cy="2483"/>
              </a:xfrm>
              <a:prstGeom prst="rightBrace">
                <a:avLst>
                  <a:gd name="adj1" fmla="val 188106"/>
                  <a:gd name="adj2" fmla="val 50000"/>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0" name="Text Box 59"/>
              <p:cNvSpPr txBox="1">
                <a:spLocks noChangeArrowheads="1"/>
              </p:cNvSpPr>
              <p:nvPr/>
            </p:nvSpPr>
            <p:spPr bwMode="auto">
              <a:xfrm>
                <a:off x="2270" y="1979"/>
                <a:ext cx="5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a:solidFill>
                      <a:srgbClr val="FF0000"/>
                    </a:solidFill>
                    <a:effectLst>
                      <a:outerShdw blurRad="38100" dist="38100" dir="2700000" algn="tl">
                        <a:srgbClr val="C0C0C0"/>
                      </a:outerShdw>
                    </a:effectLst>
                    <a:latin typeface="Times New Roman" pitchFamily="18" charset="0"/>
                    <a:ea typeface="宋体" pitchFamily="2" charset="-122"/>
                  </a:rPr>
                  <a:t>N</a:t>
                </a:r>
                <a:r>
                  <a:rPr lang="zh-CN" altLang="en-US" sz="1800">
                    <a:solidFill>
                      <a:srgbClr val="FF0000"/>
                    </a:solidFill>
                    <a:effectLst>
                      <a:outerShdw blurRad="38100" dist="38100" dir="2700000" algn="tl">
                        <a:srgbClr val="C0C0C0"/>
                      </a:outerShdw>
                    </a:effectLst>
                    <a:latin typeface="Times New Roman" pitchFamily="18" charset="0"/>
                    <a:ea typeface="宋体" pitchFamily="2" charset="-122"/>
                  </a:rPr>
                  <a:t>位</a:t>
                </a:r>
              </a:p>
            </p:txBody>
          </p:sp>
          <p:sp>
            <p:nvSpPr>
              <p:cNvPr id="61" name="Text Box 63"/>
              <p:cNvSpPr txBox="1">
                <a:spLocks noChangeArrowheads="1"/>
              </p:cNvSpPr>
              <p:nvPr/>
            </p:nvSpPr>
            <p:spPr bwMode="auto">
              <a:xfrm>
                <a:off x="738" y="1783"/>
                <a:ext cx="3869"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lgn="ctr" eaLnBrk="1" hangingPunct="1">
                  <a:spcBef>
                    <a:spcPct val="50000"/>
                  </a:spcBef>
                </a:pPr>
                <a:r>
                  <a:rPr lang="zh-CN" altLang="en-US" sz="1800" dirty="0">
                    <a:solidFill>
                      <a:srgbClr val="000066"/>
                    </a:solidFill>
                    <a:latin typeface="宋体" charset="-122"/>
                    <a:ea typeface="宋体" charset="-122"/>
                  </a:rPr>
                  <a:t>定点整数  </a:t>
                </a:r>
                <a:r>
                  <a:rPr lang="en-US" altLang="zh-CN" sz="1800" dirty="0">
                    <a:solidFill>
                      <a:srgbClr val="000066"/>
                    </a:solidFill>
                    <a:latin typeface="宋体" charset="-122"/>
                    <a:ea typeface="宋体" charset="-122"/>
                  </a:rPr>
                  <a:t>: </a:t>
                </a:r>
                <a:r>
                  <a:rPr lang="en-US" altLang="zh-CN" sz="1800" dirty="0" smtClean="0">
                    <a:solidFill>
                      <a:srgbClr val="000066"/>
                    </a:solidFill>
                    <a:latin typeface="宋体" charset="-122"/>
                    <a:ea typeface="宋体" charset="-122"/>
                  </a:rPr>
                  <a:t>±(75)</a:t>
                </a:r>
                <a:r>
                  <a:rPr lang="en-US" altLang="zh-CN" sz="1800" baseline="-25000" dirty="0" smtClean="0">
                    <a:solidFill>
                      <a:srgbClr val="000066"/>
                    </a:solidFill>
                    <a:latin typeface="宋体" charset="-122"/>
                    <a:ea typeface="宋体" charset="-122"/>
                  </a:rPr>
                  <a:t>10</a:t>
                </a:r>
                <a:r>
                  <a:rPr lang="en-US" altLang="zh-CN" sz="1800" dirty="0" smtClean="0">
                    <a:solidFill>
                      <a:srgbClr val="000066"/>
                    </a:solidFill>
                    <a:latin typeface="宋体" charset="-122"/>
                    <a:ea typeface="宋体" charset="-122"/>
                  </a:rPr>
                  <a:t>= ±(1001011)</a:t>
                </a:r>
                <a:r>
                  <a:rPr lang="en-US" altLang="zh-CN" sz="1800" baseline="-25000" dirty="0" smtClean="0">
                    <a:solidFill>
                      <a:srgbClr val="000066"/>
                    </a:solidFill>
                    <a:latin typeface="宋体" charset="-122"/>
                    <a:ea typeface="宋体" charset="-122"/>
                  </a:rPr>
                  <a:t>2</a:t>
                </a:r>
                <a:r>
                  <a:rPr lang="zh-CN" altLang="en-US" sz="1800" dirty="0" smtClean="0">
                    <a:solidFill>
                      <a:srgbClr val="000066"/>
                    </a:solidFill>
                    <a:latin typeface="宋体" charset="-122"/>
                    <a:ea typeface="宋体" charset="-122"/>
                  </a:rPr>
                  <a:t>（</a:t>
                </a:r>
                <a:r>
                  <a:rPr lang="zh-CN" altLang="en-US" sz="1800" dirty="0">
                    <a:solidFill>
                      <a:srgbClr val="000066"/>
                    </a:solidFill>
                    <a:latin typeface="宋体" charset="-122"/>
                    <a:ea typeface="宋体" charset="-122"/>
                  </a:rPr>
                  <a:t>带符号位）</a:t>
                </a:r>
              </a:p>
            </p:txBody>
          </p:sp>
        </p:grpSp>
      </p:grpSp>
    </p:spTree>
    <p:extLst>
      <p:ext uri="{BB962C8B-B14F-4D97-AF65-F5344CB8AC3E}">
        <p14:creationId xmlns:p14="http://schemas.microsoft.com/office/powerpoint/2010/main" val="227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浮点数的表示方法</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2"/>
          <p:cNvSpPr txBox="1">
            <a:spLocks noChangeArrowheads="1"/>
          </p:cNvSpPr>
          <p:nvPr/>
        </p:nvSpPr>
        <p:spPr bwMode="auto">
          <a:xfrm>
            <a:off x="755650" y="5805488"/>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20000"/>
              </a:spcBef>
            </a:pPr>
            <a:r>
              <a:rPr lang="zh-CN" altLang="en-US" sz="2400" dirty="0">
                <a:solidFill>
                  <a:srgbClr val="800000"/>
                </a:solidFill>
                <a:latin typeface="楷体_GB2312" pitchFamily="49" charset="-122"/>
                <a:ea typeface="楷体_GB2312" pitchFamily="49" charset="-122"/>
              </a:rPr>
              <a:t>注</a:t>
            </a:r>
            <a:r>
              <a:rPr lang="en-US" altLang="zh-CN" sz="2400" dirty="0">
                <a:solidFill>
                  <a:srgbClr val="800000"/>
                </a:solidFill>
                <a:latin typeface="楷体_GB2312" pitchFamily="49" charset="-122"/>
                <a:ea typeface="楷体_GB2312" pitchFamily="49" charset="-122"/>
              </a:rPr>
              <a:t>:</a:t>
            </a:r>
            <a:r>
              <a:rPr lang="zh-CN" altLang="en-US" sz="2400" dirty="0">
                <a:solidFill>
                  <a:srgbClr val="800000"/>
                </a:solidFill>
                <a:latin typeface="楷体_GB2312" pitchFamily="49" charset="-122"/>
                <a:ea typeface="楷体_GB2312" pitchFamily="49" charset="-122"/>
              </a:rPr>
              <a:t>尾数的位数决定数的精度</a:t>
            </a:r>
            <a:r>
              <a:rPr lang="en-US" altLang="zh-CN" sz="2400" dirty="0">
                <a:solidFill>
                  <a:srgbClr val="800000"/>
                </a:solidFill>
                <a:latin typeface="楷体_GB2312" pitchFamily="49" charset="-122"/>
                <a:ea typeface="楷体_GB2312" pitchFamily="49" charset="-122"/>
              </a:rPr>
              <a:t>,</a:t>
            </a:r>
            <a:r>
              <a:rPr lang="zh-CN" altLang="en-US" sz="2400" dirty="0">
                <a:solidFill>
                  <a:srgbClr val="800000"/>
                </a:solidFill>
                <a:latin typeface="楷体_GB2312" pitchFamily="49" charset="-122"/>
                <a:ea typeface="楷体_GB2312" pitchFamily="49" charset="-122"/>
              </a:rPr>
              <a:t>阶码的位数决定数的范围</a:t>
            </a:r>
          </a:p>
        </p:txBody>
      </p:sp>
      <p:sp>
        <p:nvSpPr>
          <p:cNvPr id="6" name="Text Box 7"/>
          <p:cNvSpPr txBox="1">
            <a:spLocks noChangeArrowheads="1"/>
          </p:cNvSpPr>
          <p:nvPr/>
        </p:nvSpPr>
        <p:spPr bwMode="auto">
          <a:xfrm>
            <a:off x="2128540" y="4335890"/>
            <a:ext cx="3743920" cy="345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828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70000"/>
              </a:lnSpc>
              <a:spcBef>
                <a:spcPct val="50000"/>
              </a:spcBef>
            </a:pPr>
            <a:r>
              <a:rPr lang="en-US" altLang="zh-CN" sz="2000" dirty="0">
                <a:solidFill>
                  <a:srgbClr val="000066"/>
                </a:solidFill>
                <a:latin typeface="Times New Roman" pitchFamily="18" charset="0"/>
                <a:ea typeface="宋体" charset="-122"/>
              </a:rPr>
              <a:t>-101.11101=1.01000011×2</a:t>
            </a:r>
            <a:r>
              <a:rPr lang="en-US" altLang="zh-CN" sz="2000" baseline="30000" dirty="0" smtClean="0">
                <a:solidFill>
                  <a:srgbClr val="000066"/>
                </a:solidFill>
                <a:latin typeface="Times New Roman" pitchFamily="18" charset="0"/>
                <a:ea typeface="宋体" charset="-122"/>
              </a:rPr>
              <a:t>+11</a:t>
            </a:r>
            <a:endParaRPr lang="en-US" altLang="zh-CN" sz="2000" dirty="0">
              <a:solidFill>
                <a:srgbClr val="000066"/>
              </a:solidFill>
              <a:latin typeface="Times New Roman" pitchFamily="18" charset="0"/>
              <a:ea typeface="宋体" charset="-122"/>
            </a:endParaRPr>
          </a:p>
        </p:txBody>
      </p:sp>
      <p:sp>
        <p:nvSpPr>
          <p:cNvPr id="7" name="Text Box 8"/>
          <p:cNvSpPr txBox="1">
            <a:spLocks noChangeArrowheads="1"/>
          </p:cNvSpPr>
          <p:nvPr/>
        </p:nvSpPr>
        <p:spPr bwMode="auto">
          <a:xfrm>
            <a:off x="2547938" y="5384800"/>
            <a:ext cx="3103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dirty="0">
                <a:solidFill>
                  <a:schemeClr val="accent1"/>
                </a:solidFill>
                <a:latin typeface="Times New Roman" pitchFamily="18" charset="0"/>
                <a:ea typeface="宋体" charset="-122"/>
              </a:rPr>
              <a:t>N=</a:t>
            </a:r>
            <a:r>
              <a:rPr lang="zh-CN" altLang="en-US" sz="2000" dirty="0">
                <a:solidFill>
                  <a:schemeClr val="accent1"/>
                </a:solidFill>
                <a:latin typeface="Times New Roman" pitchFamily="18" charset="0"/>
                <a:ea typeface="宋体" charset="-122"/>
              </a:rPr>
              <a:t>数符</a:t>
            </a:r>
            <a:r>
              <a:rPr lang="en-US" altLang="zh-CN" sz="2000" dirty="0">
                <a:solidFill>
                  <a:schemeClr val="accent1"/>
                </a:solidFill>
                <a:latin typeface="Times New Roman" pitchFamily="18" charset="0"/>
                <a:ea typeface="宋体" charset="-122"/>
              </a:rPr>
              <a:t>×</a:t>
            </a:r>
            <a:r>
              <a:rPr lang="zh-CN" altLang="en-US" sz="2000" dirty="0">
                <a:solidFill>
                  <a:schemeClr val="accent1"/>
                </a:solidFill>
                <a:latin typeface="Times New Roman" pitchFamily="18" charset="0"/>
                <a:ea typeface="宋体" charset="-122"/>
              </a:rPr>
              <a:t>尾数</a:t>
            </a:r>
            <a:r>
              <a:rPr lang="en-US" altLang="zh-CN" sz="2000" dirty="0">
                <a:solidFill>
                  <a:schemeClr val="accent1"/>
                </a:solidFill>
                <a:latin typeface="Times New Roman" pitchFamily="18" charset="0"/>
                <a:ea typeface="宋体" charset="-122"/>
              </a:rPr>
              <a:t>×2 </a:t>
            </a:r>
            <a:r>
              <a:rPr lang="zh-CN" altLang="en-US" sz="2000" baseline="30000" dirty="0">
                <a:solidFill>
                  <a:schemeClr val="accent1"/>
                </a:solidFill>
                <a:latin typeface="Times New Roman" pitchFamily="18" charset="0"/>
                <a:ea typeface="宋体" charset="-122"/>
              </a:rPr>
              <a:t>阶符</a:t>
            </a:r>
            <a:r>
              <a:rPr lang="en-US" altLang="zh-CN" sz="2000" baseline="30000" dirty="0">
                <a:solidFill>
                  <a:schemeClr val="accent1"/>
                </a:solidFill>
                <a:latin typeface="Times New Roman" pitchFamily="18" charset="0"/>
                <a:ea typeface="宋体" charset="-122"/>
              </a:rPr>
              <a:t>×</a:t>
            </a:r>
            <a:r>
              <a:rPr lang="zh-CN" altLang="en-US" sz="2000" baseline="30000" dirty="0">
                <a:solidFill>
                  <a:schemeClr val="accent1"/>
                </a:solidFill>
                <a:latin typeface="Times New Roman" pitchFamily="18" charset="0"/>
                <a:ea typeface="宋体" charset="-122"/>
              </a:rPr>
              <a:t>阶码</a:t>
            </a:r>
          </a:p>
        </p:txBody>
      </p:sp>
      <p:grpSp>
        <p:nvGrpSpPr>
          <p:cNvPr id="8" name="Group 31"/>
          <p:cNvGrpSpPr>
            <a:grpSpLocks/>
          </p:cNvGrpSpPr>
          <p:nvPr/>
        </p:nvGrpSpPr>
        <p:grpSpPr bwMode="auto">
          <a:xfrm>
            <a:off x="2268538" y="3670300"/>
            <a:ext cx="3471862" cy="550863"/>
            <a:chOff x="1056" y="1359"/>
            <a:chExt cx="2187" cy="347"/>
          </a:xfrm>
        </p:grpSpPr>
        <p:sp>
          <p:nvSpPr>
            <p:cNvPr id="9" name="Text Box 10"/>
            <p:cNvSpPr txBox="1">
              <a:spLocks noChangeArrowheads="1"/>
            </p:cNvSpPr>
            <p:nvPr/>
          </p:nvSpPr>
          <p:spPr bwMode="auto">
            <a:xfrm>
              <a:off x="1103" y="1435"/>
              <a:ext cx="20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zh-CN" altLang="en-US" sz="2000">
                  <a:solidFill>
                    <a:srgbClr val="990000"/>
                  </a:solidFill>
                  <a:latin typeface="Times New Roman" pitchFamily="18" charset="0"/>
                  <a:ea typeface="宋体" charset="-122"/>
                </a:rPr>
                <a:t>阶符    阶码      数符     尾数</a:t>
              </a:r>
            </a:p>
          </p:txBody>
        </p:sp>
        <p:grpSp>
          <p:nvGrpSpPr>
            <p:cNvPr id="10" name="Group 11"/>
            <p:cNvGrpSpPr>
              <a:grpSpLocks/>
            </p:cNvGrpSpPr>
            <p:nvPr/>
          </p:nvGrpSpPr>
          <p:grpSpPr bwMode="auto">
            <a:xfrm>
              <a:off x="1056" y="1359"/>
              <a:ext cx="2187" cy="347"/>
              <a:chOff x="576" y="816"/>
              <a:chExt cx="3072" cy="528"/>
            </a:xfrm>
          </p:grpSpPr>
          <p:sp>
            <p:nvSpPr>
              <p:cNvPr id="11" name="Line 12"/>
              <p:cNvSpPr>
                <a:spLocks noChangeShapeType="1"/>
              </p:cNvSpPr>
              <p:nvPr/>
            </p:nvSpPr>
            <p:spPr bwMode="auto">
              <a:xfrm>
                <a:off x="576" y="816"/>
                <a:ext cx="307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3"/>
              <p:cNvSpPr>
                <a:spLocks noChangeShapeType="1"/>
              </p:cNvSpPr>
              <p:nvPr/>
            </p:nvSpPr>
            <p:spPr bwMode="auto">
              <a:xfrm>
                <a:off x="1248" y="816"/>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4"/>
              <p:cNvSpPr>
                <a:spLocks noChangeShapeType="1"/>
              </p:cNvSpPr>
              <p:nvPr/>
            </p:nvSpPr>
            <p:spPr bwMode="auto">
              <a:xfrm>
                <a:off x="576" y="1344"/>
                <a:ext cx="307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5"/>
              <p:cNvSpPr>
                <a:spLocks noChangeShapeType="1"/>
              </p:cNvSpPr>
              <p:nvPr/>
            </p:nvSpPr>
            <p:spPr bwMode="auto">
              <a:xfrm>
                <a:off x="2784" y="816"/>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6"/>
              <p:cNvSpPr>
                <a:spLocks noChangeShapeType="1"/>
              </p:cNvSpPr>
              <p:nvPr/>
            </p:nvSpPr>
            <p:spPr bwMode="auto">
              <a:xfrm>
                <a:off x="3648" y="816"/>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7"/>
              <p:cNvSpPr>
                <a:spLocks noChangeShapeType="1"/>
              </p:cNvSpPr>
              <p:nvPr/>
            </p:nvSpPr>
            <p:spPr bwMode="auto">
              <a:xfrm>
                <a:off x="576" y="816"/>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8"/>
              <p:cNvSpPr>
                <a:spLocks noChangeShapeType="1"/>
              </p:cNvSpPr>
              <p:nvPr/>
            </p:nvSpPr>
            <p:spPr bwMode="auto">
              <a:xfrm>
                <a:off x="2016" y="816"/>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8" name="Group 32"/>
          <p:cNvGrpSpPr>
            <a:grpSpLocks/>
          </p:cNvGrpSpPr>
          <p:nvPr/>
        </p:nvGrpSpPr>
        <p:grpSpPr bwMode="auto">
          <a:xfrm>
            <a:off x="2073299" y="4807266"/>
            <a:ext cx="3619748" cy="419739"/>
            <a:chOff x="1104" y="2659"/>
            <a:chExt cx="1912" cy="250"/>
          </a:xfrm>
        </p:grpSpPr>
        <p:sp>
          <p:nvSpPr>
            <p:cNvPr id="19" name="Text Box 20"/>
            <p:cNvSpPr txBox="1">
              <a:spLocks noChangeArrowheads="1"/>
            </p:cNvSpPr>
            <p:nvPr/>
          </p:nvSpPr>
          <p:spPr bwMode="auto">
            <a:xfrm>
              <a:off x="1149" y="2671"/>
              <a:ext cx="181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spcBef>
                  <a:spcPct val="50000"/>
                </a:spcBef>
              </a:pPr>
              <a:r>
                <a:rPr lang="en-US" altLang="zh-CN" sz="2000" dirty="0">
                  <a:solidFill>
                    <a:srgbClr val="990000"/>
                  </a:solidFill>
                  <a:latin typeface="Times New Roman" pitchFamily="18" charset="0"/>
                  <a:ea typeface="宋体" charset="-122"/>
                </a:rPr>
                <a:t>0    </a:t>
              </a:r>
              <a:r>
                <a:rPr lang="en-US" altLang="zh-CN" sz="2000" dirty="0" smtClean="0">
                  <a:solidFill>
                    <a:srgbClr val="990000"/>
                  </a:solidFill>
                  <a:latin typeface="Times New Roman" pitchFamily="18" charset="0"/>
                  <a:ea typeface="宋体" charset="-122"/>
                </a:rPr>
                <a:t>0 </a:t>
              </a:r>
              <a:r>
                <a:rPr lang="en-US" altLang="zh-CN" sz="2000" dirty="0">
                  <a:solidFill>
                    <a:srgbClr val="990000"/>
                  </a:solidFill>
                  <a:latin typeface="Times New Roman" pitchFamily="18" charset="0"/>
                  <a:ea typeface="宋体" charset="-122"/>
                </a:rPr>
                <a:t>11    </a:t>
              </a:r>
              <a:r>
                <a:rPr lang="en-US" altLang="zh-CN" sz="2000" dirty="0" smtClean="0">
                  <a:solidFill>
                    <a:srgbClr val="990000"/>
                  </a:solidFill>
                  <a:latin typeface="Times New Roman" pitchFamily="18" charset="0"/>
                  <a:ea typeface="宋体" charset="-122"/>
                </a:rPr>
                <a:t>1      </a:t>
              </a:r>
              <a:r>
                <a:rPr lang="en-US" altLang="zh-CN" sz="2000" dirty="0">
                  <a:solidFill>
                    <a:srgbClr val="990000"/>
                  </a:solidFill>
                  <a:latin typeface="Times New Roman" pitchFamily="18" charset="0"/>
                  <a:ea typeface="宋体" charset="-122"/>
                </a:rPr>
                <a:t>01000011</a:t>
              </a:r>
            </a:p>
          </p:txBody>
        </p:sp>
        <p:grpSp>
          <p:nvGrpSpPr>
            <p:cNvPr id="20" name="Group 21"/>
            <p:cNvGrpSpPr>
              <a:grpSpLocks/>
            </p:cNvGrpSpPr>
            <p:nvPr/>
          </p:nvGrpSpPr>
          <p:grpSpPr bwMode="auto">
            <a:xfrm>
              <a:off x="1104" y="2659"/>
              <a:ext cx="1912" cy="239"/>
              <a:chOff x="576" y="816"/>
              <a:chExt cx="3072" cy="556"/>
            </a:xfrm>
          </p:grpSpPr>
          <p:sp>
            <p:nvSpPr>
              <p:cNvPr id="21" name="Line 22"/>
              <p:cNvSpPr>
                <a:spLocks noChangeShapeType="1"/>
              </p:cNvSpPr>
              <p:nvPr/>
            </p:nvSpPr>
            <p:spPr bwMode="auto">
              <a:xfrm>
                <a:off x="576" y="816"/>
                <a:ext cx="307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3"/>
              <p:cNvSpPr>
                <a:spLocks noChangeShapeType="1"/>
              </p:cNvSpPr>
              <p:nvPr/>
            </p:nvSpPr>
            <p:spPr bwMode="auto">
              <a:xfrm>
                <a:off x="930" y="835"/>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4"/>
              <p:cNvSpPr>
                <a:spLocks noChangeShapeType="1"/>
              </p:cNvSpPr>
              <p:nvPr/>
            </p:nvSpPr>
            <p:spPr bwMode="auto">
              <a:xfrm>
                <a:off x="576" y="1344"/>
                <a:ext cx="307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5"/>
              <p:cNvSpPr>
                <a:spLocks noChangeShapeType="1"/>
              </p:cNvSpPr>
              <p:nvPr/>
            </p:nvSpPr>
            <p:spPr bwMode="auto">
              <a:xfrm>
                <a:off x="1890" y="816"/>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6"/>
              <p:cNvSpPr>
                <a:spLocks noChangeShapeType="1"/>
              </p:cNvSpPr>
              <p:nvPr/>
            </p:nvSpPr>
            <p:spPr bwMode="auto">
              <a:xfrm>
                <a:off x="3648" y="816"/>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7"/>
              <p:cNvSpPr>
                <a:spLocks noChangeShapeType="1"/>
              </p:cNvSpPr>
              <p:nvPr/>
            </p:nvSpPr>
            <p:spPr bwMode="auto">
              <a:xfrm>
                <a:off x="576" y="816"/>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8"/>
              <p:cNvSpPr>
                <a:spLocks noChangeShapeType="1"/>
              </p:cNvSpPr>
              <p:nvPr/>
            </p:nvSpPr>
            <p:spPr bwMode="auto">
              <a:xfrm>
                <a:off x="1495" y="844"/>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8" name="Text Box 33"/>
          <p:cNvSpPr txBox="1">
            <a:spLocks noChangeArrowheads="1"/>
          </p:cNvSpPr>
          <p:nvPr/>
        </p:nvSpPr>
        <p:spPr bwMode="auto">
          <a:xfrm>
            <a:off x="551285" y="1684168"/>
            <a:ext cx="8425308" cy="1323439"/>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zh-CN" altLang="en-US" sz="2000" dirty="0" smtClean="0">
                <a:solidFill>
                  <a:srgbClr val="000099"/>
                </a:solidFill>
                <a:latin typeface="楷体_GB2312" pitchFamily="49" charset="-122"/>
                <a:ea typeface="楷体_GB2312" pitchFamily="49" charset="-122"/>
              </a:rPr>
              <a:t>    </a:t>
            </a:r>
            <a:r>
              <a:rPr lang="zh-CN" altLang="en-US" sz="2000" dirty="0">
                <a:solidFill>
                  <a:schemeClr val="accent1"/>
                </a:solidFill>
                <a:latin typeface="楷体_GB2312" pitchFamily="49" charset="-122"/>
                <a:ea typeface="楷体_GB2312" pitchFamily="49" charset="-122"/>
              </a:rPr>
              <a:t>浮点表示法对应于科学（指数）计数法，</a:t>
            </a:r>
            <a:r>
              <a:rPr lang="zh-CN" altLang="en-US" sz="2000" dirty="0" smtClean="0">
                <a:solidFill>
                  <a:schemeClr val="accent1"/>
                </a:solidFill>
                <a:latin typeface="楷体_GB2312" pitchFamily="49" charset="-122"/>
                <a:ea typeface="楷体_GB2312" pitchFamily="49" charset="-122"/>
              </a:rPr>
              <a:t>如数</a:t>
            </a:r>
            <a:r>
              <a:rPr lang="en-US" altLang="zh-CN" sz="2000" dirty="0" smtClean="0">
                <a:solidFill>
                  <a:schemeClr val="accent1"/>
                </a:solidFill>
                <a:latin typeface="楷体_GB2312" pitchFamily="49" charset="-122"/>
                <a:ea typeface="楷体_GB2312" pitchFamily="49" charset="-122"/>
              </a:rPr>
              <a:t>-101.11101</a:t>
            </a:r>
            <a:r>
              <a:rPr lang="zh-CN" altLang="en-US" sz="2000" dirty="0" smtClean="0">
                <a:solidFill>
                  <a:schemeClr val="accent1"/>
                </a:solidFill>
                <a:latin typeface="楷体_GB2312" pitchFamily="49" charset="-122"/>
                <a:ea typeface="楷体_GB2312" pitchFamily="49" charset="-122"/>
              </a:rPr>
              <a:t>可</a:t>
            </a:r>
            <a:r>
              <a:rPr lang="zh-CN" altLang="en-US" sz="2000" dirty="0">
                <a:solidFill>
                  <a:schemeClr val="accent1"/>
                </a:solidFill>
                <a:latin typeface="楷体_GB2312" pitchFamily="49" charset="-122"/>
                <a:ea typeface="楷体_GB2312" pitchFamily="49" charset="-122"/>
              </a:rPr>
              <a:t>表示为 </a:t>
            </a:r>
          </a:p>
          <a:p>
            <a:pPr eaLnBrk="1" hangingPunct="1"/>
            <a:r>
              <a:rPr lang="en-US" altLang="zh-CN" sz="2000" dirty="0">
                <a:solidFill>
                  <a:schemeClr val="accent1"/>
                </a:solidFill>
                <a:latin typeface="楷体_GB2312" pitchFamily="49" charset="-122"/>
                <a:ea typeface="楷体_GB2312" pitchFamily="49" charset="-122"/>
              </a:rPr>
              <a:t>N</a:t>
            </a:r>
            <a:r>
              <a:rPr lang="zh-CN" altLang="en-US" sz="2000" dirty="0" smtClean="0">
                <a:solidFill>
                  <a:schemeClr val="accent1"/>
                </a:solidFill>
                <a:latin typeface="楷体_GB2312" pitchFamily="49" charset="-122"/>
                <a:ea typeface="楷体_GB2312" pitchFamily="49" charset="-122"/>
              </a:rPr>
              <a:t>＝</a:t>
            </a:r>
            <a:r>
              <a:rPr lang="en-US" altLang="zh-CN" sz="2000" dirty="0" smtClean="0">
                <a:solidFill>
                  <a:schemeClr val="accent1"/>
                </a:solidFill>
                <a:latin typeface="楷体_GB2312" pitchFamily="49" charset="-122"/>
                <a:ea typeface="楷体_GB2312" pitchFamily="49" charset="-122"/>
              </a:rPr>
              <a:t>-101.11101 </a:t>
            </a:r>
            <a:r>
              <a:rPr lang="zh-CN" altLang="en-US" sz="2000" dirty="0" smtClean="0">
                <a:solidFill>
                  <a:schemeClr val="accent1"/>
                </a:solidFill>
                <a:latin typeface="楷体_GB2312" pitchFamily="49" charset="-122"/>
                <a:ea typeface="楷体_GB2312" pitchFamily="49" charset="-122"/>
              </a:rPr>
              <a:t>＝</a:t>
            </a:r>
            <a:r>
              <a:rPr lang="en-US" altLang="zh-CN" sz="2000" dirty="0" smtClean="0">
                <a:solidFill>
                  <a:schemeClr val="accent1"/>
                </a:solidFill>
                <a:latin typeface="楷体_GB2312" pitchFamily="49" charset="-122"/>
                <a:ea typeface="楷体_GB2312" pitchFamily="49" charset="-122"/>
              </a:rPr>
              <a:t>-</a:t>
            </a:r>
            <a:r>
              <a:rPr lang="en-US" altLang="zh-CN" sz="2000" dirty="0">
                <a:solidFill>
                  <a:schemeClr val="accent1"/>
                </a:solidFill>
                <a:latin typeface="楷体_GB2312" pitchFamily="49" charset="-122"/>
                <a:ea typeface="楷体_GB2312" pitchFamily="49" charset="-122"/>
              </a:rPr>
              <a:t> </a:t>
            </a:r>
            <a:r>
              <a:rPr lang="en-US" altLang="zh-CN" sz="2000" dirty="0" smtClean="0">
                <a:solidFill>
                  <a:schemeClr val="accent1"/>
                </a:solidFill>
                <a:latin typeface="楷体_GB2312" pitchFamily="49" charset="-122"/>
                <a:ea typeface="楷体_GB2312" pitchFamily="49" charset="-122"/>
              </a:rPr>
              <a:t>0.10111101×2</a:t>
            </a:r>
            <a:r>
              <a:rPr lang="en-US" altLang="zh-CN" sz="2000" baseline="30000" dirty="0" smtClean="0">
                <a:solidFill>
                  <a:schemeClr val="accent1"/>
                </a:solidFill>
                <a:latin typeface="楷体_GB2312" pitchFamily="49" charset="-122"/>
                <a:ea typeface="楷体_GB2312" pitchFamily="49" charset="-122"/>
              </a:rPr>
              <a:t>11</a:t>
            </a:r>
            <a:r>
              <a:rPr lang="zh-CN" altLang="en-US" sz="2000" dirty="0" smtClean="0">
                <a:solidFill>
                  <a:schemeClr val="accent1"/>
                </a:solidFill>
                <a:latin typeface="楷体_GB2312" pitchFamily="49" charset="-122"/>
                <a:ea typeface="楷体_GB2312" pitchFamily="49" charset="-122"/>
              </a:rPr>
              <a:t>＝</a:t>
            </a:r>
            <a:r>
              <a:rPr lang="en-US" altLang="zh-CN" sz="2000" dirty="0" smtClean="0">
                <a:solidFill>
                  <a:schemeClr val="accent1"/>
                </a:solidFill>
                <a:latin typeface="楷体_GB2312" pitchFamily="49" charset="-122"/>
                <a:ea typeface="楷体_GB2312" pitchFamily="49" charset="-122"/>
              </a:rPr>
              <a:t>1.01000011×2</a:t>
            </a:r>
            <a:r>
              <a:rPr lang="en-US" altLang="zh-CN" sz="2000" baseline="30000" dirty="0" smtClean="0">
                <a:solidFill>
                  <a:schemeClr val="accent1"/>
                </a:solidFill>
                <a:latin typeface="楷体_GB2312" pitchFamily="49" charset="-122"/>
                <a:ea typeface="楷体_GB2312" pitchFamily="49" charset="-122"/>
              </a:rPr>
              <a:t>11</a:t>
            </a:r>
            <a:r>
              <a:rPr lang="en-US" altLang="zh-CN" sz="2000" dirty="0" smtClean="0">
                <a:solidFill>
                  <a:schemeClr val="accent1"/>
                </a:solidFill>
                <a:latin typeface="楷体_GB2312" pitchFamily="49" charset="-122"/>
                <a:ea typeface="楷体_GB2312" pitchFamily="49" charset="-122"/>
              </a:rPr>
              <a:t> </a:t>
            </a:r>
            <a:endParaRPr lang="en-US" altLang="zh-CN" sz="2000" dirty="0">
              <a:solidFill>
                <a:schemeClr val="accent1"/>
              </a:solidFill>
              <a:latin typeface="楷体_GB2312" pitchFamily="49" charset="-122"/>
              <a:ea typeface="楷体_GB2312" pitchFamily="49" charset="-122"/>
            </a:endParaRPr>
          </a:p>
          <a:p>
            <a:pPr eaLnBrk="1" hangingPunct="1"/>
            <a:r>
              <a:rPr lang="en-US" altLang="zh-CN" sz="2000" dirty="0">
                <a:solidFill>
                  <a:schemeClr val="accent1"/>
                </a:solidFill>
                <a:latin typeface="楷体_GB2312" pitchFamily="49" charset="-122"/>
                <a:ea typeface="楷体_GB2312" pitchFamily="49" charset="-122"/>
              </a:rPr>
              <a:t>    </a:t>
            </a:r>
            <a:r>
              <a:rPr lang="zh-CN" altLang="en-US" sz="2000" dirty="0">
                <a:solidFill>
                  <a:schemeClr val="accent1"/>
                </a:solidFill>
                <a:latin typeface="楷体_GB2312" pitchFamily="49" charset="-122"/>
                <a:ea typeface="楷体_GB2312" pitchFamily="49" charset="-122"/>
              </a:rPr>
              <a:t>在计算机中一个浮点数由两部分构成：阶码和尾数。阶码是指数，尾数是纯小数。 </a:t>
            </a:r>
          </a:p>
        </p:txBody>
      </p:sp>
      <p:sp>
        <p:nvSpPr>
          <p:cNvPr id="29" name="AutoShape 34"/>
          <p:cNvSpPr>
            <a:spLocks noChangeArrowheads="1"/>
          </p:cNvSpPr>
          <p:nvPr/>
        </p:nvSpPr>
        <p:spPr bwMode="auto">
          <a:xfrm>
            <a:off x="6156325" y="4076700"/>
            <a:ext cx="2303463" cy="431800"/>
          </a:xfrm>
          <a:prstGeom prst="wedgeRoundRectCallout">
            <a:avLst>
              <a:gd name="adj1" fmla="val -74051"/>
              <a:gd name="adj2" fmla="val -75366"/>
              <a:gd name="adj3" fmla="val 16667"/>
            </a:avLst>
          </a:prstGeom>
          <a:solidFill>
            <a:schemeClr val="bg1"/>
          </a:solidFill>
          <a:ln w="12700" cap="sq">
            <a:solidFill>
              <a:schemeClr val="tx1"/>
            </a:solidFill>
            <a:miter lim="800000"/>
            <a:headEnd/>
            <a:tailEnd/>
          </a:ln>
          <a:effectLst/>
          <a:extLst/>
        </p:spPr>
        <p:txBody>
          <a:bodyPr anchor="ctr"/>
          <a:lstStyle/>
          <a:p>
            <a:pPr algn="ctr"/>
            <a:r>
              <a:rPr lang="zh-CN" altLang="en-US" sz="1800" dirty="0">
                <a:latin typeface="楷体_GB2312" pitchFamily="49" charset="-122"/>
                <a:ea typeface="楷体_GB2312" pitchFamily="49" charset="-122"/>
              </a:rPr>
              <a:t>浮点数存储格式 </a:t>
            </a:r>
          </a:p>
        </p:txBody>
      </p:sp>
      <p:sp>
        <p:nvSpPr>
          <p:cNvPr id="30" name="AutoShape 35"/>
          <p:cNvSpPr>
            <a:spLocks noChangeArrowheads="1"/>
          </p:cNvSpPr>
          <p:nvPr/>
        </p:nvSpPr>
        <p:spPr bwMode="auto">
          <a:xfrm>
            <a:off x="6011863" y="4724400"/>
            <a:ext cx="2592387" cy="431800"/>
          </a:xfrm>
          <a:prstGeom prst="wedgeRoundRectCallout">
            <a:avLst>
              <a:gd name="adj1" fmla="val -69778"/>
              <a:gd name="adj2" fmla="val 46690"/>
              <a:gd name="adj3" fmla="val 16667"/>
            </a:avLst>
          </a:prstGeom>
          <a:solidFill>
            <a:schemeClr val="bg1"/>
          </a:solidFill>
          <a:ln w="12700" cap="sq">
            <a:solidFill>
              <a:schemeClr val="tx1"/>
            </a:solidFill>
            <a:miter lim="800000"/>
            <a:headEnd/>
            <a:tailEnd/>
          </a:ln>
          <a:effectLst/>
          <a:extLst/>
        </p:spPr>
        <p:txBody>
          <a:bodyPr lIns="0" rIns="0" anchor="ctr"/>
          <a:lstStyle/>
          <a:p>
            <a:pPr algn="ctr"/>
            <a:r>
              <a:rPr lang="zh-CN" altLang="en-US" sz="1600" dirty="0">
                <a:latin typeface="楷体_GB2312" pitchFamily="49" charset="-122"/>
                <a:ea typeface="楷体_GB2312" pitchFamily="49" charset="-122"/>
              </a:rPr>
              <a:t>存储在计算机中的浮点数</a:t>
            </a:r>
          </a:p>
        </p:txBody>
      </p:sp>
    </p:spTree>
    <p:extLst>
      <p:ext uri="{BB962C8B-B14F-4D97-AF65-F5344CB8AC3E}">
        <p14:creationId xmlns:p14="http://schemas.microsoft.com/office/powerpoint/2010/main" val="182225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dissolve">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原码、反码与补码</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内容占位符 2"/>
          <p:cNvSpPr>
            <a:spLocks noGrp="1"/>
          </p:cNvSpPr>
          <p:nvPr>
            <p:ph idx="1"/>
          </p:nvPr>
        </p:nvSpPr>
        <p:spPr/>
        <p:txBody>
          <a:bodyPr/>
          <a:lstStyle/>
          <a:p>
            <a:pPr eaLnBrk="1" hangingPunct="1"/>
            <a:r>
              <a:rPr lang="zh-CN" altLang="en-US" dirty="0" smtClean="0"/>
              <a:t>正数的原码、反码与补码相同。</a:t>
            </a:r>
            <a:endParaRPr lang="en-US" altLang="zh-CN" dirty="0" smtClean="0"/>
          </a:p>
          <a:p>
            <a:pPr eaLnBrk="1" hangingPunct="1"/>
            <a:r>
              <a:rPr lang="zh-CN" altLang="en-US" dirty="0" smtClean="0"/>
              <a:t>原码由符号部分和数值部分组成。其中，符号部分正数用</a:t>
            </a:r>
            <a:r>
              <a:rPr lang="en-US" altLang="zh-CN" dirty="0" smtClean="0"/>
              <a:t>0</a:t>
            </a:r>
            <a:r>
              <a:rPr lang="zh-CN" altLang="en-US" dirty="0" smtClean="0"/>
              <a:t>表示，负数用</a:t>
            </a:r>
            <a:r>
              <a:rPr lang="en-US" altLang="zh-CN" dirty="0" smtClean="0"/>
              <a:t>1</a:t>
            </a:r>
            <a:r>
              <a:rPr lang="zh-CN" altLang="en-US" dirty="0" smtClean="0"/>
              <a:t>表示，数值部分是该数的绝对值的二进制数。</a:t>
            </a:r>
            <a:endParaRPr lang="en-US" altLang="zh-CN" dirty="0" smtClean="0"/>
          </a:p>
          <a:p>
            <a:pPr eaLnBrk="1" hangingPunct="1"/>
            <a:r>
              <a:rPr lang="zh-CN" altLang="en-US" dirty="0" smtClean="0"/>
              <a:t>负数的反码：符号位为</a:t>
            </a:r>
            <a:r>
              <a:rPr lang="en-US" altLang="zh-CN" dirty="0" smtClean="0"/>
              <a:t>1</a:t>
            </a:r>
            <a:r>
              <a:rPr lang="zh-CN" altLang="en-US" dirty="0" smtClean="0"/>
              <a:t>，其余位对应原码按位取反（即</a:t>
            </a:r>
            <a:r>
              <a:rPr lang="en-US" altLang="zh-CN" dirty="0" smtClean="0"/>
              <a:t>0</a:t>
            </a:r>
            <a:r>
              <a:rPr lang="zh-CN" altLang="en-US" dirty="0" smtClean="0"/>
              <a:t>变</a:t>
            </a:r>
            <a:r>
              <a:rPr lang="en-US" altLang="zh-CN" dirty="0" smtClean="0"/>
              <a:t>1</a:t>
            </a:r>
            <a:r>
              <a:rPr lang="zh-CN" altLang="en-US" dirty="0" smtClean="0"/>
              <a:t>，</a:t>
            </a:r>
            <a:r>
              <a:rPr lang="en-US" altLang="zh-CN" dirty="0" smtClean="0"/>
              <a:t>1</a:t>
            </a:r>
            <a:r>
              <a:rPr lang="zh-CN" altLang="en-US" dirty="0" smtClean="0"/>
              <a:t>变</a:t>
            </a:r>
            <a:r>
              <a:rPr lang="en-US" altLang="zh-CN" dirty="0" smtClean="0"/>
              <a:t>0</a:t>
            </a:r>
            <a:r>
              <a:rPr lang="zh-CN" altLang="en-US" dirty="0" smtClean="0"/>
              <a:t>）。</a:t>
            </a:r>
          </a:p>
          <a:p>
            <a:pPr eaLnBrk="1" hangingPunct="1"/>
            <a:r>
              <a:rPr lang="zh-CN" altLang="en-US" dirty="0" smtClean="0"/>
              <a:t>负数的补码是在反码上加</a:t>
            </a:r>
            <a:r>
              <a:rPr lang="en-US" altLang="zh-CN" dirty="0" smtClean="0"/>
              <a:t>1</a:t>
            </a:r>
            <a:r>
              <a:rPr lang="zh-CN" altLang="en-US" dirty="0" smtClean="0"/>
              <a:t>。</a:t>
            </a:r>
          </a:p>
          <a:p>
            <a:pPr eaLnBrk="1" hangingPunct="1"/>
            <a:endParaRPr lang="zh-CN" altLang="en-US" dirty="0" smtClean="0"/>
          </a:p>
        </p:txBody>
      </p:sp>
    </p:spTree>
    <p:extLst>
      <p:ext uri="{BB962C8B-B14F-4D97-AF65-F5344CB8AC3E}">
        <p14:creationId xmlns:p14="http://schemas.microsoft.com/office/powerpoint/2010/main" val="579169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原码、反码与补码</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t>【例</a:t>
            </a:r>
            <a:r>
              <a:rPr lang="en-US" altLang="zh-CN" dirty="0" smtClean="0"/>
              <a:t>1.</a:t>
            </a:r>
            <a:r>
              <a:rPr lang="en-US" altLang="zh-CN" b="1" dirty="0" smtClean="0"/>
              <a:t>8</a:t>
            </a:r>
            <a:r>
              <a:rPr lang="zh-CN" altLang="zh-CN" dirty="0" smtClean="0"/>
              <a:t>】写出</a:t>
            </a:r>
            <a:r>
              <a:rPr lang="en-US" altLang="zh-CN" dirty="0" smtClean="0"/>
              <a:t>13</a:t>
            </a:r>
            <a:r>
              <a:rPr lang="zh-CN" altLang="zh-CN" dirty="0" smtClean="0"/>
              <a:t>和</a:t>
            </a:r>
            <a:r>
              <a:rPr lang="en-US" altLang="zh-CN" dirty="0" smtClean="0"/>
              <a:t> –13</a:t>
            </a:r>
            <a:r>
              <a:rPr lang="zh-CN" altLang="zh-CN" dirty="0" smtClean="0"/>
              <a:t>的原码</a:t>
            </a:r>
            <a:r>
              <a:rPr lang="en-US" altLang="zh-CN" dirty="0" smtClean="0"/>
              <a:t>(</a:t>
            </a:r>
            <a:r>
              <a:rPr lang="zh-CN" altLang="zh-CN" dirty="0" smtClean="0"/>
              <a:t>取</a:t>
            </a:r>
            <a:r>
              <a:rPr lang="en-US" altLang="zh-CN" dirty="0" smtClean="0"/>
              <a:t>8</a:t>
            </a:r>
            <a:r>
              <a:rPr lang="zh-CN" altLang="zh-CN" dirty="0" smtClean="0"/>
              <a:t>位码长</a:t>
            </a:r>
            <a:r>
              <a:rPr lang="en-US" altLang="zh-CN" dirty="0" smtClean="0"/>
              <a:t>)</a:t>
            </a:r>
            <a:endParaRPr lang="zh-CN" altLang="zh-CN" dirty="0" smtClean="0"/>
          </a:p>
          <a:p>
            <a:pPr marL="0" indent="0">
              <a:buNone/>
            </a:pPr>
            <a:r>
              <a:rPr lang="zh-CN" altLang="zh-CN" dirty="0" smtClean="0"/>
              <a:t>解：因为</a:t>
            </a:r>
            <a:r>
              <a:rPr lang="en-US" altLang="zh-CN" dirty="0" smtClean="0"/>
              <a:t>13=(1101)</a:t>
            </a:r>
            <a:r>
              <a:rPr lang="en-US" altLang="zh-CN" baseline="-25000" dirty="0" smtClean="0"/>
              <a:t>2</a:t>
            </a:r>
            <a:r>
              <a:rPr lang="zh-CN" altLang="zh-CN" dirty="0" smtClean="0"/>
              <a:t>，所以</a:t>
            </a:r>
            <a:r>
              <a:rPr lang="en-US" altLang="zh-CN" dirty="0" smtClean="0"/>
              <a:t>13</a:t>
            </a:r>
            <a:r>
              <a:rPr lang="zh-CN" altLang="zh-CN" dirty="0" smtClean="0"/>
              <a:t>的原码是</a:t>
            </a:r>
            <a:r>
              <a:rPr lang="en-US" altLang="zh-CN" dirty="0" smtClean="0"/>
              <a:t>00001101</a:t>
            </a:r>
            <a:r>
              <a:rPr lang="zh-CN" altLang="zh-CN" dirty="0" smtClean="0"/>
              <a:t>，</a:t>
            </a:r>
            <a:r>
              <a:rPr lang="en-US" altLang="zh-CN" dirty="0" smtClean="0"/>
              <a:t>-13</a:t>
            </a:r>
            <a:r>
              <a:rPr lang="zh-CN" altLang="zh-CN" dirty="0" smtClean="0"/>
              <a:t>的原码是</a:t>
            </a:r>
            <a:r>
              <a:rPr lang="en-US" altLang="zh-CN" dirty="0" smtClean="0"/>
              <a:t>10001101</a:t>
            </a:r>
            <a:r>
              <a:rPr lang="zh-CN" altLang="zh-CN" dirty="0" smtClean="0"/>
              <a:t>。</a:t>
            </a:r>
          </a:p>
          <a:p>
            <a:pPr marL="0" indent="0">
              <a:buNone/>
            </a:pPr>
            <a:r>
              <a:rPr lang="zh-CN" altLang="zh-CN" dirty="0" smtClean="0"/>
              <a:t>【例</a:t>
            </a:r>
            <a:r>
              <a:rPr lang="en-US" altLang="zh-CN" dirty="0" smtClean="0"/>
              <a:t>1.</a:t>
            </a:r>
            <a:r>
              <a:rPr lang="en-US" altLang="zh-CN" b="1" dirty="0" smtClean="0"/>
              <a:t>9</a:t>
            </a:r>
            <a:r>
              <a:rPr lang="zh-CN" altLang="zh-CN" dirty="0" smtClean="0"/>
              <a:t>】写出</a:t>
            </a:r>
            <a:r>
              <a:rPr lang="en-US" altLang="zh-CN" dirty="0" smtClean="0"/>
              <a:t>13</a:t>
            </a:r>
            <a:r>
              <a:rPr lang="zh-CN" altLang="zh-CN" dirty="0" smtClean="0"/>
              <a:t>和</a:t>
            </a:r>
            <a:r>
              <a:rPr lang="en-US" altLang="zh-CN" dirty="0" smtClean="0"/>
              <a:t> –13</a:t>
            </a:r>
            <a:r>
              <a:rPr lang="zh-CN" altLang="zh-CN" dirty="0" smtClean="0"/>
              <a:t>的反码</a:t>
            </a:r>
            <a:r>
              <a:rPr lang="en-US" altLang="zh-CN" dirty="0" smtClean="0"/>
              <a:t>(</a:t>
            </a:r>
            <a:r>
              <a:rPr lang="zh-CN" altLang="zh-CN" dirty="0" smtClean="0"/>
              <a:t>取</a:t>
            </a:r>
            <a:r>
              <a:rPr lang="en-US" altLang="zh-CN" dirty="0" smtClean="0"/>
              <a:t>8</a:t>
            </a:r>
            <a:r>
              <a:rPr lang="zh-CN" altLang="zh-CN" dirty="0" smtClean="0"/>
              <a:t>位码长</a:t>
            </a:r>
            <a:r>
              <a:rPr lang="en-US" altLang="zh-CN" dirty="0" smtClean="0"/>
              <a:t>)</a:t>
            </a:r>
            <a:endParaRPr lang="zh-CN" altLang="zh-CN" dirty="0" smtClean="0"/>
          </a:p>
          <a:p>
            <a:pPr marL="0" indent="0">
              <a:buNone/>
            </a:pPr>
            <a:r>
              <a:rPr lang="zh-CN" altLang="zh-CN" dirty="0" smtClean="0"/>
              <a:t>解：因为</a:t>
            </a:r>
            <a:r>
              <a:rPr lang="en-US" altLang="zh-CN" dirty="0" smtClean="0"/>
              <a:t>13=(1101)</a:t>
            </a:r>
            <a:r>
              <a:rPr lang="en-US" altLang="zh-CN" baseline="-25000" dirty="0" smtClean="0"/>
              <a:t>2</a:t>
            </a:r>
            <a:r>
              <a:rPr lang="zh-CN" altLang="zh-CN" dirty="0" smtClean="0"/>
              <a:t>，所以</a:t>
            </a:r>
            <a:r>
              <a:rPr lang="en-US" altLang="zh-CN" dirty="0" smtClean="0"/>
              <a:t> 13</a:t>
            </a:r>
            <a:r>
              <a:rPr lang="zh-CN" altLang="zh-CN" dirty="0" smtClean="0"/>
              <a:t>的反码是</a:t>
            </a:r>
            <a:r>
              <a:rPr lang="en-US" altLang="zh-CN" dirty="0" smtClean="0"/>
              <a:t>00001101</a:t>
            </a:r>
            <a:r>
              <a:rPr lang="zh-CN" altLang="zh-CN" dirty="0" smtClean="0"/>
              <a:t>，</a:t>
            </a:r>
            <a:r>
              <a:rPr lang="en-US" altLang="zh-CN" dirty="0" smtClean="0"/>
              <a:t>-13</a:t>
            </a:r>
            <a:r>
              <a:rPr lang="zh-CN" altLang="zh-CN" dirty="0" smtClean="0"/>
              <a:t>的反码是</a:t>
            </a:r>
            <a:r>
              <a:rPr lang="en-US" altLang="zh-CN" dirty="0" smtClean="0"/>
              <a:t>11110010</a:t>
            </a:r>
            <a:r>
              <a:rPr lang="zh-CN" altLang="zh-CN" dirty="0" smtClean="0"/>
              <a:t>。</a:t>
            </a:r>
          </a:p>
          <a:p>
            <a:pPr marL="0" indent="0">
              <a:buNone/>
            </a:pPr>
            <a:r>
              <a:rPr lang="zh-CN" altLang="zh-CN" dirty="0" smtClean="0"/>
              <a:t>【例</a:t>
            </a:r>
            <a:r>
              <a:rPr lang="en-US" altLang="zh-CN" dirty="0" smtClean="0"/>
              <a:t>1.</a:t>
            </a:r>
            <a:r>
              <a:rPr lang="en-US" altLang="zh-CN" b="1" dirty="0" smtClean="0"/>
              <a:t>10</a:t>
            </a:r>
            <a:r>
              <a:rPr lang="zh-CN" altLang="zh-CN" dirty="0" smtClean="0"/>
              <a:t>】写出</a:t>
            </a:r>
            <a:r>
              <a:rPr lang="en-US" altLang="zh-CN" dirty="0" smtClean="0"/>
              <a:t>13</a:t>
            </a:r>
            <a:r>
              <a:rPr lang="zh-CN" altLang="zh-CN" dirty="0" smtClean="0"/>
              <a:t>和</a:t>
            </a:r>
            <a:r>
              <a:rPr lang="en-US" altLang="zh-CN" dirty="0" smtClean="0"/>
              <a:t> –13</a:t>
            </a:r>
            <a:r>
              <a:rPr lang="zh-CN" altLang="zh-CN" dirty="0" smtClean="0"/>
              <a:t>的补码</a:t>
            </a:r>
            <a:r>
              <a:rPr lang="en-US" altLang="zh-CN" dirty="0" smtClean="0"/>
              <a:t>(</a:t>
            </a:r>
            <a:r>
              <a:rPr lang="zh-CN" altLang="zh-CN" dirty="0" smtClean="0"/>
              <a:t>取</a:t>
            </a:r>
            <a:r>
              <a:rPr lang="en-US" altLang="zh-CN" dirty="0" smtClean="0"/>
              <a:t>8</a:t>
            </a:r>
            <a:r>
              <a:rPr lang="zh-CN" altLang="zh-CN" dirty="0" smtClean="0"/>
              <a:t>位码长</a:t>
            </a:r>
            <a:r>
              <a:rPr lang="en-US" altLang="zh-CN" dirty="0" smtClean="0"/>
              <a:t>)</a:t>
            </a:r>
            <a:endParaRPr lang="zh-CN" altLang="zh-CN" dirty="0" smtClean="0"/>
          </a:p>
          <a:p>
            <a:pPr marL="0" indent="0">
              <a:buNone/>
            </a:pPr>
            <a:r>
              <a:rPr lang="en-US" altLang="zh-CN" dirty="0" smtClean="0"/>
              <a:t> </a:t>
            </a:r>
            <a:r>
              <a:rPr lang="zh-CN" altLang="zh-CN" dirty="0" smtClean="0"/>
              <a:t>解：因为</a:t>
            </a:r>
            <a:r>
              <a:rPr lang="en-US" altLang="zh-CN" dirty="0" smtClean="0"/>
              <a:t>13=(1101)</a:t>
            </a:r>
            <a:r>
              <a:rPr lang="en-US" altLang="zh-CN" baseline="-25000" dirty="0" smtClean="0"/>
              <a:t>2</a:t>
            </a:r>
            <a:r>
              <a:rPr lang="zh-CN" altLang="zh-CN" dirty="0" smtClean="0"/>
              <a:t>，所以</a:t>
            </a:r>
            <a:r>
              <a:rPr lang="en-US" altLang="zh-CN" dirty="0" smtClean="0"/>
              <a:t> 13</a:t>
            </a:r>
            <a:r>
              <a:rPr lang="zh-CN" altLang="zh-CN" dirty="0" smtClean="0"/>
              <a:t>的补码是</a:t>
            </a:r>
            <a:r>
              <a:rPr lang="en-US" altLang="zh-CN" dirty="0" smtClean="0"/>
              <a:t>00001101</a:t>
            </a:r>
            <a:r>
              <a:rPr lang="zh-CN" altLang="zh-CN" dirty="0" smtClean="0"/>
              <a:t>，</a:t>
            </a:r>
            <a:r>
              <a:rPr lang="en-US" altLang="zh-CN" dirty="0" smtClean="0"/>
              <a:t>-13</a:t>
            </a:r>
            <a:r>
              <a:rPr lang="zh-CN" altLang="zh-CN" dirty="0" smtClean="0"/>
              <a:t>的补码是</a:t>
            </a:r>
            <a:r>
              <a:rPr lang="en-US" altLang="zh-CN" dirty="0" smtClean="0"/>
              <a:t>11110011</a:t>
            </a:r>
            <a:r>
              <a:rPr lang="zh-CN" altLang="zh-CN" dirty="0" smtClean="0"/>
              <a:t>。</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p:txBody>
          <a:bodyPr/>
          <a:lstStyle/>
          <a:p>
            <a:r>
              <a:rPr lang="zh-CN" altLang="zh-CN" b="1" dirty="0" smtClean="0"/>
              <a:t>计算机中英文字符的表示</a:t>
            </a:r>
            <a:endParaRPr lang="zh-CN" altLang="en-US" dirty="0"/>
          </a:p>
        </p:txBody>
      </p:sp>
      <p:sp>
        <p:nvSpPr>
          <p:cNvPr id="7" name="Text Box 9"/>
          <p:cNvSpPr txBox="1">
            <a:spLocks noChangeArrowheads="1"/>
          </p:cNvSpPr>
          <p:nvPr/>
        </p:nvSpPr>
        <p:spPr bwMode="auto">
          <a:xfrm>
            <a:off x="468313" y="1461721"/>
            <a:ext cx="8207375" cy="1654175"/>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en-US" altLang="zh-CN" sz="2000" dirty="0">
                <a:solidFill>
                  <a:srgbClr val="800000"/>
                </a:solidFill>
                <a:latin typeface="楷体_GB2312" pitchFamily="49" charset="-122"/>
                <a:ea typeface="楷体_GB2312" pitchFamily="49" charset="-122"/>
              </a:rPr>
              <a:t>1</a:t>
            </a:r>
            <a:r>
              <a:rPr lang="zh-CN" altLang="en-US" sz="2000" dirty="0">
                <a:solidFill>
                  <a:srgbClr val="800000"/>
                </a:solidFill>
                <a:latin typeface="楷体_GB2312" pitchFamily="49" charset="-122"/>
                <a:ea typeface="楷体_GB2312" pitchFamily="49" charset="-122"/>
              </a:rPr>
              <a:t>．</a:t>
            </a:r>
            <a:r>
              <a:rPr lang="en-US" altLang="zh-CN" sz="2000" dirty="0">
                <a:solidFill>
                  <a:srgbClr val="800000"/>
                </a:solidFill>
                <a:latin typeface="楷体_GB2312" pitchFamily="49" charset="-122"/>
                <a:ea typeface="楷体_GB2312" pitchFamily="49" charset="-122"/>
              </a:rPr>
              <a:t>ASCII</a:t>
            </a:r>
            <a:r>
              <a:rPr lang="zh-CN" altLang="en-US" sz="2000" dirty="0">
                <a:solidFill>
                  <a:srgbClr val="800000"/>
                </a:solidFill>
                <a:latin typeface="楷体_GB2312" pitchFamily="49" charset="-122"/>
                <a:ea typeface="楷体_GB2312" pitchFamily="49" charset="-122"/>
              </a:rPr>
              <a:t>码</a:t>
            </a:r>
          </a:p>
          <a:p>
            <a:pPr eaLnBrk="1" hangingPunct="1"/>
            <a:r>
              <a:rPr lang="zh-CN" altLang="en-US" sz="2000" dirty="0">
                <a:solidFill>
                  <a:srgbClr val="000099"/>
                </a:solidFill>
                <a:latin typeface="楷体_GB2312" pitchFamily="49" charset="-122"/>
                <a:ea typeface="楷体_GB2312" pitchFamily="49" charset="-122"/>
              </a:rPr>
              <a:t>    </a:t>
            </a:r>
            <a:r>
              <a:rPr lang="en-US" altLang="zh-CN" sz="2000" dirty="0">
                <a:solidFill>
                  <a:srgbClr val="000099"/>
                </a:solidFill>
                <a:latin typeface="楷体_GB2312" pitchFamily="49" charset="-122"/>
                <a:ea typeface="楷体_GB2312" pitchFamily="49" charset="-122"/>
              </a:rPr>
              <a:t>ASCII</a:t>
            </a:r>
            <a:r>
              <a:rPr lang="zh-CN" altLang="en-US" sz="2000" dirty="0">
                <a:solidFill>
                  <a:srgbClr val="000099"/>
                </a:solidFill>
                <a:latin typeface="楷体_GB2312" pitchFamily="49" charset="-122"/>
                <a:ea typeface="楷体_GB2312" pitchFamily="49" charset="-122"/>
              </a:rPr>
              <a:t>码是美国标准信息交换码，被国际标准化组织指定为国际标准。</a:t>
            </a:r>
            <a:r>
              <a:rPr lang="en-US" altLang="zh-CN" sz="2000" dirty="0" err="1">
                <a:solidFill>
                  <a:srgbClr val="000099"/>
                </a:solidFill>
                <a:latin typeface="楷体_GB2312" pitchFamily="49" charset="-122"/>
                <a:ea typeface="楷体_GB2312" pitchFamily="49" charset="-122"/>
              </a:rPr>
              <a:t>ASCⅡ</a:t>
            </a:r>
            <a:r>
              <a:rPr lang="zh-CN" altLang="en-US" sz="2000" dirty="0">
                <a:solidFill>
                  <a:srgbClr val="000099"/>
                </a:solidFill>
                <a:latin typeface="楷体_GB2312" pitchFamily="49" charset="-122"/>
                <a:ea typeface="楷体_GB2312" pitchFamily="49" charset="-122"/>
              </a:rPr>
              <a:t>码有</a:t>
            </a:r>
            <a:r>
              <a:rPr lang="en-US" altLang="zh-CN" sz="2000" dirty="0">
                <a:solidFill>
                  <a:srgbClr val="000099"/>
                </a:solidFill>
                <a:latin typeface="楷体_GB2312" pitchFamily="49" charset="-122"/>
                <a:ea typeface="楷体_GB2312" pitchFamily="49" charset="-122"/>
              </a:rPr>
              <a:t>7</a:t>
            </a:r>
            <a:r>
              <a:rPr lang="zh-CN" altLang="en-US" sz="2000" dirty="0">
                <a:solidFill>
                  <a:srgbClr val="000099"/>
                </a:solidFill>
                <a:latin typeface="楷体_GB2312" pitchFamily="49" charset="-122"/>
                <a:ea typeface="楷体_GB2312" pitchFamily="49" charset="-122"/>
              </a:rPr>
              <a:t>位码和</a:t>
            </a:r>
            <a:r>
              <a:rPr lang="en-US" altLang="zh-CN" sz="2000" dirty="0">
                <a:solidFill>
                  <a:srgbClr val="000099"/>
                </a:solidFill>
                <a:latin typeface="楷体_GB2312" pitchFamily="49" charset="-122"/>
                <a:ea typeface="楷体_GB2312" pitchFamily="49" charset="-122"/>
              </a:rPr>
              <a:t>8</a:t>
            </a:r>
            <a:r>
              <a:rPr lang="zh-CN" altLang="en-US" sz="2000" dirty="0">
                <a:solidFill>
                  <a:srgbClr val="000099"/>
                </a:solidFill>
                <a:latin typeface="楷体_GB2312" pitchFamily="49" charset="-122"/>
                <a:ea typeface="楷体_GB2312" pitchFamily="49" charset="-122"/>
              </a:rPr>
              <a:t>位码两种版本。</a:t>
            </a:r>
            <a:r>
              <a:rPr lang="zh-CN" altLang="en-US" sz="2000" dirty="0">
                <a:solidFill>
                  <a:srgbClr val="800000"/>
                </a:solidFill>
                <a:latin typeface="楷体_GB2312" pitchFamily="49" charset="-122"/>
                <a:ea typeface="楷体_GB2312" pitchFamily="49" charset="-122"/>
              </a:rPr>
              <a:t>国际通用的</a:t>
            </a:r>
            <a:r>
              <a:rPr lang="en-US" altLang="zh-CN" sz="2000" dirty="0">
                <a:solidFill>
                  <a:srgbClr val="800000"/>
                </a:solidFill>
                <a:latin typeface="楷体_GB2312" pitchFamily="49" charset="-122"/>
                <a:ea typeface="楷体_GB2312" pitchFamily="49" charset="-122"/>
              </a:rPr>
              <a:t>7</a:t>
            </a:r>
            <a:r>
              <a:rPr lang="zh-CN" altLang="en-US" sz="2000" dirty="0">
                <a:solidFill>
                  <a:srgbClr val="800000"/>
                </a:solidFill>
                <a:latin typeface="楷体_GB2312" pitchFamily="49" charset="-122"/>
                <a:ea typeface="楷体_GB2312" pitchFamily="49" charset="-122"/>
              </a:rPr>
              <a:t>位</a:t>
            </a:r>
            <a:r>
              <a:rPr lang="en-US" altLang="zh-CN" sz="2000" dirty="0" err="1">
                <a:solidFill>
                  <a:srgbClr val="800000"/>
                </a:solidFill>
                <a:latin typeface="楷体_GB2312" pitchFamily="49" charset="-122"/>
                <a:ea typeface="楷体_GB2312" pitchFamily="49" charset="-122"/>
              </a:rPr>
              <a:t>ASCⅡ</a:t>
            </a:r>
            <a:r>
              <a:rPr lang="zh-CN" altLang="en-US" sz="2000" dirty="0">
                <a:solidFill>
                  <a:srgbClr val="800000"/>
                </a:solidFill>
                <a:latin typeface="楷体_GB2312" pitchFamily="49" charset="-122"/>
                <a:ea typeface="楷体_GB2312" pitchFamily="49" charset="-122"/>
              </a:rPr>
              <a:t>码是用</a:t>
            </a:r>
            <a:r>
              <a:rPr lang="en-US" altLang="zh-CN" sz="2000" dirty="0">
                <a:solidFill>
                  <a:srgbClr val="800000"/>
                </a:solidFill>
                <a:latin typeface="楷体_GB2312" pitchFamily="49" charset="-122"/>
                <a:ea typeface="楷体_GB2312" pitchFamily="49" charset="-122"/>
              </a:rPr>
              <a:t>7</a:t>
            </a:r>
            <a:r>
              <a:rPr lang="zh-CN" altLang="en-US" sz="2000" dirty="0">
                <a:solidFill>
                  <a:srgbClr val="800000"/>
                </a:solidFill>
                <a:latin typeface="楷体_GB2312" pitchFamily="49" charset="-122"/>
                <a:ea typeface="楷体_GB2312" pitchFamily="49" charset="-122"/>
              </a:rPr>
              <a:t>位二进制数表示一个字符的编码，</a:t>
            </a:r>
            <a:r>
              <a:rPr lang="zh-CN" altLang="en-US" sz="2000" dirty="0">
                <a:solidFill>
                  <a:srgbClr val="000099"/>
                </a:solidFill>
                <a:latin typeface="楷体_GB2312" pitchFamily="49" charset="-122"/>
                <a:ea typeface="楷体_GB2312" pitchFamily="49" charset="-122"/>
              </a:rPr>
              <a:t>其编码范围从</a:t>
            </a:r>
            <a:r>
              <a:rPr lang="en-US" altLang="zh-CN" sz="2000" dirty="0">
                <a:solidFill>
                  <a:srgbClr val="000099"/>
                </a:solidFill>
                <a:latin typeface="楷体_GB2312" pitchFamily="49" charset="-122"/>
                <a:ea typeface="楷体_GB2312" pitchFamily="49" charset="-122"/>
              </a:rPr>
              <a:t>0000000B</a:t>
            </a:r>
            <a:r>
              <a:rPr lang="zh-CN" altLang="en-US" sz="2000" dirty="0">
                <a:solidFill>
                  <a:srgbClr val="000099"/>
                </a:solidFill>
                <a:latin typeface="楷体_GB2312" pitchFamily="49" charset="-122"/>
                <a:ea typeface="楷体_GB2312" pitchFamily="49" charset="-122"/>
              </a:rPr>
              <a:t>～</a:t>
            </a:r>
            <a:r>
              <a:rPr lang="en-US" altLang="zh-CN" sz="2000" dirty="0">
                <a:solidFill>
                  <a:srgbClr val="000099"/>
                </a:solidFill>
                <a:latin typeface="楷体_GB2312" pitchFamily="49" charset="-122"/>
                <a:ea typeface="楷体_GB2312" pitchFamily="49" charset="-122"/>
              </a:rPr>
              <a:t>1111111B</a:t>
            </a:r>
            <a:r>
              <a:rPr lang="zh-CN" altLang="en-US" sz="2000" dirty="0">
                <a:solidFill>
                  <a:srgbClr val="000099"/>
                </a:solidFill>
                <a:latin typeface="楷体_GB2312" pitchFamily="49" charset="-122"/>
                <a:ea typeface="楷体_GB2312" pitchFamily="49" charset="-122"/>
              </a:rPr>
              <a:t>，</a:t>
            </a:r>
            <a:r>
              <a:rPr lang="zh-CN" altLang="en-US" sz="2000" dirty="0">
                <a:solidFill>
                  <a:srgbClr val="800000"/>
                </a:solidFill>
                <a:latin typeface="楷体_GB2312" pitchFamily="49" charset="-122"/>
                <a:ea typeface="楷体_GB2312" pitchFamily="49" charset="-122"/>
              </a:rPr>
              <a:t>共有</a:t>
            </a:r>
            <a:r>
              <a:rPr lang="en-US" altLang="zh-CN" sz="2000" dirty="0">
                <a:solidFill>
                  <a:srgbClr val="800000"/>
                </a:solidFill>
                <a:latin typeface="楷体_GB2312" pitchFamily="49" charset="-122"/>
                <a:ea typeface="楷体_GB2312" pitchFamily="49" charset="-122"/>
              </a:rPr>
              <a:t>2</a:t>
            </a:r>
            <a:r>
              <a:rPr lang="en-US" altLang="zh-CN" sz="2000" baseline="30000" dirty="0">
                <a:solidFill>
                  <a:srgbClr val="800000"/>
                </a:solidFill>
                <a:latin typeface="楷体_GB2312" pitchFamily="49" charset="-122"/>
                <a:ea typeface="楷体_GB2312" pitchFamily="49" charset="-122"/>
              </a:rPr>
              <a:t>7</a:t>
            </a:r>
            <a:r>
              <a:rPr lang="zh-CN" altLang="en-US" sz="2000" dirty="0">
                <a:solidFill>
                  <a:srgbClr val="800000"/>
                </a:solidFill>
                <a:latin typeface="楷体_GB2312" pitchFamily="49" charset="-122"/>
                <a:ea typeface="楷体_GB2312" pitchFamily="49" charset="-122"/>
              </a:rPr>
              <a:t>（</a:t>
            </a:r>
            <a:r>
              <a:rPr lang="en-US" altLang="zh-CN" sz="2000" dirty="0">
                <a:solidFill>
                  <a:srgbClr val="800000"/>
                </a:solidFill>
                <a:latin typeface="楷体_GB2312" pitchFamily="49" charset="-122"/>
                <a:ea typeface="楷体_GB2312" pitchFamily="49" charset="-122"/>
              </a:rPr>
              <a:t>128</a:t>
            </a:r>
            <a:r>
              <a:rPr lang="zh-CN" altLang="en-US" sz="2000" dirty="0">
                <a:solidFill>
                  <a:srgbClr val="800000"/>
                </a:solidFill>
                <a:latin typeface="楷体_GB2312" pitchFamily="49" charset="-122"/>
                <a:ea typeface="楷体_GB2312" pitchFamily="49" charset="-122"/>
              </a:rPr>
              <a:t>）个不同的编码，相应可以表示</a:t>
            </a:r>
            <a:r>
              <a:rPr lang="en-US" altLang="zh-CN" sz="2000" dirty="0">
                <a:solidFill>
                  <a:srgbClr val="800000"/>
                </a:solidFill>
                <a:latin typeface="楷体_GB2312" pitchFamily="49" charset="-122"/>
                <a:ea typeface="楷体_GB2312" pitchFamily="49" charset="-122"/>
              </a:rPr>
              <a:t>128</a:t>
            </a:r>
            <a:r>
              <a:rPr lang="zh-CN" altLang="en-US" sz="2000" dirty="0">
                <a:solidFill>
                  <a:srgbClr val="800000"/>
                </a:solidFill>
                <a:latin typeface="楷体_GB2312" pitchFamily="49" charset="-122"/>
                <a:ea typeface="楷体_GB2312" pitchFamily="49" charset="-122"/>
              </a:rPr>
              <a:t>个不同字符的编码</a:t>
            </a:r>
            <a:r>
              <a:rPr lang="zh-CN" altLang="en-US" sz="2000" dirty="0">
                <a:solidFill>
                  <a:srgbClr val="000099"/>
                </a:solidFill>
                <a:latin typeface="楷体_GB2312" pitchFamily="49" charset="-122"/>
                <a:ea typeface="楷体_GB2312" pitchFamily="49" charset="-122"/>
              </a:rPr>
              <a:t>。 </a:t>
            </a:r>
          </a:p>
        </p:txBody>
      </p:sp>
      <p:sp>
        <p:nvSpPr>
          <p:cNvPr id="8" name="Text Box 10"/>
          <p:cNvSpPr txBox="1">
            <a:spLocks noChangeArrowheads="1"/>
          </p:cNvSpPr>
          <p:nvPr/>
        </p:nvSpPr>
        <p:spPr bwMode="auto">
          <a:xfrm>
            <a:off x="468313" y="3501008"/>
            <a:ext cx="3816350" cy="1228725"/>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r>
              <a:rPr lang="zh-CN" altLang="en-US" sz="1800">
                <a:solidFill>
                  <a:srgbClr val="990000"/>
                </a:solidFill>
                <a:latin typeface="楷体_GB2312" pitchFamily="49" charset="-122"/>
                <a:ea typeface="楷体_GB2312" pitchFamily="49" charset="-122"/>
              </a:rPr>
              <a:t>空格      </a:t>
            </a:r>
            <a:r>
              <a:rPr lang="en-US" altLang="zh-CN" sz="1800">
                <a:solidFill>
                  <a:srgbClr val="990000"/>
                </a:solidFill>
                <a:latin typeface="楷体_GB2312" pitchFamily="49" charset="-122"/>
                <a:ea typeface="楷体_GB2312" pitchFamily="49" charset="-122"/>
              </a:rPr>
              <a:t>20H           32</a:t>
            </a:r>
          </a:p>
          <a:p>
            <a:pPr eaLnBrk="1" hangingPunct="1"/>
            <a:r>
              <a:rPr lang="en-US" altLang="zh-CN" sz="1800">
                <a:solidFill>
                  <a:srgbClr val="990000"/>
                </a:solidFill>
                <a:latin typeface="楷体_GB2312" pitchFamily="49" charset="-122"/>
                <a:ea typeface="楷体_GB2312" pitchFamily="49" charset="-122"/>
              </a:rPr>
              <a:t>0</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9      30H</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39H      48</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57</a:t>
            </a:r>
          </a:p>
          <a:p>
            <a:pPr eaLnBrk="1" hangingPunct="1"/>
            <a:r>
              <a:rPr lang="en-US" altLang="zh-CN" sz="1800">
                <a:solidFill>
                  <a:srgbClr val="990000"/>
                </a:solidFill>
                <a:latin typeface="楷体_GB2312" pitchFamily="49" charset="-122"/>
                <a:ea typeface="楷体_GB2312" pitchFamily="49" charset="-122"/>
              </a:rPr>
              <a:t>A</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Z      41H</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5AH      65</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90</a:t>
            </a:r>
          </a:p>
          <a:p>
            <a:pPr eaLnBrk="1" hangingPunct="1"/>
            <a:r>
              <a:rPr lang="en-US" altLang="zh-CN" sz="1800">
                <a:solidFill>
                  <a:srgbClr val="990000"/>
                </a:solidFill>
                <a:latin typeface="楷体_GB2312" pitchFamily="49" charset="-122"/>
                <a:ea typeface="楷体_GB2312" pitchFamily="49" charset="-122"/>
              </a:rPr>
              <a:t>a</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z      61H</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7AH      97</a:t>
            </a:r>
            <a:r>
              <a:rPr lang="zh-CN" altLang="en-US" sz="1800">
                <a:solidFill>
                  <a:srgbClr val="990000"/>
                </a:solidFill>
                <a:latin typeface="楷体_GB2312" pitchFamily="49" charset="-122"/>
                <a:ea typeface="楷体_GB2312" pitchFamily="49" charset="-122"/>
              </a:rPr>
              <a:t>～</a:t>
            </a:r>
            <a:r>
              <a:rPr lang="en-US" altLang="zh-CN" sz="1800">
                <a:solidFill>
                  <a:srgbClr val="990000"/>
                </a:solidFill>
                <a:latin typeface="楷体_GB2312" pitchFamily="49" charset="-122"/>
                <a:ea typeface="楷体_GB2312" pitchFamily="49" charset="-122"/>
              </a:rPr>
              <a:t>122</a:t>
            </a:r>
          </a:p>
        </p:txBody>
      </p:sp>
      <p:sp>
        <p:nvSpPr>
          <p:cNvPr id="9" name="Text Box 11"/>
          <p:cNvSpPr txBox="1">
            <a:spLocks noChangeArrowheads="1"/>
          </p:cNvSpPr>
          <p:nvPr/>
        </p:nvSpPr>
        <p:spPr bwMode="auto">
          <a:xfrm>
            <a:off x="4356100" y="3501008"/>
            <a:ext cx="4319588" cy="928688"/>
          </a:xfrm>
          <a:prstGeom prst="rect">
            <a:avLst/>
          </a:prstGeom>
          <a:noFill/>
          <a:ln w="381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20000"/>
              </a:lnSpc>
              <a:spcBef>
                <a:spcPct val="50000"/>
              </a:spcBef>
            </a:pPr>
            <a:r>
              <a:rPr lang="zh-CN" altLang="en-US" sz="1800">
                <a:solidFill>
                  <a:srgbClr val="800000"/>
                </a:solidFill>
                <a:latin typeface="楷体_GB2312" pitchFamily="49" charset="-122"/>
                <a:ea typeface="楷体_GB2312" pitchFamily="49" charset="-122"/>
              </a:rPr>
              <a:t>控制字符</a:t>
            </a:r>
            <a:r>
              <a:rPr lang="en-US" altLang="zh-CN" sz="1800">
                <a:solidFill>
                  <a:srgbClr val="800000"/>
                </a:solidFill>
                <a:latin typeface="楷体_GB2312" pitchFamily="49" charset="-122"/>
                <a:ea typeface="楷体_GB2312" pitchFamily="49" charset="-122"/>
              </a:rPr>
              <a:t>:0</a:t>
            </a:r>
            <a:r>
              <a:rPr lang="zh-CN" altLang="en-US" sz="1800">
                <a:solidFill>
                  <a:srgbClr val="800000"/>
                </a:solidFill>
                <a:latin typeface="楷体_GB2312" pitchFamily="49" charset="-122"/>
                <a:ea typeface="楷体_GB2312" pitchFamily="49" charset="-122"/>
              </a:rPr>
              <a:t>～</a:t>
            </a:r>
            <a:r>
              <a:rPr lang="en-US" altLang="zh-CN" sz="1800">
                <a:solidFill>
                  <a:srgbClr val="800000"/>
                </a:solidFill>
                <a:latin typeface="楷体_GB2312" pitchFamily="49" charset="-122"/>
                <a:ea typeface="楷体_GB2312" pitchFamily="49" charset="-122"/>
              </a:rPr>
              <a:t>32,127;</a:t>
            </a:r>
            <a:r>
              <a:rPr lang="zh-CN" altLang="en-US" sz="1800">
                <a:solidFill>
                  <a:srgbClr val="800000"/>
                </a:solidFill>
                <a:latin typeface="楷体_GB2312" pitchFamily="49" charset="-122"/>
                <a:ea typeface="楷体_GB2312" pitchFamily="49" charset="-122"/>
              </a:rPr>
              <a:t>普通字符</a:t>
            </a:r>
            <a:r>
              <a:rPr lang="en-US" altLang="zh-CN" sz="1800">
                <a:solidFill>
                  <a:srgbClr val="800000"/>
                </a:solidFill>
                <a:latin typeface="楷体_GB2312" pitchFamily="49" charset="-122"/>
                <a:ea typeface="楷体_GB2312" pitchFamily="49" charset="-122"/>
              </a:rPr>
              <a:t>:94</a:t>
            </a:r>
            <a:r>
              <a:rPr lang="zh-CN" altLang="en-US" sz="1800">
                <a:solidFill>
                  <a:srgbClr val="800000"/>
                </a:solidFill>
                <a:latin typeface="楷体_GB2312" pitchFamily="49" charset="-122"/>
                <a:ea typeface="楷体_GB2312" pitchFamily="49" charset="-122"/>
              </a:rPr>
              <a:t>个</a:t>
            </a:r>
          </a:p>
          <a:p>
            <a:pPr eaLnBrk="1" hangingPunct="1">
              <a:lnSpc>
                <a:spcPct val="120000"/>
              </a:lnSpc>
              <a:spcBef>
                <a:spcPct val="50000"/>
              </a:spcBef>
            </a:pPr>
            <a:r>
              <a:rPr lang="zh-CN" altLang="en-US" sz="1800">
                <a:solidFill>
                  <a:srgbClr val="800000"/>
                </a:solidFill>
                <a:latin typeface="楷体_GB2312" pitchFamily="49" charset="-122"/>
                <a:ea typeface="楷体_GB2312" pitchFamily="49" charset="-122"/>
              </a:rPr>
              <a:t>每个字符占一个字节</a:t>
            </a:r>
            <a:r>
              <a:rPr lang="en-US" altLang="zh-CN" sz="1800">
                <a:solidFill>
                  <a:srgbClr val="800000"/>
                </a:solidFill>
                <a:latin typeface="楷体_GB2312" pitchFamily="49" charset="-122"/>
                <a:ea typeface="楷体_GB2312" pitchFamily="49" charset="-122"/>
              </a:rPr>
              <a:t>,</a:t>
            </a:r>
            <a:r>
              <a:rPr lang="zh-CN" altLang="en-US" sz="1800">
                <a:solidFill>
                  <a:srgbClr val="800000"/>
                </a:solidFill>
                <a:latin typeface="楷体_GB2312" pitchFamily="49" charset="-122"/>
                <a:ea typeface="楷体_GB2312" pitchFamily="49" charset="-122"/>
              </a:rPr>
              <a:t>用</a:t>
            </a:r>
            <a:r>
              <a:rPr lang="en-US" altLang="zh-CN" sz="1800">
                <a:solidFill>
                  <a:srgbClr val="800000"/>
                </a:solidFill>
                <a:latin typeface="楷体_GB2312" pitchFamily="49" charset="-122"/>
                <a:ea typeface="楷体_GB2312" pitchFamily="49" charset="-122"/>
              </a:rPr>
              <a:t>7</a:t>
            </a:r>
            <a:r>
              <a:rPr lang="zh-CN" altLang="en-US" sz="1800">
                <a:solidFill>
                  <a:srgbClr val="800000"/>
                </a:solidFill>
                <a:latin typeface="楷体_GB2312" pitchFamily="49" charset="-122"/>
                <a:ea typeface="楷体_GB2312" pitchFamily="49" charset="-122"/>
              </a:rPr>
              <a:t>位</a:t>
            </a:r>
            <a:r>
              <a:rPr lang="en-US" altLang="zh-CN" sz="1800">
                <a:solidFill>
                  <a:srgbClr val="800000"/>
                </a:solidFill>
                <a:latin typeface="楷体_GB2312" pitchFamily="49" charset="-122"/>
                <a:ea typeface="楷体_GB2312" pitchFamily="49" charset="-122"/>
              </a:rPr>
              <a:t>,</a:t>
            </a:r>
            <a:r>
              <a:rPr lang="zh-CN" altLang="en-US" sz="1800">
                <a:solidFill>
                  <a:srgbClr val="800000"/>
                </a:solidFill>
                <a:latin typeface="楷体_GB2312" pitchFamily="49" charset="-122"/>
                <a:ea typeface="楷体_GB2312" pitchFamily="49" charset="-122"/>
              </a:rPr>
              <a:t>最高位为</a:t>
            </a:r>
            <a:r>
              <a:rPr lang="en-US" altLang="zh-CN" sz="1800">
                <a:solidFill>
                  <a:srgbClr val="800000"/>
                </a:solidFill>
                <a:latin typeface="楷体_GB2312" pitchFamily="49" charset="-122"/>
                <a:ea typeface="楷体_GB2312" pitchFamily="49" charset="-122"/>
              </a:rPr>
              <a:t>0</a:t>
            </a:r>
          </a:p>
        </p:txBody>
      </p:sp>
    </p:spTree>
    <p:extLst>
      <p:ext uri="{BB962C8B-B14F-4D97-AF65-F5344CB8AC3E}">
        <p14:creationId xmlns:p14="http://schemas.microsoft.com/office/powerpoint/2010/main" val="143068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half" idx="10"/>
          </p:nvPr>
        </p:nvSpPr>
        <p:spPr/>
        <p:txBody>
          <a:bodyPr/>
          <a:lstStyle/>
          <a:p>
            <a:r>
              <a:rPr lang="zh-CN" altLang="en-US" dirty="0" smtClean="0"/>
              <a:t>网络与计算中心</a:t>
            </a:r>
            <a:endParaRPr lang="en-US" altLang="zh-CN" dirty="0" smtClean="0"/>
          </a:p>
        </p:txBody>
      </p:sp>
      <p:sp>
        <p:nvSpPr>
          <p:cNvPr id="9218" name="Rectangle 2"/>
          <p:cNvSpPr>
            <a:spLocks noGrp="1" noChangeArrowheads="1"/>
          </p:cNvSpPr>
          <p:nvPr>
            <p:ph type="title"/>
          </p:nvPr>
        </p:nvSpPr>
        <p:spPr/>
        <p:txBody>
          <a:bodyPr/>
          <a:lstStyle/>
          <a:p>
            <a:r>
              <a:rPr lang="zh-CN" altLang="en-US" b="1" dirty="0" smtClean="0">
                <a:latin typeface="华文隶书" pitchFamily="2" charset="-122"/>
                <a:ea typeface="华文隶书" pitchFamily="2" charset="-122"/>
              </a:rPr>
              <a:t>第</a:t>
            </a:r>
            <a:r>
              <a:rPr lang="en-US" altLang="zh-CN" b="1" dirty="0" smtClean="0">
                <a:latin typeface="华文隶书" pitchFamily="2" charset="-122"/>
                <a:ea typeface="华文隶书" pitchFamily="2" charset="-122"/>
              </a:rPr>
              <a:t>1</a:t>
            </a:r>
            <a:r>
              <a:rPr lang="zh-CN" altLang="en-US" b="1" dirty="0" smtClean="0">
                <a:latin typeface="华文隶书" pitchFamily="2" charset="-122"/>
                <a:ea typeface="华文隶书" pitchFamily="2" charset="-122"/>
              </a:rPr>
              <a:t>章  计算机基础知识</a:t>
            </a:r>
            <a:r>
              <a:rPr lang="zh-CN" altLang="en-US" b="1" dirty="0" smtClean="0">
                <a:ea typeface="宋体" charset="-122"/>
              </a:rPr>
              <a:t> </a:t>
            </a:r>
            <a:endParaRPr lang="en-US" altLang="zh-CN" b="1" dirty="0">
              <a:ea typeface="宋体" charset="-122"/>
            </a:endParaRPr>
          </a:p>
        </p:txBody>
      </p:sp>
      <p:sp>
        <p:nvSpPr>
          <p:cNvPr id="9219" name="AutoShape 3"/>
          <p:cNvSpPr>
            <a:spLocks noChangeArrowheads="1"/>
          </p:cNvSpPr>
          <p:nvPr/>
        </p:nvSpPr>
        <p:spPr bwMode="gray">
          <a:xfrm>
            <a:off x="2667000" y="2209800"/>
            <a:ext cx="4343400"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0" name="AutoShape 4"/>
          <p:cNvSpPr>
            <a:spLocks noChangeArrowheads="1"/>
          </p:cNvSpPr>
          <p:nvPr/>
        </p:nvSpPr>
        <p:spPr bwMode="gray">
          <a:xfrm>
            <a:off x="2286000" y="2090738"/>
            <a:ext cx="685800" cy="685800"/>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1" name="Text Box 5"/>
          <p:cNvSpPr txBox="1">
            <a:spLocks noChangeArrowheads="1"/>
          </p:cNvSpPr>
          <p:nvPr/>
        </p:nvSpPr>
        <p:spPr bwMode="gray">
          <a:xfrm>
            <a:off x="2888916" y="22653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本  章  概  述</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22" name="Text Box 6"/>
          <p:cNvSpPr txBox="1">
            <a:spLocks noChangeArrowheads="1"/>
          </p:cNvSpPr>
          <p:nvPr/>
        </p:nvSpPr>
        <p:spPr bwMode="gray">
          <a:xfrm>
            <a:off x="2439988" y="21891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1</a:t>
            </a:r>
          </a:p>
        </p:txBody>
      </p:sp>
      <p:sp>
        <p:nvSpPr>
          <p:cNvPr id="9223" name="AutoShape 7"/>
          <p:cNvSpPr>
            <a:spLocks noChangeArrowheads="1"/>
          </p:cNvSpPr>
          <p:nvPr/>
        </p:nvSpPr>
        <p:spPr bwMode="gray">
          <a:xfrm>
            <a:off x="2667000" y="3048000"/>
            <a:ext cx="4343400" cy="45720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4" name="AutoShape 8"/>
          <p:cNvSpPr>
            <a:spLocks noChangeArrowheads="1"/>
          </p:cNvSpPr>
          <p:nvPr/>
        </p:nvSpPr>
        <p:spPr bwMode="ltGray">
          <a:xfrm>
            <a:off x="2286000" y="2928938"/>
            <a:ext cx="685800" cy="68580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5" name="Text Box 9"/>
          <p:cNvSpPr txBox="1">
            <a:spLocks noChangeArrowheads="1"/>
          </p:cNvSpPr>
          <p:nvPr/>
        </p:nvSpPr>
        <p:spPr bwMode="gray">
          <a:xfrm>
            <a:off x="2895600" y="31035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学  习  目  标</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26" name="Text Box 10"/>
          <p:cNvSpPr txBox="1">
            <a:spLocks noChangeArrowheads="1"/>
          </p:cNvSpPr>
          <p:nvPr/>
        </p:nvSpPr>
        <p:spPr bwMode="gray">
          <a:xfrm>
            <a:off x="2439988" y="30273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2</a:t>
            </a:r>
          </a:p>
        </p:txBody>
      </p:sp>
      <p:sp>
        <p:nvSpPr>
          <p:cNvPr id="9227" name="AutoShape 11"/>
          <p:cNvSpPr>
            <a:spLocks noChangeArrowheads="1"/>
          </p:cNvSpPr>
          <p:nvPr/>
        </p:nvSpPr>
        <p:spPr bwMode="gray">
          <a:xfrm>
            <a:off x="2667000" y="3886200"/>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286000" y="3767138"/>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9" name="Text Box 13"/>
          <p:cNvSpPr txBox="1">
            <a:spLocks noChangeArrowheads="1"/>
          </p:cNvSpPr>
          <p:nvPr/>
        </p:nvSpPr>
        <p:spPr bwMode="gray">
          <a:xfrm>
            <a:off x="2895600" y="39417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主   要  内   容</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30" name="Text Box 14"/>
          <p:cNvSpPr txBox="1">
            <a:spLocks noChangeArrowheads="1"/>
          </p:cNvSpPr>
          <p:nvPr/>
        </p:nvSpPr>
        <p:spPr bwMode="gray">
          <a:xfrm>
            <a:off x="2439988" y="3865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
        <p:nvSpPr>
          <p:cNvPr id="9231" name="AutoShape 15"/>
          <p:cNvSpPr>
            <a:spLocks noChangeArrowheads="1"/>
          </p:cNvSpPr>
          <p:nvPr/>
        </p:nvSpPr>
        <p:spPr bwMode="gray">
          <a:xfrm>
            <a:off x="2667000" y="4800600"/>
            <a:ext cx="4343400" cy="457200"/>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32" name="AutoShape 16"/>
          <p:cNvSpPr>
            <a:spLocks noChangeArrowheads="1"/>
          </p:cNvSpPr>
          <p:nvPr/>
        </p:nvSpPr>
        <p:spPr bwMode="gray">
          <a:xfrm>
            <a:off x="2286000" y="4681538"/>
            <a:ext cx="685800" cy="685800"/>
          </a:xfrm>
          <a:prstGeom prst="diamond">
            <a:avLst/>
          </a:prstGeom>
          <a:solidFill>
            <a:schemeClr val="fo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33" name="Text Box 17"/>
          <p:cNvSpPr txBox="1">
            <a:spLocks noChangeArrowheads="1"/>
          </p:cNvSpPr>
          <p:nvPr/>
        </p:nvSpPr>
        <p:spPr bwMode="gray">
          <a:xfrm>
            <a:off x="2895600" y="48561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latin typeface="微软雅黑" panose="020B0503020204020204" pitchFamily="34" charset="-122"/>
                <a:ea typeface="微软雅黑" panose="020B0503020204020204" pitchFamily="34" charset="-122"/>
              </a:rPr>
              <a:t>本 </a:t>
            </a:r>
            <a:r>
              <a:rPr lang="zh-CN" altLang="en-US" b="1" dirty="0" smtClean="0">
                <a:solidFill>
                  <a:srgbClr val="000000"/>
                </a:solidFill>
                <a:latin typeface="微软雅黑" panose="020B0503020204020204" pitchFamily="34" charset="-122"/>
                <a:ea typeface="微软雅黑" panose="020B0503020204020204" pitchFamily="34" charset="-122"/>
              </a:rPr>
              <a:t> 章  小   结</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34" name="Text Box 18"/>
          <p:cNvSpPr txBox="1">
            <a:spLocks noChangeArrowheads="1"/>
          </p:cNvSpPr>
          <p:nvPr/>
        </p:nvSpPr>
        <p:spPr bwMode="gray">
          <a:xfrm>
            <a:off x="2439988" y="47799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rgbClr val="F8F8F8"/>
                </a:solidFill>
                <a:ea typeface="宋体" charset="-122"/>
              </a:rPr>
              <a:t>4</a:t>
            </a:r>
            <a:endParaRPr lang="en-US" altLang="zh-CN" sz="2400" dirty="0">
              <a:solidFill>
                <a:srgbClr val="F8F8F8"/>
              </a:solidFill>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计算机中英文字符的表示</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descr="ASCII - 副本.png"/>
          <p:cNvPicPr/>
          <p:nvPr/>
        </p:nvPicPr>
        <p:blipFill>
          <a:blip r:embed="rId2" cstate="print"/>
          <a:srcRect t="7923" b="5282"/>
          <a:stretch>
            <a:fillRect/>
          </a:stretch>
        </p:blipFill>
        <p:spPr>
          <a:xfrm>
            <a:off x="0" y="1124744"/>
            <a:ext cx="9144000" cy="525658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计算机中中文字符的表示（汉字编码）</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Rectangle 5"/>
          <p:cNvSpPr>
            <a:spLocks noChangeArrowheads="1"/>
          </p:cNvSpPr>
          <p:nvPr/>
        </p:nvSpPr>
        <p:spPr bwMode="auto">
          <a:xfrm>
            <a:off x="446856" y="1268760"/>
            <a:ext cx="8153400" cy="173672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lnSpc>
                <a:spcPct val="120000"/>
              </a:lnSpc>
            </a:pPr>
            <a:r>
              <a:rPr lang="en-US" altLang="zh-CN" sz="2200" dirty="0" smtClean="0">
                <a:solidFill>
                  <a:srgbClr val="000099"/>
                </a:solidFill>
                <a:latin typeface="楷体_GB2312" pitchFamily="49" charset="-122"/>
                <a:ea typeface="楷体_GB2312" pitchFamily="49" charset="-122"/>
              </a:rPr>
              <a:t>    </a:t>
            </a:r>
            <a:r>
              <a:rPr lang="zh-CN" altLang="en-US" sz="2200" dirty="0" smtClean="0">
                <a:solidFill>
                  <a:srgbClr val="000099"/>
                </a:solidFill>
                <a:latin typeface="楷体_GB2312" pitchFamily="49" charset="-122"/>
                <a:ea typeface="楷体_GB2312" pitchFamily="49" charset="-122"/>
              </a:rPr>
              <a:t>为了在计算机内表示汉字，用计算机处理汉字，同样也需要对汉字进行编码。计算机对汉字信息的处理过程实际上是各种汉字编码间的转换过程。这些编码主要包括：汉字输入码、汉字内码、汉字字形码、汉字地址码及</a:t>
            </a:r>
            <a:r>
              <a:rPr lang="zh-CN" altLang="en-US" sz="2200" dirty="0">
                <a:solidFill>
                  <a:srgbClr val="000099"/>
                </a:solidFill>
                <a:latin typeface="楷体_GB2312" pitchFamily="49" charset="-122"/>
                <a:ea typeface="楷体_GB2312" pitchFamily="49" charset="-122"/>
              </a:rPr>
              <a:t>汉字信息交换码等。 </a:t>
            </a:r>
          </a:p>
        </p:txBody>
      </p:sp>
      <p:sp>
        <p:nvSpPr>
          <p:cNvPr id="6" name="Rectangle 9"/>
          <p:cNvSpPr>
            <a:spLocks noChangeArrowheads="1"/>
          </p:cNvSpPr>
          <p:nvPr/>
        </p:nvSpPr>
        <p:spPr bwMode="auto">
          <a:xfrm>
            <a:off x="446856" y="3284984"/>
            <a:ext cx="8153400" cy="293683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lnSpc>
                <a:spcPct val="120000"/>
              </a:lnSpc>
            </a:pPr>
            <a:r>
              <a:rPr lang="zh-CN" altLang="en-US" sz="2200" dirty="0" smtClean="0">
                <a:solidFill>
                  <a:srgbClr val="800000"/>
                </a:solidFill>
                <a:latin typeface="楷体_GB2312" pitchFamily="49" charset="-122"/>
                <a:ea typeface="楷体_GB2312" pitchFamily="49" charset="-122"/>
              </a:rPr>
              <a:t>国标码</a:t>
            </a:r>
            <a:endParaRPr lang="en-US" altLang="zh-CN" sz="2200" dirty="0" smtClean="0">
              <a:solidFill>
                <a:srgbClr val="800000"/>
              </a:solidFill>
              <a:latin typeface="楷体_GB2312" pitchFamily="49" charset="-122"/>
              <a:ea typeface="楷体_GB2312" pitchFamily="49" charset="-122"/>
            </a:endParaRPr>
          </a:p>
          <a:p>
            <a:pPr defTabSz="762000">
              <a:lnSpc>
                <a:spcPct val="120000"/>
              </a:lnSpc>
            </a:pPr>
            <a:r>
              <a:rPr lang="en-US" altLang="zh-CN" sz="2200" dirty="0">
                <a:solidFill>
                  <a:srgbClr val="800000"/>
                </a:solidFill>
                <a:latin typeface="楷体_GB2312" pitchFamily="49" charset="-122"/>
                <a:ea typeface="楷体_GB2312" pitchFamily="49" charset="-122"/>
              </a:rPr>
              <a:t> </a:t>
            </a:r>
            <a:r>
              <a:rPr lang="en-US" altLang="zh-CN" sz="2200" dirty="0" smtClean="0">
                <a:solidFill>
                  <a:srgbClr val="800000"/>
                </a:solidFill>
                <a:latin typeface="楷体_GB2312" pitchFamily="49" charset="-122"/>
                <a:ea typeface="楷体_GB2312" pitchFamily="49" charset="-122"/>
              </a:rPr>
              <a:t>   </a:t>
            </a:r>
            <a:r>
              <a:rPr lang="zh-CN" altLang="en-US" sz="2200" dirty="0" smtClean="0">
                <a:solidFill>
                  <a:srgbClr val="000099"/>
                </a:solidFill>
                <a:latin typeface="楷体_GB2312" pitchFamily="49" charset="-122"/>
                <a:ea typeface="楷体_GB2312" pitchFamily="49" charset="-122"/>
              </a:rPr>
              <a:t>汉字信息交换码</a:t>
            </a:r>
            <a:r>
              <a:rPr lang="zh-CN" altLang="en-US" sz="2200" dirty="0">
                <a:solidFill>
                  <a:srgbClr val="000099"/>
                </a:solidFill>
                <a:latin typeface="楷体_GB2312" pitchFamily="49" charset="-122"/>
                <a:ea typeface="楷体_GB2312" pitchFamily="49" charset="-122"/>
              </a:rPr>
              <a:t>是用于汉字信息处理系统之间或汉字信息处理系统与通信系统之间进行信息交换的汉字代码，简称交换码，也叫国标码。它是为使系统、设备之间信息交换时能够采用统一的形式而制定的。</a:t>
            </a:r>
          </a:p>
          <a:p>
            <a:pPr defTabSz="762000">
              <a:lnSpc>
                <a:spcPct val="120000"/>
              </a:lnSpc>
            </a:pPr>
            <a:r>
              <a:rPr lang="zh-CN" altLang="en-US" sz="2200" dirty="0">
                <a:solidFill>
                  <a:srgbClr val="000099"/>
                </a:solidFill>
                <a:latin typeface="楷体_GB2312" pitchFamily="49" charset="-122"/>
                <a:ea typeface="楷体_GB2312" pitchFamily="49" charset="-122"/>
              </a:rPr>
              <a:t>    我国</a:t>
            </a:r>
            <a:r>
              <a:rPr lang="en-US" altLang="zh-CN" sz="2200" dirty="0">
                <a:solidFill>
                  <a:srgbClr val="000099"/>
                </a:solidFill>
                <a:latin typeface="楷体_GB2312" pitchFamily="49" charset="-122"/>
                <a:ea typeface="楷体_GB2312" pitchFamily="49" charset="-122"/>
              </a:rPr>
              <a:t>1981</a:t>
            </a:r>
            <a:r>
              <a:rPr lang="zh-CN" altLang="en-US" sz="2200" dirty="0">
                <a:solidFill>
                  <a:srgbClr val="000099"/>
                </a:solidFill>
                <a:latin typeface="楷体_GB2312" pitchFamily="49" charset="-122"/>
                <a:ea typeface="楷体_GB2312" pitchFamily="49" charset="-122"/>
              </a:rPr>
              <a:t>年颁布了国家标准</a:t>
            </a:r>
            <a:r>
              <a:rPr lang="en-US" altLang="zh-CN" sz="2200" dirty="0">
                <a:solidFill>
                  <a:srgbClr val="000099"/>
                </a:solidFill>
                <a:latin typeface="Times New Roman" pitchFamily="18" charset="0"/>
                <a:ea typeface="楷体_GB2312" pitchFamily="49" charset="-122"/>
              </a:rPr>
              <a:t>——</a:t>
            </a:r>
            <a:r>
              <a:rPr lang="zh-CN" altLang="en-US" sz="2200" dirty="0">
                <a:solidFill>
                  <a:srgbClr val="000099"/>
                </a:solidFill>
                <a:latin typeface="楷体_GB2312" pitchFamily="49" charset="-122"/>
                <a:ea typeface="楷体_GB2312" pitchFamily="49" charset="-122"/>
              </a:rPr>
              <a:t>信息交换用汉字编码字符集（基本集），代号为</a:t>
            </a:r>
            <a:r>
              <a:rPr lang="en-US" altLang="zh-CN" sz="2200" dirty="0">
                <a:solidFill>
                  <a:srgbClr val="800000"/>
                </a:solidFill>
                <a:latin typeface="楷体_GB2312" pitchFamily="49" charset="-122"/>
                <a:ea typeface="楷体_GB2312" pitchFamily="49" charset="-122"/>
              </a:rPr>
              <a:t>GB2312-80</a:t>
            </a:r>
            <a:r>
              <a:rPr lang="zh-CN" altLang="en-US" sz="2200" dirty="0">
                <a:solidFill>
                  <a:srgbClr val="800000"/>
                </a:solidFill>
                <a:latin typeface="楷体_GB2312" pitchFamily="49" charset="-122"/>
                <a:ea typeface="楷体_GB2312" pitchFamily="49" charset="-122"/>
              </a:rPr>
              <a:t>，即国标码</a:t>
            </a:r>
            <a:r>
              <a:rPr lang="zh-CN" altLang="en-US" sz="2200" dirty="0">
                <a:solidFill>
                  <a:srgbClr val="000099"/>
                </a:solidFill>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机内码</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Rectangle 18"/>
          <p:cNvSpPr>
            <a:spLocks noChangeArrowheads="1"/>
          </p:cNvSpPr>
          <p:nvPr/>
        </p:nvSpPr>
        <p:spPr bwMode="auto">
          <a:xfrm>
            <a:off x="522288" y="1556792"/>
            <a:ext cx="8153400" cy="253056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lnSpc>
                <a:spcPct val="110000"/>
              </a:lnSpc>
            </a:pPr>
            <a:r>
              <a:rPr lang="en-US" altLang="zh-CN" sz="2400" dirty="0">
                <a:solidFill>
                  <a:schemeClr val="accent1"/>
                </a:solidFill>
                <a:latin typeface="楷体_GB2312" pitchFamily="49" charset="-122"/>
                <a:ea typeface="楷体_GB2312" pitchFamily="49" charset="-122"/>
              </a:rPr>
              <a:t>    </a:t>
            </a:r>
            <a:r>
              <a:rPr lang="zh-CN" altLang="en-US" sz="2400" dirty="0">
                <a:solidFill>
                  <a:schemeClr val="accent1"/>
                </a:solidFill>
                <a:latin typeface="楷体_GB2312" pitchFamily="49" charset="-122"/>
                <a:ea typeface="楷体_GB2312" pitchFamily="49" charset="-122"/>
              </a:rPr>
              <a:t>汉字内码是为在计算机内部对汉字进行存储、处理而设置的汉字编码。当一个汉字输入计算机后就转换为内码，然后才能在机器内传输、处理。对应于国标码，汉字的内码也用</a:t>
            </a:r>
            <a:r>
              <a:rPr lang="en-US" altLang="zh-CN" sz="2400" dirty="0">
                <a:solidFill>
                  <a:schemeClr val="accent1"/>
                </a:solidFill>
                <a:latin typeface="楷体_GB2312" pitchFamily="49" charset="-122"/>
                <a:ea typeface="楷体_GB2312" pitchFamily="49" charset="-122"/>
              </a:rPr>
              <a:t>2</a:t>
            </a:r>
            <a:r>
              <a:rPr lang="zh-CN" altLang="en-US" sz="2400" dirty="0">
                <a:solidFill>
                  <a:schemeClr val="accent1"/>
                </a:solidFill>
                <a:latin typeface="楷体_GB2312" pitchFamily="49" charset="-122"/>
                <a:ea typeface="楷体_GB2312" pitchFamily="49" charset="-122"/>
              </a:rPr>
              <a:t>个字节存储，并把每个字节的最高位置</a:t>
            </a:r>
            <a:r>
              <a:rPr lang="zh-CN" altLang="en-US" sz="2400" dirty="0">
                <a:solidFill>
                  <a:schemeClr val="accent1"/>
                </a:solidFill>
                <a:latin typeface="Times New Roman" pitchFamily="18" charset="0"/>
                <a:ea typeface="楷体_GB2312" pitchFamily="49" charset="-122"/>
              </a:rPr>
              <a:t>“</a:t>
            </a:r>
            <a:r>
              <a:rPr lang="en-US" altLang="zh-CN" sz="2400" dirty="0">
                <a:solidFill>
                  <a:schemeClr val="accent1"/>
                </a:solidFill>
                <a:latin typeface="楷体_GB2312" pitchFamily="49" charset="-122"/>
                <a:ea typeface="楷体_GB2312" pitchFamily="49" charset="-122"/>
              </a:rPr>
              <a:t>1</a:t>
            </a:r>
            <a:r>
              <a:rPr lang="en-US" altLang="zh-CN" sz="2400" dirty="0">
                <a:solidFill>
                  <a:schemeClr val="accent1"/>
                </a:solidFill>
                <a:latin typeface="Times New Roman" pitchFamily="18" charset="0"/>
                <a:ea typeface="楷体_GB2312" pitchFamily="49" charset="-122"/>
              </a:rPr>
              <a:t>”</a:t>
            </a:r>
            <a:r>
              <a:rPr lang="zh-CN" altLang="en-US" sz="2400" dirty="0">
                <a:solidFill>
                  <a:schemeClr val="accent1"/>
                </a:solidFill>
                <a:latin typeface="楷体_GB2312" pitchFamily="49" charset="-122"/>
                <a:ea typeface="楷体_GB2312" pitchFamily="49" charset="-122"/>
              </a:rPr>
              <a:t>作为汉字内码的标识。也就是说，</a:t>
            </a:r>
            <a:r>
              <a:rPr lang="zh-CN" altLang="en-US" sz="2400" dirty="0">
                <a:solidFill>
                  <a:srgbClr val="800000"/>
                </a:solidFill>
                <a:latin typeface="楷体_GB2312" pitchFamily="49" charset="-122"/>
                <a:ea typeface="楷体_GB2312" pitchFamily="49" charset="-122"/>
              </a:rPr>
              <a:t>国标码的两个字节每个字节最高位置</a:t>
            </a:r>
            <a:r>
              <a:rPr lang="zh-CN" altLang="en-US" sz="2400" dirty="0">
                <a:solidFill>
                  <a:srgbClr val="800000"/>
                </a:solidFill>
                <a:latin typeface="Times New Roman" pitchFamily="18" charset="0"/>
                <a:ea typeface="楷体_GB2312" pitchFamily="49" charset="-122"/>
              </a:rPr>
              <a:t>“</a:t>
            </a:r>
            <a:r>
              <a:rPr lang="en-US" altLang="zh-CN" sz="2400" dirty="0">
                <a:solidFill>
                  <a:srgbClr val="800000"/>
                </a:solidFill>
                <a:latin typeface="楷体_GB2312" pitchFamily="49" charset="-122"/>
                <a:ea typeface="楷体_GB2312" pitchFamily="49" charset="-122"/>
              </a:rPr>
              <a:t>1</a:t>
            </a:r>
            <a:r>
              <a:rPr lang="en-US" altLang="zh-CN" sz="2400" dirty="0">
                <a:solidFill>
                  <a:srgbClr val="800000"/>
                </a:solidFill>
                <a:latin typeface="Times New Roman" pitchFamily="18" charset="0"/>
                <a:ea typeface="楷体_GB2312" pitchFamily="49" charset="-122"/>
              </a:rPr>
              <a:t>”</a:t>
            </a:r>
            <a:r>
              <a:rPr lang="zh-CN" altLang="en-US" sz="2400" dirty="0">
                <a:solidFill>
                  <a:srgbClr val="800000"/>
                </a:solidFill>
                <a:latin typeface="楷体_GB2312" pitchFamily="49" charset="-122"/>
                <a:ea typeface="楷体_GB2312" pitchFamily="49" charset="-122"/>
              </a:rPr>
              <a:t>，即转换为内码。</a:t>
            </a:r>
          </a:p>
        </p:txBody>
      </p:sp>
    </p:spTree>
    <p:extLst>
      <p:ext uri="{BB962C8B-B14F-4D97-AF65-F5344CB8AC3E}">
        <p14:creationId xmlns:p14="http://schemas.microsoft.com/office/powerpoint/2010/main" val="419692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汉字输入码</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Rectangle 6"/>
          <p:cNvSpPr>
            <a:spLocks noChangeArrowheads="1"/>
          </p:cNvSpPr>
          <p:nvPr/>
        </p:nvSpPr>
        <p:spPr bwMode="auto">
          <a:xfrm>
            <a:off x="496040" y="1412776"/>
            <a:ext cx="8153400" cy="25400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lnSpc>
                <a:spcPct val="110000"/>
              </a:lnSpc>
            </a:pPr>
            <a:r>
              <a:rPr lang="en-US" altLang="zh-CN" sz="2400" dirty="0">
                <a:solidFill>
                  <a:srgbClr val="000099"/>
                </a:solidFill>
                <a:latin typeface="楷体_GB2312" pitchFamily="49" charset="-122"/>
                <a:ea typeface="楷体_GB2312" pitchFamily="49" charset="-122"/>
              </a:rPr>
              <a:t>    </a:t>
            </a:r>
            <a:r>
              <a:rPr lang="zh-CN" altLang="en-US" sz="2400" dirty="0">
                <a:solidFill>
                  <a:srgbClr val="000099"/>
                </a:solidFill>
                <a:latin typeface="楷体_GB2312" pitchFamily="49" charset="-122"/>
                <a:ea typeface="楷体_GB2312" pitchFamily="49" charset="-122"/>
              </a:rPr>
              <a:t>为将汉字输入计算机而编制的代码称为汉字输入码，也叫外码。汉字输入码都是由键盘上的字符或数字组合而成，它是根据汉字的发音或字形结构等多种属性及有关规则编制的，目前流行的汉字输入码的编码方案已有许多，如全拼输入法、双拼输入法、自然码输入法、五笔输入法等。可分为音码、形码、音形结合码</a:t>
            </a:r>
            <a:r>
              <a:rPr lang="en-US" altLang="zh-CN" sz="2400" dirty="0">
                <a:solidFill>
                  <a:srgbClr val="000099"/>
                </a:solidFill>
                <a:latin typeface="楷体_GB2312" pitchFamily="49" charset="-122"/>
                <a:ea typeface="楷体_GB2312" pitchFamily="49" charset="-122"/>
              </a:rPr>
              <a:t>3</a:t>
            </a:r>
            <a:r>
              <a:rPr lang="zh-CN" altLang="en-US" sz="2400" dirty="0">
                <a:solidFill>
                  <a:srgbClr val="000099"/>
                </a:solidFill>
                <a:latin typeface="楷体_GB2312" pitchFamily="49" charset="-122"/>
                <a:ea typeface="楷体_GB2312" pitchFamily="49" charset="-122"/>
              </a:rPr>
              <a:t>大类。  </a:t>
            </a:r>
          </a:p>
        </p:txBody>
      </p:sp>
      <p:sp>
        <p:nvSpPr>
          <p:cNvPr id="6" name="Rectangle 8"/>
          <p:cNvSpPr>
            <a:spLocks noChangeArrowheads="1"/>
          </p:cNvSpPr>
          <p:nvPr/>
        </p:nvSpPr>
        <p:spPr bwMode="auto">
          <a:xfrm>
            <a:off x="496040" y="4071838"/>
            <a:ext cx="8153400" cy="159067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r>
              <a:rPr lang="en-US" altLang="zh-CN" sz="2400">
                <a:solidFill>
                  <a:srgbClr val="800000"/>
                </a:solidFill>
                <a:latin typeface="楷体_GB2312" pitchFamily="49" charset="-122"/>
                <a:ea typeface="楷体_GB2312" pitchFamily="49" charset="-122"/>
                <a:sym typeface="Wingdings 2" pitchFamily="18" charset="2"/>
              </a:rPr>
              <a:t></a:t>
            </a:r>
            <a:r>
              <a:rPr lang="zh-CN" altLang="en-US" sz="2400">
                <a:solidFill>
                  <a:srgbClr val="800000"/>
                </a:solidFill>
                <a:latin typeface="楷体_GB2312" pitchFamily="49" charset="-122"/>
                <a:ea typeface="楷体_GB2312" pitchFamily="49" charset="-122"/>
              </a:rPr>
              <a:t>数字编码（顺序码）</a:t>
            </a:r>
            <a:r>
              <a:rPr lang="zh-CN" altLang="en-US" sz="2400">
                <a:solidFill>
                  <a:srgbClr val="000099"/>
                </a:solidFill>
                <a:latin typeface="楷体_GB2312" pitchFamily="49" charset="-122"/>
                <a:ea typeface="楷体_GB2312" pitchFamily="49" charset="-122"/>
              </a:rPr>
              <a:t>如：区位码、电报码</a:t>
            </a:r>
          </a:p>
          <a:p>
            <a:pPr defTabSz="762000"/>
            <a:r>
              <a:rPr lang="zh-CN" altLang="en-US" sz="2400">
                <a:solidFill>
                  <a:srgbClr val="800000"/>
                </a:solidFill>
                <a:latin typeface="楷体_GB2312" pitchFamily="49" charset="-122"/>
                <a:ea typeface="楷体_GB2312" pitchFamily="49" charset="-122"/>
                <a:sym typeface="Wingdings 2" pitchFamily="18" charset="2"/>
              </a:rPr>
              <a:t></a:t>
            </a:r>
            <a:r>
              <a:rPr lang="zh-CN" altLang="en-US" sz="2400">
                <a:solidFill>
                  <a:srgbClr val="800000"/>
                </a:solidFill>
                <a:latin typeface="楷体_GB2312" pitchFamily="49" charset="-122"/>
                <a:ea typeface="楷体_GB2312" pitchFamily="49" charset="-122"/>
              </a:rPr>
              <a:t>字音编码（音  码）</a:t>
            </a:r>
            <a:r>
              <a:rPr lang="zh-CN" altLang="en-US" sz="2400">
                <a:solidFill>
                  <a:srgbClr val="000099"/>
                </a:solidFill>
                <a:latin typeface="楷体_GB2312" pitchFamily="49" charset="-122"/>
                <a:ea typeface="楷体_GB2312" pitchFamily="49" charset="-122"/>
              </a:rPr>
              <a:t>如：拼音码、自然码</a:t>
            </a:r>
          </a:p>
          <a:p>
            <a:pPr defTabSz="762000"/>
            <a:r>
              <a:rPr lang="zh-CN" altLang="en-US" sz="2400">
                <a:solidFill>
                  <a:srgbClr val="800000"/>
                </a:solidFill>
                <a:latin typeface="楷体_GB2312" pitchFamily="49" charset="-122"/>
                <a:ea typeface="楷体_GB2312" pitchFamily="49" charset="-122"/>
                <a:sym typeface="Wingdings 2" pitchFamily="18" charset="2"/>
              </a:rPr>
              <a:t></a:t>
            </a:r>
            <a:r>
              <a:rPr lang="zh-CN" altLang="en-US" sz="2400">
                <a:solidFill>
                  <a:srgbClr val="800000"/>
                </a:solidFill>
                <a:latin typeface="楷体_GB2312" pitchFamily="49" charset="-122"/>
                <a:ea typeface="楷体_GB2312" pitchFamily="49" charset="-122"/>
              </a:rPr>
              <a:t>字形编码（形  码）</a:t>
            </a:r>
            <a:r>
              <a:rPr lang="zh-CN" altLang="en-US" sz="2400">
                <a:solidFill>
                  <a:srgbClr val="000099"/>
                </a:solidFill>
                <a:latin typeface="楷体_GB2312" pitchFamily="49" charset="-122"/>
                <a:ea typeface="楷体_GB2312" pitchFamily="49" charset="-122"/>
              </a:rPr>
              <a:t>如：五笔字型码、表形码</a:t>
            </a:r>
          </a:p>
          <a:p>
            <a:pPr defTabSz="762000"/>
            <a:r>
              <a:rPr lang="zh-CN" altLang="en-US" sz="2400">
                <a:solidFill>
                  <a:srgbClr val="800000"/>
                </a:solidFill>
                <a:latin typeface="楷体_GB2312" pitchFamily="49" charset="-122"/>
                <a:ea typeface="楷体_GB2312" pitchFamily="49" charset="-122"/>
                <a:sym typeface="Wingdings 2" pitchFamily="18" charset="2"/>
              </a:rPr>
              <a:t></a:t>
            </a:r>
            <a:r>
              <a:rPr lang="zh-CN" altLang="en-US" sz="2400">
                <a:solidFill>
                  <a:srgbClr val="800000"/>
                </a:solidFill>
                <a:latin typeface="楷体_GB2312" pitchFamily="49" charset="-122"/>
                <a:ea typeface="楷体_GB2312" pitchFamily="49" charset="-122"/>
              </a:rPr>
              <a:t>音形编码</a:t>
            </a:r>
            <a:r>
              <a:rPr lang="zh-CN" altLang="en-US" sz="2400">
                <a:solidFill>
                  <a:srgbClr val="000099"/>
                </a:solidFill>
                <a:latin typeface="楷体_GB2312" pitchFamily="49" charset="-122"/>
                <a:ea typeface="楷体_GB2312" pitchFamily="49" charset="-122"/>
              </a:rPr>
              <a:t>          如：双拼码</a:t>
            </a:r>
          </a:p>
        </p:txBody>
      </p:sp>
    </p:spTree>
    <p:extLst>
      <p:ext uri="{BB962C8B-B14F-4D97-AF65-F5344CB8AC3E}">
        <p14:creationId xmlns:p14="http://schemas.microsoft.com/office/powerpoint/2010/main" val="12946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800000"/>
                </a:solidFill>
                <a:latin typeface="楷体_GB2312" pitchFamily="49" charset="-122"/>
                <a:ea typeface="楷体_GB2312" pitchFamily="49" charset="-122"/>
              </a:rPr>
              <a:t>汉字字形码</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Rectangle 1100"/>
          <p:cNvSpPr>
            <a:spLocks noChangeArrowheads="1"/>
          </p:cNvSpPr>
          <p:nvPr/>
        </p:nvSpPr>
        <p:spPr bwMode="auto">
          <a:xfrm>
            <a:off x="331498" y="1124744"/>
            <a:ext cx="8153400" cy="104457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r>
              <a:rPr lang="en-US" altLang="zh-CN" sz="2000" b="1" dirty="0">
                <a:solidFill>
                  <a:schemeClr val="accent1"/>
                </a:solidFill>
                <a:latin typeface="楷体_GB2312" pitchFamily="49" charset="-122"/>
                <a:ea typeface="楷体_GB2312" pitchFamily="49" charset="-122"/>
              </a:rPr>
              <a:t>    </a:t>
            </a:r>
            <a:r>
              <a:rPr lang="zh-CN" altLang="en-US" sz="2000" b="1" dirty="0">
                <a:solidFill>
                  <a:schemeClr val="accent1"/>
                </a:solidFill>
                <a:latin typeface="楷体_GB2312" pitchFamily="49" charset="-122"/>
                <a:ea typeface="楷体_GB2312" pitchFamily="49" charset="-122"/>
              </a:rPr>
              <a:t>汉字信息处理系统中产生汉字字形的方式，大多以点阵的方式形成汉字，汉字字形码也就是指确定一个汉字字形点阵的编码，也叫字模或汉字输出码。</a:t>
            </a:r>
          </a:p>
        </p:txBody>
      </p:sp>
      <p:grpSp>
        <p:nvGrpSpPr>
          <p:cNvPr id="6" name="Group 1101"/>
          <p:cNvGrpSpPr>
            <a:grpSpLocks/>
          </p:cNvGrpSpPr>
          <p:nvPr/>
        </p:nvGrpSpPr>
        <p:grpSpPr bwMode="auto">
          <a:xfrm>
            <a:off x="5851665" y="2289091"/>
            <a:ext cx="2819400" cy="3052762"/>
            <a:chOff x="144" y="1821"/>
            <a:chExt cx="2496" cy="2451"/>
          </a:xfrm>
        </p:grpSpPr>
        <p:grpSp>
          <p:nvGrpSpPr>
            <p:cNvPr id="7" name="Group 1102"/>
            <p:cNvGrpSpPr>
              <a:grpSpLocks/>
            </p:cNvGrpSpPr>
            <p:nvPr/>
          </p:nvGrpSpPr>
          <p:grpSpPr bwMode="auto">
            <a:xfrm>
              <a:off x="144" y="1821"/>
              <a:ext cx="2484" cy="2451"/>
              <a:chOff x="1248" y="768"/>
              <a:chExt cx="2484" cy="2451"/>
            </a:xfrm>
          </p:grpSpPr>
          <p:grpSp>
            <p:nvGrpSpPr>
              <p:cNvPr id="366" name="Group 1103"/>
              <p:cNvGrpSpPr>
                <a:grpSpLocks/>
              </p:cNvGrpSpPr>
              <p:nvPr/>
            </p:nvGrpSpPr>
            <p:grpSpPr bwMode="auto">
              <a:xfrm>
                <a:off x="1248" y="768"/>
                <a:ext cx="1656" cy="414"/>
                <a:chOff x="624" y="1248"/>
                <a:chExt cx="3072" cy="768"/>
              </a:xfrm>
            </p:grpSpPr>
            <p:grpSp>
              <p:nvGrpSpPr>
                <p:cNvPr id="996" name="Group 1104"/>
                <p:cNvGrpSpPr>
                  <a:grpSpLocks/>
                </p:cNvGrpSpPr>
                <p:nvPr/>
              </p:nvGrpSpPr>
              <p:grpSpPr bwMode="auto">
                <a:xfrm>
                  <a:off x="624" y="1248"/>
                  <a:ext cx="1536" cy="768"/>
                  <a:chOff x="624" y="1248"/>
                  <a:chExt cx="1536" cy="768"/>
                </a:xfrm>
              </p:grpSpPr>
              <p:grpSp>
                <p:nvGrpSpPr>
                  <p:cNvPr id="1036" name="Group 1105"/>
                  <p:cNvGrpSpPr>
                    <a:grpSpLocks/>
                  </p:cNvGrpSpPr>
                  <p:nvPr/>
                </p:nvGrpSpPr>
                <p:grpSpPr bwMode="auto">
                  <a:xfrm>
                    <a:off x="624" y="1248"/>
                    <a:ext cx="768" cy="768"/>
                    <a:chOff x="624" y="1248"/>
                    <a:chExt cx="768" cy="768"/>
                  </a:xfrm>
                </p:grpSpPr>
                <p:grpSp>
                  <p:nvGrpSpPr>
                    <p:cNvPr id="1056" name="Group 1106"/>
                    <p:cNvGrpSpPr>
                      <a:grpSpLocks/>
                    </p:cNvGrpSpPr>
                    <p:nvPr/>
                  </p:nvGrpSpPr>
                  <p:grpSpPr bwMode="auto">
                    <a:xfrm>
                      <a:off x="624" y="1248"/>
                      <a:ext cx="768" cy="384"/>
                      <a:chOff x="624" y="1248"/>
                      <a:chExt cx="768" cy="384"/>
                    </a:xfrm>
                  </p:grpSpPr>
                  <p:sp>
                    <p:nvSpPr>
                      <p:cNvPr id="1066" name="Rectangle 1107"/>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108"/>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Rectangle 1109"/>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110"/>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111"/>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112"/>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Rectangle 1113"/>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14"/>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7" name="Group 1115"/>
                    <p:cNvGrpSpPr>
                      <a:grpSpLocks/>
                    </p:cNvGrpSpPr>
                    <p:nvPr/>
                  </p:nvGrpSpPr>
                  <p:grpSpPr bwMode="auto">
                    <a:xfrm>
                      <a:off x="624" y="1632"/>
                      <a:ext cx="768" cy="384"/>
                      <a:chOff x="624" y="1248"/>
                      <a:chExt cx="768" cy="384"/>
                    </a:xfrm>
                  </p:grpSpPr>
                  <p:sp>
                    <p:nvSpPr>
                      <p:cNvPr id="1058" name="Rectangle 111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11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Rectangle 111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11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12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12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Rectangle 112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12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37" name="Group 1124"/>
                  <p:cNvGrpSpPr>
                    <a:grpSpLocks/>
                  </p:cNvGrpSpPr>
                  <p:nvPr/>
                </p:nvGrpSpPr>
                <p:grpSpPr bwMode="auto">
                  <a:xfrm>
                    <a:off x="1392" y="1248"/>
                    <a:ext cx="768" cy="768"/>
                    <a:chOff x="624" y="1248"/>
                    <a:chExt cx="768" cy="768"/>
                  </a:xfrm>
                </p:grpSpPr>
                <p:grpSp>
                  <p:nvGrpSpPr>
                    <p:cNvPr id="1038" name="Group 1125"/>
                    <p:cNvGrpSpPr>
                      <a:grpSpLocks/>
                    </p:cNvGrpSpPr>
                    <p:nvPr/>
                  </p:nvGrpSpPr>
                  <p:grpSpPr bwMode="auto">
                    <a:xfrm>
                      <a:off x="624" y="1248"/>
                      <a:ext cx="768" cy="384"/>
                      <a:chOff x="624" y="1248"/>
                      <a:chExt cx="768" cy="384"/>
                    </a:xfrm>
                  </p:grpSpPr>
                  <p:sp>
                    <p:nvSpPr>
                      <p:cNvPr id="1048" name="Rectangle 112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Rectangle 112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Rectangle 112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Rectangle 112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Rectangle 113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13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13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13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39" name="Group 1134"/>
                    <p:cNvGrpSpPr>
                      <a:grpSpLocks/>
                    </p:cNvGrpSpPr>
                    <p:nvPr/>
                  </p:nvGrpSpPr>
                  <p:grpSpPr bwMode="auto">
                    <a:xfrm>
                      <a:off x="624" y="1632"/>
                      <a:ext cx="768" cy="384"/>
                      <a:chOff x="624" y="1248"/>
                      <a:chExt cx="768" cy="384"/>
                    </a:xfrm>
                  </p:grpSpPr>
                  <p:sp>
                    <p:nvSpPr>
                      <p:cNvPr id="1040" name="Rectangle 113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Rectangle 113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Rectangle 113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Rectangle 113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Rectangle 113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Rectangle 114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Rectangle 114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Rectangle 114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997" name="Group 1143"/>
                <p:cNvGrpSpPr>
                  <a:grpSpLocks/>
                </p:cNvGrpSpPr>
                <p:nvPr/>
              </p:nvGrpSpPr>
              <p:grpSpPr bwMode="auto">
                <a:xfrm>
                  <a:off x="2160" y="1248"/>
                  <a:ext cx="1536" cy="768"/>
                  <a:chOff x="624" y="1248"/>
                  <a:chExt cx="1536" cy="768"/>
                </a:xfrm>
              </p:grpSpPr>
              <p:grpSp>
                <p:nvGrpSpPr>
                  <p:cNvPr id="998" name="Group 1144"/>
                  <p:cNvGrpSpPr>
                    <a:grpSpLocks/>
                  </p:cNvGrpSpPr>
                  <p:nvPr/>
                </p:nvGrpSpPr>
                <p:grpSpPr bwMode="auto">
                  <a:xfrm>
                    <a:off x="624" y="1248"/>
                    <a:ext cx="768" cy="768"/>
                    <a:chOff x="624" y="1248"/>
                    <a:chExt cx="768" cy="768"/>
                  </a:xfrm>
                </p:grpSpPr>
                <p:grpSp>
                  <p:nvGrpSpPr>
                    <p:cNvPr id="1018" name="Group 1145"/>
                    <p:cNvGrpSpPr>
                      <a:grpSpLocks/>
                    </p:cNvGrpSpPr>
                    <p:nvPr/>
                  </p:nvGrpSpPr>
                  <p:grpSpPr bwMode="auto">
                    <a:xfrm>
                      <a:off x="624" y="1248"/>
                      <a:ext cx="768" cy="384"/>
                      <a:chOff x="624" y="1248"/>
                      <a:chExt cx="768" cy="384"/>
                    </a:xfrm>
                  </p:grpSpPr>
                  <p:sp>
                    <p:nvSpPr>
                      <p:cNvPr id="1028" name="Rectangle 114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Rectangle 114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114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Rectangle 114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Rectangle 115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Rectangle 115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15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Rectangle 115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9" name="Group 1154"/>
                    <p:cNvGrpSpPr>
                      <a:grpSpLocks/>
                    </p:cNvGrpSpPr>
                    <p:nvPr/>
                  </p:nvGrpSpPr>
                  <p:grpSpPr bwMode="auto">
                    <a:xfrm>
                      <a:off x="624" y="1632"/>
                      <a:ext cx="768" cy="384"/>
                      <a:chOff x="624" y="1248"/>
                      <a:chExt cx="768" cy="384"/>
                    </a:xfrm>
                  </p:grpSpPr>
                  <p:sp>
                    <p:nvSpPr>
                      <p:cNvPr id="1020" name="Rectangle 115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1" name="Rectangle 115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2" name="Rectangle 115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3" name="Rectangle 115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 name="Rectangle 115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 name="Rectangle 116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 name="Rectangle 116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116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999" name="Group 1163"/>
                  <p:cNvGrpSpPr>
                    <a:grpSpLocks/>
                  </p:cNvGrpSpPr>
                  <p:nvPr/>
                </p:nvGrpSpPr>
                <p:grpSpPr bwMode="auto">
                  <a:xfrm>
                    <a:off x="1392" y="1248"/>
                    <a:ext cx="768" cy="768"/>
                    <a:chOff x="624" y="1248"/>
                    <a:chExt cx="768" cy="768"/>
                  </a:xfrm>
                </p:grpSpPr>
                <p:grpSp>
                  <p:nvGrpSpPr>
                    <p:cNvPr id="1000" name="Group 1164"/>
                    <p:cNvGrpSpPr>
                      <a:grpSpLocks/>
                    </p:cNvGrpSpPr>
                    <p:nvPr/>
                  </p:nvGrpSpPr>
                  <p:grpSpPr bwMode="auto">
                    <a:xfrm>
                      <a:off x="624" y="1248"/>
                      <a:ext cx="768" cy="384"/>
                      <a:chOff x="624" y="1248"/>
                      <a:chExt cx="768" cy="384"/>
                    </a:xfrm>
                  </p:grpSpPr>
                  <p:sp>
                    <p:nvSpPr>
                      <p:cNvPr id="1010" name="Rectangle 116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1" name="Rectangle 116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2" name="Rectangle 116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 name="Rectangle 116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 name="Rectangle 116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5" name="Rectangle 117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6" name="Rectangle 117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7" name="Rectangle 117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1" name="Group 1173"/>
                    <p:cNvGrpSpPr>
                      <a:grpSpLocks/>
                    </p:cNvGrpSpPr>
                    <p:nvPr/>
                  </p:nvGrpSpPr>
                  <p:grpSpPr bwMode="auto">
                    <a:xfrm>
                      <a:off x="624" y="1632"/>
                      <a:ext cx="768" cy="384"/>
                      <a:chOff x="624" y="1248"/>
                      <a:chExt cx="768" cy="384"/>
                    </a:xfrm>
                  </p:grpSpPr>
                  <p:sp>
                    <p:nvSpPr>
                      <p:cNvPr id="1002" name="Rectangle 117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 name="Rectangle 117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 name="Rectangle 117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5" name="Rectangle 117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6" name="Rectangle 117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7" name="Rectangle 117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8" name="Rectangle 118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9" name="Rectangle 118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367" name="Group 1182"/>
              <p:cNvGrpSpPr>
                <a:grpSpLocks/>
              </p:cNvGrpSpPr>
              <p:nvPr/>
            </p:nvGrpSpPr>
            <p:grpSpPr bwMode="auto">
              <a:xfrm>
                <a:off x="2904" y="768"/>
                <a:ext cx="828" cy="414"/>
                <a:chOff x="624" y="1248"/>
                <a:chExt cx="1536" cy="768"/>
              </a:xfrm>
            </p:grpSpPr>
            <p:grpSp>
              <p:nvGrpSpPr>
                <p:cNvPr id="958" name="Group 1183"/>
                <p:cNvGrpSpPr>
                  <a:grpSpLocks/>
                </p:cNvGrpSpPr>
                <p:nvPr/>
              </p:nvGrpSpPr>
              <p:grpSpPr bwMode="auto">
                <a:xfrm>
                  <a:off x="624" y="1248"/>
                  <a:ext cx="768" cy="768"/>
                  <a:chOff x="624" y="1248"/>
                  <a:chExt cx="768" cy="768"/>
                </a:xfrm>
              </p:grpSpPr>
              <p:grpSp>
                <p:nvGrpSpPr>
                  <p:cNvPr id="978" name="Group 1184"/>
                  <p:cNvGrpSpPr>
                    <a:grpSpLocks/>
                  </p:cNvGrpSpPr>
                  <p:nvPr/>
                </p:nvGrpSpPr>
                <p:grpSpPr bwMode="auto">
                  <a:xfrm>
                    <a:off x="624" y="1248"/>
                    <a:ext cx="768" cy="384"/>
                    <a:chOff x="624" y="1248"/>
                    <a:chExt cx="768" cy="384"/>
                  </a:xfrm>
                </p:grpSpPr>
                <p:sp>
                  <p:nvSpPr>
                    <p:cNvPr id="988" name="Rectangle 118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9" name="Rectangle 118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0" name="Rectangle 118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1" name="Rectangle 118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2" name="Rectangle 118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 name="Rectangle 119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 name="Rectangle 119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 name="Rectangle 119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79" name="Group 1193"/>
                  <p:cNvGrpSpPr>
                    <a:grpSpLocks/>
                  </p:cNvGrpSpPr>
                  <p:nvPr/>
                </p:nvGrpSpPr>
                <p:grpSpPr bwMode="auto">
                  <a:xfrm>
                    <a:off x="624" y="1632"/>
                    <a:ext cx="768" cy="384"/>
                    <a:chOff x="624" y="1248"/>
                    <a:chExt cx="768" cy="384"/>
                  </a:xfrm>
                </p:grpSpPr>
                <p:sp>
                  <p:nvSpPr>
                    <p:cNvPr id="980" name="Rectangle 119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1" name="Rectangle 119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2" name="Rectangle 119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 name="Rectangle 119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4" name="Rectangle 119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5" name="Rectangle 119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6" name="Rectangle 120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7" name="Rectangle 120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959" name="Group 1202"/>
                <p:cNvGrpSpPr>
                  <a:grpSpLocks/>
                </p:cNvGrpSpPr>
                <p:nvPr/>
              </p:nvGrpSpPr>
              <p:grpSpPr bwMode="auto">
                <a:xfrm>
                  <a:off x="1392" y="1248"/>
                  <a:ext cx="768" cy="768"/>
                  <a:chOff x="624" y="1248"/>
                  <a:chExt cx="768" cy="768"/>
                </a:xfrm>
              </p:grpSpPr>
              <p:grpSp>
                <p:nvGrpSpPr>
                  <p:cNvPr id="960" name="Group 1203"/>
                  <p:cNvGrpSpPr>
                    <a:grpSpLocks/>
                  </p:cNvGrpSpPr>
                  <p:nvPr/>
                </p:nvGrpSpPr>
                <p:grpSpPr bwMode="auto">
                  <a:xfrm>
                    <a:off x="624" y="1248"/>
                    <a:ext cx="768" cy="384"/>
                    <a:chOff x="624" y="1248"/>
                    <a:chExt cx="768" cy="384"/>
                  </a:xfrm>
                </p:grpSpPr>
                <p:sp>
                  <p:nvSpPr>
                    <p:cNvPr id="970" name="Rectangle 120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1" name="Rectangle 120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 name="Rectangle 120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 name="Rectangle 120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 name="Rectangle 120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5" name="Rectangle 120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6" name="Rectangle 121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7" name="Rectangle 121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1" name="Group 1212"/>
                  <p:cNvGrpSpPr>
                    <a:grpSpLocks/>
                  </p:cNvGrpSpPr>
                  <p:nvPr/>
                </p:nvGrpSpPr>
                <p:grpSpPr bwMode="auto">
                  <a:xfrm>
                    <a:off x="624" y="1632"/>
                    <a:ext cx="768" cy="384"/>
                    <a:chOff x="624" y="1248"/>
                    <a:chExt cx="768" cy="384"/>
                  </a:xfrm>
                </p:grpSpPr>
                <p:sp>
                  <p:nvSpPr>
                    <p:cNvPr id="962" name="Rectangle 1213"/>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 name="Rectangle 1214"/>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4" name="Rectangle 1215"/>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5" name="Rectangle 1216"/>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6" name="Rectangle 1217"/>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7" name="Rectangle 1218"/>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8" name="Rectangle 1219"/>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9" name="Rectangle 1220"/>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68" name="Group 1221"/>
              <p:cNvGrpSpPr>
                <a:grpSpLocks/>
              </p:cNvGrpSpPr>
              <p:nvPr/>
            </p:nvGrpSpPr>
            <p:grpSpPr bwMode="auto">
              <a:xfrm>
                <a:off x="1248" y="1173"/>
                <a:ext cx="1656" cy="414"/>
                <a:chOff x="624" y="1248"/>
                <a:chExt cx="3072" cy="768"/>
              </a:xfrm>
            </p:grpSpPr>
            <p:grpSp>
              <p:nvGrpSpPr>
                <p:cNvPr id="880" name="Group 1222"/>
                <p:cNvGrpSpPr>
                  <a:grpSpLocks/>
                </p:cNvGrpSpPr>
                <p:nvPr/>
              </p:nvGrpSpPr>
              <p:grpSpPr bwMode="auto">
                <a:xfrm>
                  <a:off x="624" y="1248"/>
                  <a:ext cx="1536" cy="768"/>
                  <a:chOff x="624" y="1248"/>
                  <a:chExt cx="1536" cy="768"/>
                </a:xfrm>
              </p:grpSpPr>
              <p:grpSp>
                <p:nvGrpSpPr>
                  <p:cNvPr id="920" name="Group 1223"/>
                  <p:cNvGrpSpPr>
                    <a:grpSpLocks/>
                  </p:cNvGrpSpPr>
                  <p:nvPr/>
                </p:nvGrpSpPr>
                <p:grpSpPr bwMode="auto">
                  <a:xfrm>
                    <a:off x="624" y="1248"/>
                    <a:ext cx="768" cy="768"/>
                    <a:chOff x="624" y="1248"/>
                    <a:chExt cx="768" cy="768"/>
                  </a:xfrm>
                </p:grpSpPr>
                <p:grpSp>
                  <p:nvGrpSpPr>
                    <p:cNvPr id="940" name="Group 1224"/>
                    <p:cNvGrpSpPr>
                      <a:grpSpLocks/>
                    </p:cNvGrpSpPr>
                    <p:nvPr/>
                  </p:nvGrpSpPr>
                  <p:grpSpPr bwMode="auto">
                    <a:xfrm>
                      <a:off x="624" y="1248"/>
                      <a:ext cx="768" cy="384"/>
                      <a:chOff x="624" y="1248"/>
                      <a:chExt cx="768" cy="384"/>
                    </a:xfrm>
                  </p:grpSpPr>
                  <p:sp>
                    <p:nvSpPr>
                      <p:cNvPr id="950" name="Rectangle 122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1" name="Rectangle 122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 name="Rectangle 122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 name="Rectangle 122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4" name="Rectangle 122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5" name="Rectangle 123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6" name="Rectangle 123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7" name="Rectangle 123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41" name="Group 1233"/>
                    <p:cNvGrpSpPr>
                      <a:grpSpLocks/>
                    </p:cNvGrpSpPr>
                    <p:nvPr/>
                  </p:nvGrpSpPr>
                  <p:grpSpPr bwMode="auto">
                    <a:xfrm>
                      <a:off x="624" y="1632"/>
                      <a:ext cx="768" cy="384"/>
                      <a:chOff x="624" y="1248"/>
                      <a:chExt cx="768" cy="384"/>
                    </a:xfrm>
                  </p:grpSpPr>
                  <p:sp>
                    <p:nvSpPr>
                      <p:cNvPr id="942" name="Rectangle 123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 name="Rectangle 123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4" name="Rectangle 123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5" name="Rectangle 123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6" name="Rectangle 123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7" name="Rectangle 123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8" name="Rectangle 124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9" name="Rectangle 124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921" name="Group 1242"/>
                  <p:cNvGrpSpPr>
                    <a:grpSpLocks/>
                  </p:cNvGrpSpPr>
                  <p:nvPr/>
                </p:nvGrpSpPr>
                <p:grpSpPr bwMode="auto">
                  <a:xfrm>
                    <a:off x="1392" y="1248"/>
                    <a:ext cx="768" cy="768"/>
                    <a:chOff x="624" y="1248"/>
                    <a:chExt cx="768" cy="768"/>
                  </a:xfrm>
                </p:grpSpPr>
                <p:grpSp>
                  <p:nvGrpSpPr>
                    <p:cNvPr id="922" name="Group 1243"/>
                    <p:cNvGrpSpPr>
                      <a:grpSpLocks/>
                    </p:cNvGrpSpPr>
                    <p:nvPr/>
                  </p:nvGrpSpPr>
                  <p:grpSpPr bwMode="auto">
                    <a:xfrm>
                      <a:off x="624" y="1248"/>
                      <a:ext cx="768" cy="384"/>
                      <a:chOff x="624" y="1248"/>
                      <a:chExt cx="768" cy="384"/>
                    </a:xfrm>
                  </p:grpSpPr>
                  <p:sp>
                    <p:nvSpPr>
                      <p:cNvPr id="932" name="Rectangle 124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 name="Rectangle 124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4" name="Rectangle 124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5" name="Rectangle 124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6" name="Rectangle 124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7" name="Rectangle 124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8" name="Rectangle 125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9" name="Rectangle 125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 name="Group 1252"/>
                    <p:cNvGrpSpPr>
                      <a:grpSpLocks/>
                    </p:cNvGrpSpPr>
                    <p:nvPr/>
                  </p:nvGrpSpPr>
                  <p:grpSpPr bwMode="auto">
                    <a:xfrm>
                      <a:off x="624" y="1632"/>
                      <a:ext cx="768" cy="384"/>
                      <a:chOff x="624" y="1248"/>
                      <a:chExt cx="768" cy="384"/>
                    </a:xfrm>
                  </p:grpSpPr>
                  <p:sp>
                    <p:nvSpPr>
                      <p:cNvPr id="924" name="Rectangle 1253"/>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 name="Rectangle 1254"/>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 name="Rectangle 1255"/>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 name="Rectangle 1256"/>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 name="Rectangle 1257"/>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 name="Rectangle 1258"/>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0" name="Rectangle 1259"/>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 name="Rectangle 1260"/>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881" name="Group 1261"/>
                <p:cNvGrpSpPr>
                  <a:grpSpLocks/>
                </p:cNvGrpSpPr>
                <p:nvPr/>
              </p:nvGrpSpPr>
              <p:grpSpPr bwMode="auto">
                <a:xfrm>
                  <a:off x="2160" y="1248"/>
                  <a:ext cx="1536" cy="768"/>
                  <a:chOff x="624" y="1248"/>
                  <a:chExt cx="1536" cy="768"/>
                </a:xfrm>
              </p:grpSpPr>
              <p:grpSp>
                <p:nvGrpSpPr>
                  <p:cNvPr id="882" name="Group 1262"/>
                  <p:cNvGrpSpPr>
                    <a:grpSpLocks/>
                  </p:cNvGrpSpPr>
                  <p:nvPr/>
                </p:nvGrpSpPr>
                <p:grpSpPr bwMode="auto">
                  <a:xfrm>
                    <a:off x="624" y="1248"/>
                    <a:ext cx="768" cy="768"/>
                    <a:chOff x="624" y="1248"/>
                    <a:chExt cx="768" cy="768"/>
                  </a:xfrm>
                </p:grpSpPr>
                <p:grpSp>
                  <p:nvGrpSpPr>
                    <p:cNvPr id="902" name="Group 1263"/>
                    <p:cNvGrpSpPr>
                      <a:grpSpLocks/>
                    </p:cNvGrpSpPr>
                    <p:nvPr/>
                  </p:nvGrpSpPr>
                  <p:grpSpPr bwMode="auto">
                    <a:xfrm>
                      <a:off x="624" y="1248"/>
                      <a:ext cx="768" cy="384"/>
                      <a:chOff x="624" y="1248"/>
                      <a:chExt cx="768" cy="384"/>
                    </a:xfrm>
                  </p:grpSpPr>
                  <p:sp>
                    <p:nvSpPr>
                      <p:cNvPr id="912" name="Rectangle 126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 name="Rectangle 126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4" name="Rectangle 126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5" name="Rectangle 126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6" name="Rectangle 126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7" name="Rectangle 126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8" name="Rectangle 127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9" name="Rectangle 127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03" name="Group 1272"/>
                    <p:cNvGrpSpPr>
                      <a:grpSpLocks/>
                    </p:cNvGrpSpPr>
                    <p:nvPr/>
                  </p:nvGrpSpPr>
                  <p:grpSpPr bwMode="auto">
                    <a:xfrm>
                      <a:off x="624" y="1632"/>
                      <a:ext cx="768" cy="384"/>
                      <a:chOff x="624" y="1248"/>
                      <a:chExt cx="768" cy="384"/>
                    </a:xfrm>
                  </p:grpSpPr>
                  <p:sp>
                    <p:nvSpPr>
                      <p:cNvPr id="904" name="Rectangle 1273"/>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5" name="Rectangle 1274"/>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6" name="Rectangle 1275"/>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7" name="Rectangle 1276"/>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 name="Rectangle 1277"/>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9" name="Rectangle 1278"/>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0" name="Rectangle 1279"/>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 name="Rectangle 1280"/>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83" name="Group 1281"/>
                  <p:cNvGrpSpPr>
                    <a:grpSpLocks/>
                  </p:cNvGrpSpPr>
                  <p:nvPr/>
                </p:nvGrpSpPr>
                <p:grpSpPr bwMode="auto">
                  <a:xfrm>
                    <a:off x="1392" y="1248"/>
                    <a:ext cx="768" cy="768"/>
                    <a:chOff x="624" y="1248"/>
                    <a:chExt cx="768" cy="768"/>
                  </a:xfrm>
                </p:grpSpPr>
                <p:grpSp>
                  <p:nvGrpSpPr>
                    <p:cNvPr id="884" name="Group 1282"/>
                    <p:cNvGrpSpPr>
                      <a:grpSpLocks/>
                    </p:cNvGrpSpPr>
                    <p:nvPr/>
                  </p:nvGrpSpPr>
                  <p:grpSpPr bwMode="auto">
                    <a:xfrm>
                      <a:off x="624" y="1248"/>
                      <a:ext cx="768" cy="384"/>
                      <a:chOff x="624" y="1248"/>
                      <a:chExt cx="768" cy="384"/>
                    </a:xfrm>
                  </p:grpSpPr>
                  <p:sp>
                    <p:nvSpPr>
                      <p:cNvPr id="894" name="Rectangle 1283"/>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5" name="Rectangle 1284"/>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6" name="Rectangle 1285"/>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7" name="Rectangle 1286"/>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8" name="Rectangle 1287"/>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9" name="Rectangle 1288"/>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0" name="Rectangle 1289"/>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 name="Rectangle 1290"/>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85" name="Group 1291"/>
                    <p:cNvGrpSpPr>
                      <a:grpSpLocks/>
                    </p:cNvGrpSpPr>
                    <p:nvPr/>
                  </p:nvGrpSpPr>
                  <p:grpSpPr bwMode="auto">
                    <a:xfrm>
                      <a:off x="624" y="1632"/>
                      <a:ext cx="768" cy="384"/>
                      <a:chOff x="624" y="1248"/>
                      <a:chExt cx="768" cy="384"/>
                    </a:xfrm>
                  </p:grpSpPr>
                  <p:sp>
                    <p:nvSpPr>
                      <p:cNvPr id="886" name="Rectangle 1292"/>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 name="Rectangle 1293"/>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8" name="Rectangle 1294"/>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9" name="Rectangle 1295"/>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 name="Rectangle 1296"/>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 name="Rectangle 1297"/>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 name="Rectangle 1298"/>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3" name="Rectangle 1299"/>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369" name="Group 1300"/>
              <p:cNvGrpSpPr>
                <a:grpSpLocks/>
              </p:cNvGrpSpPr>
              <p:nvPr/>
            </p:nvGrpSpPr>
            <p:grpSpPr bwMode="auto">
              <a:xfrm>
                <a:off x="2904" y="1173"/>
                <a:ext cx="828" cy="414"/>
                <a:chOff x="624" y="1248"/>
                <a:chExt cx="1536" cy="768"/>
              </a:xfrm>
            </p:grpSpPr>
            <p:grpSp>
              <p:nvGrpSpPr>
                <p:cNvPr id="842" name="Group 1301"/>
                <p:cNvGrpSpPr>
                  <a:grpSpLocks/>
                </p:cNvGrpSpPr>
                <p:nvPr/>
              </p:nvGrpSpPr>
              <p:grpSpPr bwMode="auto">
                <a:xfrm>
                  <a:off x="624" y="1248"/>
                  <a:ext cx="768" cy="768"/>
                  <a:chOff x="624" y="1248"/>
                  <a:chExt cx="768" cy="768"/>
                </a:xfrm>
              </p:grpSpPr>
              <p:grpSp>
                <p:nvGrpSpPr>
                  <p:cNvPr id="862" name="Group 1302"/>
                  <p:cNvGrpSpPr>
                    <a:grpSpLocks/>
                  </p:cNvGrpSpPr>
                  <p:nvPr/>
                </p:nvGrpSpPr>
                <p:grpSpPr bwMode="auto">
                  <a:xfrm>
                    <a:off x="624" y="1248"/>
                    <a:ext cx="768" cy="384"/>
                    <a:chOff x="624" y="1248"/>
                    <a:chExt cx="768" cy="384"/>
                  </a:xfrm>
                </p:grpSpPr>
                <p:sp>
                  <p:nvSpPr>
                    <p:cNvPr id="872" name="Rectangle 1303"/>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3" name="Rectangle 1304"/>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4" name="Rectangle 1305"/>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5" name="Rectangle 1306"/>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6" name="Rectangle 1307"/>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7" name="Rectangle 1308"/>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8" name="Rectangle 1309"/>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9" name="Rectangle 1310"/>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63" name="Group 1311"/>
                  <p:cNvGrpSpPr>
                    <a:grpSpLocks/>
                  </p:cNvGrpSpPr>
                  <p:nvPr/>
                </p:nvGrpSpPr>
                <p:grpSpPr bwMode="auto">
                  <a:xfrm>
                    <a:off x="624" y="1632"/>
                    <a:ext cx="768" cy="384"/>
                    <a:chOff x="624" y="1248"/>
                    <a:chExt cx="768" cy="384"/>
                  </a:xfrm>
                </p:grpSpPr>
                <p:sp>
                  <p:nvSpPr>
                    <p:cNvPr id="864" name="Rectangle 1312"/>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5" name="Rectangle 1313"/>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6" name="Rectangle 1314"/>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7" name="Rectangle 1315"/>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8" name="Rectangle 1316"/>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9" name="Rectangle 1317"/>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 name="Rectangle 1318"/>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 name="Rectangle 1319"/>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43" name="Group 1320"/>
                <p:cNvGrpSpPr>
                  <a:grpSpLocks/>
                </p:cNvGrpSpPr>
                <p:nvPr/>
              </p:nvGrpSpPr>
              <p:grpSpPr bwMode="auto">
                <a:xfrm>
                  <a:off x="1392" y="1248"/>
                  <a:ext cx="768" cy="768"/>
                  <a:chOff x="624" y="1248"/>
                  <a:chExt cx="768" cy="768"/>
                </a:xfrm>
              </p:grpSpPr>
              <p:grpSp>
                <p:nvGrpSpPr>
                  <p:cNvPr id="844" name="Group 1321"/>
                  <p:cNvGrpSpPr>
                    <a:grpSpLocks/>
                  </p:cNvGrpSpPr>
                  <p:nvPr/>
                </p:nvGrpSpPr>
                <p:grpSpPr bwMode="auto">
                  <a:xfrm>
                    <a:off x="624" y="1248"/>
                    <a:ext cx="768" cy="384"/>
                    <a:chOff x="624" y="1248"/>
                    <a:chExt cx="768" cy="384"/>
                  </a:xfrm>
                </p:grpSpPr>
                <p:sp>
                  <p:nvSpPr>
                    <p:cNvPr id="854" name="Rectangle 1322"/>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5" name="Rectangle 1323"/>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6" name="Rectangle 1324"/>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7" name="Rectangle 1325"/>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8" name="Rectangle 1326"/>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9" name="Rectangle 1327"/>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 name="Rectangle 1328"/>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 name="Rectangle 1329"/>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5" name="Group 1330"/>
                  <p:cNvGrpSpPr>
                    <a:grpSpLocks/>
                  </p:cNvGrpSpPr>
                  <p:nvPr/>
                </p:nvGrpSpPr>
                <p:grpSpPr bwMode="auto">
                  <a:xfrm>
                    <a:off x="624" y="1632"/>
                    <a:ext cx="768" cy="384"/>
                    <a:chOff x="624" y="1248"/>
                    <a:chExt cx="768" cy="384"/>
                  </a:xfrm>
                </p:grpSpPr>
                <p:sp>
                  <p:nvSpPr>
                    <p:cNvPr id="846" name="Rectangle 1331"/>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7" name="Rectangle 1332"/>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8" name="Rectangle 1333"/>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 name="Rectangle 1334"/>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 name="Rectangle 1335"/>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 name="Rectangle 1336"/>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2" name="Rectangle 1337"/>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3" name="Rectangle 1338"/>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70" name="Group 1339"/>
              <p:cNvGrpSpPr>
                <a:grpSpLocks/>
              </p:cNvGrpSpPr>
              <p:nvPr/>
            </p:nvGrpSpPr>
            <p:grpSpPr bwMode="auto">
              <a:xfrm>
                <a:off x="1248" y="1579"/>
                <a:ext cx="1656" cy="414"/>
                <a:chOff x="624" y="1248"/>
                <a:chExt cx="3072" cy="768"/>
              </a:xfrm>
            </p:grpSpPr>
            <p:grpSp>
              <p:nvGrpSpPr>
                <p:cNvPr id="764" name="Group 1340"/>
                <p:cNvGrpSpPr>
                  <a:grpSpLocks/>
                </p:cNvGrpSpPr>
                <p:nvPr/>
              </p:nvGrpSpPr>
              <p:grpSpPr bwMode="auto">
                <a:xfrm>
                  <a:off x="624" y="1248"/>
                  <a:ext cx="1536" cy="768"/>
                  <a:chOff x="624" y="1248"/>
                  <a:chExt cx="1536" cy="768"/>
                </a:xfrm>
              </p:grpSpPr>
              <p:grpSp>
                <p:nvGrpSpPr>
                  <p:cNvPr id="804" name="Group 1341"/>
                  <p:cNvGrpSpPr>
                    <a:grpSpLocks/>
                  </p:cNvGrpSpPr>
                  <p:nvPr/>
                </p:nvGrpSpPr>
                <p:grpSpPr bwMode="auto">
                  <a:xfrm>
                    <a:off x="624" y="1248"/>
                    <a:ext cx="768" cy="768"/>
                    <a:chOff x="624" y="1248"/>
                    <a:chExt cx="768" cy="768"/>
                  </a:xfrm>
                </p:grpSpPr>
                <p:grpSp>
                  <p:nvGrpSpPr>
                    <p:cNvPr id="824" name="Group 1342"/>
                    <p:cNvGrpSpPr>
                      <a:grpSpLocks/>
                    </p:cNvGrpSpPr>
                    <p:nvPr/>
                  </p:nvGrpSpPr>
                  <p:grpSpPr bwMode="auto">
                    <a:xfrm>
                      <a:off x="624" y="1248"/>
                      <a:ext cx="768" cy="384"/>
                      <a:chOff x="624" y="1248"/>
                      <a:chExt cx="768" cy="384"/>
                    </a:xfrm>
                  </p:grpSpPr>
                  <p:sp>
                    <p:nvSpPr>
                      <p:cNvPr id="834" name="Rectangle 1343"/>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5" name="Rectangle 1344"/>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6" name="Rectangle 1345"/>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7" name="Rectangle 1346"/>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8" name="Rectangle 1347"/>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 name="Rectangle 1348"/>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 name="Rectangle 1349"/>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 name="Rectangle 1350"/>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5" name="Group 1351"/>
                    <p:cNvGrpSpPr>
                      <a:grpSpLocks/>
                    </p:cNvGrpSpPr>
                    <p:nvPr/>
                  </p:nvGrpSpPr>
                  <p:grpSpPr bwMode="auto">
                    <a:xfrm>
                      <a:off x="624" y="1632"/>
                      <a:ext cx="768" cy="384"/>
                      <a:chOff x="624" y="1248"/>
                      <a:chExt cx="768" cy="384"/>
                    </a:xfrm>
                  </p:grpSpPr>
                  <p:sp>
                    <p:nvSpPr>
                      <p:cNvPr id="826" name="Rectangle 1352"/>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 name="Rectangle 1353"/>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 name="Rectangle 1354"/>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 name="Rectangle 1355"/>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 name="Rectangle 1356"/>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 name="Rectangle 1357"/>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 name="Rectangle 1358"/>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 name="Rectangle 1359"/>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05" name="Group 1360"/>
                  <p:cNvGrpSpPr>
                    <a:grpSpLocks/>
                  </p:cNvGrpSpPr>
                  <p:nvPr/>
                </p:nvGrpSpPr>
                <p:grpSpPr bwMode="auto">
                  <a:xfrm>
                    <a:off x="1392" y="1248"/>
                    <a:ext cx="768" cy="768"/>
                    <a:chOff x="624" y="1248"/>
                    <a:chExt cx="768" cy="768"/>
                  </a:xfrm>
                </p:grpSpPr>
                <p:grpSp>
                  <p:nvGrpSpPr>
                    <p:cNvPr id="806" name="Group 1361"/>
                    <p:cNvGrpSpPr>
                      <a:grpSpLocks/>
                    </p:cNvGrpSpPr>
                    <p:nvPr/>
                  </p:nvGrpSpPr>
                  <p:grpSpPr bwMode="auto">
                    <a:xfrm>
                      <a:off x="624" y="1248"/>
                      <a:ext cx="768" cy="384"/>
                      <a:chOff x="624" y="1248"/>
                      <a:chExt cx="768" cy="384"/>
                    </a:xfrm>
                  </p:grpSpPr>
                  <p:sp>
                    <p:nvSpPr>
                      <p:cNvPr id="816" name="Rectangle 1362"/>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7" name="Rectangle 1363"/>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8" name="Rectangle 1364"/>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 name="Rectangle 1365"/>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 name="Rectangle 1366"/>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 name="Rectangle 1367"/>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 name="Rectangle 1368"/>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 name="Rectangle 1369"/>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7" name="Group 1370"/>
                    <p:cNvGrpSpPr>
                      <a:grpSpLocks/>
                    </p:cNvGrpSpPr>
                    <p:nvPr/>
                  </p:nvGrpSpPr>
                  <p:grpSpPr bwMode="auto">
                    <a:xfrm>
                      <a:off x="624" y="1632"/>
                      <a:ext cx="768" cy="384"/>
                      <a:chOff x="624" y="1248"/>
                      <a:chExt cx="768" cy="384"/>
                    </a:xfrm>
                  </p:grpSpPr>
                  <p:sp>
                    <p:nvSpPr>
                      <p:cNvPr id="808" name="Rectangle 1371"/>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 name="Rectangle 1372"/>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 name="Rectangle 1373"/>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1" name="Rectangle 1374"/>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2" name="Rectangle 1375"/>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3" name="Rectangle 1376"/>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4" name="Rectangle 1377"/>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5" name="Rectangle 1378"/>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765" name="Group 1379"/>
                <p:cNvGrpSpPr>
                  <a:grpSpLocks/>
                </p:cNvGrpSpPr>
                <p:nvPr/>
              </p:nvGrpSpPr>
              <p:grpSpPr bwMode="auto">
                <a:xfrm>
                  <a:off x="2160" y="1248"/>
                  <a:ext cx="1536" cy="768"/>
                  <a:chOff x="624" y="1248"/>
                  <a:chExt cx="1536" cy="768"/>
                </a:xfrm>
              </p:grpSpPr>
              <p:grpSp>
                <p:nvGrpSpPr>
                  <p:cNvPr id="766" name="Group 1380"/>
                  <p:cNvGrpSpPr>
                    <a:grpSpLocks/>
                  </p:cNvGrpSpPr>
                  <p:nvPr/>
                </p:nvGrpSpPr>
                <p:grpSpPr bwMode="auto">
                  <a:xfrm>
                    <a:off x="624" y="1248"/>
                    <a:ext cx="768" cy="768"/>
                    <a:chOff x="624" y="1248"/>
                    <a:chExt cx="768" cy="768"/>
                  </a:xfrm>
                </p:grpSpPr>
                <p:grpSp>
                  <p:nvGrpSpPr>
                    <p:cNvPr id="786" name="Group 1381"/>
                    <p:cNvGrpSpPr>
                      <a:grpSpLocks/>
                    </p:cNvGrpSpPr>
                    <p:nvPr/>
                  </p:nvGrpSpPr>
                  <p:grpSpPr bwMode="auto">
                    <a:xfrm>
                      <a:off x="624" y="1248"/>
                      <a:ext cx="768" cy="384"/>
                      <a:chOff x="624" y="1248"/>
                      <a:chExt cx="768" cy="384"/>
                    </a:xfrm>
                  </p:grpSpPr>
                  <p:sp>
                    <p:nvSpPr>
                      <p:cNvPr id="796" name="Rectangle 1382"/>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7" name="Rectangle 1383"/>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 name="Rectangle 1384"/>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 name="Rectangle 1385"/>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 name="Rectangle 1386"/>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1" name="Rectangle 1387"/>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2" name="Rectangle 1388"/>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3" name="Rectangle 1389"/>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7" name="Group 1390"/>
                    <p:cNvGrpSpPr>
                      <a:grpSpLocks/>
                    </p:cNvGrpSpPr>
                    <p:nvPr/>
                  </p:nvGrpSpPr>
                  <p:grpSpPr bwMode="auto">
                    <a:xfrm>
                      <a:off x="624" y="1632"/>
                      <a:ext cx="768" cy="384"/>
                      <a:chOff x="624" y="1248"/>
                      <a:chExt cx="768" cy="384"/>
                    </a:xfrm>
                  </p:grpSpPr>
                  <p:sp>
                    <p:nvSpPr>
                      <p:cNvPr id="788" name="Rectangle 1391"/>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 name="Rectangle 1392"/>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0" name="Rectangle 1393"/>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1" name="Rectangle 1394"/>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2" name="Rectangle 1395"/>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3" name="Rectangle 1396"/>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4" name="Rectangle 1397"/>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5" name="Rectangle 1398"/>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67" name="Group 1399"/>
                  <p:cNvGrpSpPr>
                    <a:grpSpLocks/>
                  </p:cNvGrpSpPr>
                  <p:nvPr/>
                </p:nvGrpSpPr>
                <p:grpSpPr bwMode="auto">
                  <a:xfrm>
                    <a:off x="1392" y="1248"/>
                    <a:ext cx="768" cy="768"/>
                    <a:chOff x="624" y="1248"/>
                    <a:chExt cx="768" cy="768"/>
                  </a:xfrm>
                </p:grpSpPr>
                <p:grpSp>
                  <p:nvGrpSpPr>
                    <p:cNvPr id="768" name="Group 1400"/>
                    <p:cNvGrpSpPr>
                      <a:grpSpLocks/>
                    </p:cNvGrpSpPr>
                    <p:nvPr/>
                  </p:nvGrpSpPr>
                  <p:grpSpPr bwMode="auto">
                    <a:xfrm>
                      <a:off x="624" y="1248"/>
                      <a:ext cx="768" cy="384"/>
                      <a:chOff x="624" y="1248"/>
                      <a:chExt cx="768" cy="384"/>
                    </a:xfrm>
                  </p:grpSpPr>
                  <p:sp>
                    <p:nvSpPr>
                      <p:cNvPr id="778" name="Rectangle 1401"/>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 name="Rectangle 1402"/>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 name="Rectangle 1403"/>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 name="Rectangle 1404"/>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 name="Rectangle 1405"/>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 name="Rectangle 1406"/>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 name="Rectangle 1407"/>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 name="Rectangle 1408"/>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9" name="Group 1409"/>
                    <p:cNvGrpSpPr>
                      <a:grpSpLocks/>
                    </p:cNvGrpSpPr>
                    <p:nvPr/>
                  </p:nvGrpSpPr>
                  <p:grpSpPr bwMode="auto">
                    <a:xfrm>
                      <a:off x="624" y="1632"/>
                      <a:ext cx="768" cy="384"/>
                      <a:chOff x="624" y="1248"/>
                      <a:chExt cx="768" cy="384"/>
                    </a:xfrm>
                  </p:grpSpPr>
                  <p:sp>
                    <p:nvSpPr>
                      <p:cNvPr id="770" name="Rectangle 1410"/>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 name="Rectangle 1411"/>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2" name="Rectangle 1412"/>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3" name="Rectangle 1413"/>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4" name="Rectangle 1414"/>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5" name="Rectangle 1415"/>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 name="Rectangle 1416"/>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7" name="Rectangle 1417"/>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371" name="Group 1418"/>
              <p:cNvGrpSpPr>
                <a:grpSpLocks/>
              </p:cNvGrpSpPr>
              <p:nvPr/>
            </p:nvGrpSpPr>
            <p:grpSpPr bwMode="auto">
              <a:xfrm>
                <a:off x="2904" y="1579"/>
                <a:ext cx="828" cy="414"/>
                <a:chOff x="624" y="1248"/>
                <a:chExt cx="1536" cy="768"/>
              </a:xfrm>
            </p:grpSpPr>
            <p:grpSp>
              <p:nvGrpSpPr>
                <p:cNvPr id="726" name="Group 1419"/>
                <p:cNvGrpSpPr>
                  <a:grpSpLocks/>
                </p:cNvGrpSpPr>
                <p:nvPr/>
              </p:nvGrpSpPr>
              <p:grpSpPr bwMode="auto">
                <a:xfrm>
                  <a:off x="624" y="1248"/>
                  <a:ext cx="768" cy="768"/>
                  <a:chOff x="624" y="1248"/>
                  <a:chExt cx="768" cy="768"/>
                </a:xfrm>
              </p:grpSpPr>
              <p:grpSp>
                <p:nvGrpSpPr>
                  <p:cNvPr id="746" name="Group 1420"/>
                  <p:cNvGrpSpPr>
                    <a:grpSpLocks/>
                  </p:cNvGrpSpPr>
                  <p:nvPr/>
                </p:nvGrpSpPr>
                <p:grpSpPr bwMode="auto">
                  <a:xfrm>
                    <a:off x="624" y="1248"/>
                    <a:ext cx="768" cy="384"/>
                    <a:chOff x="624" y="1248"/>
                    <a:chExt cx="768" cy="384"/>
                  </a:xfrm>
                </p:grpSpPr>
                <p:sp>
                  <p:nvSpPr>
                    <p:cNvPr id="756" name="Rectangle 1421"/>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 name="Rectangle 1422"/>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 name="Rectangle 1423"/>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 name="Rectangle 1424"/>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 name="Rectangle 1425"/>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 name="Rectangle 1426"/>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2" name="Rectangle 1427"/>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3" name="Rectangle 1428"/>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 name="Group 1429"/>
                  <p:cNvGrpSpPr>
                    <a:grpSpLocks/>
                  </p:cNvGrpSpPr>
                  <p:nvPr/>
                </p:nvGrpSpPr>
                <p:grpSpPr bwMode="auto">
                  <a:xfrm>
                    <a:off x="624" y="1632"/>
                    <a:ext cx="768" cy="384"/>
                    <a:chOff x="624" y="1248"/>
                    <a:chExt cx="768" cy="384"/>
                  </a:xfrm>
                </p:grpSpPr>
                <p:sp>
                  <p:nvSpPr>
                    <p:cNvPr id="748" name="Rectangle 1430"/>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9" name="Rectangle 1431"/>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0" name="Rectangle 1432"/>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1" name="Rectangle 1433"/>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2" name="Rectangle 1434"/>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3" name="Rectangle 1435"/>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4" name="Rectangle 1436"/>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5" name="Rectangle 1437"/>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27" name="Group 1438"/>
                <p:cNvGrpSpPr>
                  <a:grpSpLocks/>
                </p:cNvGrpSpPr>
                <p:nvPr/>
              </p:nvGrpSpPr>
              <p:grpSpPr bwMode="auto">
                <a:xfrm>
                  <a:off x="1392" y="1248"/>
                  <a:ext cx="768" cy="768"/>
                  <a:chOff x="624" y="1248"/>
                  <a:chExt cx="768" cy="768"/>
                </a:xfrm>
              </p:grpSpPr>
              <p:grpSp>
                <p:nvGrpSpPr>
                  <p:cNvPr id="728" name="Group 1439"/>
                  <p:cNvGrpSpPr>
                    <a:grpSpLocks/>
                  </p:cNvGrpSpPr>
                  <p:nvPr/>
                </p:nvGrpSpPr>
                <p:grpSpPr bwMode="auto">
                  <a:xfrm>
                    <a:off x="624" y="1248"/>
                    <a:ext cx="768" cy="384"/>
                    <a:chOff x="624" y="1248"/>
                    <a:chExt cx="768" cy="384"/>
                  </a:xfrm>
                </p:grpSpPr>
                <p:sp>
                  <p:nvSpPr>
                    <p:cNvPr id="738" name="Rectangle 1440"/>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9" name="Rectangle 1441"/>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0" name="Rectangle 1442"/>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1" name="Rectangle 1443"/>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2" name="Rectangle 1444"/>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3" name="Rectangle 1445"/>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4" name="Rectangle 1446"/>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5" name="Rectangle 1447"/>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9" name="Group 1448"/>
                  <p:cNvGrpSpPr>
                    <a:grpSpLocks/>
                  </p:cNvGrpSpPr>
                  <p:nvPr/>
                </p:nvGrpSpPr>
                <p:grpSpPr bwMode="auto">
                  <a:xfrm>
                    <a:off x="624" y="1632"/>
                    <a:ext cx="768" cy="384"/>
                    <a:chOff x="624" y="1248"/>
                    <a:chExt cx="768" cy="384"/>
                  </a:xfrm>
                </p:grpSpPr>
                <p:sp>
                  <p:nvSpPr>
                    <p:cNvPr id="730" name="Rectangle 1449"/>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1" name="Rectangle 1450"/>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2" name="Rectangle 1451"/>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3" name="Rectangle 1452"/>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 name="Rectangle 1453"/>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5" name="Rectangle 1454"/>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6" name="Rectangle 1455"/>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 name="Rectangle 1456"/>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72" name="Group 1457"/>
              <p:cNvGrpSpPr>
                <a:grpSpLocks/>
              </p:cNvGrpSpPr>
              <p:nvPr/>
            </p:nvGrpSpPr>
            <p:grpSpPr bwMode="auto">
              <a:xfrm>
                <a:off x="1248" y="1984"/>
                <a:ext cx="1656" cy="414"/>
                <a:chOff x="624" y="1248"/>
                <a:chExt cx="3072" cy="768"/>
              </a:xfrm>
            </p:grpSpPr>
            <p:grpSp>
              <p:nvGrpSpPr>
                <p:cNvPr id="648" name="Group 1458"/>
                <p:cNvGrpSpPr>
                  <a:grpSpLocks/>
                </p:cNvGrpSpPr>
                <p:nvPr/>
              </p:nvGrpSpPr>
              <p:grpSpPr bwMode="auto">
                <a:xfrm>
                  <a:off x="624" y="1248"/>
                  <a:ext cx="1536" cy="768"/>
                  <a:chOff x="624" y="1248"/>
                  <a:chExt cx="1536" cy="768"/>
                </a:xfrm>
              </p:grpSpPr>
              <p:grpSp>
                <p:nvGrpSpPr>
                  <p:cNvPr id="688" name="Group 1459"/>
                  <p:cNvGrpSpPr>
                    <a:grpSpLocks/>
                  </p:cNvGrpSpPr>
                  <p:nvPr/>
                </p:nvGrpSpPr>
                <p:grpSpPr bwMode="auto">
                  <a:xfrm>
                    <a:off x="624" y="1248"/>
                    <a:ext cx="768" cy="768"/>
                    <a:chOff x="624" y="1248"/>
                    <a:chExt cx="768" cy="768"/>
                  </a:xfrm>
                </p:grpSpPr>
                <p:grpSp>
                  <p:nvGrpSpPr>
                    <p:cNvPr id="708" name="Group 1460"/>
                    <p:cNvGrpSpPr>
                      <a:grpSpLocks/>
                    </p:cNvGrpSpPr>
                    <p:nvPr/>
                  </p:nvGrpSpPr>
                  <p:grpSpPr bwMode="auto">
                    <a:xfrm>
                      <a:off x="624" y="1248"/>
                      <a:ext cx="768" cy="384"/>
                      <a:chOff x="624" y="1248"/>
                      <a:chExt cx="768" cy="384"/>
                    </a:xfrm>
                  </p:grpSpPr>
                  <p:sp>
                    <p:nvSpPr>
                      <p:cNvPr id="718" name="Rectangle 1461"/>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 name="Rectangle 1462"/>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 name="Rectangle 1463"/>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 name="Rectangle 1464"/>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 name="Rectangle 1465"/>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 name="Rectangle 1466"/>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 name="Rectangle 1467"/>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 name="Rectangle 1468"/>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09" name="Group 1469"/>
                    <p:cNvGrpSpPr>
                      <a:grpSpLocks/>
                    </p:cNvGrpSpPr>
                    <p:nvPr/>
                  </p:nvGrpSpPr>
                  <p:grpSpPr bwMode="auto">
                    <a:xfrm>
                      <a:off x="624" y="1632"/>
                      <a:ext cx="768" cy="384"/>
                      <a:chOff x="624" y="1248"/>
                      <a:chExt cx="768" cy="384"/>
                    </a:xfrm>
                  </p:grpSpPr>
                  <p:sp>
                    <p:nvSpPr>
                      <p:cNvPr id="710" name="Rectangle 1470"/>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 name="Rectangle 1471"/>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2" name="Rectangle 1472"/>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 name="Rectangle 1473"/>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4" name="Rectangle 1474"/>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5" name="Rectangle 1475"/>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 name="Rectangle 1476"/>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 name="Rectangle 1477"/>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89" name="Group 1478"/>
                  <p:cNvGrpSpPr>
                    <a:grpSpLocks/>
                  </p:cNvGrpSpPr>
                  <p:nvPr/>
                </p:nvGrpSpPr>
                <p:grpSpPr bwMode="auto">
                  <a:xfrm>
                    <a:off x="1392" y="1248"/>
                    <a:ext cx="768" cy="768"/>
                    <a:chOff x="624" y="1248"/>
                    <a:chExt cx="768" cy="768"/>
                  </a:xfrm>
                </p:grpSpPr>
                <p:grpSp>
                  <p:nvGrpSpPr>
                    <p:cNvPr id="690" name="Group 1479"/>
                    <p:cNvGrpSpPr>
                      <a:grpSpLocks/>
                    </p:cNvGrpSpPr>
                    <p:nvPr/>
                  </p:nvGrpSpPr>
                  <p:grpSpPr bwMode="auto">
                    <a:xfrm>
                      <a:off x="624" y="1248"/>
                      <a:ext cx="768" cy="384"/>
                      <a:chOff x="624" y="1248"/>
                      <a:chExt cx="768" cy="384"/>
                    </a:xfrm>
                  </p:grpSpPr>
                  <p:sp>
                    <p:nvSpPr>
                      <p:cNvPr id="700" name="Rectangle 1480"/>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1" name="Rectangle 1481"/>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2" name="Rectangle 1482"/>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3" name="Rectangle 1483"/>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4" name="Rectangle 1484"/>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 name="Rectangle 1485"/>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 name="Rectangle 1486"/>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 name="Rectangle 1487"/>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1" name="Group 1488"/>
                    <p:cNvGrpSpPr>
                      <a:grpSpLocks/>
                    </p:cNvGrpSpPr>
                    <p:nvPr/>
                  </p:nvGrpSpPr>
                  <p:grpSpPr bwMode="auto">
                    <a:xfrm>
                      <a:off x="624" y="1632"/>
                      <a:ext cx="768" cy="384"/>
                      <a:chOff x="624" y="1248"/>
                      <a:chExt cx="768" cy="384"/>
                    </a:xfrm>
                  </p:grpSpPr>
                  <p:sp>
                    <p:nvSpPr>
                      <p:cNvPr id="692" name="Rectangle 1489"/>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3" name="Rectangle 1490"/>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4" name="Rectangle 1491"/>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5" name="Rectangle 1492"/>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 name="Rectangle 1493"/>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 name="Rectangle 1494"/>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8" name="Rectangle 1495"/>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9" name="Rectangle 1496"/>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649" name="Group 1497"/>
                <p:cNvGrpSpPr>
                  <a:grpSpLocks/>
                </p:cNvGrpSpPr>
                <p:nvPr/>
              </p:nvGrpSpPr>
              <p:grpSpPr bwMode="auto">
                <a:xfrm>
                  <a:off x="2160" y="1248"/>
                  <a:ext cx="1536" cy="768"/>
                  <a:chOff x="624" y="1248"/>
                  <a:chExt cx="1536" cy="768"/>
                </a:xfrm>
              </p:grpSpPr>
              <p:grpSp>
                <p:nvGrpSpPr>
                  <p:cNvPr id="650" name="Group 1498"/>
                  <p:cNvGrpSpPr>
                    <a:grpSpLocks/>
                  </p:cNvGrpSpPr>
                  <p:nvPr/>
                </p:nvGrpSpPr>
                <p:grpSpPr bwMode="auto">
                  <a:xfrm>
                    <a:off x="624" y="1248"/>
                    <a:ext cx="768" cy="768"/>
                    <a:chOff x="624" y="1248"/>
                    <a:chExt cx="768" cy="768"/>
                  </a:xfrm>
                </p:grpSpPr>
                <p:grpSp>
                  <p:nvGrpSpPr>
                    <p:cNvPr id="670" name="Group 1499"/>
                    <p:cNvGrpSpPr>
                      <a:grpSpLocks/>
                    </p:cNvGrpSpPr>
                    <p:nvPr/>
                  </p:nvGrpSpPr>
                  <p:grpSpPr bwMode="auto">
                    <a:xfrm>
                      <a:off x="624" y="1248"/>
                      <a:ext cx="768" cy="384"/>
                      <a:chOff x="624" y="1248"/>
                      <a:chExt cx="768" cy="384"/>
                    </a:xfrm>
                  </p:grpSpPr>
                  <p:sp>
                    <p:nvSpPr>
                      <p:cNvPr id="680" name="Rectangle 1500"/>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1" name="Rectangle 1501"/>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2" name="Rectangle 1502"/>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 name="Rectangle 1503"/>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4" name="Rectangle 1504"/>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5" name="Rectangle 1505"/>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 name="Rectangle 1506"/>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 name="Rectangle 1507"/>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1" name="Group 1508"/>
                    <p:cNvGrpSpPr>
                      <a:grpSpLocks/>
                    </p:cNvGrpSpPr>
                    <p:nvPr/>
                  </p:nvGrpSpPr>
                  <p:grpSpPr bwMode="auto">
                    <a:xfrm>
                      <a:off x="624" y="1632"/>
                      <a:ext cx="768" cy="384"/>
                      <a:chOff x="624" y="1248"/>
                      <a:chExt cx="768" cy="384"/>
                    </a:xfrm>
                  </p:grpSpPr>
                  <p:sp>
                    <p:nvSpPr>
                      <p:cNvPr id="672" name="Rectangle 1509"/>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3" name="Rectangle 1510"/>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 name="Rectangle 1511"/>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 name="Rectangle 1512"/>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 name="Rectangle 1513"/>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7" name="Rectangle 1514"/>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8" name="Rectangle 1515"/>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 name="Rectangle 1516"/>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51" name="Group 1517"/>
                  <p:cNvGrpSpPr>
                    <a:grpSpLocks/>
                  </p:cNvGrpSpPr>
                  <p:nvPr/>
                </p:nvGrpSpPr>
                <p:grpSpPr bwMode="auto">
                  <a:xfrm>
                    <a:off x="1392" y="1248"/>
                    <a:ext cx="768" cy="768"/>
                    <a:chOff x="624" y="1248"/>
                    <a:chExt cx="768" cy="768"/>
                  </a:xfrm>
                </p:grpSpPr>
                <p:grpSp>
                  <p:nvGrpSpPr>
                    <p:cNvPr id="652" name="Group 1518"/>
                    <p:cNvGrpSpPr>
                      <a:grpSpLocks/>
                    </p:cNvGrpSpPr>
                    <p:nvPr/>
                  </p:nvGrpSpPr>
                  <p:grpSpPr bwMode="auto">
                    <a:xfrm>
                      <a:off x="624" y="1248"/>
                      <a:ext cx="768" cy="384"/>
                      <a:chOff x="624" y="1248"/>
                      <a:chExt cx="768" cy="384"/>
                    </a:xfrm>
                  </p:grpSpPr>
                  <p:sp>
                    <p:nvSpPr>
                      <p:cNvPr id="662" name="Rectangle 1519"/>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3" name="Rectangle 1520"/>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4" name="Rectangle 1521"/>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 name="Rectangle 1522"/>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 name="Rectangle 1523"/>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 name="Rectangle 1524"/>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 name="Rectangle 1525"/>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9" name="Rectangle 1526"/>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3" name="Group 1527"/>
                    <p:cNvGrpSpPr>
                      <a:grpSpLocks/>
                    </p:cNvGrpSpPr>
                    <p:nvPr/>
                  </p:nvGrpSpPr>
                  <p:grpSpPr bwMode="auto">
                    <a:xfrm>
                      <a:off x="624" y="1632"/>
                      <a:ext cx="768" cy="384"/>
                      <a:chOff x="624" y="1248"/>
                      <a:chExt cx="768" cy="384"/>
                    </a:xfrm>
                  </p:grpSpPr>
                  <p:sp>
                    <p:nvSpPr>
                      <p:cNvPr id="654" name="Rectangle 1528"/>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 name="Rectangle 1529"/>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 name="Rectangle 1530"/>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7" name="Rectangle 1531"/>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8" name="Rectangle 1532"/>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9" name="Rectangle 1533"/>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0" name="Rectangle 1534"/>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1" name="Rectangle 1535"/>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373" name="Group 1536"/>
              <p:cNvGrpSpPr>
                <a:grpSpLocks/>
              </p:cNvGrpSpPr>
              <p:nvPr/>
            </p:nvGrpSpPr>
            <p:grpSpPr bwMode="auto">
              <a:xfrm>
                <a:off x="2904" y="1984"/>
                <a:ext cx="828" cy="414"/>
                <a:chOff x="624" y="1248"/>
                <a:chExt cx="1536" cy="768"/>
              </a:xfrm>
            </p:grpSpPr>
            <p:grpSp>
              <p:nvGrpSpPr>
                <p:cNvPr id="610" name="Group 1537"/>
                <p:cNvGrpSpPr>
                  <a:grpSpLocks/>
                </p:cNvGrpSpPr>
                <p:nvPr/>
              </p:nvGrpSpPr>
              <p:grpSpPr bwMode="auto">
                <a:xfrm>
                  <a:off x="624" y="1248"/>
                  <a:ext cx="768" cy="768"/>
                  <a:chOff x="624" y="1248"/>
                  <a:chExt cx="768" cy="768"/>
                </a:xfrm>
              </p:grpSpPr>
              <p:grpSp>
                <p:nvGrpSpPr>
                  <p:cNvPr id="630" name="Group 1538"/>
                  <p:cNvGrpSpPr>
                    <a:grpSpLocks/>
                  </p:cNvGrpSpPr>
                  <p:nvPr/>
                </p:nvGrpSpPr>
                <p:grpSpPr bwMode="auto">
                  <a:xfrm>
                    <a:off x="624" y="1248"/>
                    <a:ext cx="768" cy="384"/>
                    <a:chOff x="624" y="1248"/>
                    <a:chExt cx="768" cy="384"/>
                  </a:xfrm>
                </p:grpSpPr>
                <p:sp>
                  <p:nvSpPr>
                    <p:cNvPr id="640" name="Rectangle 1539"/>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 name="Rectangle 1540"/>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 name="Rectangle 1541"/>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 name="Rectangle 1542"/>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 name="Rectangle 1543"/>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 name="Rectangle 1544"/>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6" name="Rectangle 1545"/>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7" name="Rectangle 1546"/>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1" name="Group 1547"/>
                  <p:cNvGrpSpPr>
                    <a:grpSpLocks/>
                  </p:cNvGrpSpPr>
                  <p:nvPr/>
                </p:nvGrpSpPr>
                <p:grpSpPr bwMode="auto">
                  <a:xfrm>
                    <a:off x="624" y="1632"/>
                    <a:ext cx="768" cy="384"/>
                    <a:chOff x="624" y="1248"/>
                    <a:chExt cx="768" cy="384"/>
                  </a:xfrm>
                </p:grpSpPr>
                <p:sp>
                  <p:nvSpPr>
                    <p:cNvPr id="632" name="Rectangle 1548"/>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 name="Rectangle 1549"/>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 name="Rectangle 1550"/>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 name="Rectangle 1551"/>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 name="Rectangle 1552"/>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 name="Rectangle 1553"/>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 name="Rectangle 1554"/>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9" name="Rectangle 1555"/>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11" name="Group 1556"/>
                <p:cNvGrpSpPr>
                  <a:grpSpLocks/>
                </p:cNvGrpSpPr>
                <p:nvPr/>
              </p:nvGrpSpPr>
              <p:grpSpPr bwMode="auto">
                <a:xfrm>
                  <a:off x="1392" y="1248"/>
                  <a:ext cx="768" cy="768"/>
                  <a:chOff x="624" y="1248"/>
                  <a:chExt cx="768" cy="768"/>
                </a:xfrm>
              </p:grpSpPr>
              <p:grpSp>
                <p:nvGrpSpPr>
                  <p:cNvPr id="612" name="Group 1557"/>
                  <p:cNvGrpSpPr>
                    <a:grpSpLocks/>
                  </p:cNvGrpSpPr>
                  <p:nvPr/>
                </p:nvGrpSpPr>
                <p:grpSpPr bwMode="auto">
                  <a:xfrm>
                    <a:off x="624" y="1248"/>
                    <a:ext cx="768" cy="384"/>
                    <a:chOff x="624" y="1248"/>
                    <a:chExt cx="768" cy="384"/>
                  </a:xfrm>
                </p:grpSpPr>
                <p:sp>
                  <p:nvSpPr>
                    <p:cNvPr id="622" name="Rectangle 1558"/>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 name="Rectangle 1559"/>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 name="Rectangle 1560"/>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 name="Rectangle 1561"/>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6" name="Rectangle 1562"/>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 name="Rectangle 1563"/>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 name="Rectangle 1564"/>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 name="Rectangle 1565"/>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3" name="Group 1566"/>
                  <p:cNvGrpSpPr>
                    <a:grpSpLocks/>
                  </p:cNvGrpSpPr>
                  <p:nvPr/>
                </p:nvGrpSpPr>
                <p:grpSpPr bwMode="auto">
                  <a:xfrm>
                    <a:off x="624" y="1632"/>
                    <a:ext cx="768" cy="384"/>
                    <a:chOff x="624" y="1248"/>
                    <a:chExt cx="768" cy="384"/>
                  </a:xfrm>
                </p:grpSpPr>
                <p:sp>
                  <p:nvSpPr>
                    <p:cNvPr id="614" name="Rectangle 1567"/>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 name="Rectangle 1568"/>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 name="Rectangle 1569"/>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 name="Rectangle 1570"/>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 name="Rectangle 1571"/>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 name="Rectangle 1572"/>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 name="Rectangle 1573"/>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 name="Rectangle 1574"/>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74" name="Group 1575"/>
              <p:cNvGrpSpPr>
                <a:grpSpLocks/>
              </p:cNvGrpSpPr>
              <p:nvPr/>
            </p:nvGrpSpPr>
            <p:grpSpPr bwMode="auto">
              <a:xfrm>
                <a:off x="1248" y="2400"/>
                <a:ext cx="1656" cy="414"/>
                <a:chOff x="624" y="1248"/>
                <a:chExt cx="3072" cy="768"/>
              </a:xfrm>
            </p:grpSpPr>
            <p:grpSp>
              <p:nvGrpSpPr>
                <p:cNvPr id="532" name="Group 1576"/>
                <p:cNvGrpSpPr>
                  <a:grpSpLocks/>
                </p:cNvGrpSpPr>
                <p:nvPr/>
              </p:nvGrpSpPr>
              <p:grpSpPr bwMode="auto">
                <a:xfrm>
                  <a:off x="624" y="1248"/>
                  <a:ext cx="1536" cy="768"/>
                  <a:chOff x="624" y="1248"/>
                  <a:chExt cx="1536" cy="768"/>
                </a:xfrm>
              </p:grpSpPr>
              <p:grpSp>
                <p:nvGrpSpPr>
                  <p:cNvPr id="572" name="Group 1577"/>
                  <p:cNvGrpSpPr>
                    <a:grpSpLocks/>
                  </p:cNvGrpSpPr>
                  <p:nvPr/>
                </p:nvGrpSpPr>
                <p:grpSpPr bwMode="auto">
                  <a:xfrm>
                    <a:off x="624" y="1248"/>
                    <a:ext cx="768" cy="768"/>
                    <a:chOff x="624" y="1248"/>
                    <a:chExt cx="768" cy="768"/>
                  </a:xfrm>
                </p:grpSpPr>
                <p:grpSp>
                  <p:nvGrpSpPr>
                    <p:cNvPr id="592" name="Group 1578"/>
                    <p:cNvGrpSpPr>
                      <a:grpSpLocks/>
                    </p:cNvGrpSpPr>
                    <p:nvPr/>
                  </p:nvGrpSpPr>
                  <p:grpSpPr bwMode="auto">
                    <a:xfrm>
                      <a:off x="624" y="1248"/>
                      <a:ext cx="768" cy="384"/>
                      <a:chOff x="624" y="1248"/>
                      <a:chExt cx="768" cy="384"/>
                    </a:xfrm>
                  </p:grpSpPr>
                  <p:sp>
                    <p:nvSpPr>
                      <p:cNvPr id="602" name="Rectangle 1579"/>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3" name="Rectangle 1580"/>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 name="Rectangle 1581"/>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 name="Rectangle 1582"/>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6" name="Rectangle 1583"/>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7" name="Rectangle 1584"/>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8" name="Rectangle 1585"/>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9" name="Rectangle 1586"/>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3" name="Group 1587"/>
                    <p:cNvGrpSpPr>
                      <a:grpSpLocks/>
                    </p:cNvGrpSpPr>
                    <p:nvPr/>
                  </p:nvGrpSpPr>
                  <p:grpSpPr bwMode="auto">
                    <a:xfrm>
                      <a:off x="624" y="1632"/>
                      <a:ext cx="768" cy="384"/>
                      <a:chOff x="624" y="1248"/>
                      <a:chExt cx="768" cy="384"/>
                    </a:xfrm>
                  </p:grpSpPr>
                  <p:sp>
                    <p:nvSpPr>
                      <p:cNvPr id="594" name="Rectangle 1588"/>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5" name="Rectangle 1589"/>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6" name="Rectangle 1590"/>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7" name="Rectangle 1591"/>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8" name="Rectangle 1592"/>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9" name="Rectangle 1593"/>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0" name="Rectangle 1594"/>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1" name="Rectangle 1595"/>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73" name="Group 1596"/>
                  <p:cNvGrpSpPr>
                    <a:grpSpLocks/>
                  </p:cNvGrpSpPr>
                  <p:nvPr/>
                </p:nvGrpSpPr>
                <p:grpSpPr bwMode="auto">
                  <a:xfrm>
                    <a:off x="1392" y="1248"/>
                    <a:ext cx="768" cy="768"/>
                    <a:chOff x="624" y="1248"/>
                    <a:chExt cx="768" cy="768"/>
                  </a:xfrm>
                </p:grpSpPr>
                <p:grpSp>
                  <p:nvGrpSpPr>
                    <p:cNvPr id="574" name="Group 1597"/>
                    <p:cNvGrpSpPr>
                      <a:grpSpLocks/>
                    </p:cNvGrpSpPr>
                    <p:nvPr/>
                  </p:nvGrpSpPr>
                  <p:grpSpPr bwMode="auto">
                    <a:xfrm>
                      <a:off x="624" y="1248"/>
                      <a:ext cx="768" cy="384"/>
                      <a:chOff x="624" y="1248"/>
                      <a:chExt cx="768" cy="384"/>
                    </a:xfrm>
                  </p:grpSpPr>
                  <p:sp>
                    <p:nvSpPr>
                      <p:cNvPr id="584" name="Rectangle 1598"/>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 name="Rectangle 1599"/>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6" name="Rectangle 1600"/>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7" name="Rectangle 1601"/>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8" name="Rectangle 1602"/>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9" name="Rectangle 1603"/>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 name="Rectangle 1604"/>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 name="Rectangle 1605"/>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5" name="Group 1606"/>
                    <p:cNvGrpSpPr>
                      <a:grpSpLocks/>
                    </p:cNvGrpSpPr>
                    <p:nvPr/>
                  </p:nvGrpSpPr>
                  <p:grpSpPr bwMode="auto">
                    <a:xfrm>
                      <a:off x="624" y="1632"/>
                      <a:ext cx="768" cy="384"/>
                      <a:chOff x="624" y="1248"/>
                      <a:chExt cx="768" cy="384"/>
                    </a:xfrm>
                  </p:grpSpPr>
                  <p:sp>
                    <p:nvSpPr>
                      <p:cNvPr id="576" name="Rectangle 1607"/>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 name="Rectangle 1608"/>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8" name="Rectangle 1609"/>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 name="Rectangle 1610"/>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 name="Rectangle 1611"/>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1" name="Rectangle 1612"/>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 name="Rectangle 1613"/>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 name="Rectangle 1614"/>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533" name="Group 1615"/>
                <p:cNvGrpSpPr>
                  <a:grpSpLocks/>
                </p:cNvGrpSpPr>
                <p:nvPr/>
              </p:nvGrpSpPr>
              <p:grpSpPr bwMode="auto">
                <a:xfrm>
                  <a:off x="2160" y="1248"/>
                  <a:ext cx="1536" cy="768"/>
                  <a:chOff x="624" y="1248"/>
                  <a:chExt cx="1536" cy="768"/>
                </a:xfrm>
              </p:grpSpPr>
              <p:grpSp>
                <p:nvGrpSpPr>
                  <p:cNvPr id="534" name="Group 1616"/>
                  <p:cNvGrpSpPr>
                    <a:grpSpLocks/>
                  </p:cNvGrpSpPr>
                  <p:nvPr/>
                </p:nvGrpSpPr>
                <p:grpSpPr bwMode="auto">
                  <a:xfrm>
                    <a:off x="624" y="1248"/>
                    <a:ext cx="768" cy="768"/>
                    <a:chOff x="624" y="1248"/>
                    <a:chExt cx="768" cy="768"/>
                  </a:xfrm>
                </p:grpSpPr>
                <p:grpSp>
                  <p:nvGrpSpPr>
                    <p:cNvPr id="554" name="Group 1617"/>
                    <p:cNvGrpSpPr>
                      <a:grpSpLocks/>
                    </p:cNvGrpSpPr>
                    <p:nvPr/>
                  </p:nvGrpSpPr>
                  <p:grpSpPr bwMode="auto">
                    <a:xfrm>
                      <a:off x="624" y="1248"/>
                      <a:ext cx="768" cy="384"/>
                      <a:chOff x="624" y="1248"/>
                      <a:chExt cx="768" cy="384"/>
                    </a:xfrm>
                  </p:grpSpPr>
                  <p:sp>
                    <p:nvSpPr>
                      <p:cNvPr id="564" name="Rectangle 1618"/>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 name="Rectangle 1619"/>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 name="Rectangle 1620"/>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 name="Rectangle 1621"/>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 name="Rectangle 1622"/>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9" name="Rectangle 1623"/>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 name="Rectangle 1624"/>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1" name="Rectangle 1625"/>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5" name="Group 1626"/>
                    <p:cNvGrpSpPr>
                      <a:grpSpLocks/>
                    </p:cNvGrpSpPr>
                    <p:nvPr/>
                  </p:nvGrpSpPr>
                  <p:grpSpPr bwMode="auto">
                    <a:xfrm>
                      <a:off x="624" y="1632"/>
                      <a:ext cx="768" cy="384"/>
                      <a:chOff x="624" y="1248"/>
                      <a:chExt cx="768" cy="384"/>
                    </a:xfrm>
                  </p:grpSpPr>
                  <p:sp>
                    <p:nvSpPr>
                      <p:cNvPr id="556" name="Rectangle 1627"/>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7" name="Rectangle 1628"/>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8" name="Rectangle 1629"/>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 name="Rectangle 1630"/>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 name="Rectangle 1631"/>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1" name="Rectangle 1632"/>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2" name="Rectangle 1633"/>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 name="Rectangle 1634"/>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35" name="Group 1635"/>
                  <p:cNvGrpSpPr>
                    <a:grpSpLocks/>
                  </p:cNvGrpSpPr>
                  <p:nvPr/>
                </p:nvGrpSpPr>
                <p:grpSpPr bwMode="auto">
                  <a:xfrm>
                    <a:off x="1392" y="1248"/>
                    <a:ext cx="768" cy="768"/>
                    <a:chOff x="624" y="1248"/>
                    <a:chExt cx="768" cy="768"/>
                  </a:xfrm>
                </p:grpSpPr>
                <p:grpSp>
                  <p:nvGrpSpPr>
                    <p:cNvPr id="536" name="Group 1636"/>
                    <p:cNvGrpSpPr>
                      <a:grpSpLocks/>
                    </p:cNvGrpSpPr>
                    <p:nvPr/>
                  </p:nvGrpSpPr>
                  <p:grpSpPr bwMode="auto">
                    <a:xfrm>
                      <a:off x="624" y="1248"/>
                      <a:ext cx="768" cy="384"/>
                      <a:chOff x="624" y="1248"/>
                      <a:chExt cx="768" cy="384"/>
                    </a:xfrm>
                  </p:grpSpPr>
                  <p:sp>
                    <p:nvSpPr>
                      <p:cNvPr id="546" name="Rectangle 1637"/>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7" name="Rectangle 1638"/>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8" name="Rectangle 1639"/>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9" name="Rectangle 1640"/>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0" name="Rectangle 1641"/>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 name="Rectangle 1642"/>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 name="Rectangle 1643"/>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 name="Rectangle 1644"/>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7" name="Group 1645"/>
                    <p:cNvGrpSpPr>
                      <a:grpSpLocks/>
                    </p:cNvGrpSpPr>
                    <p:nvPr/>
                  </p:nvGrpSpPr>
                  <p:grpSpPr bwMode="auto">
                    <a:xfrm>
                      <a:off x="624" y="1632"/>
                      <a:ext cx="768" cy="384"/>
                      <a:chOff x="624" y="1248"/>
                      <a:chExt cx="768" cy="384"/>
                    </a:xfrm>
                  </p:grpSpPr>
                  <p:sp>
                    <p:nvSpPr>
                      <p:cNvPr id="538" name="Rectangle 164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9" name="Rectangle 164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 name="Rectangle 164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1" name="Rectangle 164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 name="Rectangle 165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 name="Rectangle 165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 name="Rectangle 165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 name="Rectangle 165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375" name="Group 1654"/>
              <p:cNvGrpSpPr>
                <a:grpSpLocks/>
              </p:cNvGrpSpPr>
              <p:nvPr/>
            </p:nvGrpSpPr>
            <p:grpSpPr bwMode="auto">
              <a:xfrm>
                <a:off x="2904" y="2400"/>
                <a:ext cx="828" cy="414"/>
                <a:chOff x="624" y="1248"/>
                <a:chExt cx="1536" cy="768"/>
              </a:xfrm>
            </p:grpSpPr>
            <p:grpSp>
              <p:nvGrpSpPr>
                <p:cNvPr id="494" name="Group 1655"/>
                <p:cNvGrpSpPr>
                  <a:grpSpLocks/>
                </p:cNvGrpSpPr>
                <p:nvPr/>
              </p:nvGrpSpPr>
              <p:grpSpPr bwMode="auto">
                <a:xfrm>
                  <a:off x="624" y="1248"/>
                  <a:ext cx="768" cy="768"/>
                  <a:chOff x="624" y="1248"/>
                  <a:chExt cx="768" cy="768"/>
                </a:xfrm>
              </p:grpSpPr>
              <p:grpSp>
                <p:nvGrpSpPr>
                  <p:cNvPr id="514" name="Group 1656"/>
                  <p:cNvGrpSpPr>
                    <a:grpSpLocks/>
                  </p:cNvGrpSpPr>
                  <p:nvPr/>
                </p:nvGrpSpPr>
                <p:grpSpPr bwMode="auto">
                  <a:xfrm>
                    <a:off x="624" y="1248"/>
                    <a:ext cx="768" cy="384"/>
                    <a:chOff x="624" y="1248"/>
                    <a:chExt cx="768" cy="384"/>
                  </a:xfrm>
                </p:grpSpPr>
                <p:sp>
                  <p:nvSpPr>
                    <p:cNvPr id="524" name="Rectangle 1657"/>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5" name="Rectangle 1658"/>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 name="Rectangle 1659"/>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 name="Rectangle 1660"/>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 name="Rectangle 1661"/>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9" name="Rectangle 1662"/>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0" name="Rectangle 1663"/>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 name="Rectangle 1664"/>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5" name="Group 1665"/>
                  <p:cNvGrpSpPr>
                    <a:grpSpLocks/>
                  </p:cNvGrpSpPr>
                  <p:nvPr/>
                </p:nvGrpSpPr>
                <p:grpSpPr bwMode="auto">
                  <a:xfrm>
                    <a:off x="624" y="1632"/>
                    <a:ext cx="768" cy="384"/>
                    <a:chOff x="624" y="1248"/>
                    <a:chExt cx="768" cy="384"/>
                  </a:xfrm>
                </p:grpSpPr>
                <p:sp>
                  <p:nvSpPr>
                    <p:cNvPr id="516" name="Rectangle 166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 name="Rectangle 166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 name="Rectangle 166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 name="Rectangle 166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 name="Rectangle 167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 name="Rectangle 167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 name="Rectangle 167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 name="Rectangle 167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95" name="Group 1674"/>
                <p:cNvGrpSpPr>
                  <a:grpSpLocks/>
                </p:cNvGrpSpPr>
                <p:nvPr/>
              </p:nvGrpSpPr>
              <p:grpSpPr bwMode="auto">
                <a:xfrm>
                  <a:off x="1392" y="1248"/>
                  <a:ext cx="768" cy="768"/>
                  <a:chOff x="624" y="1248"/>
                  <a:chExt cx="768" cy="768"/>
                </a:xfrm>
              </p:grpSpPr>
              <p:grpSp>
                <p:nvGrpSpPr>
                  <p:cNvPr id="496" name="Group 1675"/>
                  <p:cNvGrpSpPr>
                    <a:grpSpLocks/>
                  </p:cNvGrpSpPr>
                  <p:nvPr/>
                </p:nvGrpSpPr>
                <p:grpSpPr bwMode="auto">
                  <a:xfrm>
                    <a:off x="624" y="1248"/>
                    <a:ext cx="768" cy="384"/>
                    <a:chOff x="624" y="1248"/>
                    <a:chExt cx="768" cy="384"/>
                  </a:xfrm>
                </p:grpSpPr>
                <p:sp>
                  <p:nvSpPr>
                    <p:cNvPr id="506" name="Rectangle 167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 name="Rectangle 167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8" name="Rectangle 167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 name="Rectangle 167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 name="Rectangle 168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 name="Rectangle 168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 name="Rectangle 168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 name="Rectangle 168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7" name="Group 1684"/>
                  <p:cNvGrpSpPr>
                    <a:grpSpLocks/>
                  </p:cNvGrpSpPr>
                  <p:nvPr/>
                </p:nvGrpSpPr>
                <p:grpSpPr bwMode="auto">
                  <a:xfrm>
                    <a:off x="624" y="1632"/>
                    <a:ext cx="768" cy="384"/>
                    <a:chOff x="624" y="1248"/>
                    <a:chExt cx="768" cy="384"/>
                  </a:xfrm>
                </p:grpSpPr>
                <p:sp>
                  <p:nvSpPr>
                    <p:cNvPr id="498" name="Rectangle 168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9" name="Rectangle 168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 name="Rectangle 168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 name="Rectangle 168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 name="Rectangle 168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 name="Rectangle 169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4" name="Rectangle 169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 name="Rectangle 169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76" name="Group 1693"/>
              <p:cNvGrpSpPr>
                <a:grpSpLocks/>
              </p:cNvGrpSpPr>
              <p:nvPr/>
            </p:nvGrpSpPr>
            <p:grpSpPr bwMode="auto">
              <a:xfrm>
                <a:off x="1248" y="2805"/>
                <a:ext cx="1656" cy="414"/>
                <a:chOff x="624" y="1248"/>
                <a:chExt cx="3072" cy="768"/>
              </a:xfrm>
            </p:grpSpPr>
            <p:grpSp>
              <p:nvGrpSpPr>
                <p:cNvPr id="416" name="Group 1694"/>
                <p:cNvGrpSpPr>
                  <a:grpSpLocks/>
                </p:cNvGrpSpPr>
                <p:nvPr/>
              </p:nvGrpSpPr>
              <p:grpSpPr bwMode="auto">
                <a:xfrm>
                  <a:off x="624" y="1248"/>
                  <a:ext cx="1536" cy="768"/>
                  <a:chOff x="624" y="1248"/>
                  <a:chExt cx="1536" cy="768"/>
                </a:xfrm>
              </p:grpSpPr>
              <p:grpSp>
                <p:nvGrpSpPr>
                  <p:cNvPr id="456" name="Group 1695"/>
                  <p:cNvGrpSpPr>
                    <a:grpSpLocks/>
                  </p:cNvGrpSpPr>
                  <p:nvPr/>
                </p:nvGrpSpPr>
                <p:grpSpPr bwMode="auto">
                  <a:xfrm>
                    <a:off x="624" y="1248"/>
                    <a:ext cx="768" cy="768"/>
                    <a:chOff x="624" y="1248"/>
                    <a:chExt cx="768" cy="768"/>
                  </a:xfrm>
                </p:grpSpPr>
                <p:grpSp>
                  <p:nvGrpSpPr>
                    <p:cNvPr id="476" name="Group 1696"/>
                    <p:cNvGrpSpPr>
                      <a:grpSpLocks/>
                    </p:cNvGrpSpPr>
                    <p:nvPr/>
                  </p:nvGrpSpPr>
                  <p:grpSpPr bwMode="auto">
                    <a:xfrm>
                      <a:off x="624" y="1248"/>
                      <a:ext cx="768" cy="384"/>
                      <a:chOff x="624" y="1248"/>
                      <a:chExt cx="768" cy="384"/>
                    </a:xfrm>
                  </p:grpSpPr>
                  <p:sp>
                    <p:nvSpPr>
                      <p:cNvPr id="486" name="Rectangle 1697"/>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7" name="Rectangle 1698"/>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8" name="Rectangle 1699"/>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 name="Rectangle 1700"/>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 name="Rectangle 1701"/>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 name="Rectangle 1702"/>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 name="Rectangle 1703"/>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 name="Rectangle 1704"/>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7" name="Group 1705"/>
                    <p:cNvGrpSpPr>
                      <a:grpSpLocks/>
                    </p:cNvGrpSpPr>
                    <p:nvPr/>
                  </p:nvGrpSpPr>
                  <p:grpSpPr bwMode="auto">
                    <a:xfrm>
                      <a:off x="624" y="1632"/>
                      <a:ext cx="768" cy="384"/>
                      <a:chOff x="624" y="1248"/>
                      <a:chExt cx="768" cy="384"/>
                    </a:xfrm>
                  </p:grpSpPr>
                  <p:sp>
                    <p:nvSpPr>
                      <p:cNvPr id="478" name="Rectangle 170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 name="Rectangle 170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0" name="Rectangle 170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 name="Rectangle 170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 name="Rectangle 171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3" name="Rectangle 171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 name="Rectangle 171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5" name="Rectangle 171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57" name="Group 1714"/>
                  <p:cNvGrpSpPr>
                    <a:grpSpLocks/>
                  </p:cNvGrpSpPr>
                  <p:nvPr/>
                </p:nvGrpSpPr>
                <p:grpSpPr bwMode="auto">
                  <a:xfrm>
                    <a:off x="1392" y="1248"/>
                    <a:ext cx="768" cy="768"/>
                    <a:chOff x="624" y="1248"/>
                    <a:chExt cx="768" cy="768"/>
                  </a:xfrm>
                </p:grpSpPr>
                <p:grpSp>
                  <p:nvGrpSpPr>
                    <p:cNvPr id="458" name="Group 1715"/>
                    <p:cNvGrpSpPr>
                      <a:grpSpLocks/>
                    </p:cNvGrpSpPr>
                    <p:nvPr/>
                  </p:nvGrpSpPr>
                  <p:grpSpPr bwMode="auto">
                    <a:xfrm>
                      <a:off x="624" y="1248"/>
                      <a:ext cx="768" cy="384"/>
                      <a:chOff x="624" y="1248"/>
                      <a:chExt cx="768" cy="384"/>
                    </a:xfrm>
                  </p:grpSpPr>
                  <p:sp>
                    <p:nvSpPr>
                      <p:cNvPr id="468" name="Rectangle 171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 name="Rectangle 171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0" name="Rectangle 171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 name="Rectangle 171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 name="Rectangle 172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3" name="Rectangle 172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 name="Rectangle 172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 name="Rectangle 172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9" name="Group 1724"/>
                    <p:cNvGrpSpPr>
                      <a:grpSpLocks/>
                    </p:cNvGrpSpPr>
                    <p:nvPr/>
                  </p:nvGrpSpPr>
                  <p:grpSpPr bwMode="auto">
                    <a:xfrm>
                      <a:off x="624" y="1632"/>
                      <a:ext cx="768" cy="384"/>
                      <a:chOff x="624" y="1248"/>
                      <a:chExt cx="768" cy="384"/>
                    </a:xfrm>
                  </p:grpSpPr>
                  <p:sp>
                    <p:nvSpPr>
                      <p:cNvPr id="460" name="Rectangle 172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 name="Rectangle 172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 name="Rectangle 172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3" name="Rectangle 172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4" name="Rectangle 172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 name="Rectangle 173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6" name="Rectangle 173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 name="Rectangle 173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417" name="Group 1733"/>
                <p:cNvGrpSpPr>
                  <a:grpSpLocks/>
                </p:cNvGrpSpPr>
                <p:nvPr/>
              </p:nvGrpSpPr>
              <p:grpSpPr bwMode="auto">
                <a:xfrm>
                  <a:off x="2160" y="1248"/>
                  <a:ext cx="1536" cy="768"/>
                  <a:chOff x="624" y="1248"/>
                  <a:chExt cx="1536" cy="768"/>
                </a:xfrm>
              </p:grpSpPr>
              <p:grpSp>
                <p:nvGrpSpPr>
                  <p:cNvPr id="418" name="Group 1734"/>
                  <p:cNvGrpSpPr>
                    <a:grpSpLocks/>
                  </p:cNvGrpSpPr>
                  <p:nvPr/>
                </p:nvGrpSpPr>
                <p:grpSpPr bwMode="auto">
                  <a:xfrm>
                    <a:off x="624" y="1248"/>
                    <a:ext cx="768" cy="768"/>
                    <a:chOff x="624" y="1248"/>
                    <a:chExt cx="768" cy="768"/>
                  </a:xfrm>
                </p:grpSpPr>
                <p:grpSp>
                  <p:nvGrpSpPr>
                    <p:cNvPr id="438" name="Group 1735"/>
                    <p:cNvGrpSpPr>
                      <a:grpSpLocks/>
                    </p:cNvGrpSpPr>
                    <p:nvPr/>
                  </p:nvGrpSpPr>
                  <p:grpSpPr bwMode="auto">
                    <a:xfrm>
                      <a:off x="624" y="1248"/>
                      <a:ext cx="768" cy="384"/>
                      <a:chOff x="624" y="1248"/>
                      <a:chExt cx="768" cy="384"/>
                    </a:xfrm>
                  </p:grpSpPr>
                  <p:sp>
                    <p:nvSpPr>
                      <p:cNvPr id="448" name="Rectangle 1736"/>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 name="Rectangle 1737"/>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 name="Rectangle 1738"/>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 name="Rectangle 1739"/>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 name="Rectangle 1740"/>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 name="Rectangle 1741"/>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4" name="Rectangle 1742"/>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 name="Rectangle 1743"/>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 name="Group 1744"/>
                    <p:cNvGrpSpPr>
                      <a:grpSpLocks/>
                    </p:cNvGrpSpPr>
                    <p:nvPr/>
                  </p:nvGrpSpPr>
                  <p:grpSpPr bwMode="auto">
                    <a:xfrm>
                      <a:off x="624" y="1632"/>
                      <a:ext cx="768" cy="384"/>
                      <a:chOff x="624" y="1248"/>
                      <a:chExt cx="768" cy="384"/>
                    </a:xfrm>
                  </p:grpSpPr>
                  <p:sp>
                    <p:nvSpPr>
                      <p:cNvPr id="440" name="Rectangle 174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 name="Rectangle 174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2" name="Rectangle 174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 name="Rectangle 174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 name="Rectangle 174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 name="Rectangle 175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 name="Rectangle 175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 name="Rectangle 175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19" name="Group 1753"/>
                  <p:cNvGrpSpPr>
                    <a:grpSpLocks/>
                  </p:cNvGrpSpPr>
                  <p:nvPr/>
                </p:nvGrpSpPr>
                <p:grpSpPr bwMode="auto">
                  <a:xfrm>
                    <a:off x="1392" y="1248"/>
                    <a:ext cx="768" cy="768"/>
                    <a:chOff x="624" y="1248"/>
                    <a:chExt cx="768" cy="768"/>
                  </a:xfrm>
                </p:grpSpPr>
                <p:grpSp>
                  <p:nvGrpSpPr>
                    <p:cNvPr id="420" name="Group 1754"/>
                    <p:cNvGrpSpPr>
                      <a:grpSpLocks/>
                    </p:cNvGrpSpPr>
                    <p:nvPr/>
                  </p:nvGrpSpPr>
                  <p:grpSpPr bwMode="auto">
                    <a:xfrm>
                      <a:off x="624" y="1248"/>
                      <a:ext cx="768" cy="384"/>
                      <a:chOff x="624" y="1248"/>
                      <a:chExt cx="768" cy="384"/>
                    </a:xfrm>
                  </p:grpSpPr>
                  <p:sp>
                    <p:nvSpPr>
                      <p:cNvPr id="430" name="Rectangle 175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 name="Rectangle 175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 name="Rectangle 175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 name="Rectangle 175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4" name="Rectangle 175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 name="Rectangle 176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 name="Rectangle 176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7" name="Rectangle 176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1" name="Group 1763"/>
                    <p:cNvGrpSpPr>
                      <a:grpSpLocks/>
                    </p:cNvGrpSpPr>
                    <p:nvPr/>
                  </p:nvGrpSpPr>
                  <p:grpSpPr bwMode="auto">
                    <a:xfrm>
                      <a:off x="624" y="1632"/>
                      <a:ext cx="768" cy="384"/>
                      <a:chOff x="624" y="1248"/>
                      <a:chExt cx="768" cy="384"/>
                    </a:xfrm>
                  </p:grpSpPr>
                  <p:sp>
                    <p:nvSpPr>
                      <p:cNvPr id="422" name="Rectangle 176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 name="Rectangle 176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 name="Rectangle 176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 name="Rectangle 176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 name="Rectangle 176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 name="Rectangle 176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 name="Rectangle 177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 name="Rectangle 177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377" name="Group 1772"/>
              <p:cNvGrpSpPr>
                <a:grpSpLocks/>
              </p:cNvGrpSpPr>
              <p:nvPr/>
            </p:nvGrpSpPr>
            <p:grpSpPr bwMode="auto">
              <a:xfrm>
                <a:off x="2904" y="2805"/>
                <a:ext cx="828" cy="414"/>
                <a:chOff x="624" y="1248"/>
                <a:chExt cx="1536" cy="768"/>
              </a:xfrm>
            </p:grpSpPr>
            <p:grpSp>
              <p:nvGrpSpPr>
                <p:cNvPr id="378" name="Group 1773"/>
                <p:cNvGrpSpPr>
                  <a:grpSpLocks/>
                </p:cNvGrpSpPr>
                <p:nvPr/>
              </p:nvGrpSpPr>
              <p:grpSpPr bwMode="auto">
                <a:xfrm>
                  <a:off x="624" y="1248"/>
                  <a:ext cx="768" cy="768"/>
                  <a:chOff x="624" y="1248"/>
                  <a:chExt cx="768" cy="768"/>
                </a:xfrm>
              </p:grpSpPr>
              <p:grpSp>
                <p:nvGrpSpPr>
                  <p:cNvPr id="398" name="Group 1774"/>
                  <p:cNvGrpSpPr>
                    <a:grpSpLocks/>
                  </p:cNvGrpSpPr>
                  <p:nvPr/>
                </p:nvGrpSpPr>
                <p:grpSpPr bwMode="auto">
                  <a:xfrm>
                    <a:off x="624" y="1248"/>
                    <a:ext cx="768" cy="384"/>
                    <a:chOff x="624" y="1248"/>
                    <a:chExt cx="768" cy="384"/>
                  </a:xfrm>
                </p:grpSpPr>
                <p:sp>
                  <p:nvSpPr>
                    <p:cNvPr id="408" name="Rectangle 1775"/>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 name="Rectangle 1776"/>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 name="Rectangle 1777"/>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 name="Rectangle 1778"/>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 name="Rectangle 1779"/>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 name="Rectangle 1780"/>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 name="Rectangle 1781"/>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 name="Rectangle 1782"/>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9" name="Group 1783"/>
                  <p:cNvGrpSpPr>
                    <a:grpSpLocks/>
                  </p:cNvGrpSpPr>
                  <p:nvPr/>
                </p:nvGrpSpPr>
                <p:grpSpPr bwMode="auto">
                  <a:xfrm>
                    <a:off x="624" y="1632"/>
                    <a:ext cx="768" cy="384"/>
                    <a:chOff x="624" y="1248"/>
                    <a:chExt cx="768" cy="384"/>
                  </a:xfrm>
                </p:grpSpPr>
                <p:sp>
                  <p:nvSpPr>
                    <p:cNvPr id="400" name="Rectangle 178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 name="Rectangle 178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 name="Rectangle 178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 name="Rectangle 178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4" name="Rectangle 178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 name="Rectangle 178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 name="Rectangle 179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 name="Rectangle 179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79" name="Group 1792"/>
                <p:cNvGrpSpPr>
                  <a:grpSpLocks/>
                </p:cNvGrpSpPr>
                <p:nvPr/>
              </p:nvGrpSpPr>
              <p:grpSpPr bwMode="auto">
                <a:xfrm>
                  <a:off x="1392" y="1248"/>
                  <a:ext cx="768" cy="768"/>
                  <a:chOff x="624" y="1248"/>
                  <a:chExt cx="768" cy="768"/>
                </a:xfrm>
              </p:grpSpPr>
              <p:grpSp>
                <p:nvGrpSpPr>
                  <p:cNvPr id="380" name="Group 1793"/>
                  <p:cNvGrpSpPr>
                    <a:grpSpLocks/>
                  </p:cNvGrpSpPr>
                  <p:nvPr/>
                </p:nvGrpSpPr>
                <p:grpSpPr bwMode="auto">
                  <a:xfrm>
                    <a:off x="624" y="1248"/>
                    <a:ext cx="768" cy="384"/>
                    <a:chOff x="624" y="1248"/>
                    <a:chExt cx="768" cy="384"/>
                  </a:xfrm>
                </p:grpSpPr>
                <p:sp>
                  <p:nvSpPr>
                    <p:cNvPr id="390" name="Rectangle 1794"/>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1" name="Rectangle 1795"/>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 name="Rectangle 1796"/>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 name="Rectangle 1797"/>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4" name="Rectangle 1798"/>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5" name="Rectangle 1799"/>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 name="Rectangle 1800"/>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7" name="Rectangle 1801"/>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1" name="Group 1802"/>
                  <p:cNvGrpSpPr>
                    <a:grpSpLocks/>
                  </p:cNvGrpSpPr>
                  <p:nvPr/>
                </p:nvGrpSpPr>
                <p:grpSpPr bwMode="auto">
                  <a:xfrm>
                    <a:off x="624" y="1632"/>
                    <a:ext cx="768" cy="384"/>
                    <a:chOff x="624" y="1248"/>
                    <a:chExt cx="768" cy="384"/>
                  </a:xfrm>
                </p:grpSpPr>
                <p:sp>
                  <p:nvSpPr>
                    <p:cNvPr id="382" name="Rectangle 1803"/>
                    <p:cNvSpPr>
                      <a:spLocks noChangeArrowheads="1"/>
                    </p:cNvSpPr>
                    <p:nvPr/>
                  </p:nvSpPr>
                  <p:spPr bwMode="auto">
                    <a:xfrm>
                      <a:off x="624"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 name="Rectangle 1804"/>
                    <p:cNvSpPr>
                      <a:spLocks noChangeArrowheads="1"/>
                    </p:cNvSpPr>
                    <p:nvPr/>
                  </p:nvSpPr>
                  <p:spPr bwMode="auto">
                    <a:xfrm>
                      <a:off x="816"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 name="Rectangle 1805"/>
                    <p:cNvSpPr>
                      <a:spLocks noChangeArrowheads="1"/>
                    </p:cNvSpPr>
                    <p:nvPr/>
                  </p:nvSpPr>
                  <p:spPr bwMode="auto">
                    <a:xfrm>
                      <a:off x="1008"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 name="Rectangle 1806"/>
                    <p:cNvSpPr>
                      <a:spLocks noChangeArrowheads="1"/>
                    </p:cNvSpPr>
                    <p:nvPr/>
                  </p:nvSpPr>
                  <p:spPr bwMode="auto">
                    <a:xfrm>
                      <a:off x="1200" y="1248"/>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 name="Rectangle 1807"/>
                    <p:cNvSpPr>
                      <a:spLocks noChangeArrowheads="1"/>
                    </p:cNvSpPr>
                    <p:nvPr/>
                  </p:nvSpPr>
                  <p:spPr bwMode="auto">
                    <a:xfrm>
                      <a:off x="1200"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 name="Rectangle 1808"/>
                    <p:cNvSpPr>
                      <a:spLocks noChangeArrowheads="1"/>
                    </p:cNvSpPr>
                    <p:nvPr/>
                  </p:nvSpPr>
                  <p:spPr bwMode="auto">
                    <a:xfrm>
                      <a:off x="1008"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 name="Rectangle 1809"/>
                    <p:cNvSpPr>
                      <a:spLocks noChangeArrowheads="1"/>
                    </p:cNvSpPr>
                    <p:nvPr/>
                  </p:nvSpPr>
                  <p:spPr bwMode="auto">
                    <a:xfrm>
                      <a:off x="816"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 name="Rectangle 1810"/>
                    <p:cNvSpPr>
                      <a:spLocks noChangeArrowheads="1"/>
                    </p:cNvSpPr>
                    <p:nvPr/>
                  </p:nvSpPr>
                  <p:spPr bwMode="auto">
                    <a:xfrm>
                      <a:off x="624" y="1440"/>
                      <a:ext cx="192" cy="192"/>
                    </a:xfrm>
                    <a:prstGeom prst="rect">
                      <a:avLst/>
                    </a:prstGeom>
                    <a:solidFill>
                      <a:schemeClr val="tx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8" name="Group 1811"/>
            <p:cNvGrpSpPr>
              <a:grpSpLocks/>
            </p:cNvGrpSpPr>
            <p:nvPr/>
          </p:nvGrpSpPr>
          <p:grpSpPr bwMode="auto">
            <a:xfrm>
              <a:off x="144" y="1821"/>
              <a:ext cx="2496" cy="2304"/>
              <a:chOff x="1248" y="768"/>
              <a:chExt cx="2496" cy="2304"/>
            </a:xfrm>
          </p:grpSpPr>
          <p:grpSp>
            <p:nvGrpSpPr>
              <p:cNvPr id="9" name="Group 1812"/>
              <p:cNvGrpSpPr>
                <a:grpSpLocks/>
              </p:cNvGrpSpPr>
              <p:nvPr/>
            </p:nvGrpSpPr>
            <p:grpSpPr bwMode="auto">
              <a:xfrm>
                <a:off x="1344" y="768"/>
                <a:ext cx="96" cy="768"/>
                <a:chOff x="1344" y="768"/>
                <a:chExt cx="96" cy="768"/>
              </a:xfrm>
            </p:grpSpPr>
            <p:grpSp>
              <p:nvGrpSpPr>
                <p:cNvPr id="355" name="Group 1813"/>
                <p:cNvGrpSpPr>
                  <a:grpSpLocks/>
                </p:cNvGrpSpPr>
                <p:nvPr/>
              </p:nvGrpSpPr>
              <p:grpSpPr bwMode="auto">
                <a:xfrm>
                  <a:off x="1344" y="768"/>
                  <a:ext cx="96" cy="288"/>
                  <a:chOff x="1344" y="768"/>
                  <a:chExt cx="96" cy="288"/>
                </a:xfrm>
              </p:grpSpPr>
              <p:sp>
                <p:nvSpPr>
                  <p:cNvPr id="363" name="Oval 1814"/>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 name="Oval 1815"/>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 name="Oval 1816"/>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6" name="Group 1817"/>
                <p:cNvGrpSpPr>
                  <a:grpSpLocks/>
                </p:cNvGrpSpPr>
                <p:nvPr/>
              </p:nvGrpSpPr>
              <p:grpSpPr bwMode="auto">
                <a:xfrm>
                  <a:off x="1344" y="1056"/>
                  <a:ext cx="96" cy="288"/>
                  <a:chOff x="1344" y="768"/>
                  <a:chExt cx="96" cy="288"/>
                </a:xfrm>
              </p:grpSpPr>
              <p:sp>
                <p:nvSpPr>
                  <p:cNvPr id="360" name="Oval 1818"/>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1" name="Oval 1819"/>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 name="Oval 1820"/>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7" name="Group 1821"/>
                <p:cNvGrpSpPr>
                  <a:grpSpLocks/>
                </p:cNvGrpSpPr>
                <p:nvPr/>
              </p:nvGrpSpPr>
              <p:grpSpPr bwMode="auto">
                <a:xfrm>
                  <a:off x="1344" y="1344"/>
                  <a:ext cx="96" cy="192"/>
                  <a:chOff x="720" y="1008"/>
                  <a:chExt cx="96" cy="192"/>
                </a:xfrm>
              </p:grpSpPr>
              <p:sp>
                <p:nvSpPr>
                  <p:cNvPr id="358" name="Oval 1822"/>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 name="Oval 1823"/>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 name="Group 1824"/>
              <p:cNvGrpSpPr>
                <a:grpSpLocks/>
              </p:cNvGrpSpPr>
              <p:nvPr/>
            </p:nvGrpSpPr>
            <p:grpSpPr bwMode="auto">
              <a:xfrm>
                <a:off x="1440" y="864"/>
                <a:ext cx="96" cy="672"/>
                <a:chOff x="1440" y="864"/>
                <a:chExt cx="96" cy="672"/>
              </a:xfrm>
            </p:grpSpPr>
            <p:grpSp>
              <p:nvGrpSpPr>
                <p:cNvPr id="345" name="Group 1825"/>
                <p:cNvGrpSpPr>
                  <a:grpSpLocks/>
                </p:cNvGrpSpPr>
                <p:nvPr/>
              </p:nvGrpSpPr>
              <p:grpSpPr bwMode="auto">
                <a:xfrm>
                  <a:off x="1440" y="864"/>
                  <a:ext cx="96" cy="384"/>
                  <a:chOff x="720" y="912"/>
                  <a:chExt cx="96" cy="384"/>
                </a:xfrm>
              </p:grpSpPr>
              <p:sp>
                <p:nvSpPr>
                  <p:cNvPr id="350" name="Oval 1826"/>
                  <p:cNvSpPr>
                    <a:spLocks noChangeArrowheads="1"/>
                  </p:cNvSpPr>
                  <p:nvPr/>
                </p:nvSpPr>
                <p:spPr bwMode="auto">
                  <a:xfrm>
                    <a:off x="720" y="91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1" name="Group 1827"/>
                  <p:cNvGrpSpPr>
                    <a:grpSpLocks/>
                  </p:cNvGrpSpPr>
                  <p:nvPr/>
                </p:nvGrpSpPr>
                <p:grpSpPr bwMode="auto">
                  <a:xfrm>
                    <a:off x="720" y="1008"/>
                    <a:ext cx="96" cy="288"/>
                    <a:chOff x="1344" y="768"/>
                    <a:chExt cx="96" cy="288"/>
                  </a:xfrm>
                </p:grpSpPr>
                <p:sp>
                  <p:nvSpPr>
                    <p:cNvPr id="352" name="Oval 1828"/>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 name="Oval 1829"/>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 name="Oval 1830"/>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46" name="Group 1831"/>
                <p:cNvGrpSpPr>
                  <a:grpSpLocks/>
                </p:cNvGrpSpPr>
                <p:nvPr/>
              </p:nvGrpSpPr>
              <p:grpSpPr bwMode="auto">
                <a:xfrm>
                  <a:off x="1440" y="1248"/>
                  <a:ext cx="96" cy="288"/>
                  <a:chOff x="1344" y="768"/>
                  <a:chExt cx="96" cy="288"/>
                </a:xfrm>
              </p:grpSpPr>
              <p:sp>
                <p:nvSpPr>
                  <p:cNvPr id="347" name="Oval 1832"/>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 name="Oval 1833"/>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 name="Oval 1834"/>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 name="Group 1835"/>
              <p:cNvGrpSpPr>
                <a:grpSpLocks/>
              </p:cNvGrpSpPr>
              <p:nvPr/>
            </p:nvGrpSpPr>
            <p:grpSpPr bwMode="auto">
              <a:xfrm>
                <a:off x="1824" y="864"/>
                <a:ext cx="96" cy="672"/>
                <a:chOff x="1440" y="864"/>
                <a:chExt cx="96" cy="672"/>
              </a:xfrm>
            </p:grpSpPr>
            <p:grpSp>
              <p:nvGrpSpPr>
                <p:cNvPr id="335" name="Group 1836"/>
                <p:cNvGrpSpPr>
                  <a:grpSpLocks/>
                </p:cNvGrpSpPr>
                <p:nvPr/>
              </p:nvGrpSpPr>
              <p:grpSpPr bwMode="auto">
                <a:xfrm>
                  <a:off x="1440" y="864"/>
                  <a:ext cx="96" cy="384"/>
                  <a:chOff x="720" y="912"/>
                  <a:chExt cx="96" cy="384"/>
                </a:xfrm>
              </p:grpSpPr>
              <p:sp>
                <p:nvSpPr>
                  <p:cNvPr id="340" name="Oval 1837"/>
                  <p:cNvSpPr>
                    <a:spLocks noChangeArrowheads="1"/>
                  </p:cNvSpPr>
                  <p:nvPr/>
                </p:nvSpPr>
                <p:spPr bwMode="auto">
                  <a:xfrm>
                    <a:off x="720" y="91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1" name="Group 1838"/>
                  <p:cNvGrpSpPr>
                    <a:grpSpLocks/>
                  </p:cNvGrpSpPr>
                  <p:nvPr/>
                </p:nvGrpSpPr>
                <p:grpSpPr bwMode="auto">
                  <a:xfrm>
                    <a:off x="720" y="1008"/>
                    <a:ext cx="96" cy="288"/>
                    <a:chOff x="1344" y="768"/>
                    <a:chExt cx="96" cy="288"/>
                  </a:xfrm>
                </p:grpSpPr>
                <p:sp>
                  <p:nvSpPr>
                    <p:cNvPr id="342" name="Oval 1839"/>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 name="Oval 1840"/>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 name="Oval 1841"/>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36" name="Group 1842"/>
                <p:cNvGrpSpPr>
                  <a:grpSpLocks/>
                </p:cNvGrpSpPr>
                <p:nvPr/>
              </p:nvGrpSpPr>
              <p:grpSpPr bwMode="auto">
                <a:xfrm>
                  <a:off x="1440" y="1248"/>
                  <a:ext cx="96" cy="288"/>
                  <a:chOff x="1344" y="768"/>
                  <a:chExt cx="96" cy="288"/>
                </a:xfrm>
              </p:grpSpPr>
              <p:sp>
                <p:nvSpPr>
                  <p:cNvPr id="337" name="Oval 1843"/>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 name="Oval 1844"/>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 name="Oval 1845"/>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 name="Group 1846"/>
              <p:cNvGrpSpPr>
                <a:grpSpLocks/>
              </p:cNvGrpSpPr>
              <p:nvPr/>
            </p:nvGrpSpPr>
            <p:grpSpPr bwMode="auto">
              <a:xfrm>
                <a:off x="1536" y="864"/>
                <a:ext cx="288" cy="96"/>
                <a:chOff x="672" y="1056"/>
                <a:chExt cx="288" cy="96"/>
              </a:xfrm>
            </p:grpSpPr>
            <p:sp>
              <p:nvSpPr>
                <p:cNvPr id="332" name="Oval 1847"/>
                <p:cNvSpPr>
                  <a:spLocks noChangeArrowheads="1"/>
                </p:cNvSpPr>
                <p:nvPr/>
              </p:nvSpPr>
              <p:spPr bwMode="auto">
                <a:xfrm>
                  <a:off x="768"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 name="Oval 1848"/>
                <p:cNvSpPr>
                  <a:spLocks noChangeArrowheads="1"/>
                </p:cNvSpPr>
                <p:nvPr/>
              </p:nvSpPr>
              <p:spPr bwMode="auto">
                <a:xfrm>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 name="Oval 1849"/>
                <p:cNvSpPr>
                  <a:spLocks noChangeArrowheads="1"/>
                </p:cNvSpPr>
                <p:nvPr/>
              </p:nvSpPr>
              <p:spPr bwMode="auto">
                <a:xfrm>
                  <a:off x="864"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1850"/>
              <p:cNvGrpSpPr>
                <a:grpSpLocks/>
              </p:cNvGrpSpPr>
              <p:nvPr/>
            </p:nvGrpSpPr>
            <p:grpSpPr bwMode="auto">
              <a:xfrm>
                <a:off x="1536" y="1440"/>
                <a:ext cx="288" cy="96"/>
                <a:chOff x="672" y="1056"/>
                <a:chExt cx="288" cy="96"/>
              </a:xfrm>
            </p:grpSpPr>
            <p:sp>
              <p:nvSpPr>
                <p:cNvPr id="329" name="Oval 1851"/>
                <p:cNvSpPr>
                  <a:spLocks noChangeArrowheads="1"/>
                </p:cNvSpPr>
                <p:nvPr/>
              </p:nvSpPr>
              <p:spPr bwMode="auto">
                <a:xfrm>
                  <a:off x="768"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 name="Oval 1852"/>
                <p:cNvSpPr>
                  <a:spLocks noChangeArrowheads="1"/>
                </p:cNvSpPr>
                <p:nvPr/>
              </p:nvSpPr>
              <p:spPr bwMode="auto">
                <a:xfrm>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 name="Oval 1853"/>
                <p:cNvSpPr>
                  <a:spLocks noChangeArrowheads="1"/>
                </p:cNvSpPr>
                <p:nvPr/>
              </p:nvSpPr>
              <p:spPr bwMode="auto">
                <a:xfrm>
                  <a:off x="864"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1854"/>
              <p:cNvGrpSpPr>
                <a:grpSpLocks/>
              </p:cNvGrpSpPr>
              <p:nvPr/>
            </p:nvGrpSpPr>
            <p:grpSpPr bwMode="auto">
              <a:xfrm>
                <a:off x="1920" y="768"/>
                <a:ext cx="96" cy="768"/>
                <a:chOff x="1344" y="768"/>
                <a:chExt cx="96" cy="768"/>
              </a:xfrm>
            </p:grpSpPr>
            <p:grpSp>
              <p:nvGrpSpPr>
                <p:cNvPr id="318" name="Group 1855"/>
                <p:cNvGrpSpPr>
                  <a:grpSpLocks/>
                </p:cNvGrpSpPr>
                <p:nvPr/>
              </p:nvGrpSpPr>
              <p:grpSpPr bwMode="auto">
                <a:xfrm>
                  <a:off x="1344" y="768"/>
                  <a:ext cx="96" cy="288"/>
                  <a:chOff x="1344" y="768"/>
                  <a:chExt cx="96" cy="288"/>
                </a:xfrm>
              </p:grpSpPr>
              <p:sp>
                <p:nvSpPr>
                  <p:cNvPr id="326" name="Oval 1856"/>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 name="Oval 1857"/>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 name="Oval 1858"/>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9" name="Group 1859"/>
                <p:cNvGrpSpPr>
                  <a:grpSpLocks/>
                </p:cNvGrpSpPr>
                <p:nvPr/>
              </p:nvGrpSpPr>
              <p:grpSpPr bwMode="auto">
                <a:xfrm>
                  <a:off x="1344" y="1056"/>
                  <a:ext cx="96" cy="288"/>
                  <a:chOff x="1344" y="768"/>
                  <a:chExt cx="96" cy="288"/>
                </a:xfrm>
              </p:grpSpPr>
              <p:sp>
                <p:nvSpPr>
                  <p:cNvPr id="323" name="Oval 1860"/>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 name="Oval 1861"/>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 name="Oval 1862"/>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 name="Group 1863"/>
                <p:cNvGrpSpPr>
                  <a:grpSpLocks/>
                </p:cNvGrpSpPr>
                <p:nvPr/>
              </p:nvGrpSpPr>
              <p:grpSpPr bwMode="auto">
                <a:xfrm>
                  <a:off x="1344" y="1344"/>
                  <a:ext cx="96" cy="192"/>
                  <a:chOff x="720" y="1008"/>
                  <a:chExt cx="96" cy="192"/>
                </a:xfrm>
              </p:grpSpPr>
              <p:sp>
                <p:nvSpPr>
                  <p:cNvPr id="321" name="Oval 1864"/>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 name="Oval 1865"/>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5" name="Group 1866"/>
              <p:cNvGrpSpPr>
                <a:grpSpLocks/>
              </p:cNvGrpSpPr>
              <p:nvPr/>
            </p:nvGrpSpPr>
            <p:grpSpPr bwMode="auto">
              <a:xfrm rot="5400000">
                <a:off x="1296" y="2736"/>
                <a:ext cx="192" cy="288"/>
                <a:chOff x="720" y="2400"/>
                <a:chExt cx="192" cy="288"/>
              </a:xfrm>
            </p:grpSpPr>
            <p:sp>
              <p:nvSpPr>
                <p:cNvPr id="312" name="Oval 1867"/>
                <p:cNvSpPr>
                  <a:spLocks noChangeArrowheads="1"/>
                </p:cNvSpPr>
                <p:nvPr/>
              </p:nvSpPr>
              <p:spPr bwMode="auto">
                <a:xfrm>
                  <a:off x="720" y="240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 name="Oval 1868"/>
                <p:cNvSpPr>
                  <a:spLocks noChangeArrowheads="1"/>
                </p:cNvSpPr>
                <p:nvPr/>
              </p:nvSpPr>
              <p:spPr bwMode="auto">
                <a:xfrm>
                  <a:off x="720" y="249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 name="Oval 1869"/>
                <p:cNvSpPr>
                  <a:spLocks noChangeArrowheads="1"/>
                </p:cNvSpPr>
                <p:nvPr/>
              </p:nvSpPr>
              <p:spPr bwMode="auto">
                <a:xfrm>
                  <a:off x="720" y="259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 name="Oval 1870"/>
                <p:cNvSpPr>
                  <a:spLocks noChangeArrowheads="1"/>
                </p:cNvSpPr>
                <p:nvPr/>
              </p:nvSpPr>
              <p:spPr bwMode="auto">
                <a:xfrm>
                  <a:off x="816" y="240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 name="Oval 1871"/>
                <p:cNvSpPr>
                  <a:spLocks noChangeArrowheads="1"/>
                </p:cNvSpPr>
                <p:nvPr/>
              </p:nvSpPr>
              <p:spPr bwMode="auto">
                <a:xfrm>
                  <a:off x="816" y="249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 name="Oval 1872"/>
                <p:cNvSpPr>
                  <a:spLocks noChangeArrowheads="1"/>
                </p:cNvSpPr>
                <p:nvPr/>
              </p:nvSpPr>
              <p:spPr bwMode="auto">
                <a:xfrm>
                  <a:off x="816" y="259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873"/>
              <p:cNvGrpSpPr>
                <a:grpSpLocks/>
              </p:cNvGrpSpPr>
              <p:nvPr/>
            </p:nvGrpSpPr>
            <p:grpSpPr bwMode="auto">
              <a:xfrm>
                <a:off x="1536" y="2784"/>
                <a:ext cx="192" cy="96"/>
                <a:chOff x="720" y="2688"/>
                <a:chExt cx="192" cy="96"/>
              </a:xfrm>
            </p:grpSpPr>
            <p:sp>
              <p:nvSpPr>
                <p:cNvPr id="310" name="Oval 1874"/>
                <p:cNvSpPr>
                  <a:spLocks noChangeArrowheads="1"/>
                </p:cNvSpPr>
                <p:nvPr/>
              </p:nvSpPr>
              <p:spPr bwMode="auto">
                <a:xfrm>
                  <a:off x="720" y="268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 name="Oval 1875"/>
                <p:cNvSpPr>
                  <a:spLocks noChangeArrowheads="1"/>
                </p:cNvSpPr>
                <p:nvPr/>
              </p:nvSpPr>
              <p:spPr bwMode="auto">
                <a:xfrm>
                  <a:off x="816" y="268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Oval 1876"/>
              <p:cNvSpPr>
                <a:spLocks noChangeArrowheads="1"/>
              </p:cNvSpPr>
              <p:nvPr/>
            </p:nvSpPr>
            <p:spPr bwMode="auto">
              <a:xfrm rot="5400000">
                <a:off x="1728" y="278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 name="Group 1877"/>
              <p:cNvGrpSpPr>
                <a:grpSpLocks/>
              </p:cNvGrpSpPr>
              <p:nvPr/>
            </p:nvGrpSpPr>
            <p:grpSpPr bwMode="auto">
              <a:xfrm rot="5400000">
                <a:off x="1106" y="2447"/>
                <a:ext cx="575" cy="99"/>
                <a:chOff x="480" y="2590"/>
                <a:chExt cx="575" cy="99"/>
              </a:xfrm>
            </p:grpSpPr>
            <p:grpSp>
              <p:nvGrpSpPr>
                <p:cNvPr id="302" name="Group 1878"/>
                <p:cNvGrpSpPr>
                  <a:grpSpLocks/>
                </p:cNvGrpSpPr>
                <p:nvPr/>
              </p:nvGrpSpPr>
              <p:grpSpPr bwMode="auto">
                <a:xfrm>
                  <a:off x="767" y="2590"/>
                  <a:ext cx="288" cy="97"/>
                  <a:chOff x="767" y="2590"/>
                  <a:chExt cx="288" cy="97"/>
                </a:xfrm>
              </p:grpSpPr>
              <p:sp>
                <p:nvSpPr>
                  <p:cNvPr id="307" name="Oval 1879"/>
                  <p:cNvSpPr>
                    <a:spLocks noChangeArrowheads="1"/>
                  </p:cNvSpPr>
                  <p:nvPr/>
                </p:nvSpPr>
                <p:spPr bwMode="auto">
                  <a:xfrm rot="5400000">
                    <a:off x="959" y="259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 name="Oval 1880"/>
                  <p:cNvSpPr>
                    <a:spLocks noChangeArrowheads="1"/>
                  </p:cNvSpPr>
                  <p:nvPr/>
                </p:nvSpPr>
                <p:spPr bwMode="auto">
                  <a:xfrm rot="5400000">
                    <a:off x="862" y="259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 name="Oval 1881"/>
                  <p:cNvSpPr>
                    <a:spLocks noChangeArrowheads="1"/>
                  </p:cNvSpPr>
                  <p:nvPr/>
                </p:nvSpPr>
                <p:spPr bwMode="auto">
                  <a:xfrm rot="5400000">
                    <a:off x="767" y="259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3" name="Group 1882"/>
                <p:cNvGrpSpPr>
                  <a:grpSpLocks/>
                </p:cNvGrpSpPr>
                <p:nvPr/>
              </p:nvGrpSpPr>
              <p:grpSpPr bwMode="auto">
                <a:xfrm>
                  <a:off x="480" y="2592"/>
                  <a:ext cx="288" cy="97"/>
                  <a:chOff x="767" y="2590"/>
                  <a:chExt cx="288" cy="97"/>
                </a:xfrm>
              </p:grpSpPr>
              <p:sp>
                <p:nvSpPr>
                  <p:cNvPr id="304" name="Oval 1883"/>
                  <p:cNvSpPr>
                    <a:spLocks noChangeArrowheads="1"/>
                  </p:cNvSpPr>
                  <p:nvPr/>
                </p:nvSpPr>
                <p:spPr bwMode="auto">
                  <a:xfrm rot="5400000">
                    <a:off x="959" y="259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 name="Oval 1884"/>
                  <p:cNvSpPr>
                    <a:spLocks noChangeArrowheads="1"/>
                  </p:cNvSpPr>
                  <p:nvPr/>
                </p:nvSpPr>
                <p:spPr bwMode="auto">
                  <a:xfrm rot="5400000">
                    <a:off x="862" y="259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 name="Oval 1885"/>
                  <p:cNvSpPr>
                    <a:spLocks noChangeArrowheads="1"/>
                  </p:cNvSpPr>
                  <p:nvPr/>
                </p:nvSpPr>
                <p:spPr bwMode="auto">
                  <a:xfrm rot="5400000">
                    <a:off x="767" y="259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9" name="Group 1886"/>
              <p:cNvGrpSpPr>
                <a:grpSpLocks/>
              </p:cNvGrpSpPr>
              <p:nvPr/>
            </p:nvGrpSpPr>
            <p:grpSpPr bwMode="auto">
              <a:xfrm rot="5400000">
                <a:off x="1249" y="2015"/>
                <a:ext cx="288" cy="97"/>
                <a:chOff x="767" y="2590"/>
                <a:chExt cx="288" cy="97"/>
              </a:xfrm>
            </p:grpSpPr>
            <p:sp>
              <p:nvSpPr>
                <p:cNvPr id="299" name="Oval 1887"/>
                <p:cNvSpPr>
                  <a:spLocks noChangeArrowheads="1"/>
                </p:cNvSpPr>
                <p:nvPr/>
              </p:nvSpPr>
              <p:spPr bwMode="auto">
                <a:xfrm rot="5400000">
                  <a:off x="959" y="259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 name="Oval 1888"/>
                <p:cNvSpPr>
                  <a:spLocks noChangeArrowheads="1"/>
                </p:cNvSpPr>
                <p:nvPr/>
              </p:nvSpPr>
              <p:spPr bwMode="auto">
                <a:xfrm rot="5400000">
                  <a:off x="862" y="259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 name="Oval 1889"/>
                <p:cNvSpPr>
                  <a:spLocks noChangeArrowheads="1"/>
                </p:cNvSpPr>
                <p:nvPr/>
              </p:nvSpPr>
              <p:spPr bwMode="auto">
                <a:xfrm rot="5400000">
                  <a:off x="767" y="259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890"/>
              <p:cNvGrpSpPr>
                <a:grpSpLocks/>
              </p:cNvGrpSpPr>
              <p:nvPr/>
            </p:nvGrpSpPr>
            <p:grpSpPr bwMode="auto">
              <a:xfrm>
                <a:off x="1536" y="1536"/>
                <a:ext cx="480" cy="1248"/>
                <a:chOff x="1632" y="1536"/>
                <a:chExt cx="480" cy="1248"/>
              </a:xfrm>
            </p:grpSpPr>
            <p:grpSp>
              <p:nvGrpSpPr>
                <p:cNvPr id="254" name="Group 1891"/>
                <p:cNvGrpSpPr>
                  <a:grpSpLocks/>
                </p:cNvGrpSpPr>
                <p:nvPr/>
              </p:nvGrpSpPr>
              <p:grpSpPr bwMode="auto">
                <a:xfrm rot="5400000">
                  <a:off x="1776" y="2544"/>
                  <a:ext cx="96" cy="384"/>
                  <a:chOff x="672" y="1248"/>
                  <a:chExt cx="96" cy="384"/>
                </a:xfrm>
              </p:grpSpPr>
              <p:sp>
                <p:nvSpPr>
                  <p:cNvPr id="294" name="Oval 1892"/>
                  <p:cNvSpPr>
                    <a:spLocks noChangeArrowheads="1"/>
                  </p:cNvSpPr>
                  <p:nvPr/>
                </p:nvSpPr>
                <p:spPr bwMode="auto">
                  <a:xfrm>
                    <a:off x="672" y="124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5" name="Group 1893"/>
                  <p:cNvGrpSpPr>
                    <a:grpSpLocks/>
                  </p:cNvGrpSpPr>
                  <p:nvPr/>
                </p:nvGrpSpPr>
                <p:grpSpPr bwMode="auto">
                  <a:xfrm>
                    <a:off x="672" y="1344"/>
                    <a:ext cx="96" cy="288"/>
                    <a:chOff x="1344" y="768"/>
                    <a:chExt cx="96" cy="288"/>
                  </a:xfrm>
                </p:grpSpPr>
                <p:sp>
                  <p:nvSpPr>
                    <p:cNvPr id="296" name="Oval 1894"/>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 name="Oval 1895"/>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 name="Oval 1896"/>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5" name="Group 1897"/>
                <p:cNvGrpSpPr>
                  <a:grpSpLocks/>
                </p:cNvGrpSpPr>
                <p:nvPr/>
              </p:nvGrpSpPr>
              <p:grpSpPr bwMode="auto">
                <a:xfrm>
                  <a:off x="1632" y="1536"/>
                  <a:ext cx="192" cy="768"/>
                  <a:chOff x="1632" y="1536"/>
                  <a:chExt cx="192" cy="768"/>
                </a:xfrm>
              </p:grpSpPr>
              <p:grpSp>
                <p:nvGrpSpPr>
                  <p:cNvPr id="270" name="Group 1898"/>
                  <p:cNvGrpSpPr>
                    <a:grpSpLocks/>
                  </p:cNvGrpSpPr>
                  <p:nvPr/>
                </p:nvGrpSpPr>
                <p:grpSpPr bwMode="auto">
                  <a:xfrm>
                    <a:off x="1632" y="1536"/>
                    <a:ext cx="96" cy="768"/>
                    <a:chOff x="1344" y="768"/>
                    <a:chExt cx="96" cy="768"/>
                  </a:xfrm>
                </p:grpSpPr>
                <p:grpSp>
                  <p:nvGrpSpPr>
                    <p:cNvPr id="283" name="Group 1899"/>
                    <p:cNvGrpSpPr>
                      <a:grpSpLocks/>
                    </p:cNvGrpSpPr>
                    <p:nvPr/>
                  </p:nvGrpSpPr>
                  <p:grpSpPr bwMode="auto">
                    <a:xfrm>
                      <a:off x="1344" y="768"/>
                      <a:ext cx="96" cy="288"/>
                      <a:chOff x="1344" y="768"/>
                      <a:chExt cx="96" cy="288"/>
                    </a:xfrm>
                  </p:grpSpPr>
                  <p:sp>
                    <p:nvSpPr>
                      <p:cNvPr id="291" name="Oval 1900"/>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 name="Oval 1901"/>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 name="Oval 1902"/>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4" name="Group 1903"/>
                    <p:cNvGrpSpPr>
                      <a:grpSpLocks/>
                    </p:cNvGrpSpPr>
                    <p:nvPr/>
                  </p:nvGrpSpPr>
                  <p:grpSpPr bwMode="auto">
                    <a:xfrm>
                      <a:off x="1344" y="1056"/>
                      <a:ext cx="96" cy="288"/>
                      <a:chOff x="1344" y="768"/>
                      <a:chExt cx="96" cy="288"/>
                    </a:xfrm>
                  </p:grpSpPr>
                  <p:sp>
                    <p:nvSpPr>
                      <p:cNvPr id="288" name="Oval 1904"/>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 name="Oval 1905"/>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 name="Oval 1906"/>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5" name="Group 1907"/>
                    <p:cNvGrpSpPr>
                      <a:grpSpLocks/>
                    </p:cNvGrpSpPr>
                    <p:nvPr/>
                  </p:nvGrpSpPr>
                  <p:grpSpPr bwMode="auto">
                    <a:xfrm>
                      <a:off x="1344" y="1344"/>
                      <a:ext cx="96" cy="192"/>
                      <a:chOff x="720" y="1008"/>
                      <a:chExt cx="96" cy="192"/>
                    </a:xfrm>
                  </p:grpSpPr>
                  <p:sp>
                    <p:nvSpPr>
                      <p:cNvPr id="286" name="Oval 1908"/>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 name="Oval 1909"/>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71" name="Group 1910"/>
                  <p:cNvGrpSpPr>
                    <a:grpSpLocks/>
                  </p:cNvGrpSpPr>
                  <p:nvPr/>
                </p:nvGrpSpPr>
                <p:grpSpPr bwMode="auto">
                  <a:xfrm>
                    <a:off x="1728" y="1536"/>
                    <a:ext cx="96" cy="768"/>
                    <a:chOff x="1344" y="768"/>
                    <a:chExt cx="96" cy="768"/>
                  </a:xfrm>
                </p:grpSpPr>
                <p:grpSp>
                  <p:nvGrpSpPr>
                    <p:cNvPr id="272" name="Group 1911"/>
                    <p:cNvGrpSpPr>
                      <a:grpSpLocks/>
                    </p:cNvGrpSpPr>
                    <p:nvPr/>
                  </p:nvGrpSpPr>
                  <p:grpSpPr bwMode="auto">
                    <a:xfrm>
                      <a:off x="1344" y="768"/>
                      <a:ext cx="96" cy="288"/>
                      <a:chOff x="1344" y="768"/>
                      <a:chExt cx="96" cy="288"/>
                    </a:xfrm>
                  </p:grpSpPr>
                  <p:sp>
                    <p:nvSpPr>
                      <p:cNvPr id="280" name="Oval 1912"/>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 name="Oval 1913"/>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 name="Oval 1914"/>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3" name="Group 1915"/>
                    <p:cNvGrpSpPr>
                      <a:grpSpLocks/>
                    </p:cNvGrpSpPr>
                    <p:nvPr/>
                  </p:nvGrpSpPr>
                  <p:grpSpPr bwMode="auto">
                    <a:xfrm>
                      <a:off x="1344" y="1056"/>
                      <a:ext cx="96" cy="288"/>
                      <a:chOff x="1344" y="768"/>
                      <a:chExt cx="96" cy="288"/>
                    </a:xfrm>
                  </p:grpSpPr>
                  <p:sp>
                    <p:nvSpPr>
                      <p:cNvPr id="277" name="Oval 1916"/>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 name="Oval 1917"/>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 name="Oval 1918"/>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4" name="Group 1919"/>
                    <p:cNvGrpSpPr>
                      <a:grpSpLocks/>
                    </p:cNvGrpSpPr>
                    <p:nvPr/>
                  </p:nvGrpSpPr>
                  <p:grpSpPr bwMode="auto">
                    <a:xfrm>
                      <a:off x="1344" y="1344"/>
                      <a:ext cx="96" cy="192"/>
                      <a:chOff x="720" y="1008"/>
                      <a:chExt cx="96" cy="192"/>
                    </a:xfrm>
                  </p:grpSpPr>
                  <p:sp>
                    <p:nvSpPr>
                      <p:cNvPr id="275" name="Oval 1920"/>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 name="Oval 1921"/>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56" name="Group 1922"/>
                <p:cNvGrpSpPr>
                  <a:grpSpLocks/>
                </p:cNvGrpSpPr>
                <p:nvPr/>
              </p:nvGrpSpPr>
              <p:grpSpPr bwMode="auto">
                <a:xfrm>
                  <a:off x="1632" y="2304"/>
                  <a:ext cx="192" cy="384"/>
                  <a:chOff x="720" y="2016"/>
                  <a:chExt cx="192" cy="384"/>
                </a:xfrm>
              </p:grpSpPr>
              <p:sp>
                <p:nvSpPr>
                  <p:cNvPr id="262" name="Oval 1923"/>
                  <p:cNvSpPr>
                    <a:spLocks noChangeArrowheads="1"/>
                  </p:cNvSpPr>
                  <p:nvPr/>
                </p:nvSpPr>
                <p:spPr bwMode="auto">
                  <a:xfrm>
                    <a:off x="720" y="201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 name="Oval 1924"/>
                  <p:cNvSpPr>
                    <a:spLocks noChangeArrowheads="1"/>
                  </p:cNvSpPr>
                  <p:nvPr/>
                </p:nvSpPr>
                <p:spPr bwMode="auto">
                  <a:xfrm>
                    <a:off x="720" y="211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 name="Oval 1925"/>
                  <p:cNvSpPr>
                    <a:spLocks noChangeArrowheads="1"/>
                  </p:cNvSpPr>
                  <p:nvPr/>
                </p:nvSpPr>
                <p:spPr bwMode="auto">
                  <a:xfrm>
                    <a:off x="720" y="22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Oval 1926"/>
                  <p:cNvSpPr>
                    <a:spLocks noChangeArrowheads="1"/>
                  </p:cNvSpPr>
                  <p:nvPr/>
                </p:nvSpPr>
                <p:spPr bwMode="auto">
                  <a:xfrm>
                    <a:off x="720" y="23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 name="Oval 1927"/>
                  <p:cNvSpPr>
                    <a:spLocks noChangeArrowheads="1"/>
                  </p:cNvSpPr>
                  <p:nvPr/>
                </p:nvSpPr>
                <p:spPr bwMode="auto">
                  <a:xfrm>
                    <a:off x="816" y="201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 name="Oval 1928"/>
                  <p:cNvSpPr>
                    <a:spLocks noChangeArrowheads="1"/>
                  </p:cNvSpPr>
                  <p:nvPr/>
                </p:nvSpPr>
                <p:spPr bwMode="auto">
                  <a:xfrm>
                    <a:off x="816" y="211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 name="Oval 1929"/>
                  <p:cNvSpPr>
                    <a:spLocks noChangeArrowheads="1"/>
                  </p:cNvSpPr>
                  <p:nvPr/>
                </p:nvSpPr>
                <p:spPr bwMode="auto">
                  <a:xfrm>
                    <a:off x="816" y="22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 name="Oval 1930"/>
                  <p:cNvSpPr>
                    <a:spLocks noChangeArrowheads="1"/>
                  </p:cNvSpPr>
                  <p:nvPr/>
                </p:nvSpPr>
                <p:spPr bwMode="auto">
                  <a:xfrm>
                    <a:off x="816" y="23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 name="Group 1931"/>
                <p:cNvGrpSpPr>
                  <a:grpSpLocks/>
                </p:cNvGrpSpPr>
                <p:nvPr/>
              </p:nvGrpSpPr>
              <p:grpSpPr bwMode="auto">
                <a:xfrm rot="10800000">
                  <a:off x="1824" y="2112"/>
                  <a:ext cx="288" cy="97"/>
                  <a:chOff x="767" y="2590"/>
                  <a:chExt cx="288" cy="97"/>
                </a:xfrm>
              </p:grpSpPr>
              <p:sp>
                <p:nvSpPr>
                  <p:cNvPr id="259" name="Oval 1932"/>
                  <p:cNvSpPr>
                    <a:spLocks noChangeArrowheads="1"/>
                  </p:cNvSpPr>
                  <p:nvPr/>
                </p:nvSpPr>
                <p:spPr bwMode="auto">
                  <a:xfrm rot="5400000">
                    <a:off x="959" y="259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 name="Oval 1933"/>
                  <p:cNvSpPr>
                    <a:spLocks noChangeArrowheads="1"/>
                  </p:cNvSpPr>
                  <p:nvPr/>
                </p:nvSpPr>
                <p:spPr bwMode="auto">
                  <a:xfrm rot="5400000">
                    <a:off x="862" y="259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 name="Oval 1934"/>
                  <p:cNvSpPr>
                    <a:spLocks noChangeArrowheads="1"/>
                  </p:cNvSpPr>
                  <p:nvPr/>
                </p:nvSpPr>
                <p:spPr bwMode="auto">
                  <a:xfrm rot="5400000">
                    <a:off x="767" y="259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8" name="Oval 1935"/>
                <p:cNvSpPr>
                  <a:spLocks noChangeArrowheads="1"/>
                </p:cNvSpPr>
                <p:nvPr/>
              </p:nvSpPr>
              <p:spPr bwMode="auto">
                <a:xfrm rot="-5400000">
                  <a:off x="1920" y="201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936"/>
              <p:cNvGrpSpPr>
                <a:grpSpLocks/>
              </p:cNvGrpSpPr>
              <p:nvPr/>
            </p:nvGrpSpPr>
            <p:grpSpPr bwMode="auto">
              <a:xfrm>
                <a:off x="2304" y="768"/>
                <a:ext cx="289" cy="97"/>
                <a:chOff x="719" y="2160"/>
                <a:chExt cx="289" cy="97"/>
              </a:xfrm>
            </p:grpSpPr>
            <p:sp>
              <p:nvSpPr>
                <p:cNvPr id="251" name="Oval 1937"/>
                <p:cNvSpPr>
                  <a:spLocks noChangeArrowheads="1"/>
                </p:cNvSpPr>
                <p:nvPr/>
              </p:nvSpPr>
              <p:spPr bwMode="auto">
                <a:xfrm rot="-5400000">
                  <a:off x="719" y="21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 name="Oval 1938"/>
                <p:cNvSpPr>
                  <a:spLocks noChangeArrowheads="1"/>
                </p:cNvSpPr>
                <p:nvPr/>
              </p:nvSpPr>
              <p:spPr bwMode="auto">
                <a:xfrm rot="-5400000">
                  <a:off x="816" y="2161"/>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 name="Oval 1939"/>
                <p:cNvSpPr>
                  <a:spLocks noChangeArrowheads="1"/>
                </p:cNvSpPr>
                <p:nvPr/>
              </p:nvSpPr>
              <p:spPr bwMode="auto">
                <a:xfrm rot="-5400000">
                  <a:off x="912" y="21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Oval 1940"/>
              <p:cNvSpPr>
                <a:spLocks noChangeArrowheads="1"/>
              </p:cNvSpPr>
              <p:nvPr/>
            </p:nvSpPr>
            <p:spPr bwMode="auto">
              <a:xfrm rot="-5400000">
                <a:off x="1920" y="168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Group 1941"/>
              <p:cNvGrpSpPr>
                <a:grpSpLocks/>
              </p:cNvGrpSpPr>
              <p:nvPr/>
            </p:nvGrpSpPr>
            <p:grpSpPr bwMode="auto">
              <a:xfrm>
                <a:off x="2304" y="864"/>
                <a:ext cx="194" cy="288"/>
                <a:chOff x="671" y="1056"/>
                <a:chExt cx="194" cy="288"/>
              </a:xfrm>
            </p:grpSpPr>
            <p:sp>
              <p:nvSpPr>
                <p:cNvPr id="245" name="Oval 1942"/>
                <p:cNvSpPr>
                  <a:spLocks noChangeArrowheads="1"/>
                </p:cNvSpPr>
                <p:nvPr/>
              </p:nvSpPr>
              <p:spPr bwMode="auto">
                <a:xfrm rot="-5400000">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 name="Oval 1943"/>
                <p:cNvSpPr>
                  <a:spLocks noChangeArrowheads="1"/>
                </p:cNvSpPr>
                <p:nvPr/>
              </p:nvSpPr>
              <p:spPr bwMode="auto">
                <a:xfrm rot="-5400000">
                  <a:off x="769" y="1057"/>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 name="Oval 1944"/>
                <p:cNvSpPr>
                  <a:spLocks noChangeArrowheads="1"/>
                </p:cNvSpPr>
                <p:nvPr/>
              </p:nvSpPr>
              <p:spPr bwMode="auto">
                <a:xfrm rot="-5400000">
                  <a:off x="671" y="115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 name="Oval 1945"/>
                <p:cNvSpPr>
                  <a:spLocks noChangeArrowheads="1"/>
                </p:cNvSpPr>
                <p:nvPr/>
              </p:nvSpPr>
              <p:spPr bwMode="auto">
                <a:xfrm rot="-5400000">
                  <a:off x="768" y="1153"/>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 name="Oval 1946"/>
                <p:cNvSpPr>
                  <a:spLocks noChangeArrowheads="1"/>
                </p:cNvSpPr>
                <p:nvPr/>
              </p:nvSpPr>
              <p:spPr bwMode="auto">
                <a:xfrm rot="-5400000">
                  <a:off x="672" y="1247"/>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 name="Oval 1947"/>
                <p:cNvSpPr>
                  <a:spLocks noChangeArrowheads="1"/>
                </p:cNvSpPr>
                <p:nvPr/>
              </p:nvSpPr>
              <p:spPr bwMode="auto">
                <a:xfrm rot="-5400000">
                  <a:off x="769" y="124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1948"/>
              <p:cNvGrpSpPr>
                <a:grpSpLocks/>
              </p:cNvGrpSpPr>
              <p:nvPr/>
            </p:nvGrpSpPr>
            <p:grpSpPr bwMode="auto">
              <a:xfrm>
                <a:off x="2208" y="1152"/>
                <a:ext cx="193" cy="97"/>
                <a:chOff x="672" y="1056"/>
                <a:chExt cx="193" cy="97"/>
              </a:xfrm>
            </p:grpSpPr>
            <p:sp>
              <p:nvSpPr>
                <p:cNvPr id="243" name="Oval 1949"/>
                <p:cNvSpPr>
                  <a:spLocks noChangeArrowheads="1"/>
                </p:cNvSpPr>
                <p:nvPr/>
              </p:nvSpPr>
              <p:spPr bwMode="auto">
                <a:xfrm rot="-5400000">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 name="Oval 1950"/>
                <p:cNvSpPr>
                  <a:spLocks noChangeArrowheads="1"/>
                </p:cNvSpPr>
                <p:nvPr/>
              </p:nvSpPr>
              <p:spPr bwMode="auto">
                <a:xfrm rot="-5400000">
                  <a:off x="769" y="1057"/>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1951"/>
              <p:cNvGrpSpPr>
                <a:grpSpLocks/>
              </p:cNvGrpSpPr>
              <p:nvPr/>
            </p:nvGrpSpPr>
            <p:grpSpPr bwMode="auto">
              <a:xfrm>
                <a:off x="2208" y="1248"/>
                <a:ext cx="193" cy="97"/>
                <a:chOff x="672" y="1056"/>
                <a:chExt cx="193" cy="97"/>
              </a:xfrm>
            </p:grpSpPr>
            <p:sp>
              <p:nvSpPr>
                <p:cNvPr id="241" name="Oval 1952"/>
                <p:cNvSpPr>
                  <a:spLocks noChangeArrowheads="1"/>
                </p:cNvSpPr>
                <p:nvPr/>
              </p:nvSpPr>
              <p:spPr bwMode="auto">
                <a:xfrm rot="-5400000">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 name="Oval 1953"/>
                <p:cNvSpPr>
                  <a:spLocks noChangeArrowheads="1"/>
                </p:cNvSpPr>
                <p:nvPr/>
              </p:nvSpPr>
              <p:spPr bwMode="auto">
                <a:xfrm rot="-5400000">
                  <a:off x="769" y="1057"/>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1954"/>
              <p:cNvGrpSpPr>
                <a:grpSpLocks/>
              </p:cNvGrpSpPr>
              <p:nvPr/>
            </p:nvGrpSpPr>
            <p:grpSpPr bwMode="auto">
              <a:xfrm>
                <a:off x="2112" y="1344"/>
                <a:ext cx="193" cy="97"/>
                <a:chOff x="672" y="1056"/>
                <a:chExt cx="193" cy="97"/>
              </a:xfrm>
            </p:grpSpPr>
            <p:sp>
              <p:nvSpPr>
                <p:cNvPr id="239" name="Oval 1955"/>
                <p:cNvSpPr>
                  <a:spLocks noChangeArrowheads="1"/>
                </p:cNvSpPr>
                <p:nvPr/>
              </p:nvSpPr>
              <p:spPr bwMode="auto">
                <a:xfrm rot="-5400000">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 name="Oval 1956"/>
                <p:cNvSpPr>
                  <a:spLocks noChangeArrowheads="1"/>
                </p:cNvSpPr>
                <p:nvPr/>
              </p:nvSpPr>
              <p:spPr bwMode="auto">
                <a:xfrm rot="-5400000">
                  <a:off x="769" y="1057"/>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1957"/>
              <p:cNvGrpSpPr>
                <a:grpSpLocks/>
              </p:cNvGrpSpPr>
              <p:nvPr/>
            </p:nvGrpSpPr>
            <p:grpSpPr bwMode="auto">
              <a:xfrm>
                <a:off x="2112" y="1440"/>
                <a:ext cx="193" cy="97"/>
                <a:chOff x="672" y="1056"/>
                <a:chExt cx="193" cy="97"/>
              </a:xfrm>
            </p:grpSpPr>
            <p:sp>
              <p:nvSpPr>
                <p:cNvPr id="237" name="Oval 1958"/>
                <p:cNvSpPr>
                  <a:spLocks noChangeArrowheads="1"/>
                </p:cNvSpPr>
                <p:nvPr/>
              </p:nvSpPr>
              <p:spPr bwMode="auto">
                <a:xfrm rot="-5400000">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Oval 1959"/>
                <p:cNvSpPr>
                  <a:spLocks noChangeArrowheads="1"/>
                </p:cNvSpPr>
                <p:nvPr/>
              </p:nvSpPr>
              <p:spPr bwMode="auto">
                <a:xfrm rot="-5400000">
                  <a:off x="769" y="1057"/>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 name="Group 1960"/>
              <p:cNvGrpSpPr>
                <a:grpSpLocks/>
              </p:cNvGrpSpPr>
              <p:nvPr/>
            </p:nvGrpSpPr>
            <p:grpSpPr bwMode="auto">
              <a:xfrm>
                <a:off x="2015" y="1536"/>
                <a:ext cx="193" cy="97"/>
                <a:chOff x="672" y="1056"/>
                <a:chExt cx="193" cy="97"/>
              </a:xfrm>
            </p:grpSpPr>
            <p:sp>
              <p:nvSpPr>
                <p:cNvPr id="235" name="Oval 1961"/>
                <p:cNvSpPr>
                  <a:spLocks noChangeArrowheads="1"/>
                </p:cNvSpPr>
                <p:nvPr/>
              </p:nvSpPr>
              <p:spPr bwMode="auto">
                <a:xfrm rot="-5400000">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 name="Oval 1962"/>
                <p:cNvSpPr>
                  <a:spLocks noChangeArrowheads="1"/>
                </p:cNvSpPr>
                <p:nvPr/>
              </p:nvSpPr>
              <p:spPr bwMode="auto">
                <a:xfrm rot="-5400000">
                  <a:off x="769" y="1057"/>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Oval 1963"/>
              <p:cNvSpPr>
                <a:spLocks noChangeArrowheads="1"/>
              </p:cNvSpPr>
              <p:nvPr/>
            </p:nvSpPr>
            <p:spPr bwMode="auto">
              <a:xfrm rot="-5400000">
                <a:off x="2016" y="163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1964"/>
              <p:cNvSpPr>
                <a:spLocks noChangeArrowheads="1"/>
              </p:cNvSpPr>
              <p:nvPr/>
            </p:nvSpPr>
            <p:spPr bwMode="auto">
              <a:xfrm rot="-5400000">
                <a:off x="3360"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 name="Group 1965"/>
              <p:cNvGrpSpPr>
                <a:grpSpLocks/>
              </p:cNvGrpSpPr>
              <p:nvPr/>
            </p:nvGrpSpPr>
            <p:grpSpPr bwMode="auto">
              <a:xfrm>
                <a:off x="2496" y="1056"/>
                <a:ext cx="288" cy="96"/>
                <a:chOff x="672" y="1056"/>
                <a:chExt cx="288" cy="96"/>
              </a:xfrm>
            </p:grpSpPr>
            <p:sp>
              <p:nvSpPr>
                <p:cNvPr id="232" name="Oval 1966"/>
                <p:cNvSpPr>
                  <a:spLocks noChangeArrowheads="1"/>
                </p:cNvSpPr>
                <p:nvPr/>
              </p:nvSpPr>
              <p:spPr bwMode="auto">
                <a:xfrm>
                  <a:off x="768"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Oval 1967"/>
                <p:cNvSpPr>
                  <a:spLocks noChangeArrowheads="1"/>
                </p:cNvSpPr>
                <p:nvPr/>
              </p:nvSpPr>
              <p:spPr bwMode="auto">
                <a:xfrm>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 name="Oval 1968"/>
                <p:cNvSpPr>
                  <a:spLocks noChangeArrowheads="1"/>
                </p:cNvSpPr>
                <p:nvPr/>
              </p:nvSpPr>
              <p:spPr bwMode="auto">
                <a:xfrm>
                  <a:off x="864"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1969"/>
              <p:cNvGrpSpPr>
                <a:grpSpLocks/>
              </p:cNvGrpSpPr>
              <p:nvPr/>
            </p:nvGrpSpPr>
            <p:grpSpPr bwMode="auto">
              <a:xfrm>
                <a:off x="2784" y="1056"/>
                <a:ext cx="288" cy="96"/>
                <a:chOff x="672" y="1056"/>
                <a:chExt cx="288" cy="96"/>
              </a:xfrm>
            </p:grpSpPr>
            <p:sp>
              <p:nvSpPr>
                <p:cNvPr id="229" name="Oval 1970"/>
                <p:cNvSpPr>
                  <a:spLocks noChangeArrowheads="1"/>
                </p:cNvSpPr>
                <p:nvPr/>
              </p:nvSpPr>
              <p:spPr bwMode="auto">
                <a:xfrm>
                  <a:off x="768"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 name="Oval 1971"/>
                <p:cNvSpPr>
                  <a:spLocks noChangeArrowheads="1"/>
                </p:cNvSpPr>
                <p:nvPr/>
              </p:nvSpPr>
              <p:spPr bwMode="auto">
                <a:xfrm>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Oval 1972"/>
                <p:cNvSpPr>
                  <a:spLocks noChangeArrowheads="1"/>
                </p:cNvSpPr>
                <p:nvPr/>
              </p:nvSpPr>
              <p:spPr bwMode="auto">
                <a:xfrm>
                  <a:off x="864"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1973"/>
              <p:cNvGrpSpPr>
                <a:grpSpLocks/>
              </p:cNvGrpSpPr>
              <p:nvPr/>
            </p:nvGrpSpPr>
            <p:grpSpPr bwMode="auto">
              <a:xfrm>
                <a:off x="3072" y="1056"/>
                <a:ext cx="288" cy="96"/>
                <a:chOff x="672" y="1056"/>
                <a:chExt cx="288" cy="96"/>
              </a:xfrm>
            </p:grpSpPr>
            <p:sp>
              <p:nvSpPr>
                <p:cNvPr id="226" name="Oval 1974"/>
                <p:cNvSpPr>
                  <a:spLocks noChangeArrowheads="1"/>
                </p:cNvSpPr>
                <p:nvPr/>
              </p:nvSpPr>
              <p:spPr bwMode="auto">
                <a:xfrm>
                  <a:off x="768"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 name="Oval 1975"/>
                <p:cNvSpPr>
                  <a:spLocks noChangeArrowheads="1"/>
                </p:cNvSpPr>
                <p:nvPr/>
              </p:nvSpPr>
              <p:spPr bwMode="auto">
                <a:xfrm>
                  <a:off x="672"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 name="Oval 1976"/>
                <p:cNvSpPr>
                  <a:spLocks noChangeArrowheads="1"/>
                </p:cNvSpPr>
                <p:nvPr/>
              </p:nvSpPr>
              <p:spPr bwMode="auto">
                <a:xfrm>
                  <a:off x="864"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 name="Group 1977"/>
              <p:cNvGrpSpPr>
                <a:grpSpLocks/>
              </p:cNvGrpSpPr>
              <p:nvPr/>
            </p:nvGrpSpPr>
            <p:grpSpPr bwMode="auto">
              <a:xfrm>
                <a:off x="3264" y="1152"/>
                <a:ext cx="192" cy="768"/>
                <a:chOff x="1632" y="1536"/>
                <a:chExt cx="192" cy="768"/>
              </a:xfrm>
            </p:grpSpPr>
            <p:grpSp>
              <p:nvGrpSpPr>
                <p:cNvPr id="202" name="Group 1978"/>
                <p:cNvGrpSpPr>
                  <a:grpSpLocks/>
                </p:cNvGrpSpPr>
                <p:nvPr/>
              </p:nvGrpSpPr>
              <p:grpSpPr bwMode="auto">
                <a:xfrm>
                  <a:off x="1632" y="1536"/>
                  <a:ext cx="96" cy="768"/>
                  <a:chOff x="1344" y="768"/>
                  <a:chExt cx="96" cy="768"/>
                </a:xfrm>
              </p:grpSpPr>
              <p:grpSp>
                <p:nvGrpSpPr>
                  <p:cNvPr id="215" name="Group 1979"/>
                  <p:cNvGrpSpPr>
                    <a:grpSpLocks/>
                  </p:cNvGrpSpPr>
                  <p:nvPr/>
                </p:nvGrpSpPr>
                <p:grpSpPr bwMode="auto">
                  <a:xfrm>
                    <a:off x="1344" y="768"/>
                    <a:ext cx="96" cy="288"/>
                    <a:chOff x="1344" y="768"/>
                    <a:chExt cx="96" cy="288"/>
                  </a:xfrm>
                </p:grpSpPr>
                <p:sp>
                  <p:nvSpPr>
                    <p:cNvPr id="223" name="Oval 1980"/>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Oval 1981"/>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Oval 1982"/>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6" name="Group 1983"/>
                  <p:cNvGrpSpPr>
                    <a:grpSpLocks/>
                  </p:cNvGrpSpPr>
                  <p:nvPr/>
                </p:nvGrpSpPr>
                <p:grpSpPr bwMode="auto">
                  <a:xfrm>
                    <a:off x="1344" y="1056"/>
                    <a:ext cx="96" cy="288"/>
                    <a:chOff x="1344" y="768"/>
                    <a:chExt cx="96" cy="288"/>
                  </a:xfrm>
                </p:grpSpPr>
                <p:sp>
                  <p:nvSpPr>
                    <p:cNvPr id="220" name="Oval 1984"/>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Oval 1985"/>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 name="Oval 1986"/>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7" name="Group 1987"/>
                  <p:cNvGrpSpPr>
                    <a:grpSpLocks/>
                  </p:cNvGrpSpPr>
                  <p:nvPr/>
                </p:nvGrpSpPr>
                <p:grpSpPr bwMode="auto">
                  <a:xfrm>
                    <a:off x="1344" y="1344"/>
                    <a:ext cx="96" cy="192"/>
                    <a:chOff x="720" y="1008"/>
                    <a:chExt cx="96" cy="192"/>
                  </a:xfrm>
                </p:grpSpPr>
                <p:sp>
                  <p:nvSpPr>
                    <p:cNvPr id="218" name="Oval 1988"/>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Oval 1989"/>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3" name="Group 1990"/>
                <p:cNvGrpSpPr>
                  <a:grpSpLocks/>
                </p:cNvGrpSpPr>
                <p:nvPr/>
              </p:nvGrpSpPr>
              <p:grpSpPr bwMode="auto">
                <a:xfrm>
                  <a:off x="1728" y="1536"/>
                  <a:ext cx="96" cy="768"/>
                  <a:chOff x="1344" y="768"/>
                  <a:chExt cx="96" cy="768"/>
                </a:xfrm>
              </p:grpSpPr>
              <p:grpSp>
                <p:nvGrpSpPr>
                  <p:cNvPr id="204" name="Group 1991"/>
                  <p:cNvGrpSpPr>
                    <a:grpSpLocks/>
                  </p:cNvGrpSpPr>
                  <p:nvPr/>
                </p:nvGrpSpPr>
                <p:grpSpPr bwMode="auto">
                  <a:xfrm>
                    <a:off x="1344" y="768"/>
                    <a:ext cx="96" cy="288"/>
                    <a:chOff x="1344" y="768"/>
                    <a:chExt cx="96" cy="288"/>
                  </a:xfrm>
                </p:grpSpPr>
                <p:sp>
                  <p:nvSpPr>
                    <p:cNvPr id="212" name="Oval 1992"/>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 name="Oval 1993"/>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Oval 1994"/>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 name="Group 1995"/>
                  <p:cNvGrpSpPr>
                    <a:grpSpLocks/>
                  </p:cNvGrpSpPr>
                  <p:nvPr/>
                </p:nvGrpSpPr>
                <p:grpSpPr bwMode="auto">
                  <a:xfrm>
                    <a:off x="1344" y="1056"/>
                    <a:ext cx="96" cy="288"/>
                    <a:chOff x="1344" y="768"/>
                    <a:chExt cx="96" cy="288"/>
                  </a:xfrm>
                </p:grpSpPr>
                <p:sp>
                  <p:nvSpPr>
                    <p:cNvPr id="209" name="Oval 1996"/>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Oval 1997"/>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 name="Oval 1998"/>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 name="Group 1999"/>
                  <p:cNvGrpSpPr>
                    <a:grpSpLocks/>
                  </p:cNvGrpSpPr>
                  <p:nvPr/>
                </p:nvGrpSpPr>
                <p:grpSpPr bwMode="auto">
                  <a:xfrm>
                    <a:off x="1344" y="1344"/>
                    <a:ext cx="96" cy="192"/>
                    <a:chOff x="720" y="1008"/>
                    <a:chExt cx="96" cy="192"/>
                  </a:xfrm>
                </p:grpSpPr>
                <p:sp>
                  <p:nvSpPr>
                    <p:cNvPr id="207" name="Oval 2000"/>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Oval 2001"/>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5" name="Group 2002"/>
              <p:cNvGrpSpPr>
                <a:grpSpLocks/>
              </p:cNvGrpSpPr>
              <p:nvPr/>
            </p:nvGrpSpPr>
            <p:grpSpPr bwMode="auto">
              <a:xfrm>
                <a:off x="2112" y="1632"/>
                <a:ext cx="192" cy="576"/>
                <a:chOff x="4224" y="1488"/>
                <a:chExt cx="192" cy="576"/>
              </a:xfrm>
            </p:grpSpPr>
            <p:grpSp>
              <p:nvGrpSpPr>
                <p:cNvPr id="186" name="Group 2003"/>
                <p:cNvGrpSpPr>
                  <a:grpSpLocks/>
                </p:cNvGrpSpPr>
                <p:nvPr/>
              </p:nvGrpSpPr>
              <p:grpSpPr bwMode="auto">
                <a:xfrm>
                  <a:off x="4224" y="1488"/>
                  <a:ext cx="96" cy="288"/>
                  <a:chOff x="1344" y="768"/>
                  <a:chExt cx="96" cy="288"/>
                </a:xfrm>
              </p:grpSpPr>
              <p:sp>
                <p:nvSpPr>
                  <p:cNvPr id="199" name="Oval 2004"/>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Oval 2005"/>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Oval 2006"/>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7" name="Group 2007"/>
                <p:cNvGrpSpPr>
                  <a:grpSpLocks/>
                </p:cNvGrpSpPr>
                <p:nvPr/>
              </p:nvGrpSpPr>
              <p:grpSpPr bwMode="auto">
                <a:xfrm>
                  <a:off x="4224" y="1776"/>
                  <a:ext cx="96" cy="288"/>
                  <a:chOff x="1344" y="768"/>
                  <a:chExt cx="96" cy="288"/>
                </a:xfrm>
              </p:grpSpPr>
              <p:sp>
                <p:nvSpPr>
                  <p:cNvPr id="196" name="Oval 2008"/>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Oval 2009"/>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Oval 2010"/>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8" name="Group 2011"/>
                <p:cNvGrpSpPr>
                  <a:grpSpLocks/>
                </p:cNvGrpSpPr>
                <p:nvPr/>
              </p:nvGrpSpPr>
              <p:grpSpPr bwMode="auto">
                <a:xfrm>
                  <a:off x="4320" y="1488"/>
                  <a:ext cx="96" cy="288"/>
                  <a:chOff x="1344" y="768"/>
                  <a:chExt cx="96" cy="288"/>
                </a:xfrm>
              </p:grpSpPr>
              <p:sp>
                <p:nvSpPr>
                  <p:cNvPr id="193" name="Oval 2012"/>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Oval 2013"/>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Oval 2014"/>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9" name="Group 2015"/>
                <p:cNvGrpSpPr>
                  <a:grpSpLocks/>
                </p:cNvGrpSpPr>
                <p:nvPr/>
              </p:nvGrpSpPr>
              <p:grpSpPr bwMode="auto">
                <a:xfrm>
                  <a:off x="4320" y="1776"/>
                  <a:ext cx="96" cy="288"/>
                  <a:chOff x="1344" y="768"/>
                  <a:chExt cx="96" cy="288"/>
                </a:xfrm>
              </p:grpSpPr>
              <p:sp>
                <p:nvSpPr>
                  <p:cNvPr id="190" name="Oval 2016"/>
                  <p:cNvSpPr>
                    <a:spLocks noChangeArrowheads="1"/>
                  </p:cNvSpPr>
                  <p:nvPr/>
                </p:nvSpPr>
                <p:spPr bwMode="auto">
                  <a:xfrm>
                    <a:off x="1344" y="76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Oval 2017"/>
                  <p:cNvSpPr>
                    <a:spLocks noChangeArrowheads="1"/>
                  </p:cNvSpPr>
                  <p:nvPr/>
                </p:nvSpPr>
                <p:spPr bwMode="auto">
                  <a:xfrm>
                    <a:off x="1344" y="86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Oval 2018"/>
                  <p:cNvSpPr>
                    <a:spLocks noChangeArrowheads="1"/>
                  </p:cNvSpPr>
                  <p:nvPr/>
                </p:nvSpPr>
                <p:spPr bwMode="auto">
                  <a:xfrm>
                    <a:off x="1344"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6" name="Group 2019"/>
              <p:cNvGrpSpPr>
                <a:grpSpLocks/>
              </p:cNvGrpSpPr>
              <p:nvPr/>
            </p:nvGrpSpPr>
            <p:grpSpPr bwMode="auto">
              <a:xfrm>
                <a:off x="2112" y="2400"/>
                <a:ext cx="192" cy="192"/>
                <a:chOff x="4224" y="2064"/>
                <a:chExt cx="192" cy="192"/>
              </a:xfrm>
            </p:grpSpPr>
            <p:grpSp>
              <p:nvGrpSpPr>
                <p:cNvPr id="180" name="Group 2020"/>
                <p:cNvGrpSpPr>
                  <a:grpSpLocks/>
                </p:cNvGrpSpPr>
                <p:nvPr/>
              </p:nvGrpSpPr>
              <p:grpSpPr bwMode="auto">
                <a:xfrm>
                  <a:off x="4224" y="2064"/>
                  <a:ext cx="96" cy="192"/>
                  <a:chOff x="720" y="1008"/>
                  <a:chExt cx="96" cy="192"/>
                </a:xfrm>
              </p:grpSpPr>
              <p:sp>
                <p:nvSpPr>
                  <p:cNvPr id="184" name="Oval 2021"/>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Oval 2022"/>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1" name="Group 2023"/>
                <p:cNvGrpSpPr>
                  <a:grpSpLocks/>
                </p:cNvGrpSpPr>
                <p:nvPr/>
              </p:nvGrpSpPr>
              <p:grpSpPr bwMode="auto">
                <a:xfrm>
                  <a:off x="4320" y="2064"/>
                  <a:ext cx="96" cy="192"/>
                  <a:chOff x="720" y="1008"/>
                  <a:chExt cx="96" cy="192"/>
                </a:xfrm>
              </p:grpSpPr>
              <p:sp>
                <p:nvSpPr>
                  <p:cNvPr id="182" name="Oval 2024"/>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Oval 2025"/>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7" name="Oval 2026"/>
              <p:cNvSpPr>
                <a:spLocks noChangeArrowheads="1"/>
              </p:cNvSpPr>
              <p:nvPr/>
            </p:nvSpPr>
            <p:spPr bwMode="auto">
              <a:xfrm rot="-5400000">
                <a:off x="3456" y="10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2027"/>
              <p:cNvSpPr>
                <a:spLocks noChangeArrowheads="1"/>
              </p:cNvSpPr>
              <p:nvPr/>
            </p:nvSpPr>
            <p:spPr bwMode="auto">
              <a:xfrm rot="-5400000">
                <a:off x="3456" y="115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2028"/>
              <p:cNvSpPr>
                <a:spLocks noChangeArrowheads="1"/>
              </p:cNvSpPr>
              <p:nvPr/>
            </p:nvSpPr>
            <p:spPr bwMode="auto">
              <a:xfrm rot="-5400000">
                <a:off x="3360" y="96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 name="Group 2029"/>
              <p:cNvGrpSpPr>
                <a:grpSpLocks/>
              </p:cNvGrpSpPr>
              <p:nvPr/>
            </p:nvGrpSpPr>
            <p:grpSpPr bwMode="auto">
              <a:xfrm>
                <a:off x="2112" y="2208"/>
                <a:ext cx="192" cy="192"/>
                <a:chOff x="4224" y="2064"/>
                <a:chExt cx="192" cy="192"/>
              </a:xfrm>
            </p:grpSpPr>
            <p:grpSp>
              <p:nvGrpSpPr>
                <p:cNvPr id="174" name="Group 2030"/>
                <p:cNvGrpSpPr>
                  <a:grpSpLocks/>
                </p:cNvGrpSpPr>
                <p:nvPr/>
              </p:nvGrpSpPr>
              <p:grpSpPr bwMode="auto">
                <a:xfrm>
                  <a:off x="4224" y="2064"/>
                  <a:ext cx="96" cy="192"/>
                  <a:chOff x="720" y="1008"/>
                  <a:chExt cx="96" cy="192"/>
                </a:xfrm>
              </p:grpSpPr>
              <p:sp>
                <p:nvSpPr>
                  <p:cNvPr id="178" name="Oval 2031"/>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Oval 2032"/>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 name="Group 2033"/>
                <p:cNvGrpSpPr>
                  <a:grpSpLocks/>
                </p:cNvGrpSpPr>
                <p:nvPr/>
              </p:nvGrpSpPr>
              <p:grpSpPr bwMode="auto">
                <a:xfrm>
                  <a:off x="4320" y="2064"/>
                  <a:ext cx="96" cy="192"/>
                  <a:chOff x="720" y="1008"/>
                  <a:chExt cx="96" cy="192"/>
                </a:xfrm>
              </p:grpSpPr>
              <p:sp>
                <p:nvSpPr>
                  <p:cNvPr id="176" name="Oval 2034"/>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Oval 2035"/>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1" name="Group 2036"/>
              <p:cNvGrpSpPr>
                <a:grpSpLocks/>
              </p:cNvGrpSpPr>
              <p:nvPr/>
            </p:nvGrpSpPr>
            <p:grpSpPr bwMode="auto">
              <a:xfrm>
                <a:off x="2112" y="2592"/>
                <a:ext cx="192" cy="192"/>
                <a:chOff x="4224" y="2064"/>
                <a:chExt cx="192" cy="192"/>
              </a:xfrm>
            </p:grpSpPr>
            <p:grpSp>
              <p:nvGrpSpPr>
                <p:cNvPr id="168" name="Group 2037"/>
                <p:cNvGrpSpPr>
                  <a:grpSpLocks/>
                </p:cNvGrpSpPr>
                <p:nvPr/>
              </p:nvGrpSpPr>
              <p:grpSpPr bwMode="auto">
                <a:xfrm>
                  <a:off x="4224" y="2064"/>
                  <a:ext cx="96" cy="192"/>
                  <a:chOff x="720" y="1008"/>
                  <a:chExt cx="96" cy="192"/>
                </a:xfrm>
              </p:grpSpPr>
              <p:sp>
                <p:nvSpPr>
                  <p:cNvPr id="172" name="Oval 2038"/>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 name="Oval 2039"/>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9" name="Group 2040"/>
                <p:cNvGrpSpPr>
                  <a:grpSpLocks/>
                </p:cNvGrpSpPr>
                <p:nvPr/>
              </p:nvGrpSpPr>
              <p:grpSpPr bwMode="auto">
                <a:xfrm>
                  <a:off x="4320" y="2064"/>
                  <a:ext cx="96" cy="192"/>
                  <a:chOff x="720" y="1008"/>
                  <a:chExt cx="96" cy="192"/>
                </a:xfrm>
              </p:grpSpPr>
              <p:sp>
                <p:nvSpPr>
                  <p:cNvPr id="170" name="Oval 2041"/>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Oval 2042"/>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2" name="Group 2043"/>
              <p:cNvGrpSpPr>
                <a:grpSpLocks/>
              </p:cNvGrpSpPr>
              <p:nvPr/>
            </p:nvGrpSpPr>
            <p:grpSpPr bwMode="auto">
              <a:xfrm>
                <a:off x="2112" y="2784"/>
                <a:ext cx="192" cy="192"/>
                <a:chOff x="4224" y="2064"/>
                <a:chExt cx="192" cy="192"/>
              </a:xfrm>
            </p:grpSpPr>
            <p:grpSp>
              <p:nvGrpSpPr>
                <p:cNvPr id="162" name="Group 2044"/>
                <p:cNvGrpSpPr>
                  <a:grpSpLocks/>
                </p:cNvGrpSpPr>
                <p:nvPr/>
              </p:nvGrpSpPr>
              <p:grpSpPr bwMode="auto">
                <a:xfrm>
                  <a:off x="4224" y="2064"/>
                  <a:ext cx="96" cy="192"/>
                  <a:chOff x="720" y="1008"/>
                  <a:chExt cx="96" cy="192"/>
                </a:xfrm>
              </p:grpSpPr>
              <p:sp>
                <p:nvSpPr>
                  <p:cNvPr id="166" name="Oval 2045"/>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Oval 2046"/>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 name="Group 2047"/>
                <p:cNvGrpSpPr>
                  <a:grpSpLocks/>
                </p:cNvGrpSpPr>
                <p:nvPr/>
              </p:nvGrpSpPr>
              <p:grpSpPr bwMode="auto">
                <a:xfrm>
                  <a:off x="4320" y="2064"/>
                  <a:ext cx="96" cy="192"/>
                  <a:chOff x="720" y="1008"/>
                  <a:chExt cx="96" cy="192"/>
                </a:xfrm>
              </p:grpSpPr>
              <p:sp>
                <p:nvSpPr>
                  <p:cNvPr id="164" name="Oval 2048"/>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Oval 2049"/>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 name="Group 2050"/>
              <p:cNvGrpSpPr>
                <a:grpSpLocks/>
              </p:cNvGrpSpPr>
              <p:nvPr/>
            </p:nvGrpSpPr>
            <p:grpSpPr bwMode="auto">
              <a:xfrm>
                <a:off x="2304" y="2880"/>
                <a:ext cx="192" cy="192"/>
                <a:chOff x="4224" y="2064"/>
                <a:chExt cx="192" cy="192"/>
              </a:xfrm>
            </p:grpSpPr>
            <p:grpSp>
              <p:nvGrpSpPr>
                <p:cNvPr id="156" name="Group 2051"/>
                <p:cNvGrpSpPr>
                  <a:grpSpLocks/>
                </p:cNvGrpSpPr>
                <p:nvPr/>
              </p:nvGrpSpPr>
              <p:grpSpPr bwMode="auto">
                <a:xfrm>
                  <a:off x="4224" y="2064"/>
                  <a:ext cx="96" cy="192"/>
                  <a:chOff x="720" y="1008"/>
                  <a:chExt cx="96" cy="192"/>
                </a:xfrm>
              </p:grpSpPr>
              <p:sp>
                <p:nvSpPr>
                  <p:cNvPr id="160" name="Oval 2052"/>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Oval 2053"/>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7" name="Group 2054"/>
                <p:cNvGrpSpPr>
                  <a:grpSpLocks/>
                </p:cNvGrpSpPr>
                <p:nvPr/>
              </p:nvGrpSpPr>
              <p:grpSpPr bwMode="auto">
                <a:xfrm>
                  <a:off x="4320" y="2064"/>
                  <a:ext cx="96" cy="192"/>
                  <a:chOff x="720" y="1008"/>
                  <a:chExt cx="96" cy="192"/>
                </a:xfrm>
              </p:grpSpPr>
              <p:sp>
                <p:nvSpPr>
                  <p:cNvPr id="158" name="Oval 2055"/>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Oval 2056"/>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4" name="Group 2057"/>
              <p:cNvGrpSpPr>
                <a:grpSpLocks/>
              </p:cNvGrpSpPr>
              <p:nvPr/>
            </p:nvGrpSpPr>
            <p:grpSpPr bwMode="auto">
              <a:xfrm>
                <a:off x="2496" y="2880"/>
                <a:ext cx="192" cy="192"/>
                <a:chOff x="4224" y="2064"/>
                <a:chExt cx="192" cy="192"/>
              </a:xfrm>
            </p:grpSpPr>
            <p:grpSp>
              <p:nvGrpSpPr>
                <p:cNvPr id="150" name="Group 2058"/>
                <p:cNvGrpSpPr>
                  <a:grpSpLocks/>
                </p:cNvGrpSpPr>
                <p:nvPr/>
              </p:nvGrpSpPr>
              <p:grpSpPr bwMode="auto">
                <a:xfrm>
                  <a:off x="4224" y="2064"/>
                  <a:ext cx="96" cy="192"/>
                  <a:chOff x="720" y="1008"/>
                  <a:chExt cx="96" cy="192"/>
                </a:xfrm>
              </p:grpSpPr>
              <p:sp>
                <p:nvSpPr>
                  <p:cNvPr id="154" name="Oval 2059"/>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Oval 2060"/>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1" name="Group 2061"/>
                <p:cNvGrpSpPr>
                  <a:grpSpLocks/>
                </p:cNvGrpSpPr>
                <p:nvPr/>
              </p:nvGrpSpPr>
              <p:grpSpPr bwMode="auto">
                <a:xfrm>
                  <a:off x="4320" y="2064"/>
                  <a:ext cx="96" cy="192"/>
                  <a:chOff x="720" y="1008"/>
                  <a:chExt cx="96" cy="192"/>
                </a:xfrm>
              </p:grpSpPr>
              <p:sp>
                <p:nvSpPr>
                  <p:cNvPr id="152" name="Oval 2062"/>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Oval 2063"/>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5" name="Group 2064"/>
              <p:cNvGrpSpPr>
                <a:grpSpLocks/>
              </p:cNvGrpSpPr>
              <p:nvPr/>
            </p:nvGrpSpPr>
            <p:grpSpPr bwMode="auto">
              <a:xfrm>
                <a:off x="2688" y="2880"/>
                <a:ext cx="384" cy="192"/>
                <a:chOff x="2400" y="2976"/>
                <a:chExt cx="384" cy="192"/>
              </a:xfrm>
            </p:grpSpPr>
            <p:grpSp>
              <p:nvGrpSpPr>
                <p:cNvPr id="136" name="Group 2065"/>
                <p:cNvGrpSpPr>
                  <a:grpSpLocks/>
                </p:cNvGrpSpPr>
                <p:nvPr/>
              </p:nvGrpSpPr>
              <p:grpSpPr bwMode="auto">
                <a:xfrm>
                  <a:off x="2400" y="2976"/>
                  <a:ext cx="192" cy="192"/>
                  <a:chOff x="4224" y="2064"/>
                  <a:chExt cx="192" cy="192"/>
                </a:xfrm>
              </p:grpSpPr>
              <p:grpSp>
                <p:nvGrpSpPr>
                  <p:cNvPr id="144" name="Group 2066"/>
                  <p:cNvGrpSpPr>
                    <a:grpSpLocks/>
                  </p:cNvGrpSpPr>
                  <p:nvPr/>
                </p:nvGrpSpPr>
                <p:grpSpPr bwMode="auto">
                  <a:xfrm>
                    <a:off x="4224" y="2064"/>
                    <a:ext cx="96" cy="192"/>
                    <a:chOff x="720" y="1008"/>
                    <a:chExt cx="96" cy="192"/>
                  </a:xfrm>
                </p:grpSpPr>
                <p:sp>
                  <p:nvSpPr>
                    <p:cNvPr id="148" name="Oval 2067"/>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Oval 2068"/>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5" name="Group 2069"/>
                  <p:cNvGrpSpPr>
                    <a:grpSpLocks/>
                  </p:cNvGrpSpPr>
                  <p:nvPr/>
                </p:nvGrpSpPr>
                <p:grpSpPr bwMode="auto">
                  <a:xfrm>
                    <a:off x="4320" y="2064"/>
                    <a:ext cx="96" cy="192"/>
                    <a:chOff x="720" y="1008"/>
                    <a:chExt cx="96" cy="192"/>
                  </a:xfrm>
                </p:grpSpPr>
                <p:sp>
                  <p:nvSpPr>
                    <p:cNvPr id="146" name="Oval 2070"/>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Oval 2071"/>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7" name="Group 2072"/>
                <p:cNvGrpSpPr>
                  <a:grpSpLocks/>
                </p:cNvGrpSpPr>
                <p:nvPr/>
              </p:nvGrpSpPr>
              <p:grpSpPr bwMode="auto">
                <a:xfrm>
                  <a:off x="2592" y="2976"/>
                  <a:ext cx="192" cy="192"/>
                  <a:chOff x="4224" y="2064"/>
                  <a:chExt cx="192" cy="192"/>
                </a:xfrm>
              </p:grpSpPr>
              <p:grpSp>
                <p:nvGrpSpPr>
                  <p:cNvPr id="138" name="Group 2073"/>
                  <p:cNvGrpSpPr>
                    <a:grpSpLocks/>
                  </p:cNvGrpSpPr>
                  <p:nvPr/>
                </p:nvGrpSpPr>
                <p:grpSpPr bwMode="auto">
                  <a:xfrm>
                    <a:off x="4224" y="2064"/>
                    <a:ext cx="96" cy="192"/>
                    <a:chOff x="720" y="1008"/>
                    <a:chExt cx="96" cy="192"/>
                  </a:xfrm>
                </p:grpSpPr>
                <p:sp>
                  <p:nvSpPr>
                    <p:cNvPr id="142" name="Oval 2074"/>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Oval 2075"/>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9" name="Group 2076"/>
                  <p:cNvGrpSpPr>
                    <a:grpSpLocks/>
                  </p:cNvGrpSpPr>
                  <p:nvPr/>
                </p:nvGrpSpPr>
                <p:grpSpPr bwMode="auto">
                  <a:xfrm>
                    <a:off x="4320" y="2064"/>
                    <a:ext cx="96" cy="192"/>
                    <a:chOff x="720" y="1008"/>
                    <a:chExt cx="96" cy="192"/>
                  </a:xfrm>
                </p:grpSpPr>
                <p:sp>
                  <p:nvSpPr>
                    <p:cNvPr id="140" name="Oval 2077"/>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Oval 2078"/>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46" name="Oval 2079"/>
              <p:cNvSpPr>
                <a:spLocks noChangeArrowheads="1"/>
              </p:cNvSpPr>
              <p:nvPr/>
            </p:nvSpPr>
            <p:spPr bwMode="auto">
              <a:xfrm>
                <a:off x="2880" y="153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2080"/>
              <p:cNvSpPr>
                <a:spLocks noChangeArrowheads="1"/>
              </p:cNvSpPr>
              <p:nvPr/>
            </p:nvSpPr>
            <p:spPr bwMode="auto">
              <a:xfrm>
                <a:off x="2208" y="297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Oval 2081"/>
              <p:cNvSpPr>
                <a:spLocks noChangeArrowheads="1"/>
              </p:cNvSpPr>
              <p:nvPr/>
            </p:nvSpPr>
            <p:spPr bwMode="auto">
              <a:xfrm>
                <a:off x="2688" y="163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 name="Group 2082"/>
              <p:cNvGrpSpPr>
                <a:grpSpLocks/>
              </p:cNvGrpSpPr>
              <p:nvPr/>
            </p:nvGrpSpPr>
            <p:grpSpPr bwMode="auto">
              <a:xfrm>
                <a:off x="2304" y="1632"/>
                <a:ext cx="384" cy="96"/>
                <a:chOff x="3984" y="2256"/>
                <a:chExt cx="384" cy="96"/>
              </a:xfrm>
            </p:grpSpPr>
            <p:sp>
              <p:nvSpPr>
                <p:cNvPr id="132" name="Oval 2083"/>
                <p:cNvSpPr>
                  <a:spLocks noChangeArrowheads="1"/>
                </p:cNvSpPr>
                <p:nvPr/>
              </p:nvSpPr>
              <p:spPr bwMode="auto">
                <a:xfrm>
                  <a:off x="3984" y="22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Oval 2084"/>
                <p:cNvSpPr>
                  <a:spLocks noChangeArrowheads="1"/>
                </p:cNvSpPr>
                <p:nvPr/>
              </p:nvSpPr>
              <p:spPr bwMode="auto">
                <a:xfrm>
                  <a:off x="4080" y="22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Oval 2085"/>
                <p:cNvSpPr>
                  <a:spLocks noChangeArrowheads="1"/>
                </p:cNvSpPr>
                <p:nvPr/>
              </p:nvSpPr>
              <p:spPr bwMode="auto">
                <a:xfrm>
                  <a:off x="4176" y="22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Oval 2086"/>
                <p:cNvSpPr>
                  <a:spLocks noChangeArrowheads="1"/>
                </p:cNvSpPr>
                <p:nvPr/>
              </p:nvSpPr>
              <p:spPr bwMode="auto">
                <a:xfrm>
                  <a:off x="4272" y="225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2087"/>
              <p:cNvSpPr>
                <a:spLocks noChangeArrowheads="1"/>
              </p:cNvSpPr>
              <p:nvPr/>
            </p:nvSpPr>
            <p:spPr bwMode="auto">
              <a:xfrm>
                <a:off x="2304" y="211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2088"/>
              <p:cNvGrpSpPr>
                <a:grpSpLocks/>
              </p:cNvGrpSpPr>
              <p:nvPr/>
            </p:nvGrpSpPr>
            <p:grpSpPr bwMode="auto">
              <a:xfrm rot="-5400000">
                <a:off x="2688" y="1728"/>
                <a:ext cx="384" cy="192"/>
                <a:chOff x="4080" y="2736"/>
                <a:chExt cx="384" cy="192"/>
              </a:xfrm>
            </p:grpSpPr>
            <p:grpSp>
              <p:nvGrpSpPr>
                <p:cNvPr id="118" name="Group 2089"/>
                <p:cNvGrpSpPr>
                  <a:grpSpLocks/>
                </p:cNvGrpSpPr>
                <p:nvPr/>
              </p:nvGrpSpPr>
              <p:grpSpPr bwMode="auto">
                <a:xfrm rot="10800000">
                  <a:off x="4080" y="2736"/>
                  <a:ext cx="192" cy="192"/>
                  <a:chOff x="4224" y="2064"/>
                  <a:chExt cx="192" cy="192"/>
                </a:xfrm>
              </p:grpSpPr>
              <p:grpSp>
                <p:nvGrpSpPr>
                  <p:cNvPr id="126" name="Group 2090"/>
                  <p:cNvGrpSpPr>
                    <a:grpSpLocks/>
                  </p:cNvGrpSpPr>
                  <p:nvPr/>
                </p:nvGrpSpPr>
                <p:grpSpPr bwMode="auto">
                  <a:xfrm>
                    <a:off x="4224" y="2064"/>
                    <a:ext cx="96" cy="192"/>
                    <a:chOff x="720" y="1008"/>
                    <a:chExt cx="96" cy="192"/>
                  </a:xfrm>
                </p:grpSpPr>
                <p:sp>
                  <p:nvSpPr>
                    <p:cNvPr id="130" name="Oval 2091"/>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Oval 2092"/>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7" name="Group 2093"/>
                  <p:cNvGrpSpPr>
                    <a:grpSpLocks/>
                  </p:cNvGrpSpPr>
                  <p:nvPr/>
                </p:nvGrpSpPr>
                <p:grpSpPr bwMode="auto">
                  <a:xfrm>
                    <a:off x="4320" y="2064"/>
                    <a:ext cx="96" cy="192"/>
                    <a:chOff x="720" y="1008"/>
                    <a:chExt cx="96" cy="192"/>
                  </a:xfrm>
                </p:grpSpPr>
                <p:sp>
                  <p:nvSpPr>
                    <p:cNvPr id="128" name="Oval 2094"/>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Oval 2095"/>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9" name="Group 2096"/>
                <p:cNvGrpSpPr>
                  <a:grpSpLocks/>
                </p:cNvGrpSpPr>
                <p:nvPr/>
              </p:nvGrpSpPr>
              <p:grpSpPr bwMode="auto">
                <a:xfrm rot="10800000">
                  <a:off x="4272" y="2736"/>
                  <a:ext cx="192" cy="192"/>
                  <a:chOff x="4224" y="2064"/>
                  <a:chExt cx="192" cy="192"/>
                </a:xfrm>
              </p:grpSpPr>
              <p:grpSp>
                <p:nvGrpSpPr>
                  <p:cNvPr id="120" name="Group 2097"/>
                  <p:cNvGrpSpPr>
                    <a:grpSpLocks/>
                  </p:cNvGrpSpPr>
                  <p:nvPr/>
                </p:nvGrpSpPr>
                <p:grpSpPr bwMode="auto">
                  <a:xfrm>
                    <a:off x="4224" y="2064"/>
                    <a:ext cx="96" cy="192"/>
                    <a:chOff x="720" y="1008"/>
                    <a:chExt cx="96" cy="192"/>
                  </a:xfrm>
                </p:grpSpPr>
                <p:sp>
                  <p:nvSpPr>
                    <p:cNvPr id="124" name="Oval 2098"/>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Oval 2099"/>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 name="Group 2100"/>
                  <p:cNvGrpSpPr>
                    <a:grpSpLocks/>
                  </p:cNvGrpSpPr>
                  <p:nvPr/>
                </p:nvGrpSpPr>
                <p:grpSpPr bwMode="auto">
                  <a:xfrm>
                    <a:off x="4320" y="2064"/>
                    <a:ext cx="96" cy="192"/>
                    <a:chOff x="720" y="1008"/>
                    <a:chExt cx="96" cy="192"/>
                  </a:xfrm>
                </p:grpSpPr>
                <p:sp>
                  <p:nvSpPr>
                    <p:cNvPr id="122" name="Oval 2101"/>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Oval 2102"/>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52" name="Group 2103"/>
              <p:cNvGrpSpPr>
                <a:grpSpLocks/>
              </p:cNvGrpSpPr>
              <p:nvPr/>
            </p:nvGrpSpPr>
            <p:grpSpPr bwMode="auto">
              <a:xfrm>
                <a:off x="2784" y="2016"/>
                <a:ext cx="192" cy="192"/>
                <a:chOff x="4224" y="2064"/>
                <a:chExt cx="192" cy="192"/>
              </a:xfrm>
            </p:grpSpPr>
            <p:grpSp>
              <p:nvGrpSpPr>
                <p:cNvPr id="112" name="Group 2104"/>
                <p:cNvGrpSpPr>
                  <a:grpSpLocks/>
                </p:cNvGrpSpPr>
                <p:nvPr/>
              </p:nvGrpSpPr>
              <p:grpSpPr bwMode="auto">
                <a:xfrm>
                  <a:off x="4224" y="2064"/>
                  <a:ext cx="96" cy="192"/>
                  <a:chOff x="720" y="1008"/>
                  <a:chExt cx="96" cy="192"/>
                </a:xfrm>
              </p:grpSpPr>
              <p:sp>
                <p:nvSpPr>
                  <p:cNvPr id="116" name="Oval 2105"/>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Oval 2106"/>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2107"/>
                <p:cNvGrpSpPr>
                  <a:grpSpLocks/>
                </p:cNvGrpSpPr>
                <p:nvPr/>
              </p:nvGrpSpPr>
              <p:grpSpPr bwMode="auto">
                <a:xfrm>
                  <a:off x="4320" y="2064"/>
                  <a:ext cx="96" cy="192"/>
                  <a:chOff x="720" y="1008"/>
                  <a:chExt cx="96" cy="192"/>
                </a:xfrm>
              </p:grpSpPr>
              <p:sp>
                <p:nvSpPr>
                  <p:cNvPr id="114" name="Oval 2108"/>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Oval 2109"/>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3" name="Group 2110"/>
              <p:cNvGrpSpPr>
                <a:grpSpLocks/>
              </p:cNvGrpSpPr>
              <p:nvPr/>
            </p:nvGrpSpPr>
            <p:grpSpPr bwMode="auto">
              <a:xfrm>
                <a:off x="2400" y="2112"/>
                <a:ext cx="384" cy="96"/>
                <a:chOff x="3888" y="2928"/>
                <a:chExt cx="384" cy="96"/>
              </a:xfrm>
            </p:grpSpPr>
            <p:grpSp>
              <p:nvGrpSpPr>
                <p:cNvPr id="106" name="Group 2111"/>
                <p:cNvGrpSpPr>
                  <a:grpSpLocks/>
                </p:cNvGrpSpPr>
                <p:nvPr/>
              </p:nvGrpSpPr>
              <p:grpSpPr bwMode="auto">
                <a:xfrm rot="5400000">
                  <a:off x="4128" y="2880"/>
                  <a:ext cx="96" cy="192"/>
                  <a:chOff x="720" y="1008"/>
                  <a:chExt cx="96" cy="192"/>
                </a:xfrm>
              </p:grpSpPr>
              <p:sp>
                <p:nvSpPr>
                  <p:cNvPr id="110" name="Oval 2112"/>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Oval 2113"/>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 name="Group 2114"/>
                <p:cNvGrpSpPr>
                  <a:grpSpLocks/>
                </p:cNvGrpSpPr>
                <p:nvPr/>
              </p:nvGrpSpPr>
              <p:grpSpPr bwMode="auto">
                <a:xfrm rot="5400000">
                  <a:off x="3936" y="2880"/>
                  <a:ext cx="96" cy="192"/>
                  <a:chOff x="720" y="1008"/>
                  <a:chExt cx="96" cy="192"/>
                </a:xfrm>
              </p:grpSpPr>
              <p:sp>
                <p:nvSpPr>
                  <p:cNvPr id="108" name="Oval 2115"/>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Oval 2116"/>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4" name="Group 2117"/>
              <p:cNvGrpSpPr>
                <a:grpSpLocks/>
              </p:cNvGrpSpPr>
              <p:nvPr/>
            </p:nvGrpSpPr>
            <p:grpSpPr bwMode="auto">
              <a:xfrm>
                <a:off x="3264" y="1920"/>
                <a:ext cx="192" cy="192"/>
                <a:chOff x="4464" y="2880"/>
                <a:chExt cx="192" cy="192"/>
              </a:xfrm>
            </p:grpSpPr>
            <p:grpSp>
              <p:nvGrpSpPr>
                <p:cNvPr id="100" name="Group 2118"/>
                <p:cNvGrpSpPr>
                  <a:grpSpLocks/>
                </p:cNvGrpSpPr>
                <p:nvPr/>
              </p:nvGrpSpPr>
              <p:grpSpPr bwMode="auto">
                <a:xfrm>
                  <a:off x="4464" y="2880"/>
                  <a:ext cx="96" cy="192"/>
                  <a:chOff x="720" y="1008"/>
                  <a:chExt cx="96" cy="192"/>
                </a:xfrm>
              </p:grpSpPr>
              <p:sp>
                <p:nvSpPr>
                  <p:cNvPr id="104" name="Oval 2119"/>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Oval 2120"/>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 name="Group 2121"/>
                <p:cNvGrpSpPr>
                  <a:grpSpLocks/>
                </p:cNvGrpSpPr>
                <p:nvPr/>
              </p:nvGrpSpPr>
              <p:grpSpPr bwMode="auto">
                <a:xfrm>
                  <a:off x="4560" y="2880"/>
                  <a:ext cx="96" cy="192"/>
                  <a:chOff x="720" y="1008"/>
                  <a:chExt cx="96" cy="192"/>
                </a:xfrm>
              </p:grpSpPr>
              <p:sp>
                <p:nvSpPr>
                  <p:cNvPr id="102" name="Oval 2122"/>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Oval 2123"/>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5" name="Group 2124"/>
              <p:cNvGrpSpPr>
                <a:grpSpLocks/>
              </p:cNvGrpSpPr>
              <p:nvPr/>
            </p:nvGrpSpPr>
            <p:grpSpPr bwMode="auto">
              <a:xfrm>
                <a:off x="3264" y="2112"/>
                <a:ext cx="192" cy="192"/>
                <a:chOff x="4464" y="2880"/>
                <a:chExt cx="192" cy="192"/>
              </a:xfrm>
            </p:grpSpPr>
            <p:grpSp>
              <p:nvGrpSpPr>
                <p:cNvPr id="94" name="Group 2125"/>
                <p:cNvGrpSpPr>
                  <a:grpSpLocks/>
                </p:cNvGrpSpPr>
                <p:nvPr/>
              </p:nvGrpSpPr>
              <p:grpSpPr bwMode="auto">
                <a:xfrm>
                  <a:off x="4464" y="2880"/>
                  <a:ext cx="96" cy="192"/>
                  <a:chOff x="720" y="1008"/>
                  <a:chExt cx="96" cy="192"/>
                </a:xfrm>
              </p:grpSpPr>
              <p:sp>
                <p:nvSpPr>
                  <p:cNvPr id="98" name="Oval 2126"/>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Oval 2127"/>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5" name="Group 2128"/>
                <p:cNvGrpSpPr>
                  <a:grpSpLocks/>
                </p:cNvGrpSpPr>
                <p:nvPr/>
              </p:nvGrpSpPr>
              <p:grpSpPr bwMode="auto">
                <a:xfrm>
                  <a:off x="4560" y="2880"/>
                  <a:ext cx="96" cy="192"/>
                  <a:chOff x="720" y="1008"/>
                  <a:chExt cx="96" cy="192"/>
                </a:xfrm>
              </p:grpSpPr>
              <p:sp>
                <p:nvSpPr>
                  <p:cNvPr id="96" name="Oval 2129"/>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Oval 2130"/>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6" name="Group 2131"/>
              <p:cNvGrpSpPr>
                <a:grpSpLocks/>
              </p:cNvGrpSpPr>
              <p:nvPr/>
            </p:nvGrpSpPr>
            <p:grpSpPr bwMode="auto">
              <a:xfrm>
                <a:off x="2880" y="2304"/>
                <a:ext cx="384" cy="192"/>
                <a:chOff x="2880" y="2208"/>
                <a:chExt cx="384" cy="192"/>
              </a:xfrm>
            </p:grpSpPr>
            <p:grpSp>
              <p:nvGrpSpPr>
                <p:cNvPr id="85" name="Group 2132"/>
                <p:cNvGrpSpPr>
                  <a:grpSpLocks/>
                </p:cNvGrpSpPr>
                <p:nvPr/>
              </p:nvGrpSpPr>
              <p:grpSpPr bwMode="auto">
                <a:xfrm>
                  <a:off x="3072" y="2208"/>
                  <a:ext cx="96" cy="192"/>
                  <a:chOff x="720" y="1008"/>
                  <a:chExt cx="96" cy="192"/>
                </a:xfrm>
              </p:grpSpPr>
              <p:sp>
                <p:nvSpPr>
                  <p:cNvPr id="92" name="Oval 2133"/>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Oval 2134"/>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6" name="Group 2135"/>
                <p:cNvGrpSpPr>
                  <a:grpSpLocks/>
                </p:cNvGrpSpPr>
                <p:nvPr/>
              </p:nvGrpSpPr>
              <p:grpSpPr bwMode="auto">
                <a:xfrm>
                  <a:off x="3168" y="2208"/>
                  <a:ext cx="96" cy="192"/>
                  <a:chOff x="720" y="1008"/>
                  <a:chExt cx="96" cy="192"/>
                </a:xfrm>
              </p:grpSpPr>
              <p:sp>
                <p:nvSpPr>
                  <p:cNvPr id="90" name="Oval 2136"/>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Oval 2137"/>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7" name="Group 2138"/>
                <p:cNvGrpSpPr>
                  <a:grpSpLocks/>
                </p:cNvGrpSpPr>
                <p:nvPr/>
              </p:nvGrpSpPr>
              <p:grpSpPr bwMode="auto">
                <a:xfrm rot="5400000">
                  <a:off x="2928" y="2160"/>
                  <a:ext cx="96" cy="192"/>
                  <a:chOff x="720" y="1008"/>
                  <a:chExt cx="96" cy="192"/>
                </a:xfrm>
              </p:grpSpPr>
              <p:sp>
                <p:nvSpPr>
                  <p:cNvPr id="88" name="Oval 2139"/>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Oval 2140"/>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7" name="Group 2141"/>
              <p:cNvGrpSpPr>
                <a:grpSpLocks/>
              </p:cNvGrpSpPr>
              <p:nvPr/>
            </p:nvGrpSpPr>
            <p:grpSpPr bwMode="auto">
              <a:xfrm rot="5400000">
                <a:off x="3312" y="2256"/>
                <a:ext cx="96" cy="192"/>
                <a:chOff x="720" y="1008"/>
                <a:chExt cx="96" cy="192"/>
              </a:xfrm>
            </p:grpSpPr>
            <p:sp>
              <p:nvSpPr>
                <p:cNvPr id="83" name="Oval 2142"/>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2143"/>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 name="Group 2144"/>
              <p:cNvGrpSpPr>
                <a:grpSpLocks/>
              </p:cNvGrpSpPr>
              <p:nvPr/>
            </p:nvGrpSpPr>
            <p:grpSpPr bwMode="auto">
              <a:xfrm>
                <a:off x="3072" y="2880"/>
                <a:ext cx="96" cy="192"/>
                <a:chOff x="720" y="1008"/>
                <a:chExt cx="96" cy="192"/>
              </a:xfrm>
            </p:grpSpPr>
            <p:sp>
              <p:nvSpPr>
                <p:cNvPr id="81" name="Oval 2145"/>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2146"/>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 name="Group 2147"/>
              <p:cNvGrpSpPr>
                <a:grpSpLocks/>
              </p:cNvGrpSpPr>
              <p:nvPr/>
            </p:nvGrpSpPr>
            <p:grpSpPr bwMode="auto">
              <a:xfrm>
                <a:off x="3168" y="2880"/>
                <a:ext cx="96" cy="192"/>
                <a:chOff x="720" y="1008"/>
                <a:chExt cx="96" cy="192"/>
              </a:xfrm>
            </p:grpSpPr>
            <p:sp>
              <p:nvSpPr>
                <p:cNvPr id="79" name="Oval 2148"/>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2149"/>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 name="Group 2150"/>
              <p:cNvGrpSpPr>
                <a:grpSpLocks/>
              </p:cNvGrpSpPr>
              <p:nvPr/>
            </p:nvGrpSpPr>
            <p:grpSpPr bwMode="auto">
              <a:xfrm>
                <a:off x="3264" y="2880"/>
                <a:ext cx="96" cy="192"/>
                <a:chOff x="720" y="1008"/>
                <a:chExt cx="96" cy="192"/>
              </a:xfrm>
            </p:grpSpPr>
            <p:sp>
              <p:nvSpPr>
                <p:cNvPr id="77" name="Oval 2151"/>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Oval 2152"/>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 name="Group 2153"/>
              <p:cNvGrpSpPr>
                <a:grpSpLocks/>
              </p:cNvGrpSpPr>
              <p:nvPr/>
            </p:nvGrpSpPr>
            <p:grpSpPr bwMode="auto">
              <a:xfrm>
                <a:off x="3360" y="2880"/>
                <a:ext cx="96" cy="192"/>
                <a:chOff x="720" y="1008"/>
                <a:chExt cx="96" cy="192"/>
              </a:xfrm>
            </p:grpSpPr>
            <p:sp>
              <p:nvSpPr>
                <p:cNvPr id="75" name="Oval 2154"/>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Oval 2155"/>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 name="Group 2156"/>
              <p:cNvGrpSpPr>
                <a:grpSpLocks/>
              </p:cNvGrpSpPr>
              <p:nvPr/>
            </p:nvGrpSpPr>
            <p:grpSpPr bwMode="auto">
              <a:xfrm>
                <a:off x="3552" y="2592"/>
                <a:ext cx="192" cy="480"/>
                <a:chOff x="3456" y="2592"/>
                <a:chExt cx="192" cy="480"/>
              </a:xfrm>
            </p:grpSpPr>
            <p:grpSp>
              <p:nvGrpSpPr>
                <p:cNvPr id="65" name="Group 2157"/>
                <p:cNvGrpSpPr>
                  <a:grpSpLocks/>
                </p:cNvGrpSpPr>
                <p:nvPr/>
              </p:nvGrpSpPr>
              <p:grpSpPr bwMode="auto">
                <a:xfrm>
                  <a:off x="3552" y="2784"/>
                  <a:ext cx="96" cy="192"/>
                  <a:chOff x="720" y="1008"/>
                  <a:chExt cx="96" cy="192"/>
                </a:xfrm>
              </p:grpSpPr>
              <p:sp>
                <p:nvSpPr>
                  <p:cNvPr id="73" name="Oval 2158"/>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2159"/>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 name="Group 2160"/>
                <p:cNvGrpSpPr>
                  <a:grpSpLocks/>
                </p:cNvGrpSpPr>
                <p:nvPr/>
              </p:nvGrpSpPr>
              <p:grpSpPr bwMode="auto">
                <a:xfrm>
                  <a:off x="3456" y="2880"/>
                  <a:ext cx="96" cy="192"/>
                  <a:chOff x="720" y="1008"/>
                  <a:chExt cx="96" cy="192"/>
                </a:xfrm>
              </p:grpSpPr>
              <p:sp>
                <p:nvSpPr>
                  <p:cNvPr id="71" name="Oval 2161"/>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Oval 2162"/>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 name="Group 2163"/>
                <p:cNvGrpSpPr>
                  <a:grpSpLocks/>
                </p:cNvGrpSpPr>
                <p:nvPr/>
              </p:nvGrpSpPr>
              <p:grpSpPr bwMode="auto">
                <a:xfrm>
                  <a:off x="3456" y="2688"/>
                  <a:ext cx="96" cy="192"/>
                  <a:chOff x="720" y="1008"/>
                  <a:chExt cx="96" cy="192"/>
                </a:xfrm>
              </p:grpSpPr>
              <p:sp>
                <p:nvSpPr>
                  <p:cNvPr id="69" name="Oval 2164"/>
                  <p:cNvSpPr>
                    <a:spLocks noChangeArrowheads="1"/>
                  </p:cNvSpPr>
                  <p:nvPr/>
                </p:nvSpPr>
                <p:spPr bwMode="auto">
                  <a:xfrm>
                    <a:off x="720" y="1008"/>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2165"/>
                  <p:cNvSpPr>
                    <a:spLocks noChangeArrowheads="1"/>
                  </p:cNvSpPr>
                  <p:nvPr/>
                </p:nvSpPr>
                <p:spPr bwMode="auto">
                  <a:xfrm>
                    <a:off x="720" y="1104"/>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 name="Oval 2166"/>
                <p:cNvSpPr>
                  <a:spLocks noChangeArrowheads="1"/>
                </p:cNvSpPr>
                <p:nvPr/>
              </p:nvSpPr>
              <p:spPr bwMode="auto">
                <a:xfrm>
                  <a:off x="3456" y="2592"/>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 name="Oval 2167"/>
              <p:cNvSpPr>
                <a:spLocks noChangeArrowheads="1"/>
              </p:cNvSpPr>
              <p:nvPr/>
            </p:nvSpPr>
            <p:spPr bwMode="auto">
              <a:xfrm>
                <a:off x="3456" y="2880"/>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2168"/>
              <p:cNvSpPr>
                <a:spLocks noChangeArrowheads="1"/>
              </p:cNvSpPr>
              <p:nvPr/>
            </p:nvSpPr>
            <p:spPr bwMode="auto">
              <a:xfrm>
                <a:off x="3456" y="2976"/>
                <a:ext cx="96" cy="96"/>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74" name="Rectangle 2169"/>
          <p:cNvSpPr>
            <a:spLocks noChangeArrowheads="1"/>
          </p:cNvSpPr>
          <p:nvPr/>
        </p:nvSpPr>
        <p:spPr bwMode="auto">
          <a:xfrm>
            <a:off x="331498" y="2346874"/>
            <a:ext cx="5256212" cy="132408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r>
              <a:rPr lang="en-US" altLang="zh-CN" sz="2000" dirty="0">
                <a:solidFill>
                  <a:schemeClr val="accent1"/>
                </a:solidFill>
                <a:latin typeface="楷体_GB2312" pitchFamily="49" charset="-122"/>
                <a:ea typeface="楷体_GB2312" pitchFamily="49" charset="-122"/>
              </a:rPr>
              <a:t>    </a:t>
            </a:r>
            <a:r>
              <a:rPr lang="zh-CN" altLang="en-US" sz="2000" b="1" dirty="0">
                <a:solidFill>
                  <a:schemeClr val="accent1"/>
                </a:solidFill>
                <a:latin typeface="楷体_GB2312" pitchFamily="49" charset="-122"/>
                <a:ea typeface="楷体_GB2312" pitchFamily="49" charset="-122"/>
              </a:rPr>
              <a:t>汉字是方块字，将方块等分成有</a:t>
            </a:r>
            <a:r>
              <a:rPr lang="en-US" altLang="zh-CN" sz="2000" b="1" dirty="0">
                <a:solidFill>
                  <a:schemeClr val="accent1"/>
                </a:solidFill>
                <a:latin typeface="楷体_GB2312" pitchFamily="49" charset="-122"/>
                <a:ea typeface="楷体_GB2312" pitchFamily="49" charset="-122"/>
              </a:rPr>
              <a:t>n</a:t>
            </a:r>
            <a:r>
              <a:rPr lang="zh-CN" altLang="en-US" sz="2000" b="1" dirty="0">
                <a:solidFill>
                  <a:schemeClr val="accent1"/>
                </a:solidFill>
                <a:latin typeface="楷体_GB2312" pitchFamily="49" charset="-122"/>
                <a:ea typeface="楷体_GB2312" pitchFamily="49" charset="-122"/>
              </a:rPr>
              <a:t>行</a:t>
            </a:r>
            <a:r>
              <a:rPr lang="en-US" altLang="zh-CN" sz="2000" b="1" dirty="0">
                <a:solidFill>
                  <a:schemeClr val="accent1"/>
                </a:solidFill>
                <a:latin typeface="楷体_GB2312" pitchFamily="49" charset="-122"/>
                <a:ea typeface="楷体_GB2312" pitchFamily="49" charset="-122"/>
              </a:rPr>
              <a:t>n</a:t>
            </a:r>
            <a:r>
              <a:rPr lang="zh-CN" altLang="en-US" sz="2000" b="1" dirty="0">
                <a:solidFill>
                  <a:schemeClr val="accent1"/>
                </a:solidFill>
                <a:latin typeface="楷体_GB2312" pitchFamily="49" charset="-122"/>
                <a:ea typeface="楷体_GB2312" pitchFamily="49" charset="-122"/>
              </a:rPr>
              <a:t>列的格子，简称为点阵。点阵中各点用</a:t>
            </a:r>
            <a:r>
              <a:rPr lang="en-US" altLang="zh-CN" sz="2000" b="1" dirty="0">
                <a:solidFill>
                  <a:schemeClr val="accent1"/>
                </a:solidFill>
                <a:latin typeface="楷体_GB2312" pitchFamily="49" charset="-122"/>
                <a:ea typeface="楷体_GB2312" pitchFamily="49" charset="-122"/>
              </a:rPr>
              <a:t>0</a:t>
            </a:r>
            <a:r>
              <a:rPr lang="zh-CN" altLang="en-US" sz="2000" b="1" dirty="0">
                <a:solidFill>
                  <a:schemeClr val="accent1"/>
                </a:solidFill>
                <a:latin typeface="楷体_GB2312" pitchFamily="49" charset="-122"/>
                <a:ea typeface="楷体_GB2312" pitchFamily="49" charset="-122"/>
              </a:rPr>
              <a:t>，</a:t>
            </a:r>
            <a:r>
              <a:rPr lang="en-US" altLang="zh-CN" sz="2000" b="1" dirty="0">
                <a:solidFill>
                  <a:schemeClr val="accent1"/>
                </a:solidFill>
                <a:latin typeface="楷体_GB2312" pitchFamily="49" charset="-122"/>
                <a:ea typeface="楷体_GB2312" pitchFamily="49" charset="-122"/>
              </a:rPr>
              <a:t>1</a:t>
            </a:r>
            <a:r>
              <a:rPr lang="zh-CN" altLang="en-US" sz="2000" b="1" dirty="0">
                <a:solidFill>
                  <a:schemeClr val="accent1"/>
                </a:solidFill>
                <a:latin typeface="楷体_GB2312" pitchFamily="49" charset="-122"/>
                <a:ea typeface="楷体_GB2312" pitchFamily="49" charset="-122"/>
              </a:rPr>
              <a:t>表示，构成的二进制串就形成了汉字字形码</a:t>
            </a:r>
            <a:r>
              <a:rPr lang="zh-CN" altLang="en-US" sz="2000" dirty="0">
                <a:solidFill>
                  <a:schemeClr val="accent1"/>
                </a:solidFill>
                <a:latin typeface="楷体_GB2312" pitchFamily="49" charset="-122"/>
                <a:ea typeface="楷体_GB2312" pitchFamily="49" charset="-122"/>
              </a:rPr>
              <a:t>。</a:t>
            </a:r>
          </a:p>
          <a:p>
            <a:pPr defTabSz="762000"/>
            <a:r>
              <a:rPr lang="zh-CN" altLang="en-US" sz="2000" dirty="0">
                <a:solidFill>
                  <a:schemeClr val="accent2"/>
                </a:solidFill>
                <a:latin typeface="楷体_GB2312" pitchFamily="49" charset="-122"/>
                <a:ea typeface="楷体_GB2312" pitchFamily="49" charset="-122"/>
              </a:rPr>
              <a:t>   </a:t>
            </a:r>
            <a:endParaRPr lang="zh-CN" altLang="en-US" sz="2000" b="1" dirty="0">
              <a:solidFill>
                <a:srgbClr val="0000EA"/>
              </a:solidFill>
              <a:latin typeface="楷体_GB2312" pitchFamily="49" charset="-122"/>
              <a:ea typeface="楷体_GB2312" pitchFamily="49" charset="-122"/>
            </a:endParaRPr>
          </a:p>
        </p:txBody>
      </p:sp>
      <p:sp>
        <p:nvSpPr>
          <p:cNvPr id="1079" name="Rectangle 2169"/>
          <p:cNvSpPr>
            <a:spLocks noChangeArrowheads="1"/>
          </p:cNvSpPr>
          <p:nvPr/>
        </p:nvSpPr>
        <p:spPr bwMode="auto">
          <a:xfrm>
            <a:off x="299293" y="3736324"/>
            <a:ext cx="5320622" cy="132408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defTabSz="762000"/>
            <a:r>
              <a:rPr lang="zh-CN" altLang="en-US" sz="2000" i="1" dirty="0">
                <a:solidFill>
                  <a:srgbClr val="800000"/>
                </a:solidFill>
                <a:latin typeface="楷体_GB2312" pitchFamily="49" charset="-122"/>
                <a:ea typeface="楷体_GB2312" pitchFamily="49" charset="-122"/>
              </a:rPr>
              <a:t>矢量汉字</a:t>
            </a:r>
          </a:p>
          <a:p>
            <a:pPr defTabSz="762000"/>
            <a:r>
              <a:rPr lang="zh-CN" altLang="en-US" sz="2000" b="1" dirty="0" smtClean="0">
                <a:solidFill>
                  <a:schemeClr val="accent1"/>
                </a:solidFill>
                <a:latin typeface="楷体_GB2312" pitchFamily="49" charset="-122"/>
                <a:ea typeface="楷体_GB2312" pitchFamily="49" charset="-122"/>
              </a:rPr>
              <a:t>    矢量</a:t>
            </a:r>
            <a:r>
              <a:rPr lang="zh-CN" altLang="en-US" sz="2000" b="1" dirty="0">
                <a:solidFill>
                  <a:schemeClr val="accent1"/>
                </a:solidFill>
                <a:latin typeface="楷体_GB2312" pitchFamily="49" charset="-122"/>
                <a:ea typeface="楷体_GB2312" pitchFamily="49" charset="-122"/>
              </a:rPr>
              <a:t>字库保存对每一个汉字的描述信息。在输出时要经过一定的数学运算</a:t>
            </a:r>
            <a:r>
              <a:rPr lang="zh-CN" altLang="en-US" sz="2000" b="1" dirty="0" smtClean="0">
                <a:solidFill>
                  <a:schemeClr val="accent1"/>
                </a:solidFill>
                <a:latin typeface="楷体_GB2312" pitchFamily="49" charset="-122"/>
                <a:ea typeface="楷体_GB2312" pitchFamily="49" charset="-122"/>
              </a:rPr>
              <a:t>。</a:t>
            </a:r>
            <a:endParaRPr lang="en-US" altLang="zh-CN" sz="2000" b="1" dirty="0" smtClean="0">
              <a:solidFill>
                <a:schemeClr val="accent1"/>
              </a:solidFill>
              <a:latin typeface="楷体_GB2312" pitchFamily="49" charset="-122"/>
              <a:ea typeface="楷体_GB2312" pitchFamily="49" charset="-122"/>
            </a:endParaRPr>
          </a:p>
          <a:p>
            <a:pPr defTabSz="762000"/>
            <a:r>
              <a:rPr lang="zh-CN" altLang="en-US" sz="2000" b="1" dirty="0" smtClean="0">
                <a:solidFill>
                  <a:schemeClr val="accent1"/>
                </a:solidFill>
                <a:latin typeface="楷体_GB2312" pitchFamily="49" charset="-122"/>
                <a:ea typeface="楷体_GB2312" pitchFamily="49" charset="-122"/>
              </a:rPr>
              <a:t>    矢量</a:t>
            </a:r>
            <a:r>
              <a:rPr lang="zh-CN" altLang="en-US" sz="2000" b="1" dirty="0">
                <a:solidFill>
                  <a:schemeClr val="accent1"/>
                </a:solidFill>
                <a:latin typeface="楷体_GB2312" pitchFamily="49" charset="-122"/>
                <a:ea typeface="楷体_GB2312" pitchFamily="49" charset="-122"/>
              </a:rPr>
              <a:t>汉字可随意放大、缩小而不变形</a:t>
            </a:r>
            <a:r>
              <a:rPr lang="zh-CN" altLang="en-US" sz="2000" b="1" dirty="0" smtClean="0">
                <a:solidFill>
                  <a:schemeClr val="accent1"/>
                </a:solidFill>
                <a:latin typeface="楷体_GB2312" pitchFamily="49" charset="-122"/>
                <a:ea typeface="楷体_GB2312" pitchFamily="49" charset="-122"/>
              </a:rPr>
              <a:t>。</a:t>
            </a:r>
            <a:r>
              <a:rPr lang="zh-CN" altLang="en-US" sz="2000" dirty="0" smtClean="0">
                <a:solidFill>
                  <a:schemeClr val="accent1"/>
                </a:solidFill>
                <a:latin typeface="楷体_GB2312" pitchFamily="49" charset="-122"/>
                <a:ea typeface="楷体_GB2312" pitchFamily="49" charset="-122"/>
              </a:rPr>
              <a:t> </a:t>
            </a:r>
            <a:endParaRPr lang="zh-CN" altLang="en-US" sz="2000" b="1" dirty="0">
              <a:solidFill>
                <a:schemeClr val="accent1"/>
              </a:solidFill>
              <a:latin typeface="楷体_GB2312" pitchFamily="49" charset="-122"/>
              <a:ea typeface="楷体_GB2312" pitchFamily="49" charset="-122"/>
            </a:endParaRPr>
          </a:p>
        </p:txBody>
      </p:sp>
      <p:sp>
        <p:nvSpPr>
          <p:cNvPr id="1081" name="Rectangle 2169"/>
          <p:cNvSpPr>
            <a:spLocks noChangeArrowheads="1"/>
          </p:cNvSpPr>
          <p:nvPr/>
        </p:nvSpPr>
        <p:spPr bwMode="auto">
          <a:xfrm>
            <a:off x="267088" y="5277397"/>
            <a:ext cx="5320622" cy="101630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defTabSz="762000"/>
            <a:r>
              <a:rPr lang="en-US" altLang="zh-CN" sz="2000" b="1" dirty="0" smtClean="0">
                <a:solidFill>
                  <a:schemeClr val="accent1"/>
                </a:solidFill>
                <a:latin typeface="楷体_GB2312" pitchFamily="49" charset="-122"/>
                <a:ea typeface="楷体_GB2312" pitchFamily="49" charset="-122"/>
              </a:rPr>
              <a:t>    Windows</a:t>
            </a:r>
            <a:r>
              <a:rPr lang="zh-CN" altLang="en-US" sz="2000" b="1" dirty="0">
                <a:solidFill>
                  <a:schemeClr val="accent1"/>
                </a:solidFill>
                <a:latin typeface="楷体_GB2312" pitchFamily="49" charset="-122"/>
                <a:ea typeface="楷体_GB2312" pitchFamily="49" charset="-122"/>
              </a:rPr>
              <a:t>使用的字库为以上两类。在</a:t>
            </a:r>
            <a:r>
              <a:rPr lang="en-US" altLang="zh-CN" sz="2000" b="1" dirty="0">
                <a:solidFill>
                  <a:schemeClr val="accent1"/>
                </a:solidFill>
                <a:latin typeface="楷体_GB2312" pitchFamily="49" charset="-122"/>
                <a:ea typeface="楷体_GB2312" pitchFamily="49" charset="-122"/>
              </a:rPr>
              <a:t>FONTS</a:t>
            </a:r>
            <a:r>
              <a:rPr lang="zh-CN" altLang="en-US" sz="2000" b="1" dirty="0">
                <a:solidFill>
                  <a:schemeClr val="accent1"/>
                </a:solidFill>
                <a:latin typeface="楷体_GB2312" pitchFamily="49" charset="-122"/>
                <a:ea typeface="楷体_GB2312" pitchFamily="49" charset="-122"/>
              </a:rPr>
              <a:t>目录下，扩展名为</a:t>
            </a:r>
            <a:r>
              <a:rPr lang="en-US" altLang="zh-CN" sz="2000" b="1" dirty="0">
                <a:solidFill>
                  <a:schemeClr val="accent1"/>
                </a:solidFill>
                <a:latin typeface="楷体_GB2312" pitchFamily="49" charset="-122"/>
                <a:ea typeface="楷体_GB2312" pitchFamily="49" charset="-122"/>
              </a:rPr>
              <a:t>FON</a:t>
            </a:r>
            <a:r>
              <a:rPr lang="zh-CN" altLang="en-US" sz="2000" b="1" dirty="0">
                <a:solidFill>
                  <a:schemeClr val="accent1"/>
                </a:solidFill>
                <a:latin typeface="楷体_GB2312" pitchFamily="49" charset="-122"/>
                <a:ea typeface="楷体_GB2312" pitchFamily="49" charset="-122"/>
              </a:rPr>
              <a:t>的文件为点阵字库；扩展名为</a:t>
            </a:r>
            <a:r>
              <a:rPr lang="en-US" altLang="zh-CN" sz="2000" b="1" dirty="0">
                <a:solidFill>
                  <a:schemeClr val="accent1"/>
                </a:solidFill>
                <a:latin typeface="楷体_GB2312" pitchFamily="49" charset="-122"/>
                <a:ea typeface="楷体_GB2312" pitchFamily="49" charset="-122"/>
              </a:rPr>
              <a:t>TTF</a:t>
            </a:r>
            <a:r>
              <a:rPr lang="zh-CN" altLang="en-US" sz="2000" b="1" dirty="0">
                <a:solidFill>
                  <a:schemeClr val="accent1"/>
                </a:solidFill>
                <a:latin typeface="楷体_GB2312" pitchFamily="49" charset="-122"/>
                <a:ea typeface="楷体_GB2312" pitchFamily="49" charset="-122"/>
              </a:rPr>
              <a:t>为矢量字库</a:t>
            </a:r>
            <a:r>
              <a:rPr lang="zh-CN" altLang="en-US" sz="2000" b="1" dirty="0" smtClean="0">
                <a:solidFill>
                  <a:schemeClr val="accent1"/>
                </a:solidFill>
                <a:latin typeface="楷体_GB2312" pitchFamily="49" charset="-122"/>
                <a:ea typeface="楷体_GB2312" pitchFamily="49" charset="-122"/>
              </a:rPr>
              <a:t>。</a:t>
            </a:r>
            <a:endParaRPr lang="zh-CN" altLang="en-US" sz="2000" b="1" dirty="0">
              <a:solidFill>
                <a:schemeClr val="accent1"/>
              </a:solidFill>
              <a:latin typeface="楷体_GB2312" pitchFamily="49" charset="-122"/>
              <a:ea typeface="楷体_GB2312" pitchFamily="49" charset="-122"/>
            </a:endParaRPr>
          </a:p>
        </p:txBody>
      </p:sp>
    </p:spTree>
    <p:extLst>
      <p:ext uri="{BB962C8B-B14F-4D97-AF65-F5344CB8AC3E}">
        <p14:creationId xmlns:p14="http://schemas.microsoft.com/office/powerpoint/2010/main" val="374613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499"/>
                                          </p:stCondLst>
                                        </p:cTn>
                                        <p:tgtEl>
                                          <p:spTgt spid="6"/>
                                        </p:tgtEl>
                                        <p:attrNameLst>
                                          <p:attrName>style.visibility</p:attrName>
                                        </p:attrNameLst>
                                      </p:cBhvr>
                                      <p:to>
                                        <p:strVal val="visible"/>
                                      </p:to>
                                    </p:set>
                                    <p:anim to="" calcmode="lin" valueType="num">
                                      <p:cBhvr>
                                        <p:cTn id="11" dur="1" fill="hold"/>
                                        <p:tgtEl>
                                          <p:spTgt spid="6"/>
                                        </p:tgtEl>
                                        <p:attrNameLst>
                                          <p:attrName/>
                                        </p:attrNameLst>
                                      </p:cBhvr>
                                    </p:anim>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074"/>
                                        </p:tgtEl>
                                        <p:attrNameLst>
                                          <p:attrName>style.visibility</p:attrName>
                                        </p:attrNameLst>
                                      </p:cBhvr>
                                      <p:to>
                                        <p:strVal val="visible"/>
                                      </p:to>
                                    </p:set>
                                    <p:animEffect transition="in" filter="strips(downRight)">
                                      <p:cBhvr>
                                        <p:cTn id="15" dur="500"/>
                                        <p:tgtEl>
                                          <p:spTgt spid="107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079"/>
                                        </p:tgtEl>
                                        <p:attrNameLst>
                                          <p:attrName>style.visibility</p:attrName>
                                        </p:attrNameLst>
                                      </p:cBhvr>
                                      <p:to>
                                        <p:strVal val="visible"/>
                                      </p:to>
                                    </p:set>
                                    <p:animEffect transition="in" filter="strips(downRight)">
                                      <p:cBhvr>
                                        <p:cTn id="19" dur="500"/>
                                        <p:tgtEl>
                                          <p:spTgt spid="1079"/>
                                        </p:tgtEl>
                                      </p:cBhvr>
                                    </p:animEffect>
                                  </p:childTnLst>
                                </p:cTn>
                              </p:par>
                            </p:childTnLst>
                          </p:cTn>
                        </p:par>
                        <p:par>
                          <p:cTn id="20" fill="hold">
                            <p:stCondLst>
                              <p:cond delay="2000"/>
                            </p:stCondLst>
                            <p:childTnLst>
                              <p:par>
                                <p:cTn id="21" presetID="18" presetClass="entr" presetSubtype="6" fill="hold" grpId="0" nodeType="afterEffect">
                                  <p:stCondLst>
                                    <p:cond delay="0"/>
                                  </p:stCondLst>
                                  <p:childTnLst>
                                    <p:set>
                                      <p:cBhvr>
                                        <p:cTn id="22" dur="1" fill="hold">
                                          <p:stCondLst>
                                            <p:cond delay="0"/>
                                          </p:stCondLst>
                                        </p:cTn>
                                        <p:tgtEl>
                                          <p:spTgt spid="1081"/>
                                        </p:tgtEl>
                                        <p:attrNameLst>
                                          <p:attrName>style.visibility</p:attrName>
                                        </p:attrNameLst>
                                      </p:cBhvr>
                                      <p:to>
                                        <p:strVal val="visible"/>
                                      </p:to>
                                    </p:set>
                                    <p:animEffect transition="in" filter="strips(downRight)">
                                      <p:cBhvr>
                                        <p:cTn id="23" dur="500"/>
                                        <p:tgtEl>
                                          <p:spTgt spid="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74" grpId="0" animBg="1" autoUpdateAnimBg="0"/>
      <p:bldP spid="1079" grpId="0" animBg="1" autoUpdateAnimBg="0"/>
      <p:bldP spid="108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243475"/>
            <a:ext cx="7010400" cy="685800"/>
          </a:xfrm>
        </p:spPr>
        <p:txBody>
          <a:bodyPr/>
          <a:lstStyle/>
          <a:p>
            <a:r>
              <a:rPr lang="zh-CN" altLang="en-US" dirty="0"/>
              <a:t>各种汉字代码之间的关系 </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5" name="Group 2"/>
          <p:cNvGrpSpPr>
            <a:grpSpLocks/>
          </p:cNvGrpSpPr>
          <p:nvPr/>
        </p:nvGrpSpPr>
        <p:grpSpPr bwMode="auto">
          <a:xfrm>
            <a:off x="2146300" y="1257101"/>
            <a:ext cx="3960813" cy="5124227"/>
            <a:chOff x="1352" y="233"/>
            <a:chExt cx="2495" cy="3254"/>
          </a:xfrm>
        </p:grpSpPr>
        <p:sp>
          <p:nvSpPr>
            <p:cNvPr id="8" name="AutoShape 7"/>
            <p:cNvSpPr>
              <a:spLocks noChangeArrowheads="1"/>
            </p:cNvSpPr>
            <p:nvPr/>
          </p:nvSpPr>
          <p:spPr bwMode="auto">
            <a:xfrm>
              <a:off x="1840" y="945"/>
              <a:ext cx="1576" cy="409"/>
            </a:xfrm>
            <a:prstGeom prst="roundRect">
              <a:avLst>
                <a:gd name="adj" fmla="val 50000"/>
              </a:avLst>
            </a:prstGeom>
            <a:solidFill>
              <a:srgbClr val="FFFF66"/>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ctr"/>
              <a:r>
                <a:rPr lang="zh-CN" altLang="en-US" sz="2400" b="1" dirty="0" smtClean="0">
                  <a:solidFill>
                    <a:srgbClr val="0000EA"/>
                  </a:solidFill>
                  <a:latin typeface="楷体_GB2312" pitchFamily="49" charset="-122"/>
                  <a:ea typeface="楷体_GB2312" pitchFamily="49" charset="-122"/>
                </a:rPr>
                <a:t>国标码</a:t>
              </a:r>
              <a:endParaRPr lang="en-US" altLang="zh-CN" sz="2400" b="1" dirty="0">
                <a:solidFill>
                  <a:srgbClr val="0000EA"/>
                </a:solidFill>
                <a:latin typeface="楷体_GB2312" pitchFamily="49" charset="-122"/>
                <a:ea typeface="楷体_GB2312" pitchFamily="49" charset="-122"/>
              </a:endParaRPr>
            </a:p>
          </p:txBody>
        </p:sp>
        <p:sp>
          <p:nvSpPr>
            <p:cNvPr id="6" name="AutoShape 3"/>
            <p:cNvSpPr>
              <a:spLocks noChangeArrowheads="1"/>
            </p:cNvSpPr>
            <p:nvPr/>
          </p:nvSpPr>
          <p:spPr bwMode="auto">
            <a:xfrm>
              <a:off x="1632" y="233"/>
              <a:ext cx="1952" cy="409"/>
            </a:xfrm>
            <a:prstGeom prst="roundRect">
              <a:avLst>
                <a:gd name="adj" fmla="val 50000"/>
              </a:avLst>
            </a:prstGeom>
            <a:solidFill>
              <a:srgbClr val="FFFF66"/>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zh-CN" altLang="en-US" sz="2400" b="1" dirty="0">
                  <a:solidFill>
                    <a:srgbClr val="0000EA"/>
                  </a:solidFill>
                  <a:latin typeface="楷体_GB2312" pitchFamily="49" charset="-122"/>
                  <a:ea typeface="楷体_GB2312" pitchFamily="49" charset="-122"/>
                </a:rPr>
                <a:t>输入码</a:t>
              </a:r>
            </a:p>
          </p:txBody>
        </p:sp>
        <p:grpSp>
          <p:nvGrpSpPr>
            <p:cNvPr id="7" name="Group 4"/>
            <p:cNvGrpSpPr>
              <a:grpSpLocks/>
            </p:cNvGrpSpPr>
            <p:nvPr/>
          </p:nvGrpSpPr>
          <p:grpSpPr bwMode="auto">
            <a:xfrm>
              <a:off x="1832" y="642"/>
              <a:ext cx="1440" cy="1375"/>
              <a:chOff x="1536" y="1434"/>
              <a:chExt cx="1440" cy="1375"/>
            </a:xfrm>
          </p:grpSpPr>
          <p:sp>
            <p:nvSpPr>
              <p:cNvPr id="19" name="AutoShape 5"/>
              <p:cNvSpPr>
                <a:spLocks noChangeArrowheads="1"/>
              </p:cNvSpPr>
              <p:nvPr/>
            </p:nvSpPr>
            <p:spPr bwMode="auto">
              <a:xfrm>
                <a:off x="1536" y="2400"/>
                <a:ext cx="1440" cy="409"/>
              </a:xfrm>
              <a:prstGeom prst="roundRect">
                <a:avLst>
                  <a:gd name="adj" fmla="val 50000"/>
                </a:avLst>
              </a:prstGeom>
              <a:solidFill>
                <a:srgbClr val="FFFF66"/>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ctr"/>
                <a:r>
                  <a:rPr lang="zh-CN" altLang="en-US" sz="2400" b="1" dirty="0">
                    <a:solidFill>
                      <a:srgbClr val="0000EA"/>
                    </a:solidFill>
                    <a:latin typeface="楷体_GB2312" pitchFamily="49" charset="-122"/>
                    <a:ea typeface="楷体_GB2312" pitchFamily="49" charset="-122"/>
                  </a:rPr>
                  <a:t>机内码</a:t>
                </a:r>
              </a:p>
            </p:txBody>
          </p:sp>
          <p:sp>
            <p:nvSpPr>
              <p:cNvPr id="20" name="AutoShape 6"/>
              <p:cNvSpPr>
                <a:spLocks noChangeArrowheads="1"/>
              </p:cNvSpPr>
              <p:nvPr/>
            </p:nvSpPr>
            <p:spPr bwMode="auto">
              <a:xfrm>
                <a:off x="2208" y="1434"/>
                <a:ext cx="288" cy="336"/>
              </a:xfrm>
              <a:prstGeom prst="downArrow">
                <a:avLst>
                  <a:gd name="adj1" fmla="val 50000"/>
                  <a:gd name="adj2" fmla="val 29167"/>
                </a:avLst>
              </a:prstGeom>
              <a:gradFill rotWithShape="0">
                <a:gsLst>
                  <a:gs pos="0">
                    <a:schemeClr val="tx1">
                      <a:gamma/>
                      <a:tint val="0"/>
                      <a:invGamma/>
                    </a:schemeClr>
                  </a:gs>
                  <a:gs pos="100000">
                    <a:schemeClr val="tx1"/>
                  </a:gs>
                </a:gsLst>
                <a:lin ang="54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p>
            </p:txBody>
          </p:sp>
        </p:grpSp>
        <p:sp>
          <p:nvSpPr>
            <p:cNvPr id="9" name="AutoShape 8"/>
            <p:cNvSpPr>
              <a:spLocks noChangeArrowheads="1"/>
            </p:cNvSpPr>
            <p:nvPr/>
          </p:nvSpPr>
          <p:spPr bwMode="auto">
            <a:xfrm>
              <a:off x="2480" y="1272"/>
              <a:ext cx="294" cy="329"/>
            </a:xfrm>
            <a:prstGeom prst="downArrow">
              <a:avLst>
                <a:gd name="adj1" fmla="val 50000"/>
                <a:gd name="adj2" fmla="val 29167"/>
              </a:avLst>
            </a:prstGeom>
            <a:gradFill rotWithShape="0">
              <a:gsLst>
                <a:gs pos="0">
                  <a:schemeClr val="tx1">
                    <a:gamma/>
                    <a:tint val="0"/>
                    <a:invGamma/>
                  </a:schemeClr>
                </a:gs>
                <a:gs pos="100000">
                  <a:schemeClr val="tx1"/>
                </a:gs>
              </a:gsLst>
              <a:lin ang="54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p>
          </p:txBody>
        </p:sp>
        <p:grpSp>
          <p:nvGrpSpPr>
            <p:cNvPr id="10" name="Group 9"/>
            <p:cNvGrpSpPr>
              <a:grpSpLocks/>
            </p:cNvGrpSpPr>
            <p:nvPr/>
          </p:nvGrpSpPr>
          <p:grpSpPr bwMode="auto">
            <a:xfrm>
              <a:off x="1496" y="1992"/>
              <a:ext cx="2304" cy="793"/>
              <a:chOff x="1200" y="2784"/>
              <a:chExt cx="2304" cy="793"/>
            </a:xfrm>
          </p:grpSpPr>
          <p:sp>
            <p:nvSpPr>
              <p:cNvPr id="17" name="AutoShape 10"/>
              <p:cNvSpPr>
                <a:spLocks noChangeArrowheads="1"/>
              </p:cNvSpPr>
              <p:nvPr/>
            </p:nvSpPr>
            <p:spPr bwMode="auto">
              <a:xfrm>
                <a:off x="1200" y="3168"/>
                <a:ext cx="2304" cy="409"/>
              </a:xfrm>
              <a:prstGeom prst="roundRect">
                <a:avLst>
                  <a:gd name="adj" fmla="val 50000"/>
                </a:avLst>
              </a:prstGeom>
              <a:solidFill>
                <a:srgbClr val="FFFF66"/>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zh-CN" altLang="en-US" sz="2400" b="1">
                    <a:solidFill>
                      <a:srgbClr val="0000EA"/>
                    </a:solidFill>
                    <a:latin typeface="楷体_GB2312" pitchFamily="49" charset="-122"/>
                    <a:ea typeface="楷体_GB2312" pitchFamily="49" charset="-122"/>
                  </a:rPr>
                  <a:t>字形码</a:t>
                </a:r>
              </a:p>
            </p:txBody>
          </p:sp>
          <p:sp>
            <p:nvSpPr>
              <p:cNvPr id="18" name="AutoShape 11"/>
              <p:cNvSpPr>
                <a:spLocks noChangeArrowheads="1"/>
              </p:cNvSpPr>
              <p:nvPr/>
            </p:nvSpPr>
            <p:spPr bwMode="auto">
              <a:xfrm>
                <a:off x="2208" y="2784"/>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p>
            </p:txBody>
          </p:sp>
        </p:grpSp>
        <p:grpSp>
          <p:nvGrpSpPr>
            <p:cNvPr id="11" name="Group 12"/>
            <p:cNvGrpSpPr>
              <a:grpSpLocks/>
            </p:cNvGrpSpPr>
            <p:nvPr/>
          </p:nvGrpSpPr>
          <p:grpSpPr bwMode="auto">
            <a:xfrm>
              <a:off x="1352" y="2760"/>
              <a:ext cx="1151" cy="727"/>
              <a:chOff x="1056" y="3552"/>
              <a:chExt cx="1151" cy="727"/>
            </a:xfrm>
          </p:grpSpPr>
          <p:sp>
            <p:nvSpPr>
              <p:cNvPr id="15" name="AutoShape 13"/>
              <p:cNvSpPr>
                <a:spLocks noChangeArrowheads="1"/>
              </p:cNvSpPr>
              <p:nvPr/>
            </p:nvSpPr>
            <p:spPr bwMode="auto">
              <a:xfrm>
                <a:off x="1056" y="3870"/>
                <a:ext cx="1151" cy="409"/>
              </a:xfrm>
              <a:prstGeom prst="roundRect">
                <a:avLst>
                  <a:gd name="adj" fmla="val 50000"/>
                </a:avLst>
              </a:prstGeom>
              <a:solidFill>
                <a:srgbClr val="FFFF66"/>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zh-CN" altLang="en-US" sz="2400" b="1">
                    <a:solidFill>
                      <a:srgbClr val="0000EA"/>
                    </a:solidFill>
                    <a:latin typeface="楷体_GB2312" pitchFamily="49" charset="-122"/>
                    <a:ea typeface="楷体_GB2312" pitchFamily="49" charset="-122"/>
                  </a:rPr>
                  <a:t>显示输出</a:t>
                </a:r>
              </a:p>
            </p:txBody>
          </p:sp>
          <p:sp>
            <p:nvSpPr>
              <p:cNvPr id="16" name="AutoShape 14"/>
              <p:cNvSpPr>
                <a:spLocks noChangeArrowheads="1"/>
              </p:cNvSpPr>
              <p:nvPr/>
            </p:nvSpPr>
            <p:spPr bwMode="auto">
              <a:xfrm>
                <a:off x="1536" y="3552"/>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p>
            </p:txBody>
          </p:sp>
        </p:grpSp>
        <p:grpSp>
          <p:nvGrpSpPr>
            <p:cNvPr id="12" name="Group 15"/>
            <p:cNvGrpSpPr>
              <a:grpSpLocks/>
            </p:cNvGrpSpPr>
            <p:nvPr/>
          </p:nvGrpSpPr>
          <p:grpSpPr bwMode="auto">
            <a:xfrm>
              <a:off x="2696" y="2760"/>
              <a:ext cx="1151" cy="727"/>
              <a:chOff x="2400" y="3552"/>
              <a:chExt cx="1151" cy="727"/>
            </a:xfrm>
          </p:grpSpPr>
          <p:sp>
            <p:nvSpPr>
              <p:cNvPr id="13" name="AutoShape 16"/>
              <p:cNvSpPr>
                <a:spLocks noChangeArrowheads="1"/>
              </p:cNvSpPr>
              <p:nvPr/>
            </p:nvSpPr>
            <p:spPr bwMode="auto">
              <a:xfrm>
                <a:off x="2400" y="3870"/>
                <a:ext cx="1151" cy="409"/>
              </a:xfrm>
              <a:prstGeom prst="roundRect">
                <a:avLst>
                  <a:gd name="adj" fmla="val 50000"/>
                </a:avLst>
              </a:prstGeom>
              <a:solidFill>
                <a:srgbClr val="FFFF66"/>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zh-CN" altLang="en-US" sz="2400" b="1">
                    <a:solidFill>
                      <a:srgbClr val="0000EA"/>
                    </a:solidFill>
                    <a:latin typeface="楷体_GB2312" pitchFamily="49" charset="-122"/>
                    <a:ea typeface="楷体_GB2312" pitchFamily="49" charset="-122"/>
                  </a:rPr>
                  <a:t>打印输出</a:t>
                </a:r>
              </a:p>
            </p:txBody>
          </p:sp>
          <p:sp>
            <p:nvSpPr>
              <p:cNvPr id="14" name="AutoShape 17"/>
              <p:cNvSpPr>
                <a:spLocks noChangeArrowheads="1"/>
              </p:cNvSpPr>
              <p:nvPr/>
            </p:nvSpPr>
            <p:spPr bwMode="auto">
              <a:xfrm>
                <a:off x="2832" y="3552"/>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p>
            </p:txBody>
          </p:sp>
        </p:grpSp>
      </p:grpSp>
    </p:spTree>
    <p:extLst>
      <p:ext uri="{BB962C8B-B14F-4D97-AF65-F5344CB8AC3E}">
        <p14:creationId xmlns:p14="http://schemas.microsoft.com/office/powerpoint/2010/main" val="3019805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计算机系统的组成及其工作原理</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AutoShape 3"/>
          <p:cNvSpPr>
            <a:spLocks noChangeArrowheads="1"/>
          </p:cNvSpPr>
          <p:nvPr/>
        </p:nvSpPr>
        <p:spPr bwMode="gray">
          <a:xfrm>
            <a:off x="2667000" y="2209800"/>
            <a:ext cx="4343400"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 name="AutoShape 4"/>
          <p:cNvSpPr>
            <a:spLocks noChangeArrowheads="1"/>
          </p:cNvSpPr>
          <p:nvPr/>
        </p:nvSpPr>
        <p:spPr bwMode="gray">
          <a:xfrm>
            <a:off x="2286000" y="2090738"/>
            <a:ext cx="685800" cy="685800"/>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 name="Text Box 5"/>
          <p:cNvSpPr txBox="1">
            <a:spLocks noChangeArrowheads="1"/>
          </p:cNvSpPr>
          <p:nvPr/>
        </p:nvSpPr>
        <p:spPr bwMode="gray">
          <a:xfrm>
            <a:off x="2888916" y="2265363"/>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zh-CN" dirty="0" smtClean="0"/>
              <a:t>计算机硬件组成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gray">
          <a:xfrm>
            <a:off x="2439988" y="21891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1</a:t>
            </a:r>
          </a:p>
        </p:txBody>
      </p:sp>
      <p:sp>
        <p:nvSpPr>
          <p:cNvPr id="9" name="AutoShape 7"/>
          <p:cNvSpPr>
            <a:spLocks noChangeArrowheads="1"/>
          </p:cNvSpPr>
          <p:nvPr/>
        </p:nvSpPr>
        <p:spPr bwMode="gray">
          <a:xfrm>
            <a:off x="2667000" y="3048000"/>
            <a:ext cx="4343400" cy="45720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0" name="AutoShape 8"/>
          <p:cNvSpPr>
            <a:spLocks noChangeArrowheads="1"/>
          </p:cNvSpPr>
          <p:nvPr/>
        </p:nvSpPr>
        <p:spPr bwMode="ltGray">
          <a:xfrm>
            <a:off x="2286000" y="2928938"/>
            <a:ext cx="685800" cy="68580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1" name="Text Box 9"/>
          <p:cNvSpPr txBox="1">
            <a:spLocks noChangeArrowheads="1"/>
          </p:cNvSpPr>
          <p:nvPr/>
        </p:nvSpPr>
        <p:spPr bwMode="gray">
          <a:xfrm>
            <a:off x="2895600" y="3103563"/>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zh-CN" dirty="0" smtClean="0"/>
              <a:t>计算机软件组成</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2" name="Text Box 10"/>
          <p:cNvSpPr txBox="1">
            <a:spLocks noChangeArrowheads="1"/>
          </p:cNvSpPr>
          <p:nvPr/>
        </p:nvSpPr>
        <p:spPr bwMode="gray">
          <a:xfrm>
            <a:off x="2439988" y="30273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2</a:t>
            </a:r>
          </a:p>
        </p:txBody>
      </p:sp>
      <p:sp>
        <p:nvSpPr>
          <p:cNvPr id="13" name="AutoShape 11"/>
          <p:cNvSpPr>
            <a:spLocks noChangeArrowheads="1"/>
          </p:cNvSpPr>
          <p:nvPr/>
        </p:nvSpPr>
        <p:spPr bwMode="gray">
          <a:xfrm>
            <a:off x="2667000" y="3886200"/>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4" name="AutoShape 12"/>
          <p:cNvSpPr>
            <a:spLocks noChangeArrowheads="1"/>
          </p:cNvSpPr>
          <p:nvPr/>
        </p:nvSpPr>
        <p:spPr bwMode="gray">
          <a:xfrm>
            <a:off x="2286000" y="3767138"/>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5" name="Text Box 13"/>
          <p:cNvSpPr txBox="1">
            <a:spLocks noChangeArrowheads="1"/>
          </p:cNvSpPr>
          <p:nvPr/>
        </p:nvSpPr>
        <p:spPr bwMode="gray">
          <a:xfrm>
            <a:off x="2895600" y="3941763"/>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zh-CN" dirty="0" smtClean="0"/>
              <a:t>计算机硬件与软件协同工作</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6" name="Text Box 14"/>
          <p:cNvSpPr txBox="1">
            <a:spLocks noChangeArrowheads="1"/>
          </p:cNvSpPr>
          <p:nvPr/>
        </p:nvSpPr>
        <p:spPr bwMode="gray">
          <a:xfrm>
            <a:off x="2439988" y="3865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计算机硬件组成</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AutoShape 6"/>
          <p:cNvSpPr>
            <a:spLocks noChangeArrowheads="1"/>
          </p:cNvSpPr>
          <p:nvPr/>
        </p:nvSpPr>
        <p:spPr bwMode="auto">
          <a:xfrm>
            <a:off x="6148536" y="3005138"/>
            <a:ext cx="1620838" cy="2738437"/>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7"/>
          <p:cNvSpPr>
            <a:spLocks noChangeArrowheads="1"/>
          </p:cNvSpPr>
          <p:nvPr/>
        </p:nvSpPr>
        <p:spPr bwMode="auto">
          <a:xfrm>
            <a:off x="4453086" y="3005138"/>
            <a:ext cx="1611313" cy="2738437"/>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8"/>
          <p:cNvSpPr>
            <a:spLocks noChangeArrowheads="1"/>
          </p:cNvSpPr>
          <p:nvPr/>
        </p:nvSpPr>
        <p:spPr bwMode="auto">
          <a:xfrm>
            <a:off x="2770336" y="3005138"/>
            <a:ext cx="1563688" cy="2738437"/>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9"/>
          <p:cNvSpPr>
            <a:spLocks noChangeArrowheads="1"/>
          </p:cNvSpPr>
          <p:nvPr/>
        </p:nvSpPr>
        <p:spPr bwMode="auto">
          <a:xfrm>
            <a:off x="1063774" y="3005138"/>
            <a:ext cx="1620837" cy="2738437"/>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10"/>
          <p:cNvGrpSpPr>
            <a:grpSpLocks/>
          </p:cNvGrpSpPr>
          <p:nvPr/>
        </p:nvGrpSpPr>
        <p:grpSpPr bwMode="auto">
          <a:xfrm>
            <a:off x="1144736" y="1628775"/>
            <a:ext cx="6264275" cy="936625"/>
            <a:chOff x="624" y="1152"/>
            <a:chExt cx="4080" cy="720"/>
          </a:xfrm>
        </p:grpSpPr>
        <p:sp>
          <p:nvSpPr>
            <p:cNvPr id="10" name="Rectangle 11"/>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11" name="Group 12"/>
            <p:cNvGrpSpPr>
              <a:grpSpLocks/>
            </p:cNvGrpSpPr>
            <p:nvPr/>
          </p:nvGrpSpPr>
          <p:grpSpPr bwMode="auto">
            <a:xfrm>
              <a:off x="1296" y="1296"/>
              <a:ext cx="624" cy="96"/>
              <a:chOff x="2003" y="3439"/>
              <a:chExt cx="468" cy="244"/>
            </a:xfrm>
          </p:grpSpPr>
          <p:sp>
            <p:nvSpPr>
              <p:cNvPr id="25" name="Oval 13"/>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4"/>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15"/>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Rectangle 17"/>
            <p:cNvSpPr>
              <a:spLocks noChangeArrowheads="1"/>
            </p:cNvSpPr>
            <p:nvPr/>
          </p:nvSpPr>
          <p:spPr bwMode="gray">
            <a:xfrm rot="3419336">
              <a:off x="1776"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13" name="Group 18"/>
            <p:cNvGrpSpPr>
              <a:grpSpLocks/>
            </p:cNvGrpSpPr>
            <p:nvPr/>
          </p:nvGrpSpPr>
          <p:grpSpPr bwMode="auto">
            <a:xfrm>
              <a:off x="2448" y="1296"/>
              <a:ext cx="624" cy="96"/>
              <a:chOff x="2003" y="3439"/>
              <a:chExt cx="468" cy="244"/>
            </a:xfrm>
          </p:grpSpPr>
          <p:sp>
            <p:nvSpPr>
              <p:cNvPr id="21" name="Oval 19"/>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0"/>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1"/>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2"/>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Rectangle 23"/>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15" name="Group 24"/>
            <p:cNvGrpSpPr>
              <a:grpSpLocks/>
            </p:cNvGrpSpPr>
            <p:nvPr/>
          </p:nvGrpSpPr>
          <p:grpSpPr bwMode="auto">
            <a:xfrm>
              <a:off x="3600" y="1296"/>
              <a:ext cx="816" cy="96"/>
              <a:chOff x="2003" y="3439"/>
              <a:chExt cx="468" cy="244"/>
            </a:xfrm>
          </p:grpSpPr>
          <p:sp>
            <p:nvSpPr>
              <p:cNvPr id="17" name="Oval 25"/>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26"/>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7"/>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8"/>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Rectangle 29"/>
            <p:cNvSpPr>
              <a:spLocks noChangeArrowheads="1"/>
            </p:cNvSpPr>
            <p:nvPr/>
          </p:nvSpPr>
          <p:spPr bwMode="gray">
            <a:xfrm rot="3419336">
              <a:off x="4032"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sp>
        <p:nvSpPr>
          <p:cNvPr id="29" name="Rectangle 30"/>
          <p:cNvSpPr>
            <a:spLocks noChangeArrowheads="1"/>
          </p:cNvSpPr>
          <p:nvPr/>
        </p:nvSpPr>
        <p:spPr bwMode="gray">
          <a:xfrm>
            <a:off x="1216174" y="17843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bg1"/>
                </a:solidFill>
                <a:ea typeface="黑体" pitchFamily="49" charset="-122"/>
              </a:rPr>
              <a:t>运算器</a:t>
            </a:r>
            <a:endParaRPr lang="en-US" altLang="zh-CN" sz="2000">
              <a:solidFill>
                <a:schemeClr val="bg1"/>
              </a:solidFill>
              <a:ea typeface="黑体" pitchFamily="49" charset="-122"/>
            </a:endParaRPr>
          </a:p>
        </p:txBody>
      </p:sp>
      <p:sp>
        <p:nvSpPr>
          <p:cNvPr id="30" name="Rectangle 31"/>
          <p:cNvSpPr>
            <a:spLocks noChangeArrowheads="1"/>
          </p:cNvSpPr>
          <p:nvPr/>
        </p:nvSpPr>
        <p:spPr bwMode="gray">
          <a:xfrm>
            <a:off x="2944961" y="17843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bg1"/>
                </a:solidFill>
                <a:ea typeface="黑体" pitchFamily="49" charset="-122"/>
              </a:rPr>
              <a:t>存储器</a:t>
            </a:r>
            <a:endParaRPr lang="en-US" altLang="zh-CN" sz="2000">
              <a:solidFill>
                <a:schemeClr val="bg1"/>
              </a:solidFill>
              <a:ea typeface="黑体" pitchFamily="49" charset="-122"/>
            </a:endParaRPr>
          </a:p>
        </p:txBody>
      </p:sp>
      <p:sp>
        <p:nvSpPr>
          <p:cNvPr id="31" name="Rectangle 32"/>
          <p:cNvSpPr>
            <a:spLocks noChangeArrowheads="1"/>
          </p:cNvSpPr>
          <p:nvPr/>
        </p:nvSpPr>
        <p:spPr bwMode="gray">
          <a:xfrm>
            <a:off x="4680099" y="17843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bg1"/>
                </a:solidFill>
                <a:ea typeface="黑体" pitchFamily="49" charset="-122"/>
              </a:rPr>
              <a:t>控制器</a:t>
            </a:r>
            <a:endParaRPr lang="en-US" altLang="zh-CN" sz="2000">
              <a:solidFill>
                <a:schemeClr val="bg1"/>
              </a:solidFill>
              <a:ea typeface="黑体" pitchFamily="49" charset="-122"/>
            </a:endParaRPr>
          </a:p>
        </p:txBody>
      </p:sp>
      <p:sp>
        <p:nvSpPr>
          <p:cNvPr id="32" name="Rectangle 33"/>
          <p:cNvSpPr>
            <a:spLocks noChangeArrowheads="1"/>
          </p:cNvSpPr>
          <p:nvPr/>
        </p:nvSpPr>
        <p:spPr bwMode="gray">
          <a:xfrm>
            <a:off x="6472386" y="1711325"/>
            <a:ext cx="1152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bg1"/>
                </a:solidFill>
                <a:latin typeface="黑体" pitchFamily="49" charset="-122"/>
                <a:ea typeface="黑体" pitchFamily="49" charset="-122"/>
              </a:rPr>
              <a:t>输入</a:t>
            </a:r>
            <a:r>
              <a:rPr lang="en-US" altLang="zh-CN" sz="2000">
                <a:solidFill>
                  <a:schemeClr val="bg1"/>
                </a:solidFill>
                <a:latin typeface="黑体" pitchFamily="49" charset="-122"/>
                <a:ea typeface="黑体" pitchFamily="49" charset="-122"/>
              </a:rPr>
              <a:t>/</a:t>
            </a:r>
            <a:r>
              <a:rPr lang="zh-CN" altLang="en-US" sz="2000">
                <a:solidFill>
                  <a:schemeClr val="bg1"/>
                </a:solidFill>
                <a:latin typeface="黑体" pitchFamily="49" charset="-122"/>
                <a:ea typeface="黑体" pitchFamily="49" charset="-122"/>
              </a:rPr>
              <a:t>输出设备</a:t>
            </a:r>
            <a:endParaRPr lang="en-US" altLang="zh-CN" sz="2000">
              <a:solidFill>
                <a:schemeClr val="bg1"/>
              </a:solidFill>
              <a:latin typeface="黑体" pitchFamily="49" charset="-122"/>
              <a:ea typeface="黑体" pitchFamily="49" charset="-122"/>
            </a:endParaRPr>
          </a:p>
        </p:txBody>
      </p:sp>
      <p:sp>
        <p:nvSpPr>
          <p:cNvPr id="33" name="Rectangle 34"/>
          <p:cNvSpPr>
            <a:spLocks noChangeArrowheads="1"/>
          </p:cNvSpPr>
          <p:nvPr/>
        </p:nvSpPr>
        <p:spPr bwMode="auto">
          <a:xfrm>
            <a:off x="1071711" y="3008313"/>
            <a:ext cx="15843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ea typeface="黑体" pitchFamily="49" charset="-122"/>
              </a:rPr>
              <a:t>完成算术运算和逻辑运算。运算的中间结果可暂存在运算器内。</a:t>
            </a:r>
            <a:endParaRPr lang="en-US" altLang="zh-CN" sz="2400">
              <a:ea typeface="黑体" pitchFamily="49" charset="-122"/>
            </a:endParaRPr>
          </a:p>
        </p:txBody>
      </p:sp>
      <p:sp>
        <p:nvSpPr>
          <p:cNvPr id="34" name="Rectangle 35"/>
          <p:cNvSpPr>
            <a:spLocks noChangeArrowheads="1"/>
          </p:cNvSpPr>
          <p:nvPr/>
        </p:nvSpPr>
        <p:spPr bwMode="auto">
          <a:xfrm>
            <a:off x="2800499" y="3008313"/>
            <a:ext cx="15113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ea typeface="黑体" pitchFamily="49" charset="-122"/>
              </a:rPr>
              <a:t>存放数据和程序，由存储单元组成。分为内存、外存和缓存。</a:t>
            </a:r>
            <a:endParaRPr lang="en-US" altLang="zh-CN" sz="2400" dirty="0">
              <a:ea typeface="黑体" pitchFamily="49" charset="-122"/>
            </a:endParaRPr>
          </a:p>
        </p:txBody>
      </p:sp>
      <p:sp>
        <p:nvSpPr>
          <p:cNvPr id="35" name="Rectangle 36"/>
          <p:cNvSpPr>
            <a:spLocks noChangeArrowheads="1"/>
          </p:cNvSpPr>
          <p:nvPr/>
        </p:nvSpPr>
        <p:spPr bwMode="auto">
          <a:xfrm>
            <a:off x="4456261" y="3008313"/>
            <a:ext cx="15843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ea typeface="黑体" pitchFamily="49" charset="-122"/>
              </a:rPr>
              <a:t>控制、指挥程序和数据的输入、运行以及处理运算结果。</a:t>
            </a:r>
            <a:endParaRPr lang="en-US" altLang="zh-CN" sz="2400" dirty="0">
              <a:ea typeface="黑体" pitchFamily="49" charset="-122"/>
            </a:endParaRPr>
          </a:p>
        </p:txBody>
      </p:sp>
      <p:sp>
        <p:nvSpPr>
          <p:cNvPr id="36" name="Rectangle 37"/>
          <p:cNvSpPr>
            <a:spLocks noChangeArrowheads="1"/>
          </p:cNvSpPr>
          <p:nvPr/>
        </p:nvSpPr>
        <p:spPr bwMode="auto">
          <a:xfrm>
            <a:off x="6185049" y="3008313"/>
            <a:ext cx="15843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ea typeface="黑体" pitchFamily="49" charset="-122"/>
              </a:rPr>
              <a:t>转换人们熟悉的信息形式和机器能识别的信息形式。</a:t>
            </a:r>
            <a:endParaRPr lang="en-US" altLang="zh-CN" sz="2400">
              <a:ea typeface="黑体" pitchFamily="49" charset="-122"/>
            </a:endParaRPr>
          </a:p>
        </p:txBody>
      </p:sp>
    </p:spTree>
    <p:extLst>
      <p:ext uri="{BB962C8B-B14F-4D97-AF65-F5344CB8AC3E}">
        <p14:creationId xmlns:p14="http://schemas.microsoft.com/office/powerpoint/2010/main" val="43847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7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Effect transition="in" filter="fade">
                                      <p:cBhvr>
                                        <p:cTn id="9" dur="500"/>
                                        <p:tgtEl>
                                          <p:spTgt spid="9"/>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7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Effect transition="in" filter="fade">
                                      <p:cBhvr>
                                        <p:cTn id="14" dur="500"/>
                                        <p:tgtEl>
                                          <p:spTgt spid="5"/>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strVal val="#ppt_w*0.70"/>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animEffect transition="in" filter="fade">
                                      <p:cBhvr>
                                        <p:cTn id="19" dur="500"/>
                                        <p:tgtEl>
                                          <p:spTgt spid="6"/>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strVal val="#ppt_w*0.70"/>
                                          </p:val>
                                        </p:tav>
                                        <p:tav tm="100000">
                                          <p:val>
                                            <p:strVal val="#ppt_w"/>
                                          </p:val>
                                        </p:tav>
                                      </p:tavLst>
                                    </p:anim>
                                    <p:anim calcmode="lin" valueType="num">
                                      <p:cBhvr>
                                        <p:cTn id="23" dur="500" fill="hold"/>
                                        <p:tgtEl>
                                          <p:spTgt spid="7"/>
                                        </p:tgtEl>
                                        <p:attrNameLst>
                                          <p:attrName>ppt_h</p:attrName>
                                        </p:attrNameLst>
                                      </p:cBhvr>
                                      <p:tavLst>
                                        <p:tav tm="0">
                                          <p:val>
                                            <p:strVal val="#ppt_h"/>
                                          </p:val>
                                        </p:tav>
                                        <p:tav tm="100000">
                                          <p:val>
                                            <p:strVal val="#ppt_h"/>
                                          </p:val>
                                        </p:tav>
                                      </p:tavLst>
                                    </p:anim>
                                    <p:animEffect transition="in" filter="fade">
                                      <p:cBhvr>
                                        <p:cTn id="24" dur="500"/>
                                        <p:tgtEl>
                                          <p:spTgt spid="7"/>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strVal val="#ppt_w*0.7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1000" fill="hold"/>
                                        <p:tgtEl>
                                          <p:spTgt spid="33"/>
                                        </p:tgtEl>
                                        <p:attrNameLst>
                                          <p:attrName>ppt_w</p:attrName>
                                        </p:attrNameLst>
                                      </p:cBhvr>
                                      <p:tavLst>
                                        <p:tav tm="0">
                                          <p:val>
                                            <p:strVal val="#ppt_w*0.70"/>
                                          </p:val>
                                        </p:tav>
                                        <p:tav tm="100000">
                                          <p:val>
                                            <p:strVal val="#ppt_w"/>
                                          </p:val>
                                        </p:tav>
                                      </p:tavLst>
                                    </p:anim>
                                    <p:anim calcmode="lin" valueType="num">
                                      <p:cBhvr>
                                        <p:cTn id="35" dur="1000" fill="hold"/>
                                        <p:tgtEl>
                                          <p:spTgt spid="33"/>
                                        </p:tgtEl>
                                        <p:attrNameLst>
                                          <p:attrName>ppt_h</p:attrName>
                                        </p:attrNameLst>
                                      </p:cBhvr>
                                      <p:tavLst>
                                        <p:tav tm="0">
                                          <p:val>
                                            <p:strVal val="#ppt_h"/>
                                          </p:val>
                                        </p:tav>
                                        <p:tav tm="100000">
                                          <p:val>
                                            <p:strVal val="#ppt_h"/>
                                          </p:val>
                                        </p:tav>
                                      </p:tavLst>
                                    </p:anim>
                                    <p:animEffect transition="in" filter="fade">
                                      <p:cBhvr>
                                        <p:cTn id="36" dur="1000"/>
                                        <p:tgtEl>
                                          <p:spTgt spid="33"/>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1000" fill="hold"/>
                                        <p:tgtEl>
                                          <p:spTgt spid="29"/>
                                        </p:tgtEl>
                                        <p:attrNameLst>
                                          <p:attrName>ppt_w</p:attrName>
                                        </p:attrNameLst>
                                      </p:cBhvr>
                                      <p:tavLst>
                                        <p:tav tm="0">
                                          <p:val>
                                            <p:strVal val="#ppt_w*0.70"/>
                                          </p:val>
                                        </p:tav>
                                        <p:tav tm="100000">
                                          <p:val>
                                            <p:strVal val="#ppt_w"/>
                                          </p:val>
                                        </p:tav>
                                      </p:tavLst>
                                    </p:anim>
                                    <p:anim calcmode="lin" valueType="num">
                                      <p:cBhvr>
                                        <p:cTn id="40" dur="1000" fill="hold"/>
                                        <p:tgtEl>
                                          <p:spTgt spid="29"/>
                                        </p:tgtEl>
                                        <p:attrNameLst>
                                          <p:attrName>ppt_h</p:attrName>
                                        </p:attrNameLst>
                                      </p:cBhvr>
                                      <p:tavLst>
                                        <p:tav tm="0">
                                          <p:val>
                                            <p:strVal val="#ppt_h"/>
                                          </p:val>
                                        </p:tav>
                                        <p:tav tm="100000">
                                          <p:val>
                                            <p:strVal val="#ppt_h"/>
                                          </p:val>
                                        </p:tav>
                                      </p:tavLst>
                                    </p:anim>
                                    <p:animEffect transition="in" filter="fade">
                                      <p:cBhvr>
                                        <p:cTn id="41" dur="10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strVal val="#ppt_w*0.70"/>
                                          </p:val>
                                        </p:tav>
                                        <p:tav tm="100000">
                                          <p:val>
                                            <p:strVal val="#ppt_w"/>
                                          </p:val>
                                        </p:tav>
                                      </p:tavLst>
                                    </p:anim>
                                    <p:anim calcmode="lin" valueType="num">
                                      <p:cBhvr>
                                        <p:cTn id="47" dur="1000" fill="hold"/>
                                        <p:tgtEl>
                                          <p:spTgt spid="34"/>
                                        </p:tgtEl>
                                        <p:attrNameLst>
                                          <p:attrName>ppt_h</p:attrName>
                                        </p:attrNameLst>
                                      </p:cBhvr>
                                      <p:tavLst>
                                        <p:tav tm="0">
                                          <p:val>
                                            <p:strVal val="#ppt_h"/>
                                          </p:val>
                                        </p:tav>
                                        <p:tav tm="100000">
                                          <p:val>
                                            <p:strVal val="#ppt_h"/>
                                          </p:val>
                                        </p:tav>
                                      </p:tavLst>
                                    </p:anim>
                                    <p:animEffect transition="in" filter="fade">
                                      <p:cBhvr>
                                        <p:cTn id="48" dur="1000"/>
                                        <p:tgtEl>
                                          <p:spTgt spid="34"/>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1000" fill="hold"/>
                                        <p:tgtEl>
                                          <p:spTgt spid="30"/>
                                        </p:tgtEl>
                                        <p:attrNameLst>
                                          <p:attrName>ppt_w</p:attrName>
                                        </p:attrNameLst>
                                      </p:cBhvr>
                                      <p:tavLst>
                                        <p:tav tm="0">
                                          <p:val>
                                            <p:strVal val="#ppt_w*0.70"/>
                                          </p:val>
                                        </p:tav>
                                        <p:tav tm="100000">
                                          <p:val>
                                            <p:strVal val="#ppt_w"/>
                                          </p:val>
                                        </p:tav>
                                      </p:tavLst>
                                    </p:anim>
                                    <p:anim calcmode="lin" valueType="num">
                                      <p:cBhvr>
                                        <p:cTn id="52" dur="1000" fill="hold"/>
                                        <p:tgtEl>
                                          <p:spTgt spid="30"/>
                                        </p:tgtEl>
                                        <p:attrNameLst>
                                          <p:attrName>ppt_h</p:attrName>
                                        </p:attrNameLst>
                                      </p:cBhvr>
                                      <p:tavLst>
                                        <p:tav tm="0">
                                          <p:val>
                                            <p:strVal val="#ppt_h"/>
                                          </p:val>
                                        </p:tav>
                                        <p:tav tm="100000">
                                          <p:val>
                                            <p:strVal val="#ppt_h"/>
                                          </p:val>
                                        </p:tav>
                                      </p:tavLst>
                                    </p:anim>
                                    <p:animEffect transition="in" filter="fade">
                                      <p:cBhvr>
                                        <p:cTn id="53" dur="10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p:cTn id="58" dur="1000" fill="hold"/>
                                        <p:tgtEl>
                                          <p:spTgt spid="35"/>
                                        </p:tgtEl>
                                        <p:attrNameLst>
                                          <p:attrName>ppt_w</p:attrName>
                                        </p:attrNameLst>
                                      </p:cBhvr>
                                      <p:tavLst>
                                        <p:tav tm="0">
                                          <p:val>
                                            <p:strVal val="#ppt_w*0.70"/>
                                          </p:val>
                                        </p:tav>
                                        <p:tav tm="100000">
                                          <p:val>
                                            <p:strVal val="#ppt_w"/>
                                          </p:val>
                                        </p:tav>
                                      </p:tavLst>
                                    </p:anim>
                                    <p:anim calcmode="lin" valueType="num">
                                      <p:cBhvr>
                                        <p:cTn id="59" dur="1000" fill="hold"/>
                                        <p:tgtEl>
                                          <p:spTgt spid="35"/>
                                        </p:tgtEl>
                                        <p:attrNameLst>
                                          <p:attrName>ppt_h</p:attrName>
                                        </p:attrNameLst>
                                      </p:cBhvr>
                                      <p:tavLst>
                                        <p:tav tm="0">
                                          <p:val>
                                            <p:strVal val="#ppt_h"/>
                                          </p:val>
                                        </p:tav>
                                        <p:tav tm="100000">
                                          <p:val>
                                            <p:strVal val="#ppt_h"/>
                                          </p:val>
                                        </p:tav>
                                      </p:tavLst>
                                    </p:anim>
                                    <p:animEffect transition="in" filter="fade">
                                      <p:cBhvr>
                                        <p:cTn id="60" dur="1000"/>
                                        <p:tgtEl>
                                          <p:spTgt spid="35"/>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1000" fill="hold"/>
                                        <p:tgtEl>
                                          <p:spTgt spid="31"/>
                                        </p:tgtEl>
                                        <p:attrNameLst>
                                          <p:attrName>ppt_w</p:attrName>
                                        </p:attrNameLst>
                                      </p:cBhvr>
                                      <p:tavLst>
                                        <p:tav tm="0">
                                          <p:val>
                                            <p:strVal val="#ppt_w*0.70"/>
                                          </p:val>
                                        </p:tav>
                                        <p:tav tm="100000">
                                          <p:val>
                                            <p:strVal val="#ppt_w"/>
                                          </p:val>
                                        </p:tav>
                                      </p:tavLst>
                                    </p:anim>
                                    <p:anim calcmode="lin" valueType="num">
                                      <p:cBhvr>
                                        <p:cTn id="64" dur="1000" fill="hold"/>
                                        <p:tgtEl>
                                          <p:spTgt spid="31"/>
                                        </p:tgtEl>
                                        <p:attrNameLst>
                                          <p:attrName>ppt_h</p:attrName>
                                        </p:attrNameLst>
                                      </p:cBhvr>
                                      <p:tavLst>
                                        <p:tav tm="0">
                                          <p:val>
                                            <p:strVal val="#ppt_h"/>
                                          </p:val>
                                        </p:tav>
                                        <p:tav tm="100000">
                                          <p:val>
                                            <p:strVal val="#ppt_h"/>
                                          </p:val>
                                        </p:tav>
                                      </p:tavLst>
                                    </p:anim>
                                    <p:animEffect transition="in" filter="fade">
                                      <p:cBhvr>
                                        <p:cTn id="65" dur="1000"/>
                                        <p:tgtEl>
                                          <p:spTgt spid="31"/>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1000" fill="hold"/>
                                        <p:tgtEl>
                                          <p:spTgt spid="36"/>
                                        </p:tgtEl>
                                        <p:attrNameLst>
                                          <p:attrName>ppt_w</p:attrName>
                                        </p:attrNameLst>
                                      </p:cBhvr>
                                      <p:tavLst>
                                        <p:tav tm="0">
                                          <p:val>
                                            <p:strVal val="#ppt_w*0.70"/>
                                          </p:val>
                                        </p:tav>
                                        <p:tav tm="100000">
                                          <p:val>
                                            <p:strVal val="#ppt_w"/>
                                          </p:val>
                                        </p:tav>
                                      </p:tavLst>
                                    </p:anim>
                                    <p:anim calcmode="lin" valueType="num">
                                      <p:cBhvr>
                                        <p:cTn id="71" dur="1000" fill="hold"/>
                                        <p:tgtEl>
                                          <p:spTgt spid="36"/>
                                        </p:tgtEl>
                                        <p:attrNameLst>
                                          <p:attrName>ppt_h</p:attrName>
                                        </p:attrNameLst>
                                      </p:cBhvr>
                                      <p:tavLst>
                                        <p:tav tm="0">
                                          <p:val>
                                            <p:strVal val="#ppt_h"/>
                                          </p:val>
                                        </p:tav>
                                        <p:tav tm="100000">
                                          <p:val>
                                            <p:strVal val="#ppt_h"/>
                                          </p:val>
                                        </p:tav>
                                      </p:tavLst>
                                    </p:anim>
                                    <p:animEffect transition="in" filter="fade">
                                      <p:cBhvr>
                                        <p:cTn id="72" dur="1000"/>
                                        <p:tgtEl>
                                          <p:spTgt spid="36"/>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p:cTn id="75" dur="1000" fill="hold"/>
                                        <p:tgtEl>
                                          <p:spTgt spid="32"/>
                                        </p:tgtEl>
                                        <p:attrNameLst>
                                          <p:attrName>ppt_w</p:attrName>
                                        </p:attrNameLst>
                                      </p:cBhvr>
                                      <p:tavLst>
                                        <p:tav tm="0">
                                          <p:val>
                                            <p:strVal val="#ppt_w*0.70"/>
                                          </p:val>
                                        </p:tav>
                                        <p:tav tm="100000">
                                          <p:val>
                                            <p:strVal val="#ppt_w"/>
                                          </p:val>
                                        </p:tav>
                                      </p:tavLst>
                                    </p:anim>
                                    <p:anim calcmode="lin" valueType="num">
                                      <p:cBhvr>
                                        <p:cTn id="76" dur="1000" fill="hold"/>
                                        <p:tgtEl>
                                          <p:spTgt spid="32"/>
                                        </p:tgtEl>
                                        <p:attrNameLst>
                                          <p:attrName>ppt_h</p:attrName>
                                        </p:attrNameLst>
                                      </p:cBhvr>
                                      <p:tavLst>
                                        <p:tav tm="0">
                                          <p:val>
                                            <p:strVal val="#ppt_h"/>
                                          </p:val>
                                        </p:tav>
                                        <p:tav tm="100000">
                                          <p:val>
                                            <p:strVal val="#ppt_h"/>
                                          </p:val>
                                        </p:tav>
                                      </p:tavLst>
                                    </p:anim>
                                    <p:animEffect transition="in" filter="fade">
                                      <p:cBhvr>
                                        <p:cTn id="7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p:bldP spid="30" grpId="0"/>
      <p:bldP spid="31" grpId="0"/>
      <p:bldP spid="32" grpId="0"/>
      <p:bldP spid="33" grpId="0"/>
      <p:bldP spid="34" grpId="0"/>
      <p:bldP spid="35" grpId="0"/>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冯</a:t>
            </a:r>
            <a:r>
              <a:rPr lang="en-US" altLang="zh-CN" dirty="0"/>
              <a:t>.</a:t>
            </a:r>
            <a:r>
              <a:rPr lang="zh-CN" altLang="en-US" dirty="0"/>
              <a:t>诺依曼计算机</a:t>
            </a:r>
          </a:p>
        </p:txBody>
      </p:sp>
      <p:sp>
        <p:nvSpPr>
          <p:cNvPr id="4" name="日期占位符 3"/>
          <p:cNvSpPr>
            <a:spLocks noGrp="1"/>
          </p:cNvSpPr>
          <p:nvPr>
            <p:ph type="dt" sz="half" idx="10"/>
          </p:nvPr>
        </p:nvSpPr>
        <p:spPr/>
        <p:txBody>
          <a:bodyPr/>
          <a:lstStyle/>
          <a:p>
            <a:r>
              <a:rPr lang="zh-CN" altLang="en-US" dirty="0" smtClean="0"/>
              <a:t>网络与计算中心</a:t>
            </a:r>
            <a:endParaRPr lang="en-US" altLang="zh-CN" dirty="0"/>
          </a:p>
        </p:txBody>
      </p:sp>
      <p:pic>
        <p:nvPicPr>
          <p:cNvPr id="48" name="Picture 6" descr="http://www.nwnu.edu.cn/sxxy/jpkc/ydg/dzja/1_clip_image003_000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47675" y="1784350"/>
            <a:ext cx="7999413" cy="3084513"/>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246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冯</a:t>
            </a:r>
            <a:r>
              <a:rPr lang="en-US" altLang="zh-CN" dirty="0"/>
              <a:t>.</a:t>
            </a:r>
            <a:r>
              <a:rPr lang="zh-CN" altLang="en-US" dirty="0" smtClean="0"/>
              <a:t>诺依曼</a:t>
            </a:r>
            <a:r>
              <a:rPr lang="zh-CN" altLang="en-US" dirty="0"/>
              <a:t>原理</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Text Box 3"/>
          <p:cNvSpPr txBox="1">
            <a:spLocks noChangeArrowheads="1"/>
          </p:cNvSpPr>
          <p:nvPr/>
        </p:nvSpPr>
        <p:spPr bwMode="auto">
          <a:xfrm>
            <a:off x="454472" y="1484784"/>
            <a:ext cx="8153400" cy="954107"/>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spcBef>
                <a:spcPct val="20000"/>
              </a:spcBef>
              <a:buClr>
                <a:srgbClr val="072FB9"/>
              </a:buClr>
              <a:buSzPct val="85000"/>
            </a:pPr>
            <a:r>
              <a:rPr lang="zh-CN" altLang="en-US" sz="2800" dirty="0" smtClean="0">
                <a:solidFill>
                  <a:srgbClr val="002060"/>
                </a:solidFill>
                <a:latin typeface="微软雅黑" pitchFamily="34" charset="-122"/>
                <a:ea typeface="微软雅黑" pitchFamily="34" charset="-122"/>
              </a:rPr>
              <a:t>       由</a:t>
            </a:r>
            <a:r>
              <a:rPr lang="zh-CN" altLang="en-US" sz="2800" dirty="0">
                <a:solidFill>
                  <a:srgbClr val="FF0000"/>
                </a:solidFill>
                <a:latin typeface="微软雅黑" pitchFamily="34" charset="-122"/>
                <a:ea typeface="微软雅黑" pitchFamily="34" charset="-122"/>
              </a:rPr>
              <a:t>运算器</a:t>
            </a:r>
            <a:r>
              <a:rPr lang="zh-CN" altLang="en-US" sz="2800" dirty="0">
                <a:solidFill>
                  <a:srgbClr val="002060"/>
                </a:solidFill>
                <a:latin typeface="微软雅黑" pitchFamily="34" charset="-122"/>
                <a:ea typeface="微软雅黑" pitchFamily="34" charset="-122"/>
              </a:rPr>
              <a:t>、</a:t>
            </a:r>
            <a:r>
              <a:rPr lang="zh-CN" altLang="en-US" sz="2800" dirty="0">
                <a:solidFill>
                  <a:srgbClr val="FF0000"/>
                </a:solidFill>
                <a:latin typeface="微软雅黑" pitchFamily="34" charset="-122"/>
                <a:ea typeface="微软雅黑" pitchFamily="34" charset="-122"/>
              </a:rPr>
              <a:t>存储器</a:t>
            </a:r>
            <a:r>
              <a:rPr lang="zh-CN" altLang="en-US" sz="2800" dirty="0">
                <a:solidFill>
                  <a:srgbClr val="002060"/>
                </a:solidFill>
                <a:latin typeface="微软雅黑" pitchFamily="34" charset="-122"/>
                <a:ea typeface="微软雅黑" pitchFamily="34" charset="-122"/>
              </a:rPr>
              <a:t>、</a:t>
            </a:r>
            <a:r>
              <a:rPr lang="zh-CN" altLang="en-US" sz="2800" dirty="0">
                <a:solidFill>
                  <a:srgbClr val="FF0000"/>
                </a:solidFill>
                <a:latin typeface="微软雅黑" pitchFamily="34" charset="-122"/>
                <a:ea typeface="微软雅黑" pitchFamily="34" charset="-122"/>
              </a:rPr>
              <a:t>控制器</a:t>
            </a:r>
            <a:r>
              <a:rPr lang="zh-CN" altLang="en-US" sz="2800" dirty="0">
                <a:solidFill>
                  <a:srgbClr val="002060"/>
                </a:solidFill>
                <a:latin typeface="微软雅黑" pitchFamily="34" charset="-122"/>
                <a:ea typeface="微软雅黑" pitchFamily="34" charset="-122"/>
              </a:rPr>
              <a:t>、</a:t>
            </a:r>
            <a:r>
              <a:rPr lang="zh-CN" altLang="en-US" sz="2800" dirty="0">
                <a:solidFill>
                  <a:srgbClr val="FF0000"/>
                </a:solidFill>
                <a:latin typeface="微软雅黑" pitchFamily="34" charset="-122"/>
                <a:ea typeface="微软雅黑" pitchFamily="34" charset="-122"/>
              </a:rPr>
              <a:t>输入</a:t>
            </a:r>
            <a:r>
              <a:rPr lang="zh-CN" altLang="en-US" sz="2800" dirty="0">
                <a:solidFill>
                  <a:srgbClr val="002060"/>
                </a:solidFill>
                <a:latin typeface="微软雅黑" pitchFamily="34" charset="-122"/>
                <a:ea typeface="微软雅黑" pitchFamily="34" charset="-122"/>
              </a:rPr>
              <a:t>和</a:t>
            </a:r>
            <a:r>
              <a:rPr lang="zh-CN" altLang="en-US" sz="2800" dirty="0">
                <a:solidFill>
                  <a:srgbClr val="FF0000"/>
                </a:solidFill>
                <a:latin typeface="微软雅黑" pitchFamily="34" charset="-122"/>
                <a:ea typeface="微软雅黑" pitchFamily="34" charset="-122"/>
              </a:rPr>
              <a:t>输出设备</a:t>
            </a:r>
            <a:r>
              <a:rPr lang="zh-CN" altLang="en-US" sz="2800" dirty="0">
                <a:solidFill>
                  <a:srgbClr val="002060"/>
                </a:solidFill>
                <a:latin typeface="微软雅黑" pitchFamily="34" charset="-122"/>
                <a:ea typeface="微软雅黑" pitchFamily="34" charset="-122"/>
              </a:rPr>
              <a:t>五大部件组成</a:t>
            </a:r>
            <a:r>
              <a:rPr lang="zh-CN" altLang="en-US" sz="2800" dirty="0" smtClean="0">
                <a:solidFill>
                  <a:srgbClr val="002060"/>
                </a:solidFill>
                <a:latin typeface="微软雅黑" pitchFamily="34" charset="-122"/>
                <a:ea typeface="微软雅黑" pitchFamily="34" charset="-122"/>
              </a:rPr>
              <a:t>。</a:t>
            </a:r>
            <a:endParaRPr lang="zh-CN" altLang="en-US" sz="2800" dirty="0">
              <a:solidFill>
                <a:srgbClr val="002060"/>
              </a:solidFill>
              <a:latin typeface="微软雅黑" pitchFamily="34" charset="-122"/>
              <a:ea typeface="微软雅黑" pitchFamily="34" charset="-122"/>
            </a:endParaRPr>
          </a:p>
        </p:txBody>
      </p:sp>
      <p:sp>
        <p:nvSpPr>
          <p:cNvPr id="7" name="Text Box 3"/>
          <p:cNvSpPr txBox="1">
            <a:spLocks noChangeArrowheads="1"/>
          </p:cNvSpPr>
          <p:nvPr/>
        </p:nvSpPr>
        <p:spPr bwMode="auto">
          <a:xfrm>
            <a:off x="395536" y="2996952"/>
            <a:ext cx="8153400" cy="954107"/>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spcBef>
                <a:spcPct val="20000"/>
              </a:spcBef>
              <a:buClr>
                <a:srgbClr val="072FB9"/>
              </a:buClr>
              <a:buSzPct val="85000"/>
            </a:pPr>
            <a:r>
              <a:rPr lang="zh-CN" altLang="en-US" sz="2800" dirty="0" smtClean="0">
                <a:solidFill>
                  <a:srgbClr val="002060"/>
                </a:solidFill>
                <a:latin typeface="微软雅黑" pitchFamily="34" charset="-122"/>
                <a:ea typeface="微软雅黑" pitchFamily="34" charset="-122"/>
              </a:rPr>
              <a:t>      指令</a:t>
            </a:r>
            <a:r>
              <a:rPr lang="zh-CN" altLang="en-US" sz="2800" dirty="0">
                <a:solidFill>
                  <a:srgbClr val="002060"/>
                </a:solidFill>
                <a:latin typeface="微软雅黑" pitchFamily="34" charset="-122"/>
                <a:ea typeface="微软雅黑" pitchFamily="34" charset="-122"/>
              </a:rPr>
              <a:t>和数据均用</a:t>
            </a:r>
            <a:r>
              <a:rPr lang="zh-CN" altLang="en-US" sz="2800" dirty="0">
                <a:solidFill>
                  <a:srgbClr val="FF0000"/>
                </a:solidFill>
                <a:latin typeface="微软雅黑" pitchFamily="34" charset="-122"/>
                <a:ea typeface="微软雅黑" pitchFamily="34" charset="-122"/>
              </a:rPr>
              <a:t>二进制码</a:t>
            </a:r>
            <a:r>
              <a:rPr lang="zh-CN" altLang="en-US" sz="2800" dirty="0">
                <a:solidFill>
                  <a:srgbClr val="002060"/>
                </a:solidFill>
                <a:latin typeface="微软雅黑" pitchFamily="34" charset="-122"/>
                <a:ea typeface="微软雅黑" pitchFamily="34" charset="-122"/>
              </a:rPr>
              <a:t>表示且以</a:t>
            </a:r>
            <a:r>
              <a:rPr lang="zh-CN" altLang="en-US" sz="2800" dirty="0">
                <a:solidFill>
                  <a:srgbClr val="FF0000"/>
                </a:solidFill>
                <a:latin typeface="微软雅黑" pitchFamily="34" charset="-122"/>
                <a:ea typeface="微软雅黑" pitchFamily="34" charset="-122"/>
              </a:rPr>
              <a:t>同等地位存放于存储器</a:t>
            </a:r>
            <a:r>
              <a:rPr lang="zh-CN" altLang="en-US" sz="2800" dirty="0">
                <a:solidFill>
                  <a:srgbClr val="002060"/>
                </a:solidFill>
                <a:latin typeface="微软雅黑" pitchFamily="34" charset="-122"/>
                <a:ea typeface="微软雅黑" pitchFamily="34" charset="-122"/>
              </a:rPr>
              <a:t>内，并可</a:t>
            </a:r>
            <a:r>
              <a:rPr lang="zh-CN" altLang="en-US" sz="2800" dirty="0">
                <a:solidFill>
                  <a:srgbClr val="FF0000"/>
                </a:solidFill>
                <a:latin typeface="微软雅黑" pitchFamily="34" charset="-122"/>
                <a:ea typeface="微软雅黑" pitchFamily="34" charset="-122"/>
              </a:rPr>
              <a:t>按地址寻访</a:t>
            </a:r>
            <a:r>
              <a:rPr lang="zh-CN" altLang="en-US" sz="2800" dirty="0" smtClean="0">
                <a:solidFill>
                  <a:srgbClr val="002060"/>
                </a:solidFill>
                <a:latin typeface="微软雅黑" pitchFamily="34" charset="-122"/>
                <a:ea typeface="微软雅黑" pitchFamily="34" charset="-122"/>
              </a:rPr>
              <a:t>。</a:t>
            </a:r>
            <a:endParaRPr lang="zh-CN" altLang="en-US" sz="2800" dirty="0">
              <a:solidFill>
                <a:srgbClr val="002060"/>
              </a:solidFill>
              <a:latin typeface="微软雅黑" pitchFamily="34" charset="-122"/>
              <a:ea typeface="微软雅黑" pitchFamily="34" charset="-122"/>
            </a:endParaRPr>
          </a:p>
        </p:txBody>
      </p:sp>
      <p:sp>
        <p:nvSpPr>
          <p:cNvPr id="8" name="Text Box 3"/>
          <p:cNvSpPr txBox="1">
            <a:spLocks noChangeArrowheads="1"/>
          </p:cNvSpPr>
          <p:nvPr/>
        </p:nvSpPr>
        <p:spPr bwMode="auto">
          <a:xfrm>
            <a:off x="429692" y="4462760"/>
            <a:ext cx="8153400" cy="954107"/>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spcBef>
                <a:spcPct val="20000"/>
              </a:spcBef>
              <a:buClr>
                <a:srgbClr val="072FB9"/>
              </a:buClr>
              <a:buSzPct val="85000"/>
            </a:pPr>
            <a:r>
              <a:rPr lang="zh-CN" altLang="en-US" sz="2800" dirty="0" smtClean="0">
                <a:solidFill>
                  <a:srgbClr val="002060"/>
                </a:solidFill>
                <a:latin typeface="微软雅黑" pitchFamily="34" charset="-122"/>
                <a:ea typeface="微软雅黑" pitchFamily="34" charset="-122"/>
              </a:rPr>
              <a:t>      指令</a:t>
            </a:r>
            <a:r>
              <a:rPr lang="zh-CN" altLang="en-US" sz="2800" dirty="0">
                <a:solidFill>
                  <a:srgbClr val="002060"/>
                </a:solidFill>
                <a:latin typeface="微软雅黑" pitchFamily="34" charset="-122"/>
                <a:ea typeface="微软雅黑" pitchFamily="34" charset="-122"/>
              </a:rPr>
              <a:t>在存储器内按</a:t>
            </a:r>
            <a:r>
              <a:rPr lang="zh-CN" altLang="en-US" sz="2800" dirty="0">
                <a:solidFill>
                  <a:srgbClr val="FF0000"/>
                </a:solidFill>
                <a:latin typeface="微软雅黑" pitchFamily="34" charset="-122"/>
                <a:ea typeface="微软雅黑" pitchFamily="34" charset="-122"/>
              </a:rPr>
              <a:t>顺序存</a:t>
            </a:r>
            <a:r>
              <a:rPr lang="zh-CN" altLang="en-US" sz="2800" dirty="0">
                <a:solidFill>
                  <a:srgbClr val="002060"/>
                </a:solidFill>
                <a:latin typeface="微软雅黑" pitchFamily="34" charset="-122"/>
                <a:ea typeface="微软雅黑" pitchFamily="34" charset="-122"/>
              </a:rPr>
              <a:t>放，通常</a:t>
            </a:r>
            <a:r>
              <a:rPr lang="zh-CN" altLang="en-US" sz="2800" dirty="0">
                <a:solidFill>
                  <a:srgbClr val="FF0000"/>
                </a:solidFill>
                <a:latin typeface="微软雅黑" pitchFamily="34" charset="-122"/>
                <a:ea typeface="微软雅黑" pitchFamily="34" charset="-122"/>
              </a:rPr>
              <a:t>顺序执行</a:t>
            </a:r>
            <a:r>
              <a:rPr lang="zh-CN" altLang="en-US" sz="2800" dirty="0">
                <a:solidFill>
                  <a:srgbClr val="002060"/>
                </a:solidFill>
                <a:latin typeface="微软雅黑" pitchFamily="34" charset="-122"/>
                <a:ea typeface="微软雅黑" pitchFamily="34" charset="-122"/>
              </a:rPr>
              <a:t>，在特定条件下可改变执行顺序</a:t>
            </a:r>
            <a:r>
              <a:rPr lang="zh-CN" altLang="en-US" sz="2800" dirty="0" smtClean="0">
                <a:solidFill>
                  <a:srgbClr val="002060"/>
                </a:solidFill>
                <a:latin typeface="微软雅黑" pitchFamily="34" charset="-122"/>
                <a:ea typeface="微软雅黑" pitchFamily="34" charset="-122"/>
              </a:rPr>
              <a:t>。</a:t>
            </a:r>
            <a:endParaRPr lang="zh-CN" altLang="en-US" sz="2800"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120261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out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out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arn(outVertical)">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P spid="7" grpId="0" build="p" autoUpdateAnimBg="0" advAuto="0"/>
      <p:bldP spid="8"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latin typeface="微软雅黑" panose="020B0503020204020204" pitchFamily="34" charset="-122"/>
                <a:ea typeface="微软雅黑" panose="020B0503020204020204" pitchFamily="34" charset="-122"/>
              </a:rPr>
              <a:t>本  章  概  述</a:t>
            </a:r>
            <a:endParaRPr lang="zh-CN" altLang="en-US" dirty="0">
              <a:solidFill>
                <a:schemeClr val="accent1"/>
              </a:solidFill>
            </a:endParaRPr>
          </a:p>
        </p:txBody>
      </p:sp>
      <p:sp>
        <p:nvSpPr>
          <p:cNvPr id="3" name="内容占位符 2"/>
          <p:cNvSpPr>
            <a:spLocks noGrp="1"/>
          </p:cNvSpPr>
          <p:nvPr>
            <p:ph idx="1"/>
          </p:nvPr>
        </p:nvSpPr>
        <p:spPr>
          <a:xfrm>
            <a:off x="457200" y="1524001"/>
            <a:ext cx="8219256" cy="2121024"/>
          </a:xfrm>
        </p:spPr>
        <p:txBody>
          <a:bodyPr/>
          <a:lstStyle/>
          <a:p>
            <a:pPr marL="0" indent="0">
              <a:buNone/>
            </a:pPr>
            <a:r>
              <a:rPr lang="zh-CN" altLang="en-US" b="1" dirty="0" smtClean="0">
                <a:solidFill>
                  <a:schemeClr val="accent1"/>
                </a:solidFill>
              </a:rPr>
              <a:t>       本章将介绍计算机的基础知识，包括计算机的发展、分类及应用，计算机中的数制，计算机中的信息表示，计算机的基本组成以及程序设计和算法的内涵等。</a:t>
            </a:r>
            <a:endParaRPr lang="en-US" altLang="zh-CN" b="1" dirty="0" smtClean="0">
              <a:solidFill>
                <a:schemeClr val="accent1"/>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769985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个人计算机的主要部件</a:t>
            </a:r>
            <a:endParaRPr lang="zh-CN" altLang="en-US" dirty="0"/>
          </a:p>
        </p:txBody>
      </p:sp>
      <p:sp>
        <p:nvSpPr>
          <p:cNvPr id="3" name="内容占位符 2"/>
          <p:cNvSpPr>
            <a:spLocks noGrp="1"/>
          </p:cNvSpPr>
          <p:nvPr>
            <p:ph idx="1"/>
          </p:nvPr>
        </p:nvSpPr>
        <p:spPr/>
        <p:txBody>
          <a:bodyPr/>
          <a:lstStyle/>
          <a:p>
            <a:r>
              <a:rPr lang="zh-CN" altLang="zh-CN" dirty="0" smtClean="0"/>
              <a:t>主板</a:t>
            </a:r>
            <a:endParaRPr lang="en-US" altLang="zh-CN" dirty="0" smtClean="0"/>
          </a:p>
          <a:p>
            <a:r>
              <a:rPr lang="en-US" altLang="zh-CN" dirty="0" smtClean="0"/>
              <a:t>CPU</a:t>
            </a:r>
          </a:p>
          <a:p>
            <a:r>
              <a:rPr lang="zh-CN" altLang="zh-CN" dirty="0" smtClean="0"/>
              <a:t>存储设备</a:t>
            </a:r>
            <a:endParaRPr lang="en-US" altLang="zh-CN" dirty="0" smtClean="0"/>
          </a:p>
          <a:p>
            <a:r>
              <a:rPr lang="zh-CN" altLang="zh-CN" dirty="0" smtClean="0"/>
              <a:t>基本输入输出设备</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个人计算机的主要部件</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灯片编号占位符 4"/>
          <p:cNvSpPr>
            <a:spLocks noGrp="1"/>
          </p:cNvSpPr>
          <p:nvPr>
            <p:ph type="sldNum"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l"/>
            <a:fld id="{6A6A5C41-96F0-44DD-9DAA-2808CBAF5550}" type="slidenum">
              <a:rPr lang="zh-CN" altLang="en-US" sz="900" b="0">
                <a:solidFill>
                  <a:srgbClr val="848589"/>
                </a:solidFill>
                <a:latin typeface="Futura Bk" charset="0"/>
              </a:rPr>
              <a:pPr algn="l"/>
              <a:t>41</a:t>
            </a:fld>
            <a:endParaRPr lang="en-US" altLang="zh-CN" sz="900" b="0">
              <a:solidFill>
                <a:srgbClr val="848589"/>
              </a:solidFill>
              <a:latin typeface="Futura Bk" charset="0"/>
            </a:endParaRPr>
          </a:p>
        </p:txBody>
      </p:sp>
      <p:pic>
        <p:nvPicPr>
          <p:cNvPr id="29" name="图片 28"/>
          <p:cNvPicPr>
            <a:picLocks noChangeAspect="1"/>
          </p:cNvPicPr>
          <p:nvPr/>
        </p:nvPicPr>
        <p:blipFill rotWithShape="1">
          <a:blip r:embed="rId2">
            <a:extLst>
              <a:ext uri="{28A0092B-C50C-407E-A947-70E740481C1C}">
                <a14:useLocalDpi xmlns:a14="http://schemas.microsoft.com/office/drawing/2010/main" val="0"/>
              </a:ext>
            </a:extLst>
          </a:blip>
          <a:srcRect l="1311" t="2371" r="1583" b="2455"/>
          <a:stretch/>
        </p:blipFill>
        <p:spPr>
          <a:xfrm>
            <a:off x="1275347" y="1359568"/>
            <a:ext cx="6497054" cy="3645569"/>
          </a:xfrm>
          <a:prstGeom prst="rect">
            <a:avLst/>
          </a:prstGeom>
          <a:noFill/>
          <a:ln>
            <a:noFill/>
          </a:ln>
        </p:spPr>
      </p:pic>
    </p:spTree>
    <p:extLst>
      <p:ext uri="{BB962C8B-B14F-4D97-AF65-F5344CB8AC3E}">
        <p14:creationId xmlns:p14="http://schemas.microsoft.com/office/powerpoint/2010/main" val="906335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主板</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descr="主板1.jpg"/>
          <p:cNvPicPr/>
          <p:nvPr/>
        </p:nvPicPr>
        <p:blipFill>
          <a:blip r:embed="rId2" cstate="print"/>
          <a:srcRect l="2720" r="1674" b="4167"/>
          <a:stretch>
            <a:fillRect/>
          </a:stretch>
        </p:blipFill>
        <p:spPr>
          <a:xfrm>
            <a:off x="705816" y="1412776"/>
            <a:ext cx="6768752" cy="2160240"/>
          </a:xfrm>
          <a:prstGeom prst="rect">
            <a:avLst/>
          </a:prstGeom>
        </p:spPr>
      </p:pic>
      <p:sp>
        <p:nvSpPr>
          <p:cNvPr id="6" name="Text Box 3"/>
          <p:cNvSpPr txBox="1">
            <a:spLocks noChangeArrowheads="1"/>
          </p:cNvSpPr>
          <p:nvPr/>
        </p:nvSpPr>
        <p:spPr bwMode="auto">
          <a:xfrm>
            <a:off x="429692" y="3793728"/>
            <a:ext cx="8153400" cy="1200329"/>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spcBef>
                <a:spcPct val="20000"/>
              </a:spcBef>
              <a:buClr>
                <a:srgbClr val="072FB9"/>
              </a:buClr>
              <a:buSzPct val="85000"/>
            </a:pPr>
            <a:r>
              <a:rPr lang="zh-CN" altLang="en-US" sz="2400" dirty="0" smtClean="0">
                <a:solidFill>
                  <a:srgbClr val="002060"/>
                </a:solidFill>
                <a:latin typeface="微软雅黑" pitchFamily="34" charset="-122"/>
                <a:ea typeface="微软雅黑" pitchFamily="34" charset="-122"/>
              </a:rPr>
              <a:t>      主板</a:t>
            </a:r>
            <a:r>
              <a:rPr lang="zh-CN" altLang="en-US" sz="2400" dirty="0">
                <a:solidFill>
                  <a:srgbClr val="002060"/>
                </a:solidFill>
                <a:latin typeface="微软雅黑" pitchFamily="34" charset="-122"/>
                <a:ea typeface="微软雅黑" pitchFamily="34" charset="-122"/>
              </a:rPr>
              <a:t>是计算机中各个部件工作的</a:t>
            </a:r>
            <a:r>
              <a:rPr lang="zh-CN" altLang="en-US" sz="2400" dirty="0">
                <a:solidFill>
                  <a:srgbClr val="FF0000"/>
                </a:solidFill>
                <a:latin typeface="微软雅黑" pitchFamily="34" charset="-122"/>
                <a:ea typeface="微软雅黑" pitchFamily="34" charset="-122"/>
              </a:rPr>
              <a:t>一个平台</a:t>
            </a:r>
            <a:r>
              <a:rPr lang="zh-CN" altLang="en-US" sz="2400" dirty="0">
                <a:solidFill>
                  <a:srgbClr val="002060"/>
                </a:solidFill>
                <a:latin typeface="微软雅黑" pitchFamily="34" charset="-122"/>
                <a:ea typeface="微软雅黑" pitchFamily="34" charset="-122"/>
              </a:rPr>
              <a:t>，它把计算机的</a:t>
            </a:r>
            <a:r>
              <a:rPr lang="zh-CN" altLang="en-US" sz="2400" dirty="0">
                <a:solidFill>
                  <a:srgbClr val="FF0000"/>
                </a:solidFill>
                <a:latin typeface="微软雅黑" pitchFamily="34" charset="-122"/>
                <a:ea typeface="微软雅黑" pitchFamily="34" charset="-122"/>
              </a:rPr>
              <a:t>各个部件紧密连接</a:t>
            </a:r>
            <a:r>
              <a:rPr lang="zh-CN" altLang="en-US" sz="2400" dirty="0">
                <a:solidFill>
                  <a:srgbClr val="002060"/>
                </a:solidFill>
                <a:latin typeface="微软雅黑" pitchFamily="34" charset="-122"/>
                <a:ea typeface="微软雅黑" pitchFamily="34" charset="-122"/>
              </a:rPr>
              <a:t>在一起，各个部件通过主板</a:t>
            </a:r>
            <a:r>
              <a:rPr lang="zh-CN" altLang="en-US" sz="2400" dirty="0">
                <a:solidFill>
                  <a:srgbClr val="FF0000"/>
                </a:solidFill>
                <a:latin typeface="微软雅黑" pitchFamily="34" charset="-122"/>
                <a:ea typeface="微软雅黑" pitchFamily="34" charset="-122"/>
              </a:rPr>
              <a:t>进行数据传输</a:t>
            </a:r>
            <a:r>
              <a:rPr lang="zh-CN" altLang="en-US" sz="2400" dirty="0" smtClean="0">
                <a:solidFill>
                  <a:srgbClr val="002060"/>
                </a:solidFill>
                <a:latin typeface="微软雅黑" pitchFamily="34" charset="-122"/>
                <a:ea typeface="微软雅黑" pitchFamily="34" charset="-122"/>
              </a:rPr>
              <a:t>。</a:t>
            </a:r>
            <a:endParaRPr lang="zh-CN" altLang="en-US" sz="2400" dirty="0">
              <a:solidFill>
                <a:srgbClr val="002060"/>
              </a:solidFill>
              <a:latin typeface="微软雅黑" pitchFamily="34" charset="-122"/>
              <a:ea typeface="微软雅黑" pitchFamily="34" charset="-122"/>
            </a:endParaRPr>
          </a:p>
        </p:txBody>
      </p:sp>
      <p:sp>
        <p:nvSpPr>
          <p:cNvPr id="7" name="Text Box 3"/>
          <p:cNvSpPr txBox="1">
            <a:spLocks noChangeArrowheads="1"/>
          </p:cNvSpPr>
          <p:nvPr/>
        </p:nvSpPr>
        <p:spPr bwMode="auto">
          <a:xfrm>
            <a:off x="424756" y="5157192"/>
            <a:ext cx="8153400" cy="1200329"/>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spcBef>
                <a:spcPct val="20000"/>
              </a:spcBef>
              <a:buClr>
                <a:srgbClr val="072FB9"/>
              </a:buClr>
              <a:buSzPct val="85000"/>
            </a:pPr>
            <a:r>
              <a:rPr lang="zh-CN" altLang="en-US" sz="2400" dirty="0" smtClean="0">
                <a:solidFill>
                  <a:srgbClr val="002060"/>
                </a:solidFill>
                <a:latin typeface="微软雅黑" pitchFamily="34" charset="-122"/>
                <a:ea typeface="微软雅黑" pitchFamily="34" charset="-122"/>
              </a:rPr>
              <a:t>      </a:t>
            </a:r>
            <a:r>
              <a:rPr lang="zh-CN" altLang="en-US" sz="2400" dirty="0">
                <a:solidFill>
                  <a:srgbClr val="002060"/>
                </a:solidFill>
                <a:latin typeface="微软雅黑" pitchFamily="34" charset="-122"/>
                <a:ea typeface="微软雅黑" pitchFamily="34" charset="-122"/>
              </a:rPr>
              <a:t>包含</a:t>
            </a:r>
            <a:r>
              <a:rPr lang="en-US" altLang="zh-CN" sz="2400" dirty="0" smtClean="0">
                <a:solidFill>
                  <a:srgbClr val="FF0000"/>
                </a:solidFill>
                <a:latin typeface="微软雅黑" pitchFamily="34" charset="-122"/>
                <a:ea typeface="微软雅黑" pitchFamily="34" charset="-122"/>
              </a:rPr>
              <a:t>BIOS</a:t>
            </a:r>
            <a:r>
              <a:rPr lang="zh-CN" altLang="en-US" sz="2400" dirty="0">
                <a:solidFill>
                  <a:srgbClr val="FF0000"/>
                </a:solidFill>
                <a:latin typeface="微软雅黑" pitchFamily="34" charset="-122"/>
                <a:ea typeface="微软雅黑" pitchFamily="34" charset="-122"/>
              </a:rPr>
              <a:t>芯片</a:t>
            </a:r>
            <a:r>
              <a:rPr lang="zh-CN" altLang="en-US" sz="2400" dirty="0">
                <a:solidFill>
                  <a:srgbClr val="002060"/>
                </a:solidFill>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I/O</a:t>
            </a:r>
            <a:r>
              <a:rPr lang="zh-CN" altLang="en-US" sz="2400" dirty="0">
                <a:solidFill>
                  <a:srgbClr val="FF0000"/>
                </a:solidFill>
                <a:latin typeface="微软雅黑" pitchFamily="34" charset="-122"/>
                <a:ea typeface="微软雅黑" pitchFamily="34" charset="-122"/>
              </a:rPr>
              <a:t>控制</a:t>
            </a:r>
            <a:r>
              <a:rPr lang="zh-CN" altLang="en-US" sz="2400" dirty="0">
                <a:solidFill>
                  <a:srgbClr val="002060"/>
                </a:solidFill>
                <a:latin typeface="微软雅黑" pitchFamily="34" charset="-122"/>
                <a:ea typeface="微软雅黑" pitchFamily="34" charset="-122"/>
              </a:rPr>
              <a:t>芯片、</a:t>
            </a:r>
            <a:r>
              <a:rPr lang="zh-CN" altLang="en-US" sz="2400" dirty="0">
                <a:solidFill>
                  <a:srgbClr val="FF0000"/>
                </a:solidFill>
                <a:latin typeface="微软雅黑" pitchFamily="34" charset="-122"/>
                <a:ea typeface="微软雅黑" pitchFamily="34" charset="-122"/>
              </a:rPr>
              <a:t>键盘和面板控制开关</a:t>
            </a:r>
            <a:r>
              <a:rPr lang="zh-CN" altLang="en-US" sz="2400" dirty="0">
                <a:solidFill>
                  <a:srgbClr val="002060"/>
                </a:solidFill>
                <a:latin typeface="微软雅黑" pitchFamily="34" charset="-122"/>
                <a:ea typeface="微软雅黑" pitchFamily="34" charset="-122"/>
              </a:rPr>
              <a:t>接口、</a:t>
            </a:r>
            <a:r>
              <a:rPr lang="zh-CN" altLang="en-US" sz="2400" dirty="0">
                <a:solidFill>
                  <a:srgbClr val="FF0000"/>
                </a:solidFill>
                <a:latin typeface="微软雅黑" pitchFamily="34" charset="-122"/>
                <a:ea typeface="微软雅黑" pitchFamily="34" charset="-122"/>
              </a:rPr>
              <a:t>指示灯</a:t>
            </a:r>
            <a:r>
              <a:rPr lang="zh-CN" altLang="en-US" sz="2400" dirty="0">
                <a:solidFill>
                  <a:srgbClr val="002060"/>
                </a:solidFill>
                <a:latin typeface="微软雅黑" pitchFamily="34" charset="-122"/>
                <a:ea typeface="微软雅黑" pitchFamily="34" charset="-122"/>
              </a:rPr>
              <a:t>插接件、</a:t>
            </a:r>
            <a:r>
              <a:rPr lang="zh-CN" altLang="en-US" sz="2400" dirty="0">
                <a:solidFill>
                  <a:srgbClr val="FF0000"/>
                </a:solidFill>
                <a:latin typeface="微软雅黑" pitchFamily="34" charset="-122"/>
                <a:ea typeface="微软雅黑" pitchFamily="34" charset="-122"/>
              </a:rPr>
              <a:t>扩充插槽</a:t>
            </a:r>
            <a:r>
              <a:rPr lang="zh-CN" altLang="en-US" sz="2400" dirty="0">
                <a:solidFill>
                  <a:srgbClr val="002060"/>
                </a:solidFill>
                <a:latin typeface="微软雅黑" pitchFamily="34" charset="-122"/>
                <a:ea typeface="微软雅黑" pitchFamily="34" charset="-122"/>
              </a:rPr>
              <a:t>、主板及插卡的</a:t>
            </a:r>
            <a:r>
              <a:rPr lang="zh-CN" altLang="en-US" sz="2400" dirty="0">
                <a:solidFill>
                  <a:srgbClr val="FF0000"/>
                </a:solidFill>
                <a:latin typeface="微软雅黑" pitchFamily="34" charset="-122"/>
                <a:ea typeface="微软雅黑" pitchFamily="34" charset="-122"/>
              </a:rPr>
              <a:t>直流电源供电接插件</a:t>
            </a:r>
            <a:r>
              <a:rPr lang="zh-CN" altLang="en-US" sz="2400" dirty="0">
                <a:solidFill>
                  <a:srgbClr val="002060"/>
                </a:solidFill>
                <a:latin typeface="微软雅黑" pitchFamily="34" charset="-122"/>
                <a:ea typeface="微软雅黑" pitchFamily="34" charset="-122"/>
              </a:rPr>
              <a:t>等</a:t>
            </a:r>
            <a:r>
              <a:rPr lang="zh-CN" altLang="en-US" sz="2400" dirty="0" smtClean="0">
                <a:solidFill>
                  <a:srgbClr val="002060"/>
                </a:solidFill>
                <a:latin typeface="微软雅黑" pitchFamily="34" charset="-122"/>
                <a:ea typeface="微软雅黑" pitchFamily="34" charset="-122"/>
              </a:rPr>
              <a:t>元件</a:t>
            </a:r>
            <a:endParaRPr lang="zh-CN" altLang="en-US" sz="2400"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280482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out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outVertic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P spid="7"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descr="0116"/>
          <p:cNvPicPr/>
          <p:nvPr/>
        </p:nvPicPr>
        <p:blipFill>
          <a:blip r:embed="rId2" cstate="print"/>
          <a:srcRect/>
          <a:stretch>
            <a:fillRect/>
          </a:stretch>
        </p:blipFill>
        <p:spPr bwMode="auto">
          <a:xfrm>
            <a:off x="899592" y="1340768"/>
            <a:ext cx="3384376" cy="2463580"/>
          </a:xfrm>
          <a:prstGeom prst="rect">
            <a:avLst/>
          </a:prstGeom>
          <a:noFill/>
          <a:ln w="9525">
            <a:noFill/>
            <a:miter lim="800000"/>
            <a:headEnd/>
            <a:tailEnd/>
          </a:ln>
        </p:spPr>
      </p:pic>
      <p:pic>
        <p:nvPicPr>
          <p:cNvPr id="6" name="图片 5" descr="CPU1.jpg"/>
          <p:cNvPicPr/>
          <p:nvPr/>
        </p:nvPicPr>
        <p:blipFill>
          <a:blip r:embed="rId3" cstate="print"/>
          <a:stretch>
            <a:fillRect/>
          </a:stretch>
        </p:blipFill>
        <p:spPr>
          <a:xfrm>
            <a:off x="4716016" y="1236251"/>
            <a:ext cx="3162330" cy="2552799"/>
          </a:xfrm>
          <a:prstGeom prst="rect">
            <a:avLst/>
          </a:prstGeom>
        </p:spPr>
      </p:pic>
      <p:sp>
        <p:nvSpPr>
          <p:cNvPr id="7" name="Text Box 3"/>
          <p:cNvSpPr txBox="1">
            <a:spLocks noChangeArrowheads="1"/>
          </p:cNvSpPr>
          <p:nvPr/>
        </p:nvSpPr>
        <p:spPr bwMode="auto">
          <a:xfrm>
            <a:off x="395536" y="4293096"/>
            <a:ext cx="8153400" cy="830997"/>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spcBef>
                <a:spcPct val="20000"/>
              </a:spcBef>
              <a:buClr>
                <a:srgbClr val="072FB9"/>
              </a:buClr>
              <a:buSzPct val="85000"/>
            </a:pPr>
            <a:r>
              <a:rPr lang="zh-CN" altLang="en-US" sz="2400" dirty="0" smtClean="0">
                <a:solidFill>
                  <a:srgbClr val="FF0000"/>
                </a:solidFill>
                <a:latin typeface="微软雅黑" pitchFamily="34" charset="-122"/>
                <a:ea typeface="微软雅黑" pitchFamily="34" charset="-122"/>
              </a:rPr>
              <a:t>      中央处理器</a:t>
            </a:r>
            <a:r>
              <a:rPr lang="zh-CN" altLang="en-US" sz="2400" dirty="0">
                <a:solidFill>
                  <a:srgbClr val="002060"/>
                </a:solidFill>
                <a:latin typeface="微软雅黑" pitchFamily="34" charset="-122"/>
                <a:ea typeface="微软雅黑" pitchFamily="34" charset="-122"/>
              </a:rPr>
              <a:t>（</a:t>
            </a:r>
            <a:r>
              <a:rPr lang="en-US" altLang="zh-CN" sz="2400" dirty="0" smtClean="0">
                <a:solidFill>
                  <a:srgbClr val="002060"/>
                </a:solidFill>
                <a:latin typeface="微软雅黑" pitchFamily="34" charset="-122"/>
                <a:ea typeface="微软雅黑" pitchFamily="34" charset="-122"/>
              </a:rPr>
              <a:t>CPU</a:t>
            </a:r>
            <a:r>
              <a:rPr lang="zh-CN" altLang="en-US" sz="2400" dirty="0" smtClean="0">
                <a:solidFill>
                  <a:srgbClr val="002060"/>
                </a:solidFill>
                <a:latin typeface="微软雅黑" pitchFamily="34" charset="-122"/>
                <a:ea typeface="微软雅黑" pitchFamily="34" charset="-122"/>
              </a:rPr>
              <a:t>）</a:t>
            </a:r>
            <a:r>
              <a:rPr lang="zh-CN" altLang="en-US" sz="2400" dirty="0">
                <a:solidFill>
                  <a:srgbClr val="002060"/>
                </a:solidFill>
                <a:latin typeface="微软雅黑" pitchFamily="34" charset="-122"/>
                <a:ea typeface="微软雅黑" pitchFamily="34" charset="-122"/>
              </a:rPr>
              <a:t>是一块</a:t>
            </a:r>
            <a:r>
              <a:rPr lang="zh-CN" altLang="en-US" sz="2400" dirty="0">
                <a:solidFill>
                  <a:srgbClr val="FF0000"/>
                </a:solidFill>
                <a:latin typeface="微软雅黑" pitchFamily="34" charset="-122"/>
                <a:ea typeface="微软雅黑" pitchFamily="34" charset="-122"/>
              </a:rPr>
              <a:t>超大规模的集成电路</a:t>
            </a:r>
            <a:r>
              <a:rPr lang="zh-CN" altLang="en-US" sz="2400" dirty="0">
                <a:solidFill>
                  <a:srgbClr val="002060"/>
                </a:solidFill>
                <a:latin typeface="微软雅黑" pitchFamily="34" charset="-122"/>
                <a:ea typeface="微软雅黑" pitchFamily="34" charset="-122"/>
              </a:rPr>
              <a:t>，是一台计算机的运算核心和控制核心</a:t>
            </a:r>
            <a:r>
              <a:rPr lang="zh-CN" altLang="en-US" sz="2400" dirty="0" smtClean="0">
                <a:solidFill>
                  <a:srgbClr val="002060"/>
                </a:solidFill>
                <a:latin typeface="微软雅黑" pitchFamily="34" charset="-122"/>
                <a:ea typeface="微软雅黑" pitchFamily="34" charset="-122"/>
              </a:rPr>
              <a:t>。</a:t>
            </a:r>
            <a:endParaRPr lang="en-US" altLang="zh-CN" sz="2400" dirty="0" smtClean="0">
              <a:solidFill>
                <a:srgbClr val="002060"/>
              </a:solidFill>
              <a:latin typeface="微软雅黑" pitchFamily="34" charset="-122"/>
              <a:ea typeface="微软雅黑" pitchFamily="34" charset="-122"/>
            </a:endParaRPr>
          </a:p>
        </p:txBody>
      </p:sp>
      <p:sp>
        <p:nvSpPr>
          <p:cNvPr id="8" name="Text Box 3"/>
          <p:cNvSpPr txBox="1">
            <a:spLocks noChangeArrowheads="1"/>
          </p:cNvSpPr>
          <p:nvPr/>
        </p:nvSpPr>
        <p:spPr bwMode="auto">
          <a:xfrm>
            <a:off x="395536" y="5500281"/>
            <a:ext cx="8153400" cy="904863"/>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a:spcBef>
                <a:spcPct val="20000"/>
              </a:spcBef>
              <a:buClr>
                <a:srgbClr val="072FB9"/>
              </a:buClr>
              <a:buSzPct val="85000"/>
            </a:pPr>
            <a:r>
              <a:rPr lang="zh-CN" altLang="en-US" sz="2400" dirty="0">
                <a:solidFill>
                  <a:srgbClr val="FF0000"/>
                </a:solidFill>
                <a:latin typeface="微软雅黑" pitchFamily="34" charset="-122"/>
                <a:ea typeface="微软雅黑" pitchFamily="34" charset="-122"/>
              </a:rPr>
              <a:t>中央处理器</a:t>
            </a:r>
            <a:r>
              <a:rPr lang="zh-CN" altLang="en-US" sz="2400" dirty="0">
                <a:solidFill>
                  <a:srgbClr val="002060"/>
                </a:solidFill>
                <a:latin typeface="微软雅黑" pitchFamily="34" charset="-122"/>
                <a:ea typeface="微软雅黑" pitchFamily="34" charset="-122"/>
              </a:rPr>
              <a:t>（</a:t>
            </a:r>
            <a:r>
              <a:rPr lang="en-US" altLang="zh-CN" sz="2400" dirty="0">
                <a:solidFill>
                  <a:srgbClr val="002060"/>
                </a:solidFill>
                <a:latin typeface="微软雅黑" pitchFamily="34" charset="-122"/>
                <a:ea typeface="微软雅黑" pitchFamily="34" charset="-122"/>
              </a:rPr>
              <a:t>CPU</a:t>
            </a:r>
            <a:r>
              <a:rPr lang="zh-CN" altLang="en-US" sz="2400" dirty="0" smtClean="0">
                <a:solidFill>
                  <a:srgbClr val="002060"/>
                </a:solidFill>
                <a:latin typeface="微软雅黑" pitchFamily="34" charset="-122"/>
                <a:ea typeface="微软雅黑" pitchFamily="34" charset="-122"/>
              </a:rPr>
              <a:t>）</a:t>
            </a:r>
            <a:r>
              <a:rPr lang="en-US" altLang="zh-CN" sz="2400" dirty="0" smtClean="0">
                <a:solidFill>
                  <a:srgbClr val="00206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运算器</a:t>
            </a:r>
            <a:r>
              <a:rPr lang="zh-CN" altLang="en-US" sz="2400" dirty="0">
                <a:solidFill>
                  <a:srgbClr val="002060"/>
                </a:solidFill>
                <a:latin typeface="微软雅黑" pitchFamily="34" charset="-122"/>
                <a:ea typeface="微软雅黑" pitchFamily="34" charset="-122"/>
              </a:rPr>
              <a:t>（</a:t>
            </a:r>
            <a:r>
              <a:rPr lang="en-US" altLang="zh-CN" sz="2400" dirty="0" smtClean="0">
                <a:solidFill>
                  <a:srgbClr val="002060"/>
                </a:solidFill>
                <a:latin typeface="微软雅黑" pitchFamily="34" charset="-122"/>
                <a:ea typeface="微软雅黑" pitchFamily="34" charset="-122"/>
              </a:rPr>
              <a:t>ALU</a:t>
            </a:r>
            <a:r>
              <a:rPr lang="zh-CN" altLang="en-US" sz="2400" dirty="0" smtClean="0">
                <a:solidFill>
                  <a:srgbClr val="002060"/>
                </a:solidFill>
                <a:latin typeface="微软雅黑" pitchFamily="34" charset="-122"/>
                <a:ea typeface="微软雅黑" pitchFamily="34" charset="-122"/>
              </a:rPr>
              <a:t>）</a:t>
            </a:r>
            <a:r>
              <a:rPr lang="en-US" altLang="zh-CN" sz="2400" dirty="0" smtClean="0">
                <a:solidFill>
                  <a:srgbClr val="00206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控制器</a:t>
            </a:r>
            <a:r>
              <a:rPr lang="zh-CN" altLang="en-US" sz="2400" dirty="0">
                <a:solidFill>
                  <a:srgbClr val="002060"/>
                </a:solidFill>
                <a:latin typeface="微软雅黑" pitchFamily="34" charset="-122"/>
                <a:ea typeface="微软雅黑" pitchFamily="34" charset="-122"/>
              </a:rPr>
              <a:t>（</a:t>
            </a:r>
            <a:r>
              <a:rPr lang="en-US" altLang="zh-CN" sz="2400" dirty="0" smtClean="0">
                <a:solidFill>
                  <a:srgbClr val="002060"/>
                </a:solidFill>
                <a:latin typeface="微软雅黑" pitchFamily="34" charset="-122"/>
                <a:ea typeface="微软雅黑" pitchFamily="34" charset="-122"/>
              </a:rPr>
              <a:t>CU</a:t>
            </a:r>
            <a:r>
              <a:rPr lang="zh-CN" altLang="en-US" sz="2400" dirty="0" smtClean="0">
                <a:solidFill>
                  <a:srgbClr val="002060"/>
                </a:solidFill>
                <a:latin typeface="微软雅黑" pitchFamily="34" charset="-122"/>
                <a:ea typeface="微软雅黑" pitchFamily="34" charset="-122"/>
              </a:rPr>
              <a:t>）</a:t>
            </a:r>
            <a:endParaRPr lang="en-US" altLang="zh-CN" sz="2400" dirty="0" smtClean="0">
              <a:solidFill>
                <a:srgbClr val="002060"/>
              </a:solidFill>
              <a:latin typeface="微软雅黑" pitchFamily="34" charset="-122"/>
              <a:ea typeface="微软雅黑" pitchFamily="34" charset="-122"/>
            </a:endParaRPr>
          </a:p>
          <a:p>
            <a:pPr>
              <a:spcBef>
                <a:spcPct val="20000"/>
              </a:spcBef>
              <a:buClr>
                <a:srgbClr val="072FB9"/>
              </a:buClr>
              <a:buSzPct val="85000"/>
            </a:pPr>
            <a:r>
              <a:rPr lang="zh-CN" altLang="en-US" sz="2400" dirty="0" smtClean="0">
                <a:solidFill>
                  <a:srgbClr val="002060"/>
                </a:solidFill>
                <a:latin typeface="微软雅黑" pitchFamily="34" charset="-122"/>
                <a:ea typeface="微软雅黑" pitchFamily="34" charset="-122"/>
              </a:rPr>
              <a:t>附加：</a:t>
            </a:r>
            <a:r>
              <a:rPr lang="zh-CN" altLang="en-US" sz="2400" dirty="0" smtClean="0">
                <a:solidFill>
                  <a:srgbClr val="FF0000"/>
                </a:solidFill>
                <a:latin typeface="微软雅黑" pitchFamily="34" charset="-122"/>
                <a:ea typeface="微软雅黑" pitchFamily="34" charset="-122"/>
              </a:rPr>
              <a:t>寄存器</a:t>
            </a:r>
            <a:r>
              <a:rPr lang="zh-CN" altLang="en-US" sz="2400" dirty="0">
                <a:solidFill>
                  <a:srgbClr val="00206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高速缓冲存储器</a:t>
            </a:r>
            <a:r>
              <a:rPr lang="zh-CN" altLang="en-US" sz="2400" dirty="0">
                <a:solidFill>
                  <a:srgbClr val="002060"/>
                </a:solidFill>
                <a:latin typeface="微软雅黑" pitchFamily="34" charset="-122"/>
                <a:ea typeface="微软雅黑" pitchFamily="34" charset="-122"/>
              </a:rPr>
              <a:t>和</a:t>
            </a:r>
            <a:r>
              <a:rPr lang="zh-CN" altLang="en-US" sz="2400" dirty="0" smtClean="0">
                <a:solidFill>
                  <a:srgbClr val="FF0000"/>
                </a:solidFill>
                <a:latin typeface="微软雅黑" pitchFamily="34" charset="-122"/>
                <a:ea typeface="微软雅黑" pitchFamily="34" charset="-122"/>
              </a:rPr>
              <a:t>内部总线</a:t>
            </a:r>
            <a:endParaRPr lang="en-US" altLang="zh-CN" sz="24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27320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out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out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outVertical)">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P spid="8"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descr="12.jpg"/>
          <p:cNvPicPr/>
          <p:nvPr/>
        </p:nvPicPr>
        <p:blipFill>
          <a:blip r:embed="rId2" cstate="print"/>
          <a:stretch>
            <a:fillRect/>
          </a:stretch>
        </p:blipFill>
        <p:spPr>
          <a:xfrm>
            <a:off x="827584" y="1340768"/>
            <a:ext cx="7272808" cy="792088"/>
          </a:xfrm>
          <a:prstGeom prst="rect">
            <a:avLst/>
          </a:prstGeom>
        </p:spPr>
      </p:pic>
      <p:pic>
        <p:nvPicPr>
          <p:cNvPr id="6" name="图片 5" descr="硬盘2.jpg"/>
          <p:cNvPicPr/>
          <p:nvPr/>
        </p:nvPicPr>
        <p:blipFill>
          <a:blip r:embed="rId3" cstate="print"/>
          <a:stretch>
            <a:fillRect/>
          </a:stretch>
        </p:blipFill>
        <p:spPr>
          <a:xfrm>
            <a:off x="6991043" y="3123023"/>
            <a:ext cx="1970877" cy="2462481"/>
          </a:xfrm>
          <a:prstGeom prst="rect">
            <a:avLst/>
          </a:prstGeom>
        </p:spPr>
      </p:pic>
      <p:pic>
        <p:nvPicPr>
          <p:cNvPr id="7" name="图片 6" descr="U盘.jpg"/>
          <p:cNvPicPr/>
          <p:nvPr/>
        </p:nvPicPr>
        <p:blipFill>
          <a:blip r:embed="rId4" cstate="print"/>
          <a:stretch>
            <a:fillRect/>
          </a:stretch>
        </p:blipFill>
        <p:spPr>
          <a:xfrm rot="16200000">
            <a:off x="5799283" y="4290269"/>
            <a:ext cx="1008112" cy="1698964"/>
          </a:xfrm>
          <a:prstGeom prst="rect">
            <a:avLst/>
          </a:prstGeom>
        </p:spPr>
      </p:pic>
      <p:pic>
        <p:nvPicPr>
          <p:cNvPr id="8" name="图片 7" descr="光盘.jpg"/>
          <p:cNvPicPr/>
          <p:nvPr/>
        </p:nvPicPr>
        <p:blipFill>
          <a:blip r:embed="rId5" cstate="print"/>
          <a:stretch>
            <a:fillRect/>
          </a:stretch>
        </p:blipFill>
        <p:spPr>
          <a:xfrm>
            <a:off x="5453857" y="3445768"/>
            <a:ext cx="1375410" cy="977900"/>
          </a:xfrm>
          <a:prstGeom prst="rect">
            <a:avLst/>
          </a:prstGeom>
        </p:spPr>
      </p:pic>
      <p:pic>
        <p:nvPicPr>
          <p:cNvPr id="9" name="图片 8" descr="CPU1.jpg"/>
          <p:cNvPicPr/>
          <p:nvPr/>
        </p:nvPicPr>
        <p:blipFill>
          <a:blip r:embed="rId6" cstate="print"/>
          <a:stretch>
            <a:fillRect/>
          </a:stretch>
        </p:blipFill>
        <p:spPr>
          <a:xfrm>
            <a:off x="251520" y="3370140"/>
            <a:ext cx="2237456" cy="1832720"/>
          </a:xfrm>
          <a:prstGeom prst="rect">
            <a:avLst/>
          </a:prstGeom>
        </p:spPr>
      </p:pic>
      <p:pic>
        <p:nvPicPr>
          <p:cNvPr id="10" name="图片 9"/>
          <p:cNvPicPr>
            <a:picLocks noChangeAspect="1"/>
          </p:cNvPicPr>
          <p:nvPr/>
        </p:nvPicPr>
        <p:blipFill rotWithShape="1">
          <a:blip r:embed="rId7">
            <a:extLst>
              <a:ext uri="{28A0092B-C50C-407E-A947-70E740481C1C}">
                <a14:useLocalDpi xmlns:a14="http://schemas.microsoft.com/office/drawing/2010/main" val="0"/>
              </a:ext>
            </a:extLst>
          </a:blip>
          <a:srcRect t="5814" r="3911" b="6360"/>
          <a:stretch/>
        </p:blipFill>
        <p:spPr>
          <a:xfrm>
            <a:off x="2641506" y="3516207"/>
            <a:ext cx="2233480" cy="1538772"/>
          </a:xfrm>
          <a:prstGeom prst="rect">
            <a:avLst/>
          </a:prstGeom>
        </p:spPr>
      </p:pic>
      <p:cxnSp>
        <p:nvCxnSpPr>
          <p:cNvPr id="16" name="直接箭头连接符 15"/>
          <p:cNvCxnSpPr/>
          <p:nvPr/>
        </p:nvCxnSpPr>
        <p:spPr>
          <a:xfrm>
            <a:off x="1043608" y="2599239"/>
            <a:ext cx="7056784" cy="0"/>
          </a:xfrm>
          <a:prstGeom prst="straightConnector1">
            <a:avLst/>
          </a:prstGeom>
          <a:ln w="41275">
            <a:roun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043608" y="2861645"/>
            <a:ext cx="7056784" cy="0"/>
          </a:xfrm>
          <a:prstGeom prst="straightConnector1">
            <a:avLst/>
          </a:prstGeom>
          <a:ln w="41275">
            <a:round/>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5006" y="2099120"/>
            <a:ext cx="983057" cy="461665"/>
          </a:xfrm>
          <a:prstGeom prst="rect">
            <a:avLst/>
          </a:prstGeom>
          <a:noFill/>
        </p:spPr>
        <p:txBody>
          <a:bodyPr wrap="square" rtlCol="0">
            <a:spAutoFit/>
          </a:bodyPr>
          <a:lstStyle/>
          <a:p>
            <a:r>
              <a:rPr lang="zh-CN" altLang="en-US" sz="2400" dirty="0">
                <a:solidFill>
                  <a:srgbClr val="FF0000"/>
                </a:solidFill>
              </a:rPr>
              <a:t>容量</a:t>
            </a:r>
          </a:p>
        </p:txBody>
      </p:sp>
      <p:sp>
        <p:nvSpPr>
          <p:cNvPr id="23" name="TextBox 22"/>
          <p:cNvSpPr txBox="1"/>
          <p:nvPr/>
        </p:nvSpPr>
        <p:spPr>
          <a:xfrm>
            <a:off x="4185889" y="2984103"/>
            <a:ext cx="983057" cy="461665"/>
          </a:xfrm>
          <a:prstGeom prst="rect">
            <a:avLst/>
          </a:prstGeom>
          <a:noFill/>
        </p:spPr>
        <p:txBody>
          <a:bodyPr wrap="square" rtlCol="0">
            <a:spAutoFit/>
          </a:bodyPr>
          <a:lstStyle/>
          <a:p>
            <a:r>
              <a:rPr lang="zh-CN" altLang="en-US" sz="2400" dirty="0" smtClean="0">
                <a:solidFill>
                  <a:srgbClr val="FF0000"/>
                </a:solidFill>
              </a:rPr>
              <a:t>速度</a:t>
            </a:r>
            <a:endParaRPr lang="zh-CN" altLang="en-US" sz="2400" dirty="0">
              <a:solidFill>
                <a:srgbClr val="FF0000"/>
              </a:solidFill>
            </a:endParaRPr>
          </a:p>
        </p:txBody>
      </p:sp>
    </p:spTree>
    <p:extLst>
      <p:ext uri="{BB962C8B-B14F-4D97-AF65-F5344CB8AC3E}">
        <p14:creationId xmlns:p14="http://schemas.microsoft.com/office/powerpoint/2010/main" val="380808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2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500"/>
                                        <p:tgtEl>
                                          <p:spTgt spid="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2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par>
                                <p:cTn id="34" presetID="16" presetClass="entr" presetSubtype="21"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基本输入输出设备</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descr="显示器.jpg"/>
          <p:cNvPicPr/>
          <p:nvPr/>
        </p:nvPicPr>
        <p:blipFill>
          <a:blip r:embed="rId2" cstate="print"/>
          <a:stretch>
            <a:fillRect/>
          </a:stretch>
        </p:blipFill>
        <p:spPr>
          <a:xfrm>
            <a:off x="899592" y="1022375"/>
            <a:ext cx="1493520" cy="1212850"/>
          </a:xfrm>
          <a:prstGeom prst="rect">
            <a:avLst/>
          </a:prstGeom>
        </p:spPr>
      </p:pic>
      <p:pic>
        <p:nvPicPr>
          <p:cNvPr id="6" name="图片 5" descr="键盘鼠标.jpg"/>
          <p:cNvPicPr/>
          <p:nvPr/>
        </p:nvPicPr>
        <p:blipFill>
          <a:blip r:embed="rId3" cstate="print"/>
          <a:srcRect t="17778" b="16222"/>
          <a:stretch>
            <a:fillRect/>
          </a:stretch>
        </p:blipFill>
        <p:spPr>
          <a:xfrm>
            <a:off x="3407812" y="1022375"/>
            <a:ext cx="2222500" cy="1099820"/>
          </a:xfrm>
          <a:prstGeom prst="rect">
            <a:avLst/>
          </a:prstGeom>
        </p:spPr>
      </p:pic>
      <p:sp>
        <p:nvSpPr>
          <p:cNvPr id="7" name="Rectangle 8"/>
          <p:cNvSpPr>
            <a:spLocks noChangeArrowheads="1"/>
          </p:cNvSpPr>
          <p:nvPr/>
        </p:nvSpPr>
        <p:spPr bwMode="auto">
          <a:xfrm>
            <a:off x="378357" y="2444880"/>
            <a:ext cx="8153400" cy="415562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r>
              <a:rPr lang="zh-CN" altLang="en-US" sz="2400" dirty="0" smtClean="0">
                <a:solidFill>
                  <a:srgbClr val="800000"/>
                </a:solidFill>
                <a:latin typeface="楷体_GB2312" pitchFamily="49" charset="-122"/>
                <a:ea typeface="楷体_GB2312" pitchFamily="49" charset="-122"/>
                <a:sym typeface="Wingdings 2" pitchFamily="18" charset="2"/>
              </a:rPr>
              <a:t>其他输入输出设备</a:t>
            </a:r>
            <a:endParaRPr lang="en-US" altLang="zh-CN" sz="2400" dirty="0" smtClean="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smtClean="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smtClean="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smtClean="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smtClean="0">
              <a:solidFill>
                <a:srgbClr val="800000"/>
              </a:solidFill>
              <a:latin typeface="楷体_GB2312" pitchFamily="49" charset="-122"/>
              <a:ea typeface="楷体_GB2312" pitchFamily="49" charset="-122"/>
              <a:sym typeface="Wingdings 2" pitchFamily="18" charset="2"/>
            </a:endParaRPr>
          </a:p>
          <a:p>
            <a:pPr defTabSz="762000"/>
            <a:endParaRPr lang="en-US" altLang="zh-CN" sz="2400" dirty="0">
              <a:solidFill>
                <a:srgbClr val="800000"/>
              </a:solidFill>
              <a:latin typeface="楷体_GB2312" pitchFamily="49" charset="-122"/>
              <a:ea typeface="楷体_GB2312" pitchFamily="49" charset="-122"/>
              <a:sym typeface="Wingdings 2" pitchFamily="18" charset="2"/>
            </a:endParaRPr>
          </a:p>
          <a:p>
            <a:pPr defTabSz="762000"/>
            <a:endParaRPr lang="zh-CN" altLang="en-US" sz="2400" dirty="0">
              <a:solidFill>
                <a:srgbClr val="000099"/>
              </a:solidFill>
              <a:latin typeface="楷体_GB2312" pitchFamily="49" charset="-122"/>
              <a:ea typeface="楷体_GB2312" pitchFamily="49"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870" y="2841231"/>
            <a:ext cx="2232660" cy="1676400"/>
          </a:xfrm>
          <a:prstGeom prst="rect">
            <a:avLst/>
          </a:prstGeom>
        </p:spPr>
      </p:pic>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11636" r="17424"/>
          <a:stretch/>
        </p:blipFill>
        <p:spPr>
          <a:xfrm>
            <a:off x="766916" y="3057020"/>
            <a:ext cx="1626196" cy="1714772"/>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5350" y="4332324"/>
            <a:ext cx="2583180" cy="2022173"/>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7318" y="3114495"/>
            <a:ext cx="2131667" cy="1599822"/>
          </a:xfrm>
          <a:prstGeom prst="rect">
            <a:avLst/>
          </a:prstGeom>
        </p:spPr>
      </p:pic>
      <p:pic>
        <p:nvPicPr>
          <p:cNvPr id="12" name="图片 11"/>
          <p:cNvPicPr>
            <a:picLocks noChangeAspect="1"/>
          </p:cNvPicPr>
          <p:nvPr/>
        </p:nvPicPr>
        <p:blipFill rotWithShape="1">
          <a:blip r:embed="rId8">
            <a:extLst>
              <a:ext uri="{28A0092B-C50C-407E-A947-70E740481C1C}">
                <a14:useLocalDpi xmlns:a14="http://schemas.microsoft.com/office/drawing/2010/main" val="0"/>
              </a:ext>
            </a:extLst>
          </a:blip>
          <a:srcRect t="14228" b="15873"/>
          <a:stretch/>
        </p:blipFill>
        <p:spPr>
          <a:xfrm>
            <a:off x="667719" y="4756605"/>
            <a:ext cx="2343295" cy="1192676"/>
          </a:xfrm>
          <a:prstGeom prst="rect">
            <a:avLst/>
          </a:prstGeom>
        </p:spPr>
      </p:pic>
    </p:spTree>
    <p:extLst>
      <p:ext uri="{BB962C8B-B14F-4D97-AF65-F5344CB8AC3E}">
        <p14:creationId xmlns:p14="http://schemas.microsoft.com/office/powerpoint/2010/main" val="40886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par>
                                <p:cTn id="8" presetID="18" presetClass="entr" presetSubtype="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Right)">
                                      <p:cBhvr>
                                        <p:cTn id="10" dur="500"/>
                                        <p:tgtEl>
                                          <p:spTgt spid="8"/>
                                        </p:tgtEl>
                                      </p:cBhvr>
                                    </p:animEffect>
                                  </p:childTnLst>
                                </p:cTn>
                              </p:par>
                              <p:par>
                                <p:cTn id="11" presetID="18" presetClass="entr" presetSubtype="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Right)">
                                      <p:cBhvr>
                                        <p:cTn id="13" dur="500"/>
                                        <p:tgtEl>
                                          <p:spTgt spid="11"/>
                                        </p:tgtEl>
                                      </p:cBhvr>
                                    </p:animEffect>
                                  </p:childTnLst>
                                </p:cTn>
                              </p:par>
                              <p:par>
                                <p:cTn id="14" presetID="18" presetClass="entr" presetSubtype="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Right)">
                                      <p:cBhvr>
                                        <p:cTn id="16" dur="500"/>
                                        <p:tgtEl>
                                          <p:spTgt spid="12"/>
                                        </p:tgtEl>
                                      </p:cBhvr>
                                    </p:animEffect>
                                  </p:childTnLst>
                                </p:cTn>
                              </p:par>
                              <p:par>
                                <p:cTn id="17" presetID="18" presetClass="entr" presetSubtype="6"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downRight)">
                                      <p:cBhvr>
                                        <p:cTn id="19" dur="500"/>
                                        <p:tgtEl>
                                          <p:spTgt spid="9"/>
                                        </p:tgtEl>
                                      </p:cBhvr>
                                    </p:animEffect>
                                  </p:childTnLst>
                                </p:cTn>
                              </p:par>
                              <p:par>
                                <p:cTn id="20" presetID="18" presetClass="entr" presetSubtype="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Righ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计算机软件组成</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2152646513"/>
              </p:ext>
            </p:extLst>
          </p:nvPr>
        </p:nvGraphicFramePr>
        <p:xfrm>
          <a:off x="1692275" y="1557338"/>
          <a:ext cx="5888038" cy="3959225"/>
        </p:xfrm>
        <a:graphic>
          <a:graphicData uri="http://schemas.openxmlformats.org/presentationml/2006/ole">
            <mc:AlternateContent xmlns:mc="http://schemas.openxmlformats.org/markup-compatibility/2006">
              <mc:Choice xmlns:v="urn:schemas-microsoft-com:vml" Requires="v">
                <p:oleObj spid="_x0000_s52245" name="Picture" r:id="rId3" imgW="1814470" imgH="1215099" progId="Word.Picture.8">
                  <p:embed/>
                </p:oleObj>
              </mc:Choice>
              <mc:Fallback>
                <p:oleObj name="Picture" r:id="rId3" imgW="1814470" imgH="1215099" progId="Word.Picture.8">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557338"/>
                        <a:ext cx="5888038"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328875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283141773"/>
              </p:ext>
            </p:extLst>
          </p:nvPr>
        </p:nvGraphicFramePr>
        <p:xfrm>
          <a:off x="-252536" y="1196752"/>
          <a:ext cx="6419056" cy="3993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pSp>
        <p:nvGrpSpPr>
          <p:cNvPr id="7" name="组合 6"/>
          <p:cNvGrpSpPr/>
          <p:nvPr/>
        </p:nvGrpSpPr>
        <p:grpSpPr>
          <a:xfrm>
            <a:off x="5076056" y="613724"/>
            <a:ext cx="3874278" cy="5763529"/>
            <a:chOff x="5076056" y="613724"/>
            <a:chExt cx="3874278" cy="5763529"/>
          </a:xfrm>
        </p:grpSpPr>
        <p:pic>
          <p:nvPicPr>
            <p:cNvPr id="532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3" y="1592320"/>
              <a:ext cx="1296144" cy="70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056" y="613724"/>
              <a:ext cx="216588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9334" y="613724"/>
              <a:ext cx="1601000"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1571075"/>
              <a:ext cx="1082943" cy="9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5"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096" y="3789041"/>
              <a:ext cx="2904144" cy="258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6"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8608" y="2764401"/>
              <a:ext cx="15716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7"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83302" y="2716008"/>
              <a:ext cx="13335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Oval 19"/>
          <p:cNvSpPr>
            <a:spLocks noChangeArrowheads="1"/>
          </p:cNvSpPr>
          <p:nvPr/>
        </p:nvSpPr>
        <p:spPr bwMode="gray">
          <a:xfrm>
            <a:off x="1259632" y="2239625"/>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17" name="Oval 19"/>
          <p:cNvSpPr>
            <a:spLocks noChangeArrowheads="1"/>
          </p:cNvSpPr>
          <p:nvPr/>
        </p:nvSpPr>
        <p:spPr bwMode="gray">
          <a:xfrm>
            <a:off x="1259631" y="3071084"/>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18" name="Oval 19"/>
          <p:cNvSpPr>
            <a:spLocks noChangeArrowheads="1"/>
          </p:cNvSpPr>
          <p:nvPr/>
        </p:nvSpPr>
        <p:spPr bwMode="gray">
          <a:xfrm>
            <a:off x="1259630" y="3886181"/>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19" name="Oval 19"/>
          <p:cNvSpPr>
            <a:spLocks noChangeArrowheads="1"/>
          </p:cNvSpPr>
          <p:nvPr/>
        </p:nvSpPr>
        <p:spPr bwMode="gray">
          <a:xfrm>
            <a:off x="1250997" y="4700594"/>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pic>
        <p:nvPicPr>
          <p:cNvPr id="21" name="图片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17527" y="2260775"/>
            <a:ext cx="2232660" cy="1676400"/>
          </a:xfrm>
          <a:prstGeom prst="rect">
            <a:avLst/>
          </a:prstGeom>
        </p:spPr>
      </p:pic>
      <p:grpSp>
        <p:nvGrpSpPr>
          <p:cNvPr id="8" name="组合 7"/>
          <p:cNvGrpSpPr/>
          <p:nvPr/>
        </p:nvGrpSpPr>
        <p:grpSpPr>
          <a:xfrm>
            <a:off x="5046089" y="3724313"/>
            <a:ext cx="4138301" cy="1123457"/>
            <a:chOff x="-270034" y="5318997"/>
            <a:chExt cx="4965443" cy="1475413"/>
          </a:xfrm>
        </p:grpSpPr>
        <p:pic>
          <p:nvPicPr>
            <p:cNvPr id="53258"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804" y="5318997"/>
              <a:ext cx="9525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9"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0834" y="5388430"/>
              <a:ext cx="10001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2963" y="5502730"/>
              <a:ext cx="9810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1"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8645" y="5479300"/>
              <a:ext cx="1716764" cy="72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2"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0034" y="6336822"/>
              <a:ext cx="1800248" cy="4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3" name="Picture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09241" y="6283780"/>
              <a:ext cx="2062759" cy="31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 name="组合 8"/>
          <p:cNvGrpSpPr/>
          <p:nvPr/>
        </p:nvGrpSpPr>
        <p:grpSpPr>
          <a:xfrm>
            <a:off x="2002829" y="5445224"/>
            <a:ext cx="2661295" cy="597949"/>
            <a:chOff x="899592" y="5445224"/>
            <a:chExt cx="2661295" cy="597949"/>
          </a:xfrm>
        </p:grpSpPr>
        <p:pic>
          <p:nvPicPr>
            <p:cNvPr id="53264" name="Picture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9592" y="5445224"/>
              <a:ext cx="792088" cy="59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5" name="Picture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71142" y="5602386"/>
              <a:ext cx="168974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9452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750563165"/>
              </p:ext>
            </p:extLst>
          </p:nvPr>
        </p:nvGraphicFramePr>
        <p:xfrm>
          <a:off x="-252536" y="1196752"/>
          <a:ext cx="6419056" cy="3993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组合 6"/>
          <p:cNvGrpSpPr/>
          <p:nvPr/>
        </p:nvGrpSpPr>
        <p:grpSpPr>
          <a:xfrm>
            <a:off x="5004048" y="1412776"/>
            <a:ext cx="2364085" cy="1129283"/>
            <a:chOff x="5004048" y="1412776"/>
            <a:chExt cx="2364085" cy="1129283"/>
          </a:xfrm>
        </p:grpSpPr>
        <p:pic>
          <p:nvPicPr>
            <p:cNvPr id="542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1484784"/>
              <a:ext cx="12858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4208" y="1412776"/>
              <a:ext cx="9239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组合 7"/>
          <p:cNvGrpSpPr/>
          <p:nvPr/>
        </p:nvGrpSpPr>
        <p:grpSpPr>
          <a:xfrm>
            <a:off x="5283729" y="2451002"/>
            <a:ext cx="2438825" cy="893694"/>
            <a:chOff x="5283729" y="2451002"/>
            <a:chExt cx="2438825" cy="893694"/>
          </a:xfrm>
        </p:grpSpPr>
        <p:pic>
          <p:nvPicPr>
            <p:cNvPr id="54276"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3729" y="2451002"/>
              <a:ext cx="800439" cy="89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7"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37978" y="2517429"/>
              <a:ext cx="1284576" cy="82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4278"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4034" y="3357231"/>
            <a:ext cx="1077919" cy="98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5146854" y="4366478"/>
            <a:ext cx="2806702" cy="904875"/>
            <a:chOff x="5238438" y="4788188"/>
            <a:chExt cx="2806702" cy="904875"/>
          </a:xfrm>
        </p:grpSpPr>
        <p:pic>
          <p:nvPicPr>
            <p:cNvPr id="54279"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38438" y="4788188"/>
              <a:ext cx="9525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7978" y="4890353"/>
              <a:ext cx="781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2"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5503" y="4788188"/>
              <a:ext cx="73963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 name="组合 8"/>
          <p:cNvGrpSpPr/>
          <p:nvPr/>
        </p:nvGrpSpPr>
        <p:grpSpPr>
          <a:xfrm>
            <a:off x="971600" y="5262450"/>
            <a:ext cx="7317014" cy="1073662"/>
            <a:chOff x="971600" y="5262450"/>
            <a:chExt cx="7317014" cy="1073662"/>
          </a:xfrm>
        </p:grpSpPr>
        <p:pic>
          <p:nvPicPr>
            <p:cNvPr id="54281"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54493" y="5262450"/>
              <a:ext cx="8477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3"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3688" y="5322429"/>
              <a:ext cx="13335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4"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1600" y="5322429"/>
              <a:ext cx="8763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5"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30683" y="5265023"/>
              <a:ext cx="881278" cy="90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6"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51736" y="5295787"/>
              <a:ext cx="885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8" name="Picture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46394" y="5322429"/>
              <a:ext cx="8572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9" name="Picture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03644" y="5337446"/>
              <a:ext cx="1084970" cy="9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Oval 19"/>
          <p:cNvSpPr>
            <a:spLocks noChangeArrowheads="1"/>
          </p:cNvSpPr>
          <p:nvPr/>
        </p:nvSpPr>
        <p:spPr bwMode="gray">
          <a:xfrm>
            <a:off x="1503605" y="2013421"/>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27" name="Oval 19"/>
          <p:cNvSpPr>
            <a:spLocks noChangeArrowheads="1"/>
          </p:cNvSpPr>
          <p:nvPr/>
        </p:nvSpPr>
        <p:spPr bwMode="gray">
          <a:xfrm>
            <a:off x="1503604" y="2702324"/>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28" name="Oval 19"/>
          <p:cNvSpPr>
            <a:spLocks noChangeArrowheads="1"/>
          </p:cNvSpPr>
          <p:nvPr/>
        </p:nvSpPr>
        <p:spPr bwMode="gray">
          <a:xfrm>
            <a:off x="1503605" y="3395553"/>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29" name="Oval 19"/>
          <p:cNvSpPr>
            <a:spLocks noChangeArrowheads="1"/>
          </p:cNvSpPr>
          <p:nvPr/>
        </p:nvSpPr>
        <p:spPr bwMode="gray">
          <a:xfrm>
            <a:off x="1503605" y="4064132"/>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
        <p:nvSpPr>
          <p:cNvPr id="30" name="Oval 19"/>
          <p:cNvSpPr>
            <a:spLocks noChangeArrowheads="1"/>
          </p:cNvSpPr>
          <p:nvPr/>
        </p:nvSpPr>
        <p:spPr bwMode="gray">
          <a:xfrm>
            <a:off x="1489085" y="4727017"/>
            <a:ext cx="260083" cy="245252"/>
          </a:xfrm>
          <a:prstGeom prst="ellipse">
            <a:avLst/>
          </a:prstGeom>
          <a:solidFill>
            <a:srgbClr val="FF0000"/>
          </a:solidFill>
          <a:ln>
            <a:solidFill>
              <a:srgbClr val="FF0000"/>
            </a:solidFill>
          </a:ln>
          <a:effectLst>
            <a:innerShdw blurRad="114300">
              <a:prstClr val="black"/>
            </a:innerShdw>
          </a:effectLst>
          <a:extLst/>
        </p:spPr>
        <p:txBody>
          <a:bodyPr wrap="none" anchor="ctr"/>
          <a:lstStyle/>
          <a:p>
            <a:endParaRPr lang="zh-CN" altLang="en-US"/>
          </a:p>
        </p:txBody>
      </p:sp>
    </p:spTree>
    <p:extLst>
      <p:ext uri="{BB962C8B-B14F-4D97-AF65-F5344CB8AC3E}">
        <p14:creationId xmlns:p14="http://schemas.microsoft.com/office/powerpoint/2010/main" val="132049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8"/>
                                        </p:tgtEl>
                                        <p:attrNameLst>
                                          <p:attrName>style.visibility</p:attrName>
                                        </p:attrNameLst>
                                      </p:cBhvr>
                                      <p:to>
                                        <p:strVal val="visible"/>
                                      </p:to>
                                    </p:set>
                                  </p:childTnLst>
                                  <p:subTnLst>
                                    <p:set>
                                      <p:cBhvr override="childStyle">
                                        <p:cTn dur="1" fill="hold" display="0" masterRel="nextClick" afterEffect="1"/>
                                        <p:tgtEl>
                                          <p:spTgt spid="54278"/>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计算机硬件与软件协同工作</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8" name="Text Box 3"/>
          <p:cNvSpPr txBox="1">
            <a:spLocks noChangeArrowheads="1"/>
          </p:cNvSpPr>
          <p:nvPr/>
        </p:nvSpPr>
        <p:spPr bwMode="auto">
          <a:xfrm>
            <a:off x="467544" y="1196752"/>
            <a:ext cx="8153400" cy="3065455"/>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a:solidFill>
                  <a:srgbClr val="800000"/>
                </a:solidFill>
                <a:latin typeface="楷体_GB2312" pitchFamily="49" charset="-122"/>
                <a:ea typeface="楷体_GB2312" pitchFamily="49" charset="-122"/>
                <a:sym typeface="Wingdings 2" pitchFamily="18" charset="2"/>
              </a:rPr>
              <a:t>（</a:t>
            </a:r>
            <a:r>
              <a:rPr lang="en-US" altLang="zh-CN" sz="2400" dirty="0">
                <a:solidFill>
                  <a:srgbClr val="800000"/>
                </a:solidFill>
                <a:latin typeface="楷体_GB2312" pitchFamily="49" charset="-122"/>
                <a:ea typeface="楷体_GB2312" pitchFamily="49" charset="-122"/>
                <a:sym typeface="Wingdings 2" pitchFamily="18" charset="2"/>
              </a:rPr>
              <a:t>1</a:t>
            </a:r>
            <a:r>
              <a:rPr lang="zh-CN" altLang="en-US" sz="2400" dirty="0">
                <a:solidFill>
                  <a:srgbClr val="800000"/>
                </a:solidFill>
                <a:latin typeface="楷体_GB2312" pitchFamily="49" charset="-122"/>
                <a:ea typeface="楷体_GB2312" pitchFamily="49" charset="-122"/>
                <a:sym typeface="Wingdings 2" pitchFamily="18" charset="2"/>
              </a:rPr>
              <a:t>）计算机的</a:t>
            </a:r>
            <a:r>
              <a:rPr lang="en-US" altLang="zh-CN" sz="2400" dirty="0">
                <a:solidFill>
                  <a:srgbClr val="800000"/>
                </a:solidFill>
                <a:latin typeface="楷体_GB2312" pitchFamily="49" charset="-122"/>
                <a:ea typeface="楷体_GB2312" pitchFamily="49" charset="-122"/>
                <a:sym typeface="Wingdings 2" pitchFamily="18" charset="2"/>
              </a:rPr>
              <a:t>CPU</a:t>
            </a:r>
            <a:r>
              <a:rPr lang="zh-CN" altLang="en-US" sz="2400" dirty="0">
                <a:solidFill>
                  <a:srgbClr val="800000"/>
                </a:solidFill>
                <a:latin typeface="楷体_GB2312" pitchFamily="49" charset="-122"/>
                <a:ea typeface="楷体_GB2312" pitchFamily="49" charset="-122"/>
                <a:sym typeface="Wingdings 2" pitchFamily="18" charset="2"/>
              </a:rPr>
              <a:t>是通过执行指令来完成其工作</a:t>
            </a:r>
          </a:p>
          <a:p>
            <a:pPr eaLnBrk="1" hangingPunct="1">
              <a:lnSpc>
                <a:spcPct val="115000"/>
              </a:lnSpc>
            </a:pPr>
            <a:r>
              <a:rPr lang="zh-CN" altLang="en-US" sz="2400" dirty="0" smtClean="0">
                <a:solidFill>
                  <a:schemeClr val="accent1"/>
                </a:solidFill>
                <a:latin typeface="楷体_GB2312" pitchFamily="49" charset="-122"/>
                <a:ea typeface="楷体_GB2312" pitchFamily="49" charset="-122"/>
                <a:sym typeface="Wingdings 2" pitchFamily="18" charset="2"/>
              </a:rPr>
              <a:t>    </a:t>
            </a:r>
            <a:r>
              <a:rPr lang="zh-CN" altLang="en-US" sz="2400" dirty="0" smtClean="0">
                <a:solidFill>
                  <a:schemeClr val="accent4"/>
                </a:solidFill>
                <a:latin typeface="楷体_GB2312" pitchFamily="49" charset="-122"/>
                <a:ea typeface="楷体_GB2312" pitchFamily="49" charset="-122"/>
                <a:sym typeface="Wingdings 2" pitchFamily="18" charset="2"/>
              </a:rPr>
              <a:t>每个</a:t>
            </a:r>
            <a:r>
              <a:rPr lang="zh-CN" altLang="en-US" sz="2400" dirty="0">
                <a:solidFill>
                  <a:schemeClr val="accent4"/>
                </a:solidFill>
                <a:latin typeface="楷体_GB2312" pitchFamily="49" charset="-122"/>
                <a:ea typeface="楷体_GB2312" pitchFamily="49" charset="-122"/>
                <a:sym typeface="Wingdings 2" pitchFamily="18" charset="2"/>
              </a:rPr>
              <a:t>指令操作的实现，都有一个对应的物理电路来支持。指令和物理电路之间的对应关系，是计算机硬件和软件之间最基本的连接关系，也是硬件和软件协同的基础。 </a:t>
            </a:r>
            <a:endParaRPr lang="en-US" altLang="zh-CN" sz="2400" dirty="0" smtClean="0">
              <a:solidFill>
                <a:schemeClr val="accent4"/>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smtClean="0">
                <a:solidFill>
                  <a:schemeClr val="accent4"/>
                </a:solidFill>
                <a:latin typeface="楷体_GB2312" pitchFamily="49" charset="-122"/>
                <a:ea typeface="楷体_GB2312" pitchFamily="49" charset="-122"/>
                <a:sym typeface="Wingdings 2" pitchFamily="18" charset="2"/>
              </a:rPr>
              <a:t>     指令</a:t>
            </a:r>
            <a:r>
              <a:rPr lang="zh-CN" altLang="en-US" sz="2400" dirty="0">
                <a:solidFill>
                  <a:schemeClr val="accent4"/>
                </a:solidFill>
                <a:latin typeface="楷体_GB2312" pitchFamily="49" charset="-122"/>
                <a:ea typeface="楷体_GB2312" pitchFamily="49" charset="-122"/>
                <a:sym typeface="Wingdings 2" pitchFamily="18" charset="2"/>
              </a:rPr>
              <a:t>一般由操作和操作数两部分组成。操作就是由与指令对应的固定的物理电路来完成的，而操作数则是该操作所处理的数据</a:t>
            </a:r>
            <a:r>
              <a:rPr lang="zh-CN" altLang="en-US" sz="2400" dirty="0" smtClean="0">
                <a:solidFill>
                  <a:schemeClr val="accent4"/>
                </a:solidFill>
                <a:latin typeface="楷体_GB2312" pitchFamily="49" charset="-122"/>
                <a:ea typeface="楷体_GB2312" pitchFamily="49" charset="-122"/>
                <a:sym typeface="Wingdings 2" pitchFamily="18" charset="2"/>
              </a:rPr>
              <a:t>。</a:t>
            </a:r>
            <a:endParaRPr lang="zh-CN" altLang="en-US" sz="2400" dirty="0">
              <a:solidFill>
                <a:schemeClr val="accent4"/>
              </a:solidFill>
              <a:latin typeface="楷体_GB2312" pitchFamily="49" charset="-122"/>
              <a:ea typeface="楷体_GB2312" pitchFamily="49" charset="-122"/>
              <a:sym typeface="Wingdings 2" pitchFamily="18" charset="2"/>
            </a:endParaRPr>
          </a:p>
        </p:txBody>
      </p:sp>
      <p:sp>
        <p:nvSpPr>
          <p:cNvPr id="9" name="Text Box 3"/>
          <p:cNvSpPr txBox="1">
            <a:spLocks noChangeArrowheads="1"/>
          </p:cNvSpPr>
          <p:nvPr/>
        </p:nvSpPr>
        <p:spPr bwMode="auto">
          <a:xfrm>
            <a:off x="477888" y="4279969"/>
            <a:ext cx="8153400" cy="2215991"/>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a:t>
            </a:r>
            <a:r>
              <a:rPr lang="en-US" altLang="zh-CN" sz="2400" dirty="0" smtClean="0">
                <a:solidFill>
                  <a:srgbClr val="800000"/>
                </a:solidFill>
                <a:latin typeface="楷体_GB2312" pitchFamily="49" charset="-122"/>
                <a:ea typeface="楷体_GB2312" pitchFamily="49" charset="-122"/>
                <a:sym typeface="Wingdings 2" pitchFamily="18" charset="2"/>
              </a:rPr>
              <a:t>2</a:t>
            </a:r>
            <a:r>
              <a:rPr lang="zh-CN" altLang="en-US" sz="2400" dirty="0" smtClean="0">
                <a:solidFill>
                  <a:srgbClr val="800000"/>
                </a:solidFill>
                <a:latin typeface="楷体_GB2312" pitchFamily="49" charset="-122"/>
                <a:ea typeface="楷体_GB2312" pitchFamily="49" charset="-122"/>
                <a:sym typeface="Wingdings 2" pitchFamily="18" charset="2"/>
              </a:rPr>
              <a:t>）</a:t>
            </a:r>
            <a:r>
              <a:rPr lang="zh-CN" altLang="en-US" sz="2400" dirty="0">
                <a:solidFill>
                  <a:srgbClr val="800000"/>
                </a:solidFill>
                <a:latin typeface="楷体_GB2312" pitchFamily="49" charset="-122"/>
                <a:ea typeface="楷体_GB2312" pitchFamily="49" charset="-122"/>
                <a:sym typeface="Wingdings 2" pitchFamily="18" charset="2"/>
              </a:rPr>
              <a:t>计算机程序就是为完成某种特定工作而实现的、由一系列计算机指令构成的</a:t>
            </a:r>
            <a:r>
              <a:rPr lang="zh-CN" altLang="en-US" sz="2400" dirty="0" smtClean="0">
                <a:solidFill>
                  <a:srgbClr val="800000"/>
                </a:solidFill>
                <a:latin typeface="楷体_GB2312" pitchFamily="49" charset="-122"/>
                <a:ea typeface="楷体_GB2312" pitchFamily="49" charset="-122"/>
                <a:sym typeface="Wingdings 2" pitchFamily="18" charset="2"/>
              </a:rPr>
              <a:t>序列。</a:t>
            </a:r>
            <a:endParaRPr lang="en-US" altLang="zh-CN" sz="2400" dirty="0" smtClean="0">
              <a:solidFill>
                <a:srgbClr val="800000"/>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smtClean="0">
                <a:solidFill>
                  <a:schemeClr val="accent1"/>
                </a:solidFill>
                <a:latin typeface="楷体_GB2312" pitchFamily="49" charset="-122"/>
                <a:ea typeface="楷体_GB2312" pitchFamily="49" charset="-122"/>
                <a:sym typeface="Wingdings 2" pitchFamily="18" charset="2"/>
              </a:rPr>
              <a:t>    </a:t>
            </a:r>
            <a:r>
              <a:rPr lang="zh-CN" altLang="en-US" sz="2400" dirty="0" smtClean="0">
                <a:solidFill>
                  <a:schemeClr val="accent4"/>
                </a:solidFill>
                <a:latin typeface="楷体_GB2312" pitchFamily="49" charset="-122"/>
                <a:ea typeface="楷体_GB2312" pitchFamily="49" charset="-122"/>
                <a:sym typeface="Wingdings 2" pitchFamily="18" charset="2"/>
              </a:rPr>
              <a:t>指令</a:t>
            </a:r>
            <a:r>
              <a:rPr lang="zh-CN" altLang="en-US" sz="2400" dirty="0">
                <a:solidFill>
                  <a:schemeClr val="accent4"/>
                </a:solidFill>
                <a:latin typeface="楷体_GB2312" pitchFamily="49" charset="-122"/>
                <a:ea typeface="楷体_GB2312" pitchFamily="49" charset="-122"/>
                <a:sym typeface="Wingdings 2" pitchFamily="18" charset="2"/>
              </a:rPr>
              <a:t>的操作数并不指具体的数据，而是数据在主存储器中的存放位置（地址）。</a:t>
            </a:r>
            <a:r>
              <a:rPr lang="en-US" altLang="zh-CN" sz="2400" dirty="0">
                <a:solidFill>
                  <a:schemeClr val="accent4"/>
                </a:solidFill>
                <a:latin typeface="楷体_GB2312" pitchFamily="49" charset="-122"/>
                <a:ea typeface="楷体_GB2312" pitchFamily="49" charset="-122"/>
                <a:sym typeface="Wingdings 2" pitchFamily="18" charset="2"/>
              </a:rPr>
              <a:t>CPU</a:t>
            </a:r>
            <a:r>
              <a:rPr lang="zh-CN" altLang="en-US" sz="2400" dirty="0">
                <a:solidFill>
                  <a:schemeClr val="accent4"/>
                </a:solidFill>
                <a:latin typeface="楷体_GB2312" pitchFamily="49" charset="-122"/>
                <a:ea typeface="楷体_GB2312" pitchFamily="49" charset="-122"/>
                <a:sym typeface="Wingdings 2" pitchFamily="18" charset="2"/>
              </a:rPr>
              <a:t>在执行执行指令时，按照数据在主存储器中的位置，从主存储器中取得指令操作数。</a:t>
            </a:r>
          </a:p>
        </p:txBody>
      </p:sp>
    </p:spTree>
    <p:extLst>
      <p:ext uri="{BB962C8B-B14F-4D97-AF65-F5344CB8AC3E}">
        <p14:creationId xmlns:p14="http://schemas.microsoft.com/office/powerpoint/2010/main" val="312970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outVertical)">
                                      <p:cBhvr>
                                        <p:cTn id="11" dur="500"/>
                                        <p:tgtEl>
                                          <p:spTgt spid="8">
                                            <p:txEl>
                                              <p:pRg st="1" end="1"/>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arn(outVertical)">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arn(outVertical)">
                                      <p:cBhvr>
                                        <p:cTn id="20" dur="500"/>
                                        <p:tgtEl>
                                          <p:spTgt spid="9">
                                            <p:txEl>
                                              <p:pRg st="0" end="0"/>
                                            </p:txEl>
                                          </p:spTgt>
                                        </p:tgtEl>
                                      </p:cBhvr>
                                    </p:animEffect>
                                  </p:childTnLst>
                                </p:cTn>
                              </p:par>
                            </p:childTnLst>
                          </p:cTn>
                        </p:par>
                        <p:par>
                          <p:cTn id="21" fill="hold">
                            <p:stCondLst>
                              <p:cond delay="500"/>
                            </p:stCondLst>
                            <p:childTnLst>
                              <p:par>
                                <p:cTn id="22" presetID="16" presetClass="entr" presetSubtype="37" fill="hold" grpId="0" nodeType="after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barn(outVertical)">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9"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latin typeface="微软雅黑" panose="020B0503020204020204" pitchFamily="34" charset="-122"/>
                <a:ea typeface="微软雅黑" panose="020B0503020204020204" pitchFamily="34" charset="-122"/>
              </a:rPr>
              <a:t>学  习  目  标</a:t>
            </a:r>
            <a:endParaRPr lang="zh-CN" altLang="en-US" dirty="0">
              <a:solidFill>
                <a:schemeClr val="accent1"/>
              </a:solidFill>
            </a:endParaRPr>
          </a:p>
        </p:txBody>
      </p:sp>
      <p:sp>
        <p:nvSpPr>
          <p:cNvPr id="3" name="内容占位符 2"/>
          <p:cNvSpPr>
            <a:spLocks noGrp="1"/>
          </p:cNvSpPr>
          <p:nvPr>
            <p:ph idx="1"/>
          </p:nvPr>
        </p:nvSpPr>
        <p:spPr/>
        <p:txBody>
          <a:bodyPr/>
          <a:lstStyle/>
          <a:p>
            <a:r>
              <a:rPr lang="zh-CN" altLang="en-US" dirty="0"/>
              <a:t>了解计算机的发展</a:t>
            </a:r>
          </a:p>
          <a:p>
            <a:r>
              <a:rPr lang="zh-CN" altLang="en-US" dirty="0" smtClean="0"/>
              <a:t>熟悉</a:t>
            </a:r>
            <a:r>
              <a:rPr lang="zh-CN" altLang="en-US" dirty="0"/>
              <a:t>计算机软、硬件系统及工作原理</a:t>
            </a:r>
          </a:p>
          <a:p>
            <a:r>
              <a:rPr lang="zh-CN" altLang="en-US" dirty="0"/>
              <a:t>掌握不同进位计数制之间的相互转换</a:t>
            </a:r>
          </a:p>
          <a:p>
            <a:r>
              <a:rPr lang="zh-CN" altLang="en-US" dirty="0"/>
              <a:t>理解数据在计算机中的表示</a:t>
            </a:r>
          </a:p>
          <a:p>
            <a:r>
              <a:rPr lang="zh-CN" altLang="en-US" dirty="0" smtClean="0"/>
              <a:t>了解计算机程序定义</a:t>
            </a:r>
            <a:r>
              <a:rPr lang="zh-CN" altLang="en-US" dirty="0"/>
              <a:t>和特性</a:t>
            </a:r>
          </a:p>
          <a:p>
            <a:r>
              <a:rPr lang="zh-CN" altLang="en-US" dirty="0" smtClean="0"/>
              <a:t>掌握基本的算法设计方法</a:t>
            </a:r>
            <a:endParaRPr lang="zh-CN" altLang="en-US"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计算机硬件与软件协同工作</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8" name="Text Box 3"/>
          <p:cNvSpPr txBox="1">
            <a:spLocks noChangeArrowheads="1"/>
          </p:cNvSpPr>
          <p:nvPr/>
        </p:nvSpPr>
        <p:spPr bwMode="auto">
          <a:xfrm>
            <a:off x="466056" y="3335784"/>
            <a:ext cx="8153400" cy="2569934"/>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800" dirty="0" smtClean="0">
                <a:solidFill>
                  <a:srgbClr val="800000"/>
                </a:solidFill>
                <a:latin typeface="楷体_GB2312" pitchFamily="49" charset="-122"/>
                <a:ea typeface="楷体_GB2312" pitchFamily="49" charset="-122"/>
                <a:sym typeface="Wingdings 2" pitchFamily="18" charset="2"/>
              </a:rPr>
              <a:t>（</a:t>
            </a:r>
            <a:r>
              <a:rPr lang="en-US" altLang="zh-CN" sz="2800" dirty="0" smtClean="0">
                <a:solidFill>
                  <a:srgbClr val="800000"/>
                </a:solidFill>
                <a:latin typeface="楷体_GB2312" pitchFamily="49" charset="-122"/>
                <a:ea typeface="楷体_GB2312" pitchFamily="49" charset="-122"/>
                <a:sym typeface="Wingdings 2" pitchFamily="18" charset="2"/>
              </a:rPr>
              <a:t>4</a:t>
            </a:r>
            <a:r>
              <a:rPr lang="zh-CN" altLang="en-US" sz="2800" dirty="0">
                <a:solidFill>
                  <a:srgbClr val="800000"/>
                </a:solidFill>
                <a:latin typeface="楷体_GB2312" pitchFamily="49" charset="-122"/>
                <a:ea typeface="楷体_GB2312" pitchFamily="49" charset="-122"/>
                <a:sym typeface="Wingdings 2" pitchFamily="18" charset="2"/>
              </a:rPr>
              <a:t>）</a:t>
            </a:r>
            <a:r>
              <a:rPr lang="zh-CN" altLang="en-US" sz="2800" dirty="0" smtClean="0">
                <a:solidFill>
                  <a:srgbClr val="800000"/>
                </a:solidFill>
                <a:latin typeface="楷体_GB2312" pitchFamily="49" charset="-122"/>
                <a:ea typeface="楷体_GB2312" pitchFamily="49" charset="-122"/>
                <a:sym typeface="Wingdings 2" pitchFamily="18" charset="2"/>
              </a:rPr>
              <a:t>冯诺依曼原理</a:t>
            </a:r>
            <a:endParaRPr lang="zh-CN" altLang="en-US" sz="2800" dirty="0">
              <a:solidFill>
                <a:srgbClr val="800000"/>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800" dirty="0" smtClean="0">
                <a:solidFill>
                  <a:schemeClr val="accent1"/>
                </a:solidFill>
                <a:latin typeface="楷体_GB2312" pitchFamily="49" charset="-122"/>
                <a:ea typeface="楷体_GB2312" pitchFamily="49" charset="-122"/>
                <a:sym typeface="Wingdings 2" pitchFamily="18" charset="2"/>
              </a:rPr>
              <a:t>     </a:t>
            </a:r>
            <a:r>
              <a:rPr lang="zh-CN" altLang="en-US" sz="2800" dirty="0" smtClean="0">
                <a:solidFill>
                  <a:schemeClr val="accent4"/>
                </a:solidFill>
                <a:latin typeface="楷体_GB2312" pitchFamily="49" charset="-122"/>
                <a:ea typeface="楷体_GB2312" pitchFamily="49" charset="-122"/>
                <a:sym typeface="Wingdings 2" pitchFamily="18" charset="2"/>
              </a:rPr>
              <a:t>按照</a:t>
            </a:r>
            <a:r>
              <a:rPr lang="zh-CN" altLang="en-US" sz="2800" dirty="0">
                <a:solidFill>
                  <a:schemeClr val="accent4"/>
                </a:solidFill>
                <a:latin typeface="楷体_GB2312" pitchFamily="49" charset="-122"/>
                <a:ea typeface="楷体_GB2312" pitchFamily="49" charset="-122"/>
                <a:sym typeface="Wingdings 2" pitchFamily="18" charset="2"/>
              </a:rPr>
              <a:t>冯诺依曼的“存储程序”原理，程序与数据都是预先存入存储设备中。工作时，</a:t>
            </a:r>
            <a:r>
              <a:rPr lang="en-US" altLang="zh-CN" sz="2800" dirty="0">
                <a:solidFill>
                  <a:schemeClr val="accent4"/>
                </a:solidFill>
                <a:latin typeface="楷体_GB2312" pitchFamily="49" charset="-122"/>
                <a:ea typeface="楷体_GB2312" pitchFamily="49" charset="-122"/>
                <a:sym typeface="Wingdings 2" pitchFamily="18" charset="2"/>
              </a:rPr>
              <a:t>CPU</a:t>
            </a:r>
            <a:r>
              <a:rPr lang="zh-CN" altLang="en-US" sz="2800" dirty="0">
                <a:solidFill>
                  <a:schemeClr val="accent4"/>
                </a:solidFill>
                <a:latin typeface="楷体_GB2312" pitchFamily="49" charset="-122"/>
                <a:ea typeface="楷体_GB2312" pitchFamily="49" charset="-122"/>
                <a:sym typeface="Wingdings 2" pitchFamily="18" charset="2"/>
              </a:rPr>
              <a:t>自动、顺序地从存储设备中取出指令及其操作数，高速的运行，并最终得到处理结果</a:t>
            </a:r>
            <a:r>
              <a:rPr lang="zh-CN" altLang="en-US" sz="2800" dirty="0" smtClean="0">
                <a:solidFill>
                  <a:schemeClr val="accent4"/>
                </a:solidFill>
                <a:latin typeface="楷体_GB2312" pitchFamily="49" charset="-122"/>
                <a:ea typeface="楷体_GB2312" pitchFamily="49" charset="-122"/>
                <a:sym typeface="Wingdings 2" pitchFamily="18" charset="2"/>
              </a:rPr>
              <a:t>。</a:t>
            </a:r>
            <a:endParaRPr lang="zh-CN" altLang="en-US" sz="2800" dirty="0">
              <a:solidFill>
                <a:schemeClr val="accent4"/>
              </a:solidFill>
              <a:latin typeface="楷体_GB2312" pitchFamily="49" charset="-122"/>
              <a:ea typeface="楷体_GB2312" pitchFamily="49" charset="-122"/>
              <a:sym typeface="Wingdings 2" pitchFamily="18" charset="2"/>
            </a:endParaRPr>
          </a:p>
        </p:txBody>
      </p:sp>
      <p:sp>
        <p:nvSpPr>
          <p:cNvPr id="9" name="Text Box 8"/>
          <p:cNvSpPr txBox="1">
            <a:spLocks noChangeArrowheads="1"/>
          </p:cNvSpPr>
          <p:nvPr/>
        </p:nvSpPr>
        <p:spPr bwMode="auto">
          <a:xfrm>
            <a:off x="466056" y="1412776"/>
            <a:ext cx="8153400" cy="1020087"/>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800" dirty="0" smtClean="0">
                <a:solidFill>
                  <a:srgbClr val="800000"/>
                </a:solidFill>
                <a:latin typeface="楷体_GB2312" pitchFamily="49" charset="-122"/>
                <a:ea typeface="楷体_GB2312" pitchFamily="49" charset="-122"/>
                <a:sym typeface="Wingdings 2" pitchFamily="18" charset="2"/>
              </a:rPr>
              <a:t>（</a:t>
            </a:r>
            <a:r>
              <a:rPr lang="en-US" altLang="zh-CN" sz="2800" dirty="0" smtClean="0">
                <a:solidFill>
                  <a:srgbClr val="800000"/>
                </a:solidFill>
                <a:latin typeface="楷体_GB2312" pitchFamily="49" charset="-122"/>
                <a:ea typeface="楷体_GB2312" pitchFamily="49" charset="-122"/>
                <a:sym typeface="Wingdings 2" pitchFamily="18" charset="2"/>
              </a:rPr>
              <a:t>3</a:t>
            </a:r>
            <a:r>
              <a:rPr lang="zh-CN" altLang="en-US" sz="2800" dirty="0" smtClean="0">
                <a:solidFill>
                  <a:srgbClr val="800000"/>
                </a:solidFill>
                <a:latin typeface="楷体_GB2312" pitchFamily="49" charset="-122"/>
                <a:ea typeface="楷体_GB2312" pitchFamily="49" charset="-122"/>
                <a:sym typeface="Wingdings 2" pitchFamily="18" charset="2"/>
              </a:rPr>
              <a:t>）软件指</a:t>
            </a:r>
            <a:r>
              <a:rPr lang="zh-CN" altLang="en-US" sz="2800" dirty="0">
                <a:solidFill>
                  <a:srgbClr val="800000"/>
                </a:solidFill>
                <a:latin typeface="楷体_GB2312" pitchFamily="49" charset="-122"/>
                <a:ea typeface="楷体_GB2312" pitchFamily="49" charset="-122"/>
                <a:sym typeface="Wingdings 2" pitchFamily="18" charset="2"/>
              </a:rPr>
              <a:t>的就是人们通过程序设计语言设计得到的计算机程序（指令序列）和程序所操作的数据</a:t>
            </a:r>
            <a:r>
              <a:rPr lang="zh-CN" altLang="en-US" sz="2800" dirty="0" smtClean="0">
                <a:solidFill>
                  <a:srgbClr val="800000"/>
                </a:solidFill>
                <a:latin typeface="楷体_GB2312" pitchFamily="49" charset="-122"/>
                <a:ea typeface="楷体_GB2312" pitchFamily="49" charset="-122"/>
                <a:sym typeface="Wingdings 2" pitchFamily="18" charset="2"/>
              </a:rPr>
              <a:t>。</a:t>
            </a:r>
            <a:endParaRPr lang="zh-CN" altLang="en-US" sz="2800" dirty="0">
              <a:solidFill>
                <a:srgbClr val="800000"/>
              </a:solidFill>
              <a:latin typeface="楷体_GB2312" pitchFamily="49" charset="-122"/>
              <a:ea typeface="楷体_GB2312" pitchFamily="49" charset="-122"/>
              <a:sym typeface="Wingdings 2" pitchFamily="18" charset="2"/>
            </a:endParaRPr>
          </a:p>
        </p:txBody>
      </p:sp>
    </p:spTree>
    <p:extLst>
      <p:ext uri="{BB962C8B-B14F-4D97-AF65-F5344CB8AC3E}">
        <p14:creationId xmlns:p14="http://schemas.microsoft.com/office/powerpoint/2010/main" val="401284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outVertical)">
                                      <p:cBhvr>
                                        <p:cTn id="12" dur="500"/>
                                        <p:tgtEl>
                                          <p:spTgt spid="8">
                                            <p:txEl>
                                              <p:pRg st="0" end="0"/>
                                            </p:txEl>
                                          </p:spTgt>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barn(outVertical)">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9" grpId="0" build="p"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计算机硬件与软件协同工作</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5" name="图片 4" descr="14.jpg"/>
          <p:cNvPicPr/>
          <p:nvPr/>
        </p:nvPicPr>
        <p:blipFill>
          <a:blip r:embed="rId3" cstate="print"/>
          <a:stretch>
            <a:fillRect/>
          </a:stretch>
        </p:blipFill>
        <p:spPr>
          <a:xfrm>
            <a:off x="1259632" y="1340768"/>
            <a:ext cx="5544616" cy="3528391"/>
          </a:xfrm>
          <a:prstGeom prst="rect">
            <a:avLst/>
          </a:prstGeom>
        </p:spPr>
      </p:pic>
      <p:grpSp>
        <p:nvGrpSpPr>
          <p:cNvPr id="3" name="组合 2"/>
          <p:cNvGrpSpPr/>
          <p:nvPr/>
        </p:nvGrpSpPr>
        <p:grpSpPr>
          <a:xfrm>
            <a:off x="4647890" y="4149080"/>
            <a:ext cx="642938" cy="642938"/>
            <a:chOff x="4067175" y="2060575"/>
            <a:chExt cx="642938" cy="642938"/>
          </a:xfrm>
        </p:grpSpPr>
        <p:sp>
          <p:nvSpPr>
            <p:cNvPr id="12" name="Oval 19"/>
            <p:cNvSpPr>
              <a:spLocks noChangeArrowheads="1"/>
            </p:cNvSpPr>
            <p:nvPr/>
          </p:nvSpPr>
          <p:spPr bwMode="gray">
            <a:xfrm>
              <a:off x="4067175" y="2060575"/>
              <a:ext cx="642938" cy="64293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3" name="Oval 20"/>
            <p:cNvSpPr>
              <a:spLocks noChangeArrowheads="1"/>
            </p:cNvSpPr>
            <p:nvPr/>
          </p:nvSpPr>
          <p:spPr bwMode="gray">
            <a:xfrm>
              <a:off x="4073525" y="2065338"/>
              <a:ext cx="622300" cy="62230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 name="Oval 21"/>
            <p:cNvSpPr>
              <a:spLocks noChangeArrowheads="1"/>
            </p:cNvSpPr>
            <p:nvPr/>
          </p:nvSpPr>
          <p:spPr bwMode="gray">
            <a:xfrm>
              <a:off x="4081463" y="2068513"/>
              <a:ext cx="608012" cy="60801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Oval 22"/>
            <p:cNvSpPr>
              <a:spLocks noChangeArrowheads="1"/>
            </p:cNvSpPr>
            <p:nvPr/>
          </p:nvSpPr>
          <p:spPr bwMode="gray">
            <a:xfrm>
              <a:off x="4087813" y="2074863"/>
              <a:ext cx="577850" cy="56673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Oval 23"/>
            <p:cNvSpPr>
              <a:spLocks noChangeArrowheads="1"/>
            </p:cNvSpPr>
            <p:nvPr/>
          </p:nvSpPr>
          <p:spPr bwMode="gray">
            <a:xfrm>
              <a:off x="4122738" y="2090738"/>
              <a:ext cx="512762" cy="46037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Text Box 24"/>
            <p:cNvSpPr txBox="1">
              <a:spLocks noChangeArrowheads="1"/>
            </p:cNvSpPr>
            <p:nvPr/>
          </p:nvSpPr>
          <p:spPr bwMode="gray">
            <a:xfrm>
              <a:off x="4205288" y="21526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smtClean="0">
                  <a:solidFill>
                    <a:srgbClr val="000000"/>
                  </a:solidFill>
                  <a:ea typeface="宋体" charset="-122"/>
                </a:rPr>
                <a:t>1</a:t>
              </a:r>
              <a:endParaRPr lang="en-US" altLang="zh-CN" dirty="0">
                <a:ea typeface="宋体" charset="-122"/>
              </a:endParaRPr>
            </a:p>
          </p:txBody>
        </p:sp>
      </p:grpSp>
      <p:grpSp>
        <p:nvGrpSpPr>
          <p:cNvPr id="24" name="组合 23"/>
          <p:cNvGrpSpPr/>
          <p:nvPr/>
        </p:nvGrpSpPr>
        <p:grpSpPr>
          <a:xfrm>
            <a:off x="4332771" y="1392617"/>
            <a:ext cx="642938" cy="642938"/>
            <a:chOff x="4067175" y="2060575"/>
            <a:chExt cx="642938" cy="642938"/>
          </a:xfrm>
        </p:grpSpPr>
        <p:sp>
          <p:nvSpPr>
            <p:cNvPr id="25" name="Oval 19"/>
            <p:cNvSpPr>
              <a:spLocks noChangeArrowheads="1"/>
            </p:cNvSpPr>
            <p:nvPr/>
          </p:nvSpPr>
          <p:spPr bwMode="gray">
            <a:xfrm>
              <a:off x="4067175" y="2060575"/>
              <a:ext cx="642938" cy="64293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 name="Oval 20"/>
            <p:cNvSpPr>
              <a:spLocks noChangeArrowheads="1"/>
            </p:cNvSpPr>
            <p:nvPr/>
          </p:nvSpPr>
          <p:spPr bwMode="gray">
            <a:xfrm>
              <a:off x="4073525" y="2065338"/>
              <a:ext cx="622300" cy="62230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7" name="Oval 21"/>
            <p:cNvSpPr>
              <a:spLocks noChangeArrowheads="1"/>
            </p:cNvSpPr>
            <p:nvPr/>
          </p:nvSpPr>
          <p:spPr bwMode="gray">
            <a:xfrm>
              <a:off x="4081463" y="2068513"/>
              <a:ext cx="608012" cy="60801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8" name="Oval 22"/>
            <p:cNvSpPr>
              <a:spLocks noChangeArrowheads="1"/>
            </p:cNvSpPr>
            <p:nvPr/>
          </p:nvSpPr>
          <p:spPr bwMode="gray">
            <a:xfrm>
              <a:off x="4087813" y="2074863"/>
              <a:ext cx="577850" cy="56673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9" name="Oval 23"/>
            <p:cNvSpPr>
              <a:spLocks noChangeArrowheads="1"/>
            </p:cNvSpPr>
            <p:nvPr/>
          </p:nvSpPr>
          <p:spPr bwMode="gray">
            <a:xfrm>
              <a:off x="4122738" y="2090738"/>
              <a:ext cx="512762" cy="46037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0" name="Text Box 24"/>
            <p:cNvSpPr txBox="1">
              <a:spLocks noChangeArrowheads="1"/>
            </p:cNvSpPr>
            <p:nvPr/>
          </p:nvSpPr>
          <p:spPr bwMode="gray">
            <a:xfrm>
              <a:off x="4204200" y="2152650"/>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rgbClr val="000000"/>
                  </a:solidFill>
                  <a:ea typeface="宋体" charset="-122"/>
                </a:rPr>
                <a:t>2</a:t>
              </a:r>
              <a:endParaRPr lang="en-US" altLang="zh-CN" dirty="0">
                <a:ea typeface="宋体" charset="-122"/>
              </a:endParaRPr>
            </a:p>
          </p:txBody>
        </p:sp>
      </p:grpSp>
      <p:grpSp>
        <p:nvGrpSpPr>
          <p:cNvPr id="31" name="组合 30"/>
          <p:cNvGrpSpPr/>
          <p:nvPr/>
        </p:nvGrpSpPr>
        <p:grpSpPr>
          <a:xfrm>
            <a:off x="4690193" y="2996952"/>
            <a:ext cx="642938" cy="642938"/>
            <a:chOff x="4067175" y="2060575"/>
            <a:chExt cx="642938" cy="642938"/>
          </a:xfrm>
        </p:grpSpPr>
        <p:sp>
          <p:nvSpPr>
            <p:cNvPr id="32" name="Oval 19"/>
            <p:cNvSpPr>
              <a:spLocks noChangeArrowheads="1"/>
            </p:cNvSpPr>
            <p:nvPr/>
          </p:nvSpPr>
          <p:spPr bwMode="gray">
            <a:xfrm>
              <a:off x="4067175" y="2060575"/>
              <a:ext cx="642938" cy="64293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33" name="Oval 20"/>
            <p:cNvSpPr>
              <a:spLocks noChangeArrowheads="1"/>
            </p:cNvSpPr>
            <p:nvPr/>
          </p:nvSpPr>
          <p:spPr bwMode="gray">
            <a:xfrm>
              <a:off x="4073525" y="2065338"/>
              <a:ext cx="622300" cy="62230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4" name="Oval 21"/>
            <p:cNvSpPr>
              <a:spLocks noChangeArrowheads="1"/>
            </p:cNvSpPr>
            <p:nvPr/>
          </p:nvSpPr>
          <p:spPr bwMode="gray">
            <a:xfrm>
              <a:off x="4081463" y="2068513"/>
              <a:ext cx="608012" cy="60801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5" name="Oval 22"/>
            <p:cNvSpPr>
              <a:spLocks noChangeArrowheads="1"/>
            </p:cNvSpPr>
            <p:nvPr/>
          </p:nvSpPr>
          <p:spPr bwMode="gray">
            <a:xfrm>
              <a:off x="4087813" y="2074863"/>
              <a:ext cx="577850" cy="56673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6" name="Oval 23"/>
            <p:cNvSpPr>
              <a:spLocks noChangeArrowheads="1"/>
            </p:cNvSpPr>
            <p:nvPr/>
          </p:nvSpPr>
          <p:spPr bwMode="gray">
            <a:xfrm>
              <a:off x="4122738" y="2090738"/>
              <a:ext cx="512762" cy="46037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7" name="Text Box 24"/>
            <p:cNvSpPr txBox="1">
              <a:spLocks noChangeArrowheads="1"/>
            </p:cNvSpPr>
            <p:nvPr/>
          </p:nvSpPr>
          <p:spPr bwMode="gray">
            <a:xfrm>
              <a:off x="4205288" y="21526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smtClean="0">
                  <a:solidFill>
                    <a:srgbClr val="000000"/>
                  </a:solidFill>
                  <a:ea typeface="宋体" charset="-122"/>
                </a:rPr>
                <a:t>3</a:t>
              </a:r>
              <a:endParaRPr lang="en-US" altLang="zh-CN" dirty="0">
                <a:ea typeface="宋体" charset="-122"/>
              </a:endParaRPr>
            </a:p>
          </p:txBody>
        </p:sp>
      </p:grpSp>
      <p:grpSp>
        <p:nvGrpSpPr>
          <p:cNvPr id="38" name="组合 37"/>
          <p:cNvGrpSpPr/>
          <p:nvPr/>
        </p:nvGrpSpPr>
        <p:grpSpPr>
          <a:xfrm>
            <a:off x="827584" y="1624888"/>
            <a:ext cx="642938" cy="642938"/>
            <a:chOff x="4067175" y="2060575"/>
            <a:chExt cx="642938" cy="642938"/>
          </a:xfrm>
        </p:grpSpPr>
        <p:sp>
          <p:nvSpPr>
            <p:cNvPr id="39" name="Oval 19"/>
            <p:cNvSpPr>
              <a:spLocks noChangeArrowheads="1"/>
            </p:cNvSpPr>
            <p:nvPr/>
          </p:nvSpPr>
          <p:spPr bwMode="gray">
            <a:xfrm>
              <a:off x="4067175" y="2060575"/>
              <a:ext cx="642938" cy="64293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40" name="Oval 20"/>
            <p:cNvSpPr>
              <a:spLocks noChangeArrowheads="1"/>
            </p:cNvSpPr>
            <p:nvPr/>
          </p:nvSpPr>
          <p:spPr bwMode="gray">
            <a:xfrm>
              <a:off x="4073525" y="2065338"/>
              <a:ext cx="622300" cy="62230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1" name="Oval 21"/>
            <p:cNvSpPr>
              <a:spLocks noChangeArrowheads="1"/>
            </p:cNvSpPr>
            <p:nvPr/>
          </p:nvSpPr>
          <p:spPr bwMode="gray">
            <a:xfrm>
              <a:off x="4081463" y="2068513"/>
              <a:ext cx="608012" cy="60801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2" name="Oval 22"/>
            <p:cNvSpPr>
              <a:spLocks noChangeArrowheads="1"/>
            </p:cNvSpPr>
            <p:nvPr/>
          </p:nvSpPr>
          <p:spPr bwMode="gray">
            <a:xfrm>
              <a:off x="4087813" y="2074863"/>
              <a:ext cx="577850" cy="56673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 name="Oval 23"/>
            <p:cNvSpPr>
              <a:spLocks noChangeArrowheads="1"/>
            </p:cNvSpPr>
            <p:nvPr/>
          </p:nvSpPr>
          <p:spPr bwMode="gray">
            <a:xfrm>
              <a:off x="4122738" y="2090738"/>
              <a:ext cx="512762" cy="46037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4" name="Text Box 24"/>
            <p:cNvSpPr txBox="1">
              <a:spLocks noChangeArrowheads="1"/>
            </p:cNvSpPr>
            <p:nvPr/>
          </p:nvSpPr>
          <p:spPr bwMode="gray">
            <a:xfrm>
              <a:off x="4205288" y="21526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smtClean="0">
                  <a:solidFill>
                    <a:srgbClr val="000000"/>
                  </a:solidFill>
                  <a:ea typeface="宋体" charset="-122"/>
                </a:rPr>
                <a:t>4</a:t>
              </a:r>
              <a:endParaRPr lang="en-US" altLang="zh-CN" dirty="0">
                <a:ea typeface="宋体" charset="-122"/>
              </a:endParaRPr>
            </a:p>
          </p:txBody>
        </p:sp>
      </p:grpSp>
      <p:grpSp>
        <p:nvGrpSpPr>
          <p:cNvPr id="45" name="组合 44"/>
          <p:cNvGrpSpPr/>
          <p:nvPr/>
        </p:nvGrpSpPr>
        <p:grpSpPr>
          <a:xfrm>
            <a:off x="6626246" y="1454361"/>
            <a:ext cx="642938" cy="642938"/>
            <a:chOff x="4067175" y="2060575"/>
            <a:chExt cx="642938" cy="642938"/>
          </a:xfrm>
        </p:grpSpPr>
        <p:sp>
          <p:nvSpPr>
            <p:cNvPr id="46" name="Oval 19"/>
            <p:cNvSpPr>
              <a:spLocks noChangeArrowheads="1"/>
            </p:cNvSpPr>
            <p:nvPr/>
          </p:nvSpPr>
          <p:spPr bwMode="gray">
            <a:xfrm>
              <a:off x="4067175" y="2060575"/>
              <a:ext cx="642938" cy="64293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47" name="Oval 20"/>
            <p:cNvSpPr>
              <a:spLocks noChangeArrowheads="1"/>
            </p:cNvSpPr>
            <p:nvPr/>
          </p:nvSpPr>
          <p:spPr bwMode="gray">
            <a:xfrm>
              <a:off x="4073525" y="2065338"/>
              <a:ext cx="622300" cy="62230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8" name="Oval 21"/>
            <p:cNvSpPr>
              <a:spLocks noChangeArrowheads="1"/>
            </p:cNvSpPr>
            <p:nvPr/>
          </p:nvSpPr>
          <p:spPr bwMode="gray">
            <a:xfrm>
              <a:off x="4081463" y="2068513"/>
              <a:ext cx="608012" cy="60801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 name="Oval 22"/>
            <p:cNvSpPr>
              <a:spLocks noChangeArrowheads="1"/>
            </p:cNvSpPr>
            <p:nvPr/>
          </p:nvSpPr>
          <p:spPr bwMode="gray">
            <a:xfrm>
              <a:off x="4087813" y="2074863"/>
              <a:ext cx="577850" cy="56673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 name="Oval 23"/>
            <p:cNvSpPr>
              <a:spLocks noChangeArrowheads="1"/>
            </p:cNvSpPr>
            <p:nvPr/>
          </p:nvSpPr>
          <p:spPr bwMode="gray">
            <a:xfrm>
              <a:off x="4122738" y="2090738"/>
              <a:ext cx="512762" cy="46037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1" name="Text Box 24"/>
            <p:cNvSpPr txBox="1">
              <a:spLocks noChangeArrowheads="1"/>
            </p:cNvSpPr>
            <p:nvPr/>
          </p:nvSpPr>
          <p:spPr bwMode="gray">
            <a:xfrm>
              <a:off x="4205288" y="21526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smtClean="0">
                  <a:solidFill>
                    <a:srgbClr val="000000"/>
                  </a:solidFill>
                  <a:ea typeface="宋体" charset="-122"/>
                </a:rPr>
                <a:t>5</a:t>
              </a:r>
              <a:endParaRPr lang="en-US" altLang="zh-CN" dirty="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计算机程序设计与算法基础</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AutoShape 3"/>
          <p:cNvSpPr>
            <a:spLocks noChangeArrowheads="1"/>
          </p:cNvSpPr>
          <p:nvPr/>
        </p:nvSpPr>
        <p:spPr bwMode="gray">
          <a:xfrm>
            <a:off x="2667000" y="1561728"/>
            <a:ext cx="4343400"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 name="AutoShape 4"/>
          <p:cNvSpPr>
            <a:spLocks noChangeArrowheads="1"/>
          </p:cNvSpPr>
          <p:nvPr/>
        </p:nvSpPr>
        <p:spPr bwMode="gray">
          <a:xfrm>
            <a:off x="2286000" y="1442666"/>
            <a:ext cx="685800" cy="685800"/>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 name="Text Box 5"/>
          <p:cNvSpPr txBox="1">
            <a:spLocks noChangeArrowheads="1"/>
          </p:cNvSpPr>
          <p:nvPr/>
        </p:nvSpPr>
        <p:spPr bwMode="gray">
          <a:xfrm>
            <a:off x="3214676" y="1617291"/>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zh-CN" b="1" dirty="0" smtClean="0">
                <a:latin typeface="微软雅黑" pitchFamily="34" charset="-122"/>
                <a:ea typeface="微软雅黑" pitchFamily="34" charset="-122"/>
              </a:rPr>
              <a:t>程序设计与程序设计语言</a:t>
            </a:r>
            <a:endParaRPr lang="en-US" altLang="zh-CN" b="1" dirty="0">
              <a:solidFill>
                <a:srgbClr val="000000"/>
              </a:solidFill>
              <a:latin typeface="微软雅黑" pitchFamily="34" charset="-122"/>
              <a:ea typeface="微软雅黑" pitchFamily="34" charset="-122"/>
            </a:endParaRPr>
          </a:p>
        </p:txBody>
      </p:sp>
      <p:sp>
        <p:nvSpPr>
          <p:cNvPr id="8" name="Text Box 6"/>
          <p:cNvSpPr txBox="1">
            <a:spLocks noChangeArrowheads="1"/>
          </p:cNvSpPr>
          <p:nvPr/>
        </p:nvSpPr>
        <p:spPr bwMode="gray">
          <a:xfrm>
            <a:off x="2439988" y="154109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1</a:t>
            </a:r>
          </a:p>
        </p:txBody>
      </p:sp>
      <p:sp>
        <p:nvSpPr>
          <p:cNvPr id="9" name="AutoShape 7"/>
          <p:cNvSpPr>
            <a:spLocks noChangeArrowheads="1"/>
          </p:cNvSpPr>
          <p:nvPr/>
        </p:nvSpPr>
        <p:spPr bwMode="gray">
          <a:xfrm>
            <a:off x="2667000" y="2399928"/>
            <a:ext cx="4343400" cy="45720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0" name="AutoShape 8"/>
          <p:cNvSpPr>
            <a:spLocks noChangeArrowheads="1"/>
          </p:cNvSpPr>
          <p:nvPr/>
        </p:nvSpPr>
        <p:spPr bwMode="ltGray">
          <a:xfrm>
            <a:off x="2286000" y="2280866"/>
            <a:ext cx="685800" cy="68580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1" name="Text Box 9"/>
          <p:cNvSpPr txBox="1">
            <a:spLocks noChangeArrowheads="1"/>
          </p:cNvSpPr>
          <p:nvPr/>
        </p:nvSpPr>
        <p:spPr bwMode="gray">
          <a:xfrm>
            <a:off x="3221360" y="2455491"/>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zh-CN" b="1" dirty="0" smtClean="0">
                <a:latin typeface="微软雅黑" pitchFamily="34" charset="-122"/>
                <a:ea typeface="微软雅黑" pitchFamily="34" charset="-122"/>
              </a:rPr>
              <a:t>语言处理程序</a:t>
            </a:r>
            <a:endParaRPr lang="en-US" altLang="zh-CN" b="1" dirty="0">
              <a:solidFill>
                <a:srgbClr val="000000"/>
              </a:solidFill>
              <a:latin typeface="微软雅黑" pitchFamily="34" charset="-122"/>
              <a:ea typeface="微软雅黑" pitchFamily="34" charset="-122"/>
            </a:endParaRPr>
          </a:p>
        </p:txBody>
      </p:sp>
      <p:sp>
        <p:nvSpPr>
          <p:cNvPr id="12" name="Text Box 10"/>
          <p:cNvSpPr txBox="1">
            <a:spLocks noChangeArrowheads="1"/>
          </p:cNvSpPr>
          <p:nvPr/>
        </p:nvSpPr>
        <p:spPr bwMode="gray">
          <a:xfrm>
            <a:off x="2439988" y="237929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2</a:t>
            </a:r>
          </a:p>
        </p:txBody>
      </p:sp>
      <p:sp>
        <p:nvSpPr>
          <p:cNvPr id="13" name="AutoShape 11"/>
          <p:cNvSpPr>
            <a:spLocks noChangeArrowheads="1"/>
          </p:cNvSpPr>
          <p:nvPr/>
        </p:nvSpPr>
        <p:spPr bwMode="gray">
          <a:xfrm>
            <a:off x="2667000" y="3238128"/>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4" name="AutoShape 12"/>
          <p:cNvSpPr>
            <a:spLocks noChangeArrowheads="1"/>
          </p:cNvSpPr>
          <p:nvPr/>
        </p:nvSpPr>
        <p:spPr bwMode="gray">
          <a:xfrm>
            <a:off x="2286000" y="3119066"/>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5" name="Text Box 13"/>
          <p:cNvSpPr txBox="1">
            <a:spLocks noChangeArrowheads="1"/>
          </p:cNvSpPr>
          <p:nvPr/>
        </p:nvSpPr>
        <p:spPr bwMode="gray">
          <a:xfrm>
            <a:off x="3221360" y="3293691"/>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zh-CN" b="1" dirty="0" smtClean="0">
                <a:latin typeface="微软雅黑" pitchFamily="34" charset="-122"/>
                <a:ea typeface="微软雅黑" pitchFamily="34" charset="-122"/>
              </a:rPr>
              <a:t>算法的概念</a:t>
            </a:r>
            <a:endParaRPr lang="en-US" altLang="zh-CN" b="1" dirty="0">
              <a:solidFill>
                <a:srgbClr val="000000"/>
              </a:solidFill>
              <a:latin typeface="微软雅黑" pitchFamily="34" charset="-122"/>
              <a:ea typeface="微软雅黑" pitchFamily="34" charset="-122"/>
            </a:endParaRPr>
          </a:p>
        </p:txBody>
      </p:sp>
      <p:sp>
        <p:nvSpPr>
          <p:cNvPr id="16" name="Text Box 14"/>
          <p:cNvSpPr txBox="1">
            <a:spLocks noChangeArrowheads="1"/>
          </p:cNvSpPr>
          <p:nvPr/>
        </p:nvSpPr>
        <p:spPr bwMode="gray">
          <a:xfrm>
            <a:off x="2439988" y="321749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
        <p:nvSpPr>
          <p:cNvPr id="17" name="AutoShape 15"/>
          <p:cNvSpPr>
            <a:spLocks noChangeArrowheads="1"/>
          </p:cNvSpPr>
          <p:nvPr/>
        </p:nvSpPr>
        <p:spPr bwMode="gray">
          <a:xfrm>
            <a:off x="2667000" y="4152528"/>
            <a:ext cx="4343400" cy="457200"/>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8" name="AutoShape 16"/>
          <p:cNvSpPr>
            <a:spLocks noChangeArrowheads="1"/>
          </p:cNvSpPr>
          <p:nvPr/>
        </p:nvSpPr>
        <p:spPr bwMode="gray">
          <a:xfrm>
            <a:off x="2286000" y="4033466"/>
            <a:ext cx="685800" cy="685800"/>
          </a:xfrm>
          <a:prstGeom prst="diamond">
            <a:avLst/>
          </a:prstGeom>
          <a:solidFill>
            <a:schemeClr val="fo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9" name="Text Box 17"/>
          <p:cNvSpPr txBox="1">
            <a:spLocks noChangeArrowheads="1"/>
          </p:cNvSpPr>
          <p:nvPr/>
        </p:nvSpPr>
        <p:spPr bwMode="gray">
          <a:xfrm>
            <a:off x="3221360" y="4208091"/>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zh-CN" b="1" dirty="0" smtClean="0">
                <a:latin typeface="微软雅黑" pitchFamily="34" charset="-122"/>
                <a:ea typeface="微软雅黑" pitchFamily="34" charset="-122"/>
              </a:rPr>
              <a:t>算法设计举例</a:t>
            </a:r>
            <a:endParaRPr lang="en-US" altLang="zh-CN" b="1" dirty="0">
              <a:solidFill>
                <a:srgbClr val="000000"/>
              </a:solidFill>
              <a:latin typeface="微软雅黑" pitchFamily="34" charset="-122"/>
              <a:ea typeface="微软雅黑" pitchFamily="34" charset="-122"/>
            </a:endParaRPr>
          </a:p>
        </p:txBody>
      </p:sp>
      <p:sp>
        <p:nvSpPr>
          <p:cNvPr id="20" name="Text Box 18"/>
          <p:cNvSpPr txBox="1">
            <a:spLocks noChangeArrowheads="1"/>
          </p:cNvSpPr>
          <p:nvPr/>
        </p:nvSpPr>
        <p:spPr bwMode="gray">
          <a:xfrm>
            <a:off x="2439988" y="413189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rgbClr val="F8F8F8"/>
                </a:solidFill>
                <a:ea typeface="宋体" charset="-122"/>
              </a:rPr>
              <a:t>4</a:t>
            </a:r>
            <a:endParaRPr lang="en-US" altLang="zh-CN" sz="2400" dirty="0">
              <a:solidFill>
                <a:srgbClr val="F8F8F8"/>
              </a:solidFill>
              <a:ea typeface="宋体" charset="-122"/>
            </a:endParaRPr>
          </a:p>
        </p:txBody>
      </p:sp>
      <p:sp>
        <p:nvSpPr>
          <p:cNvPr id="21" name="AutoShape 11"/>
          <p:cNvSpPr>
            <a:spLocks noChangeArrowheads="1"/>
          </p:cNvSpPr>
          <p:nvPr/>
        </p:nvSpPr>
        <p:spPr bwMode="gray">
          <a:xfrm>
            <a:off x="2676872" y="5094510"/>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22" name="AutoShape 12"/>
          <p:cNvSpPr>
            <a:spLocks noChangeArrowheads="1"/>
          </p:cNvSpPr>
          <p:nvPr/>
        </p:nvSpPr>
        <p:spPr bwMode="gray">
          <a:xfrm>
            <a:off x="2295872" y="4975448"/>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23" name="Text Box 13"/>
          <p:cNvSpPr txBox="1">
            <a:spLocks noChangeArrowheads="1"/>
          </p:cNvSpPr>
          <p:nvPr/>
        </p:nvSpPr>
        <p:spPr bwMode="gray">
          <a:xfrm>
            <a:off x="3231232" y="5150073"/>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zh-CN" b="1" dirty="0" smtClean="0">
                <a:latin typeface="微软雅黑" pitchFamily="34" charset="-122"/>
                <a:ea typeface="微软雅黑" pitchFamily="34" charset="-122"/>
              </a:rPr>
              <a:t>算法的表示</a:t>
            </a:r>
            <a:endParaRPr lang="en-US" altLang="zh-CN" b="1" dirty="0">
              <a:solidFill>
                <a:srgbClr val="000000"/>
              </a:solidFill>
              <a:latin typeface="微软雅黑" pitchFamily="34" charset="-122"/>
              <a:ea typeface="微软雅黑" pitchFamily="34" charset="-122"/>
            </a:endParaRPr>
          </a:p>
        </p:txBody>
      </p:sp>
      <p:sp>
        <p:nvSpPr>
          <p:cNvPr id="24" name="Text Box 14"/>
          <p:cNvSpPr txBox="1">
            <a:spLocks noChangeArrowheads="1"/>
          </p:cNvSpPr>
          <p:nvPr/>
        </p:nvSpPr>
        <p:spPr bwMode="gray">
          <a:xfrm>
            <a:off x="2449860" y="507387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rgbClr val="F8F8F8"/>
                </a:solidFill>
                <a:ea typeface="宋体" charset="-122"/>
              </a:rPr>
              <a:t>5</a:t>
            </a:r>
            <a:endParaRPr lang="en-US" altLang="zh-CN" sz="2400" dirty="0">
              <a:solidFill>
                <a:srgbClr val="F8F8F8"/>
              </a:solidFill>
              <a:ea typeface="宋体"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程序设计与程序设计语言</a:t>
            </a:r>
            <a:endParaRPr lang="zh-CN" altLang="en-US" dirty="0"/>
          </a:p>
        </p:txBody>
      </p:sp>
      <p:graphicFrame>
        <p:nvGraphicFramePr>
          <p:cNvPr id="5" name="内容占位符 4"/>
          <p:cNvGraphicFramePr>
            <a:graphicFrameLocks noGrp="1"/>
          </p:cNvGraphicFramePr>
          <p:nvPr>
            <p:ph idx="1"/>
          </p:nvPr>
        </p:nvGraphicFramePr>
        <p:xfrm>
          <a:off x="683568" y="1124744"/>
          <a:ext cx="8229600" cy="4602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语言处理程序</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933391414"/>
              </p:ext>
            </p:extLst>
          </p:nvPr>
        </p:nvGraphicFramePr>
        <p:xfrm>
          <a:off x="179512" y="1556792"/>
          <a:ext cx="8229600" cy="4602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算法的概念</a:t>
            </a:r>
            <a:endParaRPr lang="zh-CN" altLang="en-US" dirty="0"/>
          </a:p>
        </p:txBody>
      </p:sp>
      <p:sp>
        <p:nvSpPr>
          <p:cNvPr id="4" name="日期占位符 3"/>
          <p:cNvSpPr>
            <a:spLocks noGrp="1"/>
          </p:cNvSpPr>
          <p:nvPr>
            <p:ph type="dt" sz="half" idx="10"/>
          </p:nvPr>
        </p:nvSpPr>
        <p:spPr/>
        <p:txBody>
          <a:bodyPr/>
          <a:lstStyle/>
          <a:p>
            <a:r>
              <a:rPr lang="zh-CN" altLang="en-US" dirty="0" smtClean="0"/>
              <a:t>网络与计算中心</a:t>
            </a:r>
            <a:endParaRPr lang="en-US" altLang="zh-CN" dirty="0"/>
          </a:p>
        </p:txBody>
      </p:sp>
      <p:sp>
        <p:nvSpPr>
          <p:cNvPr id="5" name="Text Box 3"/>
          <p:cNvSpPr txBox="1">
            <a:spLocks noChangeArrowheads="1"/>
          </p:cNvSpPr>
          <p:nvPr/>
        </p:nvSpPr>
        <p:spPr bwMode="auto">
          <a:xfrm>
            <a:off x="428128" y="1052736"/>
            <a:ext cx="8153400" cy="1312282"/>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算法</a:t>
            </a:r>
            <a:endParaRPr lang="zh-CN" altLang="en-US" sz="2400" dirty="0">
              <a:solidFill>
                <a:srgbClr val="800000"/>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smtClean="0">
                <a:solidFill>
                  <a:schemeClr val="accent1"/>
                </a:solidFill>
                <a:latin typeface="楷体_GB2312" pitchFamily="49" charset="-122"/>
                <a:ea typeface="楷体_GB2312" pitchFamily="49" charset="-122"/>
                <a:sym typeface="Wingdings 2" pitchFamily="18" charset="2"/>
              </a:rPr>
              <a:t>     为</a:t>
            </a:r>
            <a:r>
              <a:rPr lang="zh-CN" altLang="en-US" sz="2400" dirty="0">
                <a:solidFill>
                  <a:schemeClr val="accent1"/>
                </a:solidFill>
                <a:latin typeface="楷体_GB2312" pitchFamily="49" charset="-122"/>
                <a:ea typeface="楷体_GB2312" pitchFamily="49" charset="-122"/>
                <a:sym typeface="Wingdings 2" pitchFamily="18" charset="2"/>
              </a:rPr>
              <a:t>解决一个实际问题而采取的确定且有穷的方法和</a:t>
            </a:r>
            <a:r>
              <a:rPr lang="zh-CN" altLang="en-US" sz="2400" dirty="0" smtClean="0">
                <a:solidFill>
                  <a:schemeClr val="accent1"/>
                </a:solidFill>
                <a:latin typeface="楷体_GB2312" pitchFamily="49" charset="-122"/>
                <a:ea typeface="楷体_GB2312" pitchFamily="49" charset="-122"/>
                <a:sym typeface="Wingdings 2" pitchFamily="18" charset="2"/>
              </a:rPr>
              <a:t>步骤</a:t>
            </a:r>
            <a:endParaRPr lang="zh-CN" altLang="en-US" sz="2400" dirty="0">
              <a:solidFill>
                <a:schemeClr val="accent1"/>
              </a:solidFill>
              <a:latin typeface="楷体_GB2312" pitchFamily="49" charset="-122"/>
              <a:ea typeface="楷体_GB2312" pitchFamily="49" charset="-122"/>
              <a:sym typeface="Wingdings 2" pitchFamily="18" charset="2"/>
            </a:endParaRPr>
          </a:p>
        </p:txBody>
      </p:sp>
      <p:sp>
        <p:nvSpPr>
          <p:cNvPr id="7" name="Text Box 3"/>
          <p:cNvSpPr txBox="1">
            <a:spLocks noChangeArrowheads="1"/>
          </p:cNvSpPr>
          <p:nvPr/>
        </p:nvSpPr>
        <p:spPr bwMode="auto">
          <a:xfrm>
            <a:off x="453824" y="2564904"/>
            <a:ext cx="8153400" cy="3914918"/>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a:solidFill>
                  <a:srgbClr val="FF0000"/>
                </a:solidFill>
                <a:latin typeface="楷体_GB2312" pitchFamily="49" charset="-122"/>
                <a:ea typeface="楷体_GB2312" pitchFamily="49" charset="-122"/>
                <a:sym typeface="Wingdings 2" pitchFamily="18" charset="2"/>
              </a:rPr>
              <a:t>算法的特性</a:t>
            </a:r>
          </a:p>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有</a:t>
            </a:r>
            <a:r>
              <a:rPr lang="zh-CN" altLang="en-US" sz="2400" dirty="0">
                <a:solidFill>
                  <a:srgbClr val="800000"/>
                </a:solidFill>
                <a:latin typeface="楷体_GB2312" pitchFamily="49" charset="-122"/>
                <a:ea typeface="楷体_GB2312" pitchFamily="49" charset="-122"/>
                <a:sym typeface="Wingdings 2" pitchFamily="18" charset="2"/>
              </a:rPr>
              <a:t>穷性</a:t>
            </a:r>
            <a:r>
              <a:rPr lang="zh-CN" altLang="en-US" sz="2400" dirty="0" smtClean="0">
                <a:solidFill>
                  <a:srgbClr val="800000"/>
                </a:solidFill>
                <a:latin typeface="楷体_GB2312" pitchFamily="49" charset="-122"/>
                <a:ea typeface="楷体_GB2312" pitchFamily="49" charset="-122"/>
                <a:sym typeface="Wingdings 2" pitchFamily="18" charset="2"/>
              </a:rPr>
              <a:t>：</a:t>
            </a:r>
            <a:r>
              <a:rPr lang="zh-CN" altLang="en-US" sz="2400" dirty="0" smtClean="0">
                <a:solidFill>
                  <a:schemeClr val="accent1"/>
                </a:solidFill>
                <a:latin typeface="楷体_GB2312" pitchFamily="49" charset="-122"/>
                <a:ea typeface="楷体_GB2312" pitchFamily="49" charset="-122"/>
                <a:sym typeface="Wingdings 2" pitchFamily="18" charset="2"/>
              </a:rPr>
              <a:t>一</a:t>
            </a:r>
            <a:r>
              <a:rPr lang="zh-CN" altLang="en-US" sz="2400" dirty="0">
                <a:solidFill>
                  <a:schemeClr val="accent1"/>
                </a:solidFill>
                <a:latin typeface="楷体_GB2312" pitchFamily="49" charset="-122"/>
                <a:ea typeface="楷体_GB2312" pitchFamily="49" charset="-122"/>
                <a:sym typeface="Wingdings 2" pitchFamily="18" charset="2"/>
              </a:rPr>
              <a:t>个算法必须是在执行有穷步后结束，且每一步都能在有限的时间内完成。</a:t>
            </a:r>
          </a:p>
          <a:p>
            <a:pPr eaLnBrk="1" hangingPunct="1">
              <a:lnSpc>
                <a:spcPct val="115000"/>
              </a:lnSpc>
            </a:pPr>
            <a:r>
              <a:rPr lang="zh-CN" altLang="en-US" sz="2400" dirty="0">
                <a:solidFill>
                  <a:srgbClr val="800000"/>
                </a:solidFill>
                <a:latin typeface="楷体_GB2312" pitchFamily="49" charset="-122"/>
                <a:ea typeface="楷体_GB2312" pitchFamily="49" charset="-122"/>
                <a:sym typeface="Wingdings 2" pitchFamily="18" charset="2"/>
              </a:rPr>
              <a:t>确定性</a:t>
            </a:r>
            <a:r>
              <a:rPr lang="zh-CN" altLang="en-US" sz="2400" dirty="0" smtClean="0">
                <a:solidFill>
                  <a:srgbClr val="800000"/>
                </a:solidFill>
                <a:latin typeface="楷体_GB2312" pitchFamily="49" charset="-122"/>
                <a:ea typeface="楷体_GB2312" pitchFamily="49" charset="-122"/>
                <a:sym typeface="Wingdings 2" pitchFamily="18" charset="2"/>
              </a:rPr>
              <a:t>：</a:t>
            </a:r>
            <a:r>
              <a:rPr lang="zh-CN" altLang="en-US" sz="2400" dirty="0" smtClean="0">
                <a:solidFill>
                  <a:schemeClr val="accent1"/>
                </a:solidFill>
                <a:latin typeface="楷体_GB2312" pitchFamily="49" charset="-122"/>
                <a:ea typeface="楷体_GB2312" pitchFamily="49" charset="-122"/>
                <a:sym typeface="Wingdings 2" pitchFamily="18" charset="2"/>
              </a:rPr>
              <a:t>算法</a:t>
            </a:r>
            <a:r>
              <a:rPr lang="zh-CN" altLang="en-US" sz="2400" dirty="0">
                <a:solidFill>
                  <a:schemeClr val="accent1"/>
                </a:solidFill>
                <a:latin typeface="楷体_GB2312" pitchFamily="49" charset="-122"/>
                <a:ea typeface="楷体_GB2312" pitchFamily="49" charset="-122"/>
                <a:sym typeface="Wingdings 2" pitchFamily="18" charset="2"/>
              </a:rPr>
              <a:t>的每一个步骤都必须具有确切的定义，不能有歧义。</a:t>
            </a:r>
            <a:endParaRPr lang="en-US" altLang="zh-CN" sz="2400" dirty="0">
              <a:solidFill>
                <a:schemeClr val="accent1"/>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输入：</a:t>
            </a:r>
            <a:r>
              <a:rPr lang="zh-CN" altLang="en-US" sz="2400" dirty="0" smtClean="0">
                <a:solidFill>
                  <a:schemeClr val="accent1"/>
                </a:solidFill>
                <a:latin typeface="楷体_GB2312" pitchFamily="49" charset="-122"/>
                <a:ea typeface="楷体_GB2312" pitchFamily="49" charset="-122"/>
                <a:sym typeface="Wingdings 2" pitchFamily="18" charset="2"/>
              </a:rPr>
              <a:t>一</a:t>
            </a:r>
            <a:r>
              <a:rPr lang="zh-CN" altLang="en-US" sz="2400" dirty="0">
                <a:solidFill>
                  <a:schemeClr val="accent1"/>
                </a:solidFill>
                <a:latin typeface="楷体_GB2312" pitchFamily="49" charset="-122"/>
                <a:ea typeface="楷体_GB2312" pitchFamily="49" charset="-122"/>
                <a:sym typeface="Wingdings 2" pitchFamily="18" charset="2"/>
              </a:rPr>
              <a:t>个算法应该有</a:t>
            </a:r>
            <a:r>
              <a:rPr lang="en-US" altLang="zh-CN" sz="2400" dirty="0">
                <a:solidFill>
                  <a:schemeClr val="accent1"/>
                </a:solidFill>
                <a:latin typeface="楷体_GB2312" pitchFamily="49" charset="-122"/>
                <a:ea typeface="楷体_GB2312" pitchFamily="49" charset="-122"/>
                <a:sym typeface="Wingdings 2" pitchFamily="18" charset="2"/>
              </a:rPr>
              <a:t>0</a:t>
            </a:r>
            <a:r>
              <a:rPr lang="zh-CN" altLang="en-US" sz="2400" dirty="0">
                <a:solidFill>
                  <a:schemeClr val="accent1"/>
                </a:solidFill>
                <a:latin typeface="楷体_GB2312" pitchFamily="49" charset="-122"/>
                <a:ea typeface="楷体_GB2312" pitchFamily="49" charset="-122"/>
                <a:sym typeface="Wingdings 2" pitchFamily="18" charset="2"/>
              </a:rPr>
              <a:t>个或多个输入。</a:t>
            </a:r>
          </a:p>
          <a:p>
            <a:pPr eaLnBrk="1" hangingPunct="1">
              <a:lnSpc>
                <a:spcPct val="115000"/>
              </a:lnSpc>
            </a:pPr>
            <a:r>
              <a:rPr lang="zh-CN" altLang="en-US" sz="2400" dirty="0">
                <a:solidFill>
                  <a:srgbClr val="800000"/>
                </a:solidFill>
                <a:latin typeface="楷体_GB2312" pitchFamily="49" charset="-122"/>
                <a:ea typeface="楷体_GB2312" pitchFamily="49" charset="-122"/>
                <a:sym typeface="Wingdings 2" pitchFamily="18" charset="2"/>
              </a:rPr>
              <a:t>输出</a:t>
            </a:r>
            <a:r>
              <a:rPr lang="zh-CN" altLang="en-US" sz="2400" dirty="0" smtClean="0">
                <a:solidFill>
                  <a:srgbClr val="800000"/>
                </a:solidFill>
                <a:latin typeface="楷体_GB2312" pitchFamily="49" charset="-122"/>
                <a:ea typeface="楷体_GB2312" pitchFamily="49" charset="-122"/>
                <a:sym typeface="Wingdings 2" pitchFamily="18" charset="2"/>
              </a:rPr>
              <a:t>：</a:t>
            </a:r>
            <a:r>
              <a:rPr lang="zh-CN" altLang="en-US" sz="2400" dirty="0" smtClean="0">
                <a:solidFill>
                  <a:schemeClr val="accent1"/>
                </a:solidFill>
                <a:latin typeface="楷体_GB2312" pitchFamily="49" charset="-122"/>
                <a:ea typeface="楷体_GB2312" pitchFamily="49" charset="-122"/>
                <a:sym typeface="Wingdings 2" pitchFamily="18" charset="2"/>
              </a:rPr>
              <a:t>一</a:t>
            </a:r>
            <a:r>
              <a:rPr lang="zh-CN" altLang="en-US" sz="2400" dirty="0">
                <a:solidFill>
                  <a:schemeClr val="accent1"/>
                </a:solidFill>
                <a:latin typeface="楷体_GB2312" pitchFamily="49" charset="-122"/>
                <a:ea typeface="楷体_GB2312" pitchFamily="49" charset="-122"/>
                <a:sym typeface="Wingdings 2" pitchFamily="18" charset="2"/>
              </a:rPr>
              <a:t>个算法应该有</a:t>
            </a:r>
            <a:r>
              <a:rPr lang="en-US" altLang="zh-CN" sz="2400" dirty="0">
                <a:solidFill>
                  <a:schemeClr val="accent1"/>
                </a:solidFill>
                <a:latin typeface="楷体_GB2312" pitchFamily="49" charset="-122"/>
                <a:ea typeface="楷体_GB2312" pitchFamily="49" charset="-122"/>
                <a:sym typeface="Wingdings 2" pitchFamily="18" charset="2"/>
              </a:rPr>
              <a:t>1</a:t>
            </a:r>
            <a:r>
              <a:rPr lang="zh-CN" altLang="en-US" sz="2400" dirty="0">
                <a:solidFill>
                  <a:schemeClr val="accent1"/>
                </a:solidFill>
                <a:latin typeface="楷体_GB2312" pitchFamily="49" charset="-122"/>
                <a:ea typeface="楷体_GB2312" pitchFamily="49" charset="-122"/>
                <a:sym typeface="Wingdings 2" pitchFamily="18" charset="2"/>
              </a:rPr>
              <a:t>个或多个输出。</a:t>
            </a:r>
          </a:p>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有效性：</a:t>
            </a:r>
            <a:r>
              <a:rPr lang="zh-CN" altLang="en-US" sz="2400" dirty="0" smtClean="0">
                <a:solidFill>
                  <a:schemeClr val="accent1"/>
                </a:solidFill>
                <a:latin typeface="楷体_GB2312" pitchFamily="49" charset="-122"/>
                <a:ea typeface="楷体_GB2312" pitchFamily="49" charset="-122"/>
                <a:sym typeface="Wingdings 2" pitchFamily="18" charset="2"/>
              </a:rPr>
              <a:t>算法</a:t>
            </a:r>
            <a:r>
              <a:rPr lang="zh-CN" altLang="en-US" sz="2400" dirty="0">
                <a:solidFill>
                  <a:schemeClr val="accent1"/>
                </a:solidFill>
                <a:latin typeface="楷体_GB2312" pitchFamily="49" charset="-122"/>
                <a:ea typeface="楷体_GB2312" pitchFamily="49" charset="-122"/>
                <a:sym typeface="Wingdings 2" pitchFamily="18" charset="2"/>
              </a:rPr>
              <a:t>中每一个步骤应当能有效地执行，并得到确定的结果</a:t>
            </a:r>
            <a:r>
              <a:rPr lang="zh-CN" altLang="en-US" sz="2400" dirty="0" smtClean="0">
                <a:solidFill>
                  <a:schemeClr val="accent1"/>
                </a:solidFill>
                <a:latin typeface="楷体_GB2312" pitchFamily="49" charset="-122"/>
                <a:ea typeface="楷体_GB2312" pitchFamily="49" charset="-122"/>
                <a:sym typeface="Wingdings 2" pitchFamily="18" charset="2"/>
              </a:rPr>
              <a:t>。</a:t>
            </a:r>
            <a:endParaRPr lang="zh-CN" altLang="en-US" sz="2400" dirty="0">
              <a:solidFill>
                <a:schemeClr val="accent1"/>
              </a:solidFill>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arn(outVertical)">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barn(outVertical)">
                                      <p:cBhvr>
                                        <p:cTn id="16" dur="500"/>
                                        <p:tgtEl>
                                          <p:spTgt spid="7">
                                            <p:txEl>
                                              <p:pRg st="0" end="0"/>
                                            </p:txEl>
                                          </p:spTgt>
                                        </p:tgtEl>
                                      </p:cBhvr>
                                    </p:animEffect>
                                  </p:childTnLst>
                                </p:cTn>
                              </p:par>
                            </p:childTnLst>
                          </p:cTn>
                        </p:par>
                        <p:par>
                          <p:cTn id="17" fill="hold">
                            <p:stCondLst>
                              <p:cond delay="500"/>
                            </p:stCondLst>
                            <p:childTnLst>
                              <p:par>
                                <p:cTn id="18" presetID="16" presetClass="entr" presetSubtype="37"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arn(outVertical)">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barn(outVertical)">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arn(outVertical)">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barn(outVertical)">
                                      <p:cBhvr>
                                        <p:cTn id="35" dur="500"/>
                                        <p:tgtEl>
                                          <p:spTgt spid="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barn(outVertical)">
                                      <p:cBhvr>
                                        <p:cTn id="4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7" grpId="0" uiExpand="1" build="p" autoUpdateAnimBg="0"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算法设计举例</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3"/>
          <p:cNvSpPr txBox="1">
            <a:spLocks noChangeArrowheads="1"/>
          </p:cNvSpPr>
          <p:nvPr/>
        </p:nvSpPr>
        <p:spPr bwMode="auto">
          <a:xfrm>
            <a:off x="467544" y="1484784"/>
            <a:ext cx="8153400" cy="1312282"/>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smtClean="0">
                <a:solidFill>
                  <a:schemeClr val="accent1"/>
                </a:solidFill>
                <a:latin typeface="楷体_GB2312" pitchFamily="49" charset="-122"/>
                <a:ea typeface="楷体_GB2312" pitchFamily="49" charset="-122"/>
                <a:sym typeface="Wingdings 2" pitchFamily="18" charset="2"/>
              </a:rPr>
              <a:t>有</a:t>
            </a:r>
            <a:r>
              <a:rPr lang="zh-CN" altLang="en-US" sz="2400" dirty="0">
                <a:solidFill>
                  <a:schemeClr val="accent1"/>
                </a:solidFill>
                <a:latin typeface="楷体_GB2312" pitchFamily="49" charset="-122"/>
                <a:ea typeface="楷体_GB2312" pitchFamily="49" charset="-122"/>
                <a:sym typeface="Wingdings 2" pitchFamily="18" charset="2"/>
              </a:rPr>
              <a:t>两个瓶子</a:t>
            </a:r>
            <a:r>
              <a:rPr lang="en-US" altLang="zh-CN" sz="2400" dirty="0">
                <a:solidFill>
                  <a:schemeClr val="accent1"/>
                </a:solidFill>
                <a:latin typeface="楷体_GB2312" pitchFamily="49" charset="-122"/>
                <a:ea typeface="楷体_GB2312" pitchFamily="49" charset="-122"/>
                <a:sym typeface="Wingdings 2" pitchFamily="18" charset="2"/>
              </a:rPr>
              <a:t>A</a:t>
            </a:r>
            <a:r>
              <a:rPr lang="zh-CN" altLang="en-US" sz="2400" dirty="0">
                <a:solidFill>
                  <a:schemeClr val="accent1"/>
                </a:solidFill>
                <a:latin typeface="楷体_GB2312" pitchFamily="49" charset="-122"/>
                <a:ea typeface="楷体_GB2312" pitchFamily="49" charset="-122"/>
                <a:sym typeface="Wingdings 2" pitchFamily="18" charset="2"/>
              </a:rPr>
              <a:t>和</a:t>
            </a:r>
            <a:r>
              <a:rPr lang="en-US" altLang="zh-CN" sz="2400" dirty="0">
                <a:solidFill>
                  <a:schemeClr val="accent1"/>
                </a:solidFill>
                <a:latin typeface="楷体_GB2312" pitchFamily="49" charset="-122"/>
                <a:ea typeface="楷体_GB2312" pitchFamily="49" charset="-122"/>
                <a:sym typeface="Wingdings 2" pitchFamily="18" charset="2"/>
              </a:rPr>
              <a:t>B</a:t>
            </a: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A</a:t>
            </a:r>
            <a:r>
              <a:rPr lang="zh-CN" altLang="en-US" sz="2400" dirty="0">
                <a:solidFill>
                  <a:schemeClr val="accent1"/>
                </a:solidFill>
                <a:latin typeface="楷体_GB2312" pitchFamily="49" charset="-122"/>
                <a:ea typeface="楷体_GB2312" pitchFamily="49" charset="-122"/>
                <a:sym typeface="Wingdings 2" pitchFamily="18" charset="2"/>
              </a:rPr>
              <a:t>中盛放酒，</a:t>
            </a:r>
            <a:r>
              <a:rPr lang="en-US" altLang="zh-CN" sz="2400" dirty="0">
                <a:solidFill>
                  <a:schemeClr val="accent1"/>
                </a:solidFill>
                <a:latin typeface="楷体_GB2312" pitchFamily="49" charset="-122"/>
                <a:ea typeface="楷体_GB2312" pitchFamily="49" charset="-122"/>
                <a:sym typeface="Wingdings 2" pitchFamily="18" charset="2"/>
              </a:rPr>
              <a:t>B</a:t>
            </a:r>
            <a:r>
              <a:rPr lang="zh-CN" altLang="en-US" sz="2400" dirty="0">
                <a:solidFill>
                  <a:schemeClr val="accent1"/>
                </a:solidFill>
                <a:latin typeface="楷体_GB2312" pitchFamily="49" charset="-122"/>
                <a:ea typeface="楷体_GB2312" pitchFamily="49" charset="-122"/>
                <a:sym typeface="Wingdings 2" pitchFamily="18" charset="2"/>
              </a:rPr>
              <a:t>中盛放醋，现要求将其中的酒和醋互换，即</a:t>
            </a:r>
            <a:r>
              <a:rPr lang="en-US" altLang="zh-CN" sz="2400" dirty="0">
                <a:solidFill>
                  <a:schemeClr val="accent1"/>
                </a:solidFill>
                <a:latin typeface="楷体_GB2312" pitchFamily="49" charset="-122"/>
                <a:ea typeface="楷体_GB2312" pitchFamily="49" charset="-122"/>
                <a:sym typeface="Wingdings 2" pitchFamily="18" charset="2"/>
              </a:rPr>
              <a:t>A</a:t>
            </a:r>
            <a:r>
              <a:rPr lang="zh-CN" altLang="en-US" sz="2400" dirty="0">
                <a:solidFill>
                  <a:schemeClr val="accent1"/>
                </a:solidFill>
                <a:latin typeface="楷体_GB2312" pitchFamily="49" charset="-122"/>
                <a:ea typeface="楷体_GB2312" pitchFamily="49" charset="-122"/>
                <a:sym typeface="Wingdings 2" pitchFamily="18" charset="2"/>
              </a:rPr>
              <a:t>中盛放醋，</a:t>
            </a:r>
            <a:r>
              <a:rPr lang="en-US" altLang="zh-CN" sz="2400" dirty="0">
                <a:solidFill>
                  <a:schemeClr val="accent1"/>
                </a:solidFill>
                <a:latin typeface="楷体_GB2312" pitchFamily="49" charset="-122"/>
                <a:ea typeface="楷体_GB2312" pitchFamily="49" charset="-122"/>
                <a:sym typeface="Wingdings 2" pitchFamily="18" charset="2"/>
              </a:rPr>
              <a:t>B</a:t>
            </a:r>
            <a:r>
              <a:rPr lang="zh-CN" altLang="en-US" sz="2400" dirty="0">
                <a:solidFill>
                  <a:schemeClr val="accent1"/>
                </a:solidFill>
                <a:latin typeface="楷体_GB2312" pitchFamily="49" charset="-122"/>
                <a:ea typeface="楷体_GB2312" pitchFamily="49" charset="-122"/>
                <a:sym typeface="Wingdings 2" pitchFamily="18" charset="2"/>
              </a:rPr>
              <a:t>中盛放酒。设计一个交换两个瓶子中的酒和醋的算法</a:t>
            </a:r>
            <a:r>
              <a:rPr lang="zh-CN" altLang="en-US" sz="2400" dirty="0" smtClean="0">
                <a:solidFill>
                  <a:schemeClr val="accent1"/>
                </a:solidFill>
                <a:latin typeface="楷体_GB2312" pitchFamily="49" charset="-122"/>
                <a:ea typeface="楷体_GB2312" pitchFamily="49" charset="-122"/>
                <a:sym typeface="Wingdings 2" pitchFamily="18" charset="2"/>
              </a:rPr>
              <a:t>。</a:t>
            </a:r>
            <a:endParaRPr lang="zh-CN" altLang="en-US" sz="2400" dirty="0">
              <a:solidFill>
                <a:schemeClr val="accent1"/>
              </a:solidFill>
              <a:latin typeface="楷体_GB2312" pitchFamily="49" charset="-122"/>
              <a:ea typeface="楷体_GB2312" pitchFamily="49" charset="-122"/>
              <a:sym typeface="Wingdings 2" pitchFamily="18" charset="2"/>
            </a:endParaRPr>
          </a:p>
        </p:txBody>
      </p:sp>
      <p:sp>
        <p:nvSpPr>
          <p:cNvPr id="6" name="Text Box 3"/>
          <p:cNvSpPr txBox="1">
            <a:spLocks noChangeArrowheads="1"/>
          </p:cNvSpPr>
          <p:nvPr/>
        </p:nvSpPr>
        <p:spPr bwMode="auto">
          <a:xfrm>
            <a:off x="467544" y="3212976"/>
            <a:ext cx="8153400" cy="1791260"/>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算法</a:t>
            </a:r>
            <a:endParaRPr lang="zh-CN" altLang="en-US" sz="2400" dirty="0">
              <a:solidFill>
                <a:srgbClr val="800000"/>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1</a:t>
            </a:r>
            <a:r>
              <a:rPr lang="zh-CN" altLang="en-US" sz="2400" dirty="0">
                <a:solidFill>
                  <a:schemeClr val="accent1"/>
                </a:solidFill>
                <a:latin typeface="楷体_GB2312" pitchFamily="49" charset="-122"/>
                <a:ea typeface="楷体_GB2312" pitchFamily="49" charset="-122"/>
                <a:sym typeface="Wingdings 2" pitchFamily="18" charset="2"/>
              </a:rPr>
              <a:t>）将</a:t>
            </a:r>
            <a:r>
              <a:rPr lang="en-US" altLang="zh-CN" sz="2400" dirty="0">
                <a:solidFill>
                  <a:schemeClr val="accent1"/>
                </a:solidFill>
                <a:latin typeface="楷体_GB2312" pitchFamily="49" charset="-122"/>
                <a:ea typeface="楷体_GB2312" pitchFamily="49" charset="-122"/>
                <a:sym typeface="Wingdings 2" pitchFamily="18" charset="2"/>
              </a:rPr>
              <a:t>A</a:t>
            </a:r>
            <a:r>
              <a:rPr lang="zh-CN" altLang="en-US" sz="2400" dirty="0">
                <a:solidFill>
                  <a:schemeClr val="accent1"/>
                </a:solidFill>
                <a:latin typeface="楷体_GB2312" pitchFamily="49" charset="-122"/>
                <a:ea typeface="楷体_GB2312" pitchFamily="49" charset="-122"/>
                <a:sym typeface="Wingdings 2" pitchFamily="18" charset="2"/>
              </a:rPr>
              <a:t>瓶中的酒装入</a:t>
            </a:r>
            <a:r>
              <a:rPr lang="en-US" altLang="zh-CN" sz="2400" dirty="0">
                <a:solidFill>
                  <a:schemeClr val="accent1"/>
                </a:solidFill>
                <a:latin typeface="楷体_GB2312" pitchFamily="49" charset="-122"/>
                <a:ea typeface="楷体_GB2312" pitchFamily="49" charset="-122"/>
                <a:sym typeface="Wingdings 2" pitchFamily="18" charset="2"/>
              </a:rPr>
              <a:t>C</a:t>
            </a:r>
            <a:r>
              <a:rPr lang="zh-CN" altLang="en-US" sz="2400" dirty="0">
                <a:solidFill>
                  <a:schemeClr val="accent1"/>
                </a:solidFill>
                <a:latin typeface="楷体_GB2312" pitchFamily="49" charset="-122"/>
                <a:ea typeface="楷体_GB2312" pitchFamily="49" charset="-122"/>
                <a:sym typeface="Wingdings 2" pitchFamily="18" charset="2"/>
              </a:rPr>
              <a:t>瓶中；</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2</a:t>
            </a:r>
            <a:r>
              <a:rPr lang="zh-CN" altLang="en-US" sz="2400" dirty="0">
                <a:solidFill>
                  <a:schemeClr val="accent1"/>
                </a:solidFill>
                <a:latin typeface="楷体_GB2312" pitchFamily="49" charset="-122"/>
                <a:ea typeface="楷体_GB2312" pitchFamily="49" charset="-122"/>
                <a:sym typeface="Wingdings 2" pitchFamily="18" charset="2"/>
              </a:rPr>
              <a:t>）将</a:t>
            </a:r>
            <a:r>
              <a:rPr lang="en-US" altLang="zh-CN" sz="2400" dirty="0">
                <a:solidFill>
                  <a:schemeClr val="accent1"/>
                </a:solidFill>
                <a:latin typeface="楷体_GB2312" pitchFamily="49" charset="-122"/>
                <a:ea typeface="楷体_GB2312" pitchFamily="49" charset="-122"/>
                <a:sym typeface="Wingdings 2" pitchFamily="18" charset="2"/>
              </a:rPr>
              <a:t>B</a:t>
            </a:r>
            <a:r>
              <a:rPr lang="zh-CN" altLang="en-US" sz="2400" dirty="0">
                <a:solidFill>
                  <a:schemeClr val="accent1"/>
                </a:solidFill>
                <a:latin typeface="楷体_GB2312" pitchFamily="49" charset="-122"/>
                <a:ea typeface="楷体_GB2312" pitchFamily="49" charset="-122"/>
                <a:sym typeface="Wingdings 2" pitchFamily="18" charset="2"/>
              </a:rPr>
              <a:t>瓶中的醋装入</a:t>
            </a:r>
            <a:r>
              <a:rPr lang="en-US" altLang="zh-CN" sz="2400" dirty="0">
                <a:solidFill>
                  <a:schemeClr val="accent1"/>
                </a:solidFill>
                <a:latin typeface="楷体_GB2312" pitchFamily="49" charset="-122"/>
                <a:ea typeface="楷体_GB2312" pitchFamily="49" charset="-122"/>
                <a:sym typeface="Wingdings 2" pitchFamily="18" charset="2"/>
              </a:rPr>
              <a:t>A</a:t>
            </a:r>
            <a:r>
              <a:rPr lang="zh-CN" altLang="en-US" sz="2400" dirty="0">
                <a:solidFill>
                  <a:schemeClr val="accent1"/>
                </a:solidFill>
                <a:latin typeface="楷体_GB2312" pitchFamily="49" charset="-122"/>
                <a:ea typeface="楷体_GB2312" pitchFamily="49" charset="-122"/>
                <a:sym typeface="Wingdings 2" pitchFamily="18" charset="2"/>
              </a:rPr>
              <a:t>瓶中；</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3</a:t>
            </a:r>
            <a:r>
              <a:rPr lang="zh-CN" altLang="en-US" sz="2400" dirty="0">
                <a:solidFill>
                  <a:schemeClr val="accent1"/>
                </a:solidFill>
                <a:latin typeface="楷体_GB2312" pitchFamily="49" charset="-122"/>
                <a:ea typeface="楷体_GB2312" pitchFamily="49" charset="-122"/>
                <a:sym typeface="Wingdings 2" pitchFamily="18" charset="2"/>
              </a:rPr>
              <a:t>）将</a:t>
            </a:r>
            <a:r>
              <a:rPr lang="en-US" altLang="zh-CN" sz="2400" dirty="0">
                <a:solidFill>
                  <a:schemeClr val="accent1"/>
                </a:solidFill>
                <a:latin typeface="楷体_GB2312" pitchFamily="49" charset="-122"/>
                <a:ea typeface="楷体_GB2312" pitchFamily="49" charset="-122"/>
                <a:sym typeface="Wingdings 2" pitchFamily="18" charset="2"/>
              </a:rPr>
              <a:t>C</a:t>
            </a:r>
            <a:r>
              <a:rPr lang="zh-CN" altLang="en-US" sz="2400" dirty="0">
                <a:solidFill>
                  <a:schemeClr val="accent1"/>
                </a:solidFill>
                <a:latin typeface="楷体_GB2312" pitchFamily="49" charset="-122"/>
                <a:ea typeface="楷体_GB2312" pitchFamily="49" charset="-122"/>
                <a:sym typeface="Wingdings 2" pitchFamily="18" charset="2"/>
              </a:rPr>
              <a:t>瓶中的酒装入</a:t>
            </a:r>
            <a:r>
              <a:rPr lang="en-US" altLang="zh-CN" sz="2400" dirty="0">
                <a:solidFill>
                  <a:schemeClr val="accent1"/>
                </a:solidFill>
                <a:latin typeface="楷体_GB2312" pitchFamily="49" charset="-122"/>
                <a:ea typeface="楷体_GB2312" pitchFamily="49" charset="-122"/>
                <a:sym typeface="Wingdings 2" pitchFamily="18" charset="2"/>
              </a:rPr>
              <a:t>B</a:t>
            </a:r>
            <a:r>
              <a:rPr lang="zh-CN" altLang="en-US" sz="2400" dirty="0">
                <a:solidFill>
                  <a:schemeClr val="accent1"/>
                </a:solidFill>
                <a:latin typeface="楷体_GB2312" pitchFamily="49" charset="-122"/>
                <a:ea typeface="楷体_GB2312" pitchFamily="49" charset="-122"/>
                <a:sym typeface="Wingdings 2" pitchFamily="18" charset="2"/>
              </a:rPr>
              <a:t>瓶中。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outVertic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算法设计举例</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3"/>
          <p:cNvSpPr txBox="1">
            <a:spLocks noChangeArrowheads="1"/>
          </p:cNvSpPr>
          <p:nvPr/>
        </p:nvSpPr>
        <p:spPr bwMode="auto">
          <a:xfrm>
            <a:off x="467544" y="1484784"/>
            <a:ext cx="8153400" cy="887551"/>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设计算法，实现如下问题的求解：输入</a:t>
            </a:r>
            <a:r>
              <a:rPr lang="en-US" altLang="zh-CN" sz="2400" dirty="0">
                <a:solidFill>
                  <a:schemeClr val="accent1"/>
                </a:solidFill>
                <a:latin typeface="楷体_GB2312" pitchFamily="49" charset="-122"/>
                <a:ea typeface="楷体_GB2312" pitchFamily="49" charset="-122"/>
                <a:sym typeface="Wingdings 2" pitchFamily="18" charset="2"/>
              </a:rPr>
              <a:t>3</a:t>
            </a:r>
            <a:r>
              <a:rPr lang="zh-CN" altLang="en-US" sz="2400" dirty="0">
                <a:solidFill>
                  <a:schemeClr val="accent1"/>
                </a:solidFill>
                <a:latin typeface="楷体_GB2312" pitchFamily="49" charset="-122"/>
                <a:ea typeface="楷体_GB2312" pitchFamily="49" charset="-122"/>
                <a:sym typeface="Wingdings 2" pitchFamily="18" charset="2"/>
              </a:rPr>
              <a:t>个数，输出其中的最大数。</a:t>
            </a:r>
          </a:p>
        </p:txBody>
      </p:sp>
      <p:sp>
        <p:nvSpPr>
          <p:cNvPr id="6" name="Text Box 3"/>
          <p:cNvSpPr txBox="1">
            <a:spLocks noChangeArrowheads="1"/>
          </p:cNvSpPr>
          <p:nvPr/>
        </p:nvSpPr>
        <p:spPr bwMode="auto">
          <a:xfrm>
            <a:off x="436893" y="2636912"/>
            <a:ext cx="8153400" cy="2640723"/>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算法</a:t>
            </a:r>
            <a:endParaRPr lang="zh-CN" altLang="en-US" sz="2400" dirty="0">
              <a:solidFill>
                <a:srgbClr val="800000"/>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1</a:t>
            </a:r>
            <a:r>
              <a:rPr lang="zh-CN" altLang="en-US" sz="2400" dirty="0">
                <a:solidFill>
                  <a:schemeClr val="accent1"/>
                </a:solidFill>
                <a:latin typeface="楷体_GB2312" pitchFamily="49" charset="-122"/>
                <a:ea typeface="楷体_GB2312" pitchFamily="49" charset="-122"/>
                <a:sym typeface="Wingdings 2" pitchFamily="18" charset="2"/>
              </a:rPr>
              <a:t>）输入</a:t>
            </a:r>
            <a:r>
              <a:rPr lang="en-US" altLang="zh-CN" sz="2400" dirty="0">
                <a:solidFill>
                  <a:schemeClr val="accent1"/>
                </a:solidFill>
                <a:latin typeface="楷体_GB2312" pitchFamily="49" charset="-122"/>
                <a:ea typeface="楷体_GB2312" pitchFamily="49" charset="-122"/>
                <a:sym typeface="Wingdings 2" pitchFamily="18" charset="2"/>
              </a:rPr>
              <a:t>a</a:t>
            </a: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b</a:t>
            </a: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c</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2</a:t>
            </a:r>
            <a:r>
              <a:rPr lang="zh-CN" altLang="en-US" sz="2400" dirty="0">
                <a:solidFill>
                  <a:schemeClr val="accent1"/>
                </a:solidFill>
                <a:latin typeface="楷体_GB2312" pitchFamily="49" charset="-122"/>
                <a:ea typeface="楷体_GB2312" pitchFamily="49" charset="-122"/>
                <a:sym typeface="Wingdings 2" pitchFamily="18" charset="2"/>
              </a:rPr>
              <a:t>）比较</a:t>
            </a:r>
            <a:r>
              <a:rPr lang="en-US" altLang="zh-CN" sz="2400" dirty="0">
                <a:solidFill>
                  <a:schemeClr val="accent1"/>
                </a:solidFill>
                <a:latin typeface="楷体_GB2312" pitchFamily="49" charset="-122"/>
                <a:ea typeface="楷体_GB2312" pitchFamily="49" charset="-122"/>
                <a:sym typeface="Wingdings 2" pitchFamily="18" charset="2"/>
              </a:rPr>
              <a:t>a</a:t>
            </a:r>
            <a:r>
              <a:rPr lang="zh-CN" altLang="en-US" sz="2400" dirty="0">
                <a:solidFill>
                  <a:schemeClr val="accent1"/>
                </a:solidFill>
                <a:latin typeface="楷体_GB2312" pitchFamily="49" charset="-122"/>
                <a:ea typeface="楷体_GB2312" pitchFamily="49" charset="-122"/>
                <a:sym typeface="Wingdings 2" pitchFamily="18" charset="2"/>
              </a:rPr>
              <a:t>与</a:t>
            </a:r>
            <a:r>
              <a:rPr lang="en-US" altLang="zh-CN" sz="2400" dirty="0">
                <a:solidFill>
                  <a:schemeClr val="accent1"/>
                </a:solidFill>
                <a:latin typeface="楷体_GB2312" pitchFamily="49" charset="-122"/>
                <a:ea typeface="楷体_GB2312" pitchFamily="49" charset="-122"/>
                <a:sym typeface="Wingdings 2" pitchFamily="18" charset="2"/>
              </a:rPr>
              <a:t>b</a:t>
            </a:r>
            <a:r>
              <a:rPr lang="zh-CN" altLang="en-US" sz="2400" dirty="0">
                <a:solidFill>
                  <a:schemeClr val="accent1"/>
                </a:solidFill>
                <a:latin typeface="楷体_GB2312" pitchFamily="49" charset="-122"/>
                <a:ea typeface="楷体_GB2312" pitchFamily="49" charset="-122"/>
                <a:sym typeface="Wingdings 2" pitchFamily="18" charset="2"/>
              </a:rPr>
              <a:t>的大小，将</a:t>
            </a:r>
            <a:r>
              <a:rPr lang="en-US" altLang="zh-CN" sz="2400" dirty="0">
                <a:solidFill>
                  <a:schemeClr val="accent1"/>
                </a:solidFill>
                <a:latin typeface="楷体_GB2312" pitchFamily="49" charset="-122"/>
                <a:ea typeface="楷体_GB2312" pitchFamily="49" charset="-122"/>
                <a:sym typeface="Wingdings 2" pitchFamily="18" charset="2"/>
              </a:rPr>
              <a:t>a</a:t>
            </a:r>
            <a:r>
              <a:rPr lang="zh-CN" altLang="en-US" sz="2400" dirty="0">
                <a:solidFill>
                  <a:schemeClr val="accent1"/>
                </a:solidFill>
                <a:latin typeface="楷体_GB2312" pitchFamily="49" charset="-122"/>
                <a:ea typeface="楷体_GB2312" pitchFamily="49" charset="-122"/>
                <a:sym typeface="Wingdings 2" pitchFamily="18" charset="2"/>
              </a:rPr>
              <a:t>与</a:t>
            </a:r>
            <a:r>
              <a:rPr lang="en-US" altLang="zh-CN" sz="2400" dirty="0">
                <a:solidFill>
                  <a:schemeClr val="accent1"/>
                </a:solidFill>
                <a:latin typeface="楷体_GB2312" pitchFamily="49" charset="-122"/>
                <a:ea typeface="楷体_GB2312" pitchFamily="49" charset="-122"/>
                <a:sym typeface="Wingdings 2" pitchFamily="18" charset="2"/>
              </a:rPr>
              <a:t>b</a:t>
            </a:r>
            <a:r>
              <a:rPr lang="zh-CN" altLang="en-US" sz="2400" dirty="0">
                <a:solidFill>
                  <a:schemeClr val="accent1"/>
                </a:solidFill>
                <a:latin typeface="楷体_GB2312" pitchFamily="49" charset="-122"/>
                <a:ea typeface="楷体_GB2312" pitchFamily="49" charset="-122"/>
                <a:sym typeface="Wingdings 2" pitchFamily="18" charset="2"/>
              </a:rPr>
              <a:t>中的大者放入变量</a:t>
            </a:r>
            <a:r>
              <a:rPr lang="en-US" altLang="zh-CN" sz="2400" dirty="0">
                <a:solidFill>
                  <a:schemeClr val="accent1"/>
                </a:solidFill>
                <a:latin typeface="楷体_GB2312" pitchFamily="49" charset="-122"/>
                <a:ea typeface="楷体_GB2312" pitchFamily="49" charset="-122"/>
                <a:sym typeface="Wingdings 2" pitchFamily="18" charset="2"/>
              </a:rPr>
              <a:t>max</a:t>
            </a:r>
            <a:r>
              <a:rPr lang="zh-CN" altLang="en-US" sz="2400" dirty="0">
                <a:solidFill>
                  <a:schemeClr val="accent1"/>
                </a:solidFill>
                <a:latin typeface="楷体_GB2312" pitchFamily="49" charset="-122"/>
                <a:ea typeface="楷体_GB2312" pitchFamily="49" charset="-122"/>
                <a:sym typeface="Wingdings 2" pitchFamily="18" charset="2"/>
              </a:rPr>
              <a:t>中；</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3</a:t>
            </a:r>
            <a:r>
              <a:rPr lang="zh-CN" altLang="en-US" sz="2400" dirty="0">
                <a:solidFill>
                  <a:schemeClr val="accent1"/>
                </a:solidFill>
                <a:latin typeface="楷体_GB2312" pitchFamily="49" charset="-122"/>
                <a:ea typeface="楷体_GB2312" pitchFamily="49" charset="-122"/>
                <a:sym typeface="Wingdings 2" pitchFamily="18" charset="2"/>
              </a:rPr>
              <a:t>）比较</a:t>
            </a:r>
            <a:r>
              <a:rPr lang="en-US" altLang="zh-CN" sz="2400" dirty="0">
                <a:solidFill>
                  <a:schemeClr val="accent1"/>
                </a:solidFill>
                <a:latin typeface="楷体_GB2312" pitchFamily="49" charset="-122"/>
                <a:ea typeface="楷体_GB2312" pitchFamily="49" charset="-122"/>
                <a:sym typeface="Wingdings 2" pitchFamily="18" charset="2"/>
              </a:rPr>
              <a:t>c</a:t>
            </a:r>
            <a:r>
              <a:rPr lang="zh-CN" altLang="en-US" sz="2400" dirty="0">
                <a:solidFill>
                  <a:schemeClr val="accent1"/>
                </a:solidFill>
                <a:latin typeface="楷体_GB2312" pitchFamily="49" charset="-122"/>
                <a:ea typeface="楷体_GB2312" pitchFamily="49" charset="-122"/>
                <a:sym typeface="Wingdings 2" pitchFamily="18" charset="2"/>
              </a:rPr>
              <a:t>与</a:t>
            </a:r>
            <a:r>
              <a:rPr lang="en-US" altLang="zh-CN" sz="2400" dirty="0">
                <a:solidFill>
                  <a:schemeClr val="accent1"/>
                </a:solidFill>
                <a:latin typeface="楷体_GB2312" pitchFamily="49" charset="-122"/>
                <a:ea typeface="楷体_GB2312" pitchFamily="49" charset="-122"/>
                <a:sym typeface="Wingdings 2" pitchFamily="18" charset="2"/>
              </a:rPr>
              <a:t>max</a:t>
            </a:r>
            <a:r>
              <a:rPr lang="zh-CN" altLang="en-US" sz="2400" dirty="0">
                <a:solidFill>
                  <a:schemeClr val="accent1"/>
                </a:solidFill>
                <a:latin typeface="楷体_GB2312" pitchFamily="49" charset="-122"/>
                <a:ea typeface="楷体_GB2312" pitchFamily="49" charset="-122"/>
                <a:sym typeface="Wingdings 2" pitchFamily="18" charset="2"/>
              </a:rPr>
              <a:t>的大小，将</a:t>
            </a:r>
            <a:r>
              <a:rPr lang="en-US" altLang="zh-CN" sz="2400" dirty="0">
                <a:solidFill>
                  <a:schemeClr val="accent1"/>
                </a:solidFill>
                <a:latin typeface="楷体_GB2312" pitchFamily="49" charset="-122"/>
                <a:ea typeface="楷体_GB2312" pitchFamily="49" charset="-122"/>
                <a:sym typeface="Wingdings 2" pitchFamily="18" charset="2"/>
              </a:rPr>
              <a:t>c</a:t>
            </a:r>
            <a:r>
              <a:rPr lang="zh-CN" altLang="en-US" sz="2400" dirty="0">
                <a:solidFill>
                  <a:schemeClr val="accent1"/>
                </a:solidFill>
                <a:latin typeface="楷体_GB2312" pitchFamily="49" charset="-122"/>
                <a:ea typeface="楷体_GB2312" pitchFamily="49" charset="-122"/>
                <a:sym typeface="Wingdings 2" pitchFamily="18" charset="2"/>
              </a:rPr>
              <a:t>与</a:t>
            </a:r>
            <a:r>
              <a:rPr lang="en-US" altLang="zh-CN" sz="2400" dirty="0">
                <a:solidFill>
                  <a:schemeClr val="accent1"/>
                </a:solidFill>
                <a:latin typeface="楷体_GB2312" pitchFamily="49" charset="-122"/>
                <a:ea typeface="楷体_GB2312" pitchFamily="49" charset="-122"/>
                <a:sym typeface="Wingdings 2" pitchFamily="18" charset="2"/>
              </a:rPr>
              <a:t>max</a:t>
            </a:r>
            <a:r>
              <a:rPr lang="zh-CN" altLang="en-US" sz="2400" dirty="0">
                <a:solidFill>
                  <a:schemeClr val="accent1"/>
                </a:solidFill>
                <a:latin typeface="楷体_GB2312" pitchFamily="49" charset="-122"/>
                <a:ea typeface="楷体_GB2312" pitchFamily="49" charset="-122"/>
                <a:sym typeface="Wingdings 2" pitchFamily="18" charset="2"/>
              </a:rPr>
              <a:t>中的大者放入变量</a:t>
            </a:r>
            <a:r>
              <a:rPr lang="en-US" altLang="zh-CN" sz="2400" dirty="0">
                <a:solidFill>
                  <a:schemeClr val="accent1"/>
                </a:solidFill>
                <a:latin typeface="楷体_GB2312" pitchFamily="49" charset="-122"/>
                <a:ea typeface="楷体_GB2312" pitchFamily="49" charset="-122"/>
                <a:sym typeface="Wingdings 2" pitchFamily="18" charset="2"/>
              </a:rPr>
              <a:t>max</a:t>
            </a:r>
            <a:r>
              <a:rPr lang="zh-CN" altLang="en-US" sz="2400" dirty="0">
                <a:solidFill>
                  <a:schemeClr val="accent1"/>
                </a:solidFill>
                <a:latin typeface="楷体_GB2312" pitchFamily="49" charset="-122"/>
                <a:ea typeface="楷体_GB2312" pitchFamily="49" charset="-122"/>
                <a:sym typeface="Wingdings 2" pitchFamily="18" charset="2"/>
              </a:rPr>
              <a:t>中；</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4</a:t>
            </a:r>
            <a:r>
              <a:rPr lang="zh-CN" altLang="en-US" sz="2400" dirty="0">
                <a:solidFill>
                  <a:schemeClr val="accent1"/>
                </a:solidFill>
                <a:latin typeface="楷体_GB2312" pitchFamily="49" charset="-122"/>
                <a:ea typeface="楷体_GB2312" pitchFamily="49" charset="-122"/>
                <a:sym typeface="Wingdings 2" pitchFamily="18" charset="2"/>
              </a:rPr>
              <a:t>）输出</a:t>
            </a:r>
            <a:r>
              <a:rPr lang="en-US" altLang="zh-CN" sz="2400" dirty="0">
                <a:solidFill>
                  <a:schemeClr val="accent1"/>
                </a:solidFill>
                <a:latin typeface="楷体_GB2312" pitchFamily="49" charset="-122"/>
                <a:ea typeface="楷体_GB2312" pitchFamily="49" charset="-122"/>
                <a:sym typeface="Wingdings 2" pitchFamily="18" charset="2"/>
              </a:rPr>
              <a:t>max</a:t>
            </a:r>
            <a:r>
              <a:rPr lang="zh-CN" altLang="en-US" sz="2400" dirty="0" smtClean="0">
                <a:solidFill>
                  <a:schemeClr val="accent1"/>
                </a:solidFill>
                <a:latin typeface="楷体_GB2312" pitchFamily="49" charset="-122"/>
                <a:ea typeface="楷体_GB2312" pitchFamily="49" charset="-122"/>
                <a:sym typeface="Wingdings 2" pitchFamily="18" charset="2"/>
              </a:rPr>
              <a:t>。</a:t>
            </a:r>
            <a:endParaRPr lang="zh-CN" altLang="en-US" sz="2400" dirty="0">
              <a:solidFill>
                <a:schemeClr val="accent1"/>
              </a:solidFill>
              <a:latin typeface="楷体_GB2312" pitchFamily="49" charset="-122"/>
              <a:ea typeface="楷体_GB2312" pitchFamily="49" charset="-122"/>
              <a:sym typeface="Wingdings 2" pitchFamily="18" charset="2"/>
            </a:endParaRPr>
          </a:p>
        </p:txBody>
      </p:sp>
    </p:spTree>
    <p:extLst>
      <p:ext uri="{BB962C8B-B14F-4D97-AF65-F5344CB8AC3E}">
        <p14:creationId xmlns:p14="http://schemas.microsoft.com/office/powerpoint/2010/main" val="171759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outVertic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算法设计举例</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3"/>
          <p:cNvSpPr txBox="1">
            <a:spLocks noChangeArrowheads="1"/>
          </p:cNvSpPr>
          <p:nvPr/>
        </p:nvSpPr>
        <p:spPr bwMode="auto">
          <a:xfrm>
            <a:off x="467544" y="1484784"/>
            <a:ext cx="8153400" cy="462819"/>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求 </a:t>
            </a:r>
            <a:r>
              <a:rPr lang="en-US" altLang="zh-CN" sz="2400" dirty="0">
                <a:solidFill>
                  <a:schemeClr val="accent1"/>
                </a:solidFill>
                <a:latin typeface="楷体_GB2312" pitchFamily="49" charset="-122"/>
                <a:ea typeface="楷体_GB2312" pitchFamily="49" charset="-122"/>
                <a:sym typeface="Wingdings 2" pitchFamily="18" charset="2"/>
              </a:rPr>
              <a:t>sum=1+2+3+4+5+6</a:t>
            </a:r>
            <a:r>
              <a:rPr lang="zh-CN" altLang="en-US" sz="2400" dirty="0">
                <a:solidFill>
                  <a:schemeClr val="accent1"/>
                </a:solidFill>
                <a:latin typeface="楷体_GB2312" pitchFamily="49" charset="-122"/>
                <a:ea typeface="楷体_GB2312" pitchFamily="49" charset="-122"/>
                <a:sym typeface="Wingdings 2" pitchFamily="18" charset="2"/>
              </a:rPr>
              <a:t>的值</a:t>
            </a:r>
            <a:r>
              <a:rPr lang="zh-CN" altLang="en-US" sz="2400" dirty="0" smtClean="0">
                <a:solidFill>
                  <a:schemeClr val="accent1"/>
                </a:solidFill>
                <a:latin typeface="楷体_GB2312" pitchFamily="49" charset="-122"/>
                <a:ea typeface="楷体_GB2312" pitchFamily="49" charset="-122"/>
                <a:sym typeface="Wingdings 2" pitchFamily="18" charset="2"/>
              </a:rPr>
              <a:t>。</a:t>
            </a:r>
            <a:endParaRPr lang="zh-CN" altLang="en-US" sz="2400" dirty="0">
              <a:solidFill>
                <a:schemeClr val="accent1"/>
              </a:solidFill>
              <a:latin typeface="楷体_GB2312" pitchFamily="49" charset="-122"/>
              <a:ea typeface="楷体_GB2312" pitchFamily="49" charset="-122"/>
              <a:sym typeface="Wingdings 2" pitchFamily="18" charset="2"/>
            </a:endParaRPr>
          </a:p>
        </p:txBody>
      </p:sp>
      <p:sp>
        <p:nvSpPr>
          <p:cNvPr id="6" name="Text Box 3"/>
          <p:cNvSpPr txBox="1">
            <a:spLocks noChangeArrowheads="1"/>
          </p:cNvSpPr>
          <p:nvPr/>
        </p:nvSpPr>
        <p:spPr bwMode="auto">
          <a:xfrm>
            <a:off x="480120" y="2348880"/>
            <a:ext cx="8153400" cy="1791260"/>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算法</a:t>
            </a:r>
            <a:r>
              <a:rPr lang="en-US" altLang="zh-CN" sz="2400" dirty="0" smtClean="0">
                <a:solidFill>
                  <a:srgbClr val="800000"/>
                </a:solidFill>
                <a:latin typeface="楷体_GB2312" pitchFamily="49" charset="-122"/>
                <a:ea typeface="楷体_GB2312" pitchFamily="49" charset="-122"/>
                <a:sym typeface="Wingdings 2" pitchFamily="18" charset="2"/>
              </a:rPr>
              <a:t>1</a:t>
            </a:r>
            <a:r>
              <a:rPr lang="zh-CN" altLang="en-US" sz="2400" dirty="0">
                <a:solidFill>
                  <a:schemeClr val="accent1"/>
                </a:solidFill>
                <a:sym typeface="Wingdings 2" pitchFamily="18" charset="2"/>
              </a:rPr>
              <a:t>（</a:t>
            </a:r>
            <a:r>
              <a:rPr lang="zh-CN" altLang="zh-CN" sz="2400" dirty="0" smtClean="0">
                <a:solidFill>
                  <a:schemeClr val="accent1"/>
                </a:solidFill>
              </a:rPr>
              <a:t>最</a:t>
            </a:r>
            <a:r>
              <a:rPr lang="zh-CN" altLang="zh-CN" sz="2400" dirty="0">
                <a:solidFill>
                  <a:schemeClr val="accent1"/>
                </a:solidFill>
              </a:rPr>
              <a:t>直接的方法进行</a:t>
            </a:r>
            <a:r>
              <a:rPr lang="zh-CN" altLang="zh-CN" sz="2400" dirty="0" smtClean="0">
                <a:solidFill>
                  <a:schemeClr val="accent1"/>
                </a:solidFill>
              </a:rPr>
              <a:t>计算</a:t>
            </a:r>
            <a:r>
              <a:rPr lang="zh-CN" altLang="en-US" sz="2400" dirty="0" smtClean="0">
                <a:solidFill>
                  <a:schemeClr val="accent1"/>
                </a:solidFill>
              </a:rPr>
              <a:t>）</a:t>
            </a:r>
            <a:endParaRPr lang="zh-CN" altLang="en-US" sz="2400" dirty="0">
              <a:solidFill>
                <a:schemeClr val="accent1"/>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1</a:t>
            </a:r>
            <a:r>
              <a:rPr lang="zh-CN" altLang="en-US" sz="2400" dirty="0">
                <a:solidFill>
                  <a:schemeClr val="accent1"/>
                </a:solidFill>
                <a:latin typeface="楷体_GB2312" pitchFamily="49" charset="-122"/>
                <a:ea typeface="楷体_GB2312" pitchFamily="49" charset="-122"/>
                <a:sym typeface="Wingdings 2" pitchFamily="18" charset="2"/>
              </a:rPr>
              <a:t>）定义变量</a:t>
            </a:r>
            <a:r>
              <a:rPr lang="en-US" altLang="zh-CN" sz="2400" dirty="0">
                <a:solidFill>
                  <a:schemeClr val="accent1"/>
                </a:solidFill>
                <a:latin typeface="楷体_GB2312" pitchFamily="49" charset="-122"/>
                <a:ea typeface="楷体_GB2312" pitchFamily="49" charset="-122"/>
                <a:sym typeface="Wingdings 2" pitchFamily="18" charset="2"/>
              </a:rPr>
              <a:t>sum</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2</a:t>
            </a:r>
            <a:r>
              <a:rPr lang="zh-CN" altLang="en-US" sz="2400" dirty="0">
                <a:solidFill>
                  <a:schemeClr val="accent1"/>
                </a:solidFill>
                <a:latin typeface="楷体_GB2312" pitchFamily="49" charset="-122"/>
                <a:ea typeface="楷体_GB2312" pitchFamily="49" charset="-122"/>
                <a:sym typeface="Wingdings 2" pitchFamily="18" charset="2"/>
              </a:rPr>
              <a:t>）求</a:t>
            </a:r>
            <a:r>
              <a:rPr lang="en-US" altLang="zh-CN" sz="2400" dirty="0">
                <a:solidFill>
                  <a:schemeClr val="accent1"/>
                </a:solidFill>
                <a:latin typeface="楷体_GB2312" pitchFamily="49" charset="-122"/>
                <a:ea typeface="楷体_GB2312" pitchFamily="49" charset="-122"/>
                <a:sym typeface="Wingdings 2" pitchFamily="18" charset="2"/>
              </a:rPr>
              <a:t>sum=1+2+3+4+5+6</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3</a:t>
            </a:r>
            <a:r>
              <a:rPr lang="zh-CN" altLang="en-US" sz="2400" dirty="0">
                <a:solidFill>
                  <a:schemeClr val="accent1"/>
                </a:solidFill>
                <a:latin typeface="楷体_GB2312" pitchFamily="49" charset="-122"/>
                <a:ea typeface="楷体_GB2312" pitchFamily="49" charset="-122"/>
                <a:sym typeface="Wingdings 2" pitchFamily="18" charset="2"/>
              </a:rPr>
              <a:t>）输出</a:t>
            </a:r>
            <a:r>
              <a:rPr lang="en-US" altLang="zh-CN" sz="2400" dirty="0">
                <a:solidFill>
                  <a:schemeClr val="accent1"/>
                </a:solidFill>
                <a:latin typeface="楷体_GB2312" pitchFamily="49" charset="-122"/>
                <a:ea typeface="楷体_GB2312" pitchFamily="49" charset="-122"/>
                <a:sym typeface="Wingdings 2" pitchFamily="18" charset="2"/>
              </a:rPr>
              <a:t>sum</a:t>
            </a:r>
            <a:r>
              <a:rPr lang="zh-CN" altLang="en-US" sz="2400" dirty="0">
                <a:solidFill>
                  <a:schemeClr val="accent1"/>
                </a:solidFill>
                <a:latin typeface="楷体_GB2312" pitchFamily="49" charset="-122"/>
                <a:ea typeface="楷体_GB2312" pitchFamily="49" charset="-122"/>
                <a:sym typeface="Wingdings 2" pitchFamily="18" charset="2"/>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3797388115"/>
              </p:ext>
            </p:extLst>
          </p:nvPr>
        </p:nvGraphicFramePr>
        <p:xfrm>
          <a:off x="4579938" y="1189038"/>
          <a:ext cx="2159000" cy="1054100"/>
        </p:xfrm>
        <a:graphic>
          <a:graphicData uri="http://schemas.openxmlformats.org/presentationml/2006/ole">
            <mc:AlternateContent xmlns:mc="http://schemas.openxmlformats.org/markup-compatibility/2006">
              <mc:Choice xmlns:v="urn:schemas-microsoft-com:vml" Requires="v">
                <p:oleObj spid="_x0000_s59412" r:id="rId3" imgW="596641" imgH="393529" progId="Equation.DSMT4">
                  <p:embed/>
                </p:oleObj>
              </mc:Choice>
              <mc:Fallback>
                <p:oleObj r:id="rId3" imgW="596641" imgH="393529"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38" y="1189038"/>
                        <a:ext cx="2159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1508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outVertic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算法设计举例</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3"/>
          <p:cNvSpPr txBox="1">
            <a:spLocks noChangeArrowheads="1"/>
          </p:cNvSpPr>
          <p:nvPr/>
        </p:nvSpPr>
        <p:spPr bwMode="auto">
          <a:xfrm>
            <a:off x="467544" y="1484784"/>
            <a:ext cx="8153400" cy="462819"/>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求 </a:t>
            </a:r>
            <a:r>
              <a:rPr lang="en-US" altLang="zh-CN" sz="2400" dirty="0">
                <a:solidFill>
                  <a:schemeClr val="accent1"/>
                </a:solidFill>
                <a:latin typeface="楷体_GB2312" pitchFamily="49" charset="-122"/>
                <a:ea typeface="楷体_GB2312" pitchFamily="49" charset="-122"/>
                <a:sym typeface="Wingdings 2" pitchFamily="18" charset="2"/>
              </a:rPr>
              <a:t>sum=1+2+3+4+5+6</a:t>
            </a:r>
            <a:r>
              <a:rPr lang="zh-CN" altLang="en-US" sz="2400" dirty="0">
                <a:solidFill>
                  <a:schemeClr val="accent1"/>
                </a:solidFill>
                <a:latin typeface="楷体_GB2312" pitchFamily="49" charset="-122"/>
                <a:ea typeface="楷体_GB2312" pitchFamily="49" charset="-122"/>
                <a:sym typeface="Wingdings 2" pitchFamily="18" charset="2"/>
              </a:rPr>
              <a:t>的值</a:t>
            </a:r>
            <a:r>
              <a:rPr lang="zh-CN" altLang="en-US" sz="2400" dirty="0" smtClean="0">
                <a:solidFill>
                  <a:schemeClr val="accent1"/>
                </a:solidFill>
                <a:latin typeface="楷体_GB2312" pitchFamily="49" charset="-122"/>
                <a:ea typeface="楷体_GB2312" pitchFamily="49" charset="-122"/>
                <a:sym typeface="Wingdings 2" pitchFamily="18" charset="2"/>
              </a:rPr>
              <a:t>。</a:t>
            </a:r>
            <a:endParaRPr lang="zh-CN" altLang="en-US" sz="2400" dirty="0">
              <a:solidFill>
                <a:schemeClr val="accent1"/>
              </a:solidFill>
              <a:latin typeface="楷体_GB2312" pitchFamily="49" charset="-122"/>
              <a:ea typeface="楷体_GB2312" pitchFamily="49" charset="-122"/>
              <a:sym typeface="Wingdings 2" pitchFamily="18" charset="2"/>
            </a:endParaRPr>
          </a:p>
        </p:txBody>
      </p:sp>
      <p:sp>
        <p:nvSpPr>
          <p:cNvPr id="6" name="Text Box 3"/>
          <p:cNvSpPr txBox="1">
            <a:spLocks noChangeArrowheads="1"/>
          </p:cNvSpPr>
          <p:nvPr/>
        </p:nvSpPr>
        <p:spPr bwMode="auto">
          <a:xfrm>
            <a:off x="480120" y="2348880"/>
            <a:ext cx="8153400" cy="1791260"/>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算法</a:t>
            </a:r>
            <a:r>
              <a:rPr lang="en-US" altLang="zh-CN" sz="2400" dirty="0" smtClean="0">
                <a:solidFill>
                  <a:srgbClr val="800000"/>
                </a:solidFill>
                <a:latin typeface="楷体_GB2312" pitchFamily="49" charset="-122"/>
                <a:ea typeface="楷体_GB2312" pitchFamily="49" charset="-122"/>
                <a:sym typeface="Wingdings 2" pitchFamily="18" charset="2"/>
              </a:rPr>
              <a:t>2</a:t>
            </a:r>
            <a:r>
              <a:rPr lang="zh-CN" altLang="en-US" sz="2400" dirty="0" smtClean="0">
                <a:solidFill>
                  <a:schemeClr val="accent1"/>
                </a:solidFill>
                <a:sym typeface="Wingdings 2" pitchFamily="18" charset="2"/>
              </a:rPr>
              <a:t>（</a:t>
            </a:r>
            <a:r>
              <a:rPr lang="zh-CN" altLang="en-US" sz="2400" dirty="0">
                <a:solidFill>
                  <a:schemeClr val="accent1"/>
                </a:solidFill>
              </a:rPr>
              <a:t>利用等差数列求和公式计算）</a:t>
            </a:r>
            <a:endParaRPr lang="zh-CN" altLang="en-US" sz="2400" dirty="0">
              <a:solidFill>
                <a:schemeClr val="accent1"/>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1</a:t>
            </a:r>
            <a:r>
              <a:rPr lang="zh-CN" altLang="en-US" sz="2400" dirty="0">
                <a:solidFill>
                  <a:schemeClr val="accent1"/>
                </a:solidFill>
                <a:latin typeface="楷体_GB2312" pitchFamily="49" charset="-122"/>
                <a:ea typeface="楷体_GB2312" pitchFamily="49" charset="-122"/>
                <a:sym typeface="Wingdings 2" pitchFamily="18" charset="2"/>
              </a:rPr>
              <a:t>）定义变量</a:t>
            </a:r>
            <a:r>
              <a:rPr lang="en-US" altLang="zh-CN" sz="2400" dirty="0">
                <a:solidFill>
                  <a:schemeClr val="accent1"/>
                </a:solidFill>
                <a:latin typeface="楷体_GB2312" pitchFamily="49" charset="-122"/>
                <a:ea typeface="楷体_GB2312" pitchFamily="49" charset="-122"/>
                <a:sym typeface="Wingdings 2" pitchFamily="18" charset="2"/>
              </a:rPr>
              <a:t>sum</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2</a:t>
            </a:r>
            <a:r>
              <a:rPr lang="zh-CN" altLang="en-US" sz="2400" dirty="0">
                <a:solidFill>
                  <a:schemeClr val="accent1"/>
                </a:solidFill>
                <a:latin typeface="楷体_GB2312" pitchFamily="49" charset="-122"/>
                <a:ea typeface="楷体_GB2312" pitchFamily="49" charset="-122"/>
                <a:sym typeface="Wingdings 2" pitchFamily="18" charset="2"/>
              </a:rPr>
              <a:t>）求</a:t>
            </a:r>
            <a:r>
              <a:rPr lang="en-US" altLang="zh-CN" sz="2400" dirty="0">
                <a:solidFill>
                  <a:schemeClr val="accent1"/>
                </a:solidFill>
                <a:latin typeface="楷体_GB2312" pitchFamily="49" charset="-122"/>
                <a:ea typeface="楷体_GB2312" pitchFamily="49" charset="-122"/>
                <a:sym typeface="Wingdings 2" pitchFamily="18" charset="2"/>
              </a:rPr>
              <a:t>sum</a:t>
            </a:r>
            <a:r>
              <a:rPr lang="en-US" altLang="zh-CN" sz="2400" dirty="0" smtClean="0">
                <a:solidFill>
                  <a:schemeClr val="accent1"/>
                </a:solidFill>
                <a:latin typeface="楷体_GB2312" pitchFamily="49" charset="-122"/>
                <a:ea typeface="楷体_GB2312" pitchFamily="49" charset="-122"/>
                <a:sym typeface="Wingdings 2" pitchFamily="18" charset="2"/>
              </a:rPr>
              <a:t>=</a:t>
            </a:r>
            <a:r>
              <a:rPr lang="zh-CN" altLang="en-US" sz="2400" dirty="0" smtClean="0">
                <a:solidFill>
                  <a:schemeClr val="accent1"/>
                </a:solidFill>
                <a:latin typeface="楷体_GB2312" pitchFamily="49" charset="-122"/>
                <a:ea typeface="楷体_GB2312" pitchFamily="49" charset="-122"/>
                <a:sym typeface="Wingdings 2" pitchFamily="18" charset="2"/>
              </a:rPr>
              <a:t>（</a:t>
            </a:r>
            <a:r>
              <a:rPr lang="en-US" altLang="zh-CN" sz="2400" dirty="0" smtClean="0">
                <a:solidFill>
                  <a:schemeClr val="accent1"/>
                </a:solidFill>
                <a:latin typeface="楷体_GB2312" pitchFamily="49" charset="-122"/>
                <a:ea typeface="楷体_GB2312" pitchFamily="49" charset="-122"/>
                <a:sym typeface="Wingdings 2" pitchFamily="18" charset="2"/>
              </a:rPr>
              <a:t>1+6</a:t>
            </a:r>
            <a:r>
              <a:rPr lang="zh-CN" altLang="en-US" sz="2400" dirty="0" smtClean="0">
                <a:solidFill>
                  <a:schemeClr val="accent1"/>
                </a:solidFill>
                <a:latin typeface="楷体_GB2312" pitchFamily="49" charset="-122"/>
                <a:ea typeface="楷体_GB2312" pitchFamily="49" charset="-122"/>
                <a:sym typeface="Wingdings 2" pitchFamily="18" charset="2"/>
              </a:rPr>
              <a:t>）*</a:t>
            </a:r>
            <a:r>
              <a:rPr lang="en-US" altLang="zh-CN" sz="2400" dirty="0" smtClean="0">
                <a:solidFill>
                  <a:schemeClr val="accent1"/>
                </a:solidFill>
                <a:latin typeface="楷体_GB2312" pitchFamily="49" charset="-122"/>
                <a:ea typeface="楷体_GB2312" pitchFamily="49" charset="-122"/>
                <a:sym typeface="Wingdings 2" pitchFamily="18" charset="2"/>
              </a:rPr>
              <a:t>6/2   </a:t>
            </a:r>
            <a:r>
              <a:rPr lang="zh-CN" altLang="en-US" sz="2400" dirty="0" smtClean="0">
                <a:solidFill>
                  <a:schemeClr val="accent1"/>
                </a:solidFill>
                <a:latin typeface="楷体_GB2312" pitchFamily="49" charset="-122"/>
                <a:ea typeface="楷体_GB2312" pitchFamily="49" charset="-122"/>
                <a:sym typeface="Wingdings 2" pitchFamily="18" charset="2"/>
              </a:rPr>
              <a:t>；</a:t>
            </a:r>
            <a:endParaRPr lang="zh-CN" altLang="en-US" sz="2400" dirty="0">
              <a:solidFill>
                <a:schemeClr val="accent1"/>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3</a:t>
            </a:r>
            <a:r>
              <a:rPr lang="zh-CN" altLang="en-US" sz="2400" dirty="0">
                <a:solidFill>
                  <a:schemeClr val="accent1"/>
                </a:solidFill>
                <a:latin typeface="楷体_GB2312" pitchFamily="49" charset="-122"/>
                <a:ea typeface="楷体_GB2312" pitchFamily="49" charset="-122"/>
                <a:sym typeface="Wingdings 2" pitchFamily="18" charset="2"/>
              </a:rPr>
              <a:t>）输出</a:t>
            </a:r>
            <a:r>
              <a:rPr lang="en-US" altLang="zh-CN" sz="2400" dirty="0">
                <a:solidFill>
                  <a:schemeClr val="accent1"/>
                </a:solidFill>
                <a:latin typeface="楷体_GB2312" pitchFamily="49" charset="-122"/>
                <a:ea typeface="楷体_GB2312" pitchFamily="49" charset="-122"/>
                <a:sym typeface="Wingdings 2" pitchFamily="18" charset="2"/>
              </a:rPr>
              <a:t>sum</a:t>
            </a:r>
            <a:r>
              <a:rPr lang="zh-CN" altLang="en-US" sz="2400" dirty="0">
                <a:solidFill>
                  <a:schemeClr val="accent1"/>
                </a:solidFill>
                <a:latin typeface="楷体_GB2312" pitchFamily="49" charset="-122"/>
                <a:ea typeface="楷体_GB2312" pitchFamily="49" charset="-122"/>
                <a:sym typeface="Wingdings 2" pitchFamily="18" charset="2"/>
              </a:rPr>
              <a:t>。</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97388115"/>
              </p:ext>
            </p:extLst>
          </p:nvPr>
        </p:nvGraphicFramePr>
        <p:xfrm>
          <a:off x="4579313" y="1189525"/>
          <a:ext cx="2160240" cy="1053335"/>
        </p:xfrm>
        <a:graphic>
          <a:graphicData uri="http://schemas.openxmlformats.org/presentationml/2006/ole">
            <mc:AlternateContent xmlns:mc="http://schemas.openxmlformats.org/markup-compatibility/2006">
              <mc:Choice xmlns:v="urn:schemas-microsoft-com:vml" Requires="v">
                <p:oleObj spid="_x0000_s56343" r:id="rId3" imgW="596641" imgH="393529" progId="Equation.DSMT4">
                  <p:embed/>
                </p:oleObj>
              </mc:Choice>
              <mc:Fallback>
                <p:oleObj r:id="rId3" imgW="59664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313" y="1189525"/>
                        <a:ext cx="2160240" cy="1053335"/>
                      </a:xfrm>
                      <a:prstGeom prst="rect">
                        <a:avLst/>
                      </a:prstGeom>
                      <a:noFill/>
                    </p:spPr>
                  </p:pic>
                </p:oleObj>
              </mc:Fallback>
            </mc:AlternateContent>
          </a:graphicData>
        </a:graphic>
      </p:graphicFrame>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0539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outVertic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solidFill>
                <a:latin typeface="微软雅黑" panose="020B0503020204020204" pitchFamily="34" charset="-122"/>
                <a:ea typeface="微软雅黑" panose="020B0503020204020204" pitchFamily="34" charset="-122"/>
              </a:rPr>
              <a:t>主   要  内   容</a:t>
            </a:r>
            <a:endParaRPr lang="zh-CN" altLang="en-US" dirty="0">
              <a:solidFill>
                <a:schemeClr val="accent1"/>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AutoShape 3"/>
          <p:cNvSpPr>
            <a:spLocks noChangeArrowheads="1"/>
          </p:cNvSpPr>
          <p:nvPr/>
        </p:nvSpPr>
        <p:spPr bwMode="gray">
          <a:xfrm>
            <a:off x="2667000" y="2209800"/>
            <a:ext cx="4343400"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 name="AutoShape 4"/>
          <p:cNvSpPr>
            <a:spLocks noChangeArrowheads="1"/>
          </p:cNvSpPr>
          <p:nvPr/>
        </p:nvSpPr>
        <p:spPr bwMode="gray">
          <a:xfrm>
            <a:off x="2286000" y="2090738"/>
            <a:ext cx="685800" cy="685800"/>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 name="Text Box 5"/>
          <p:cNvSpPr txBox="1">
            <a:spLocks noChangeArrowheads="1"/>
          </p:cNvSpPr>
          <p:nvPr/>
        </p:nvSpPr>
        <p:spPr bwMode="gray">
          <a:xfrm>
            <a:off x="3231232" y="22653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en-US" b="1" dirty="0" smtClean="0">
                <a:solidFill>
                  <a:srgbClr val="000000"/>
                </a:solidFill>
                <a:latin typeface="微软雅黑" panose="020B0503020204020204" pitchFamily="34" charset="-122"/>
                <a:ea typeface="微软雅黑" panose="020B0503020204020204" pitchFamily="34" charset="-122"/>
              </a:rPr>
              <a:t>计   算   机   的   概   况</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gray">
          <a:xfrm>
            <a:off x="2439988" y="21891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1</a:t>
            </a:r>
          </a:p>
        </p:txBody>
      </p:sp>
      <p:sp>
        <p:nvSpPr>
          <p:cNvPr id="9" name="AutoShape 7"/>
          <p:cNvSpPr>
            <a:spLocks noChangeArrowheads="1"/>
          </p:cNvSpPr>
          <p:nvPr/>
        </p:nvSpPr>
        <p:spPr bwMode="gray">
          <a:xfrm>
            <a:off x="2667000" y="3048000"/>
            <a:ext cx="4343400" cy="45720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0" name="AutoShape 8"/>
          <p:cNvSpPr>
            <a:spLocks noChangeArrowheads="1"/>
          </p:cNvSpPr>
          <p:nvPr/>
        </p:nvSpPr>
        <p:spPr bwMode="ltGray">
          <a:xfrm>
            <a:off x="2286000" y="2928938"/>
            <a:ext cx="685800" cy="68580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1" name="Text Box 9"/>
          <p:cNvSpPr txBox="1">
            <a:spLocks noChangeArrowheads="1"/>
          </p:cNvSpPr>
          <p:nvPr/>
        </p:nvSpPr>
        <p:spPr bwMode="gray">
          <a:xfrm>
            <a:off x="3231232" y="31035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en-US" b="1" dirty="0" smtClean="0">
                <a:solidFill>
                  <a:srgbClr val="000000"/>
                </a:solidFill>
                <a:latin typeface="微软雅黑" panose="020B0503020204020204" pitchFamily="34" charset="-122"/>
                <a:ea typeface="微软雅黑" panose="020B0503020204020204" pitchFamily="34" charset="-122"/>
              </a:rPr>
              <a:t>计算机中的信息表示</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2" name="Text Box 10"/>
          <p:cNvSpPr txBox="1">
            <a:spLocks noChangeArrowheads="1"/>
          </p:cNvSpPr>
          <p:nvPr/>
        </p:nvSpPr>
        <p:spPr bwMode="gray">
          <a:xfrm>
            <a:off x="2439988" y="30273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2</a:t>
            </a:r>
          </a:p>
        </p:txBody>
      </p:sp>
      <p:sp>
        <p:nvSpPr>
          <p:cNvPr id="13" name="AutoShape 11"/>
          <p:cNvSpPr>
            <a:spLocks noChangeArrowheads="1"/>
          </p:cNvSpPr>
          <p:nvPr/>
        </p:nvSpPr>
        <p:spPr bwMode="gray">
          <a:xfrm>
            <a:off x="2667000" y="3886200"/>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4" name="AutoShape 12"/>
          <p:cNvSpPr>
            <a:spLocks noChangeArrowheads="1"/>
          </p:cNvSpPr>
          <p:nvPr/>
        </p:nvSpPr>
        <p:spPr bwMode="gray">
          <a:xfrm>
            <a:off x="2286000" y="3767138"/>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5" name="Text Box 13"/>
          <p:cNvSpPr txBox="1">
            <a:spLocks noChangeArrowheads="1"/>
          </p:cNvSpPr>
          <p:nvPr/>
        </p:nvSpPr>
        <p:spPr bwMode="gray">
          <a:xfrm>
            <a:off x="3203848" y="39417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en-US" b="1" dirty="0" smtClean="0">
                <a:solidFill>
                  <a:srgbClr val="000000"/>
                </a:solidFill>
                <a:latin typeface="微软雅黑" panose="020B0503020204020204" pitchFamily="34" charset="-122"/>
                <a:ea typeface="微软雅黑" panose="020B0503020204020204" pitchFamily="34" charset="-122"/>
              </a:rPr>
              <a:t>计算机系统的组成及其工作原理</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6" name="Text Box 14"/>
          <p:cNvSpPr txBox="1">
            <a:spLocks noChangeArrowheads="1"/>
          </p:cNvSpPr>
          <p:nvPr/>
        </p:nvSpPr>
        <p:spPr bwMode="gray">
          <a:xfrm>
            <a:off x="2439988" y="3865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
        <p:nvSpPr>
          <p:cNvPr id="17" name="AutoShape 15"/>
          <p:cNvSpPr>
            <a:spLocks noChangeArrowheads="1"/>
          </p:cNvSpPr>
          <p:nvPr/>
        </p:nvSpPr>
        <p:spPr bwMode="gray">
          <a:xfrm>
            <a:off x="2667000" y="4800600"/>
            <a:ext cx="4343400" cy="457200"/>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18" name="AutoShape 16"/>
          <p:cNvSpPr>
            <a:spLocks noChangeArrowheads="1"/>
          </p:cNvSpPr>
          <p:nvPr/>
        </p:nvSpPr>
        <p:spPr bwMode="gray">
          <a:xfrm>
            <a:off x="2286000" y="4681538"/>
            <a:ext cx="685800" cy="685800"/>
          </a:xfrm>
          <a:prstGeom prst="diamond">
            <a:avLst/>
          </a:prstGeom>
          <a:solidFill>
            <a:schemeClr val="fo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19" name="Text Box 17"/>
          <p:cNvSpPr txBox="1">
            <a:spLocks noChangeArrowheads="1"/>
          </p:cNvSpPr>
          <p:nvPr/>
        </p:nvSpPr>
        <p:spPr bwMode="gray">
          <a:xfrm>
            <a:off x="3231232" y="48561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0" hangingPunct="0"/>
            <a:r>
              <a:rPr lang="zh-CN" altLang="en-US" b="1" dirty="0" smtClean="0">
                <a:solidFill>
                  <a:srgbClr val="000000"/>
                </a:solidFill>
                <a:latin typeface="微软雅黑" panose="020B0503020204020204" pitchFamily="34" charset="-122"/>
                <a:ea typeface="微软雅黑" panose="020B0503020204020204" pitchFamily="34" charset="-122"/>
              </a:rPr>
              <a:t>计算机程序设计与算法基础</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20" name="Text Box 18"/>
          <p:cNvSpPr txBox="1">
            <a:spLocks noChangeArrowheads="1"/>
          </p:cNvSpPr>
          <p:nvPr/>
        </p:nvSpPr>
        <p:spPr bwMode="gray">
          <a:xfrm>
            <a:off x="2439988" y="47799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rgbClr val="F8F8F8"/>
                </a:solidFill>
                <a:ea typeface="宋体" charset="-122"/>
              </a:rPr>
              <a:t>4</a:t>
            </a:r>
            <a:endParaRPr lang="en-US" altLang="zh-CN" sz="2400" dirty="0">
              <a:solidFill>
                <a:srgbClr val="F8F8F8"/>
              </a:solidFill>
              <a:ea typeface="宋体"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算法设计举例</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3"/>
          <p:cNvSpPr txBox="1">
            <a:spLocks noChangeArrowheads="1"/>
          </p:cNvSpPr>
          <p:nvPr/>
        </p:nvSpPr>
        <p:spPr bwMode="auto">
          <a:xfrm>
            <a:off x="467544" y="1484784"/>
            <a:ext cx="8153400" cy="462819"/>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求 </a:t>
            </a:r>
            <a:r>
              <a:rPr lang="en-US" altLang="zh-CN" sz="2400" dirty="0">
                <a:solidFill>
                  <a:schemeClr val="accent1"/>
                </a:solidFill>
                <a:latin typeface="楷体_GB2312" pitchFamily="49" charset="-122"/>
                <a:ea typeface="楷体_GB2312" pitchFamily="49" charset="-122"/>
                <a:sym typeface="Wingdings 2" pitchFamily="18" charset="2"/>
              </a:rPr>
              <a:t>sum=1+2+3+4+5+6</a:t>
            </a:r>
            <a:r>
              <a:rPr lang="zh-CN" altLang="en-US" sz="2400" dirty="0">
                <a:solidFill>
                  <a:schemeClr val="accent1"/>
                </a:solidFill>
                <a:latin typeface="楷体_GB2312" pitchFamily="49" charset="-122"/>
                <a:ea typeface="楷体_GB2312" pitchFamily="49" charset="-122"/>
                <a:sym typeface="Wingdings 2" pitchFamily="18" charset="2"/>
              </a:rPr>
              <a:t>的值</a:t>
            </a:r>
            <a:r>
              <a:rPr lang="zh-CN" altLang="en-US" sz="2400" dirty="0" smtClean="0">
                <a:solidFill>
                  <a:schemeClr val="accent1"/>
                </a:solidFill>
                <a:latin typeface="楷体_GB2312" pitchFamily="49" charset="-122"/>
                <a:ea typeface="楷体_GB2312" pitchFamily="49" charset="-122"/>
                <a:sym typeface="Wingdings 2" pitchFamily="18" charset="2"/>
              </a:rPr>
              <a:t>。</a:t>
            </a:r>
            <a:endParaRPr lang="zh-CN" altLang="en-US" sz="2400" dirty="0">
              <a:solidFill>
                <a:schemeClr val="accent1"/>
              </a:solidFill>
              <a:latin typeface="楷体_GB2312" pitchFamily="49" charset="-122"/>
              <a:ea typeface="楷体_GB2312" pitchFamily="49" charset="-122"/>
              <a:sym typeface="Wingdings 2" pitchFamily="18" charset="2"/>
            </a:endParaRPr>
          </a:p>
        </p:txBody>
      </p:sp>
      <p:sp>
        <p:nvSpPr>
          <p:cNvPr id="6" name="Text Box 3"/>
          <p:cNvSpPr txBox="1">
            <a:spLocks noChangeArrowheads="1"/>
          </p:cNvSpPr>
          <p:nvPr/>
        </p:nvSpPr>
        <p:spPr bwMode="auto">
          <a:xfrm>
            <a:off x="480120" y="2348880"/>
            <a:ext cx="8153400" cy="3490186"/>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smtClean="0">
                <a:solidFill>
                  <a:srgbClr val="800000"/>
                </a:solidFill>
                <a:latin typeface="楷体_GB2312" pitchFamily="49" charset="-122"/>
                <a:ea typeface="楷体_GB2312" pitchFamily="49" charset="-122"/>
                <a:sym typeface="Wingdings 2" pitchFamily="18" charset="2"/>
              </a:rPr>
              <a:t>算法</a:t>
            </a:r>
            <a:r>
              <a:rPr lang="en-US" altLang="zh-CN" sz="2400" dirty="0" smtClean="0">
                <a:solidFill>
                  <a:srgbClr val="800000"/>
                </a:solidFill>
                <a:latin typeface="楷体_GB2312" pitchFamily="49" charset="-122"/>
                <a:ea typeface="楷体_GB2312" pitchFamily="49" charset="-122"/>
                <a:sym typeface="Wingdings 2" pitchFamily="18" charset="2"/>
              </a:rPr>
              <a:t>3</a:t>
            </a:r>
            <a:endParaRPr lang="zh-CN" altLang="en-US" sz="2400" dirty="0">
              <a:solidFill>
                <a:schemeClr val="accent1"/>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1</a:t>
            </a:r>
            <a:r>
              <a:rPr lang="zh-CN" altLang="en-US" sz="2400" dirty="0">
                <a:solidFill>
                  <a:schemeClr val="accent1"/>
                </a:solidFill>
                <a:latin typeface="楷体_GB2312" pitchFamily="49" charset="-122"/>
                <a:ea typeface="楷体_GB2312" pitchFamily="49" charset="-122"/>
                <a:sym typeface="Wingdings 2" pitchFamily="18" charset="2"/>
              </a:rPr>
              <a:t>）定义变量</a:t>
            </a:r>
            <a:r>
              <a:rPr lang="en-US" altLang="zh-CN" sz="2400" dirty="0">
                <a:solidFill>
                  <a:schemeClr val="accent1"/>
                </a:solidFill>
                <a:latin typeface="楷体_GB2312" pitchFamily="49" charset="-122"/>
                <a:ea typeface="楷体_GB2312" pitchFamily="49" charset="-122"/>
                <a:sym typeface="Wingdings 2" pitchFamily="18" charset="2"/>
              </a:rPr>
              <a:t>sum</a:t>
            </a:r>
            <a:r>
              <a:rPr lang="zh-CN" altLang="en-US" sz="2400" dirty="0">
                <a:solidFill>
                  <a:schemeClr val="accent1"/>
                </a:solidFill>
                <a:latin typeface="楷体_GB2312" pitchFamily="49" charset="-122"/>
                <a:ea typeface="楷体_GB2312" pitchFamily="49" charset="-122"/>
                <a:sym typeface="Wingdings 2" pitchFamily="18" charset="2"/>
              </a:rPr>
              <a:t>，用于求累加和，定义变量</a:t>
            </a:r>
            <a:r>
              <a:rPr lang="en-US" altLang="zh-CN" sz="2400" dirty="0">
                <a:solidFill>
                  <a:schemeClr val="accent1"/>
                </a:solidFill>
                <a:latin typeface="楷体_GB2312" pitchFamily="49" charset="-122"/>
                <a:ea typeface="楷体_GB2312" pitchFamily="49" charset="-122"/>
                <a:sym typeface="Wingdings 2" pitchFamily="18" charset="2"/>
              </a:rPr>
              <a:t>i</a:t>
            </a:r>
            <a:r>
              <a:rPr lang="zh-CN" altLang="en-US" sz="2400" dirty="0">
                <a:solidFill>
                  <a:schemeClr val="accent1"/>
                </a:solidFill>
                <a:latin typeface="楷体_GB2312" pitchFamily="49" charset="-122"/>
                <a:ea typeface="楷体_GB2312" pitchFamily="49" charset="-122"/>
                <a:sym typeface="Wingdings 2" pitchFamily="18" charset="2"/>
              </a:rPr>
              <a:t>用于表示</a:t>
            </a:r>
            <a:r>
              <a:rPr lang="en-US" altLang="zh-CN" sz="2400" dirty="0">
                <a:solidFill>
                  <a:schemeClr val="accent1"/>
                </a:solidFill>
                <a:latin typeface="楷体_GB2312" pitchFamily="49" charset="-122"/>
                <a:ea typeface="楷体_GB2312" pitchFamily="49" charset="-122"/>
                <a:sym typeface="Wingdings 2" pitchFamily="18" charset="2"/>
              </a:rPr>
              <a:t>[1, 6]</a:t>
            </a:r>
            <a:r>
              <a:rPr lang="zh-CN" altLang="en-US" sz="2400" dirty="0">
                <a:solidFill>
                  <a:schemeClr val="accent1"/>
                </a:solidFill>
                <a:latin typeface="楷体_GB2312" pitchFamily="49" charset="-122"/>
                <a:ea typeface="楷体_GB2312" pitchFamily="49" charset="-122"/>
                <a:sym typeface="Wingdings 2" pitchFamily="18" charset="2"/>
              </a:rPr>
              <a:t>内的任一整数；</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2</a:t>
            </a:r>
            <a:r>
              <a:rPr lang="zh-CN" altLang="en-US" sz="2400" dirty="0">
                <a:solidFill>
                  <a:schemeClr val="accent1"/>
                </a:solidFill>
                <a:latin typeface="楷体_GB2312" pitchFamily="49" charset="-122"/>
                <a:ea typeface="楷体_GB2312" pitchFamily="49" charset="-122"/>
                <a:sym typeface="Wingdings 2" pitchFamily="18" charset="2"/>
              </a:rPr>
              <a:t>）令</a:t>
            </a:r>
            <a:r>
              <a:rPr lang="en-US" altLang="zh-CN" sz="2400" dirty="0">
                <a:solidFill>
                  <a:schemeClr val="accent1"/>
                </a:solidFill>
                <a:latin typeface="楷体_GB2312" pitchFamily="49" charset="-122"/>
                <a:ea typeface="楷体_GB2312" pitchFamily="49" charset="-122"/>
                <a:sym typeface="Wingdings 2" pitchFamily="18" charset="2"/>
              </a:rPr>
              <a:t>sum</a:t>
            </a:r>
            <a:r>
              <a:rPr lang="zh-CN" altLang="en-US" sz="2400" dirty="0">
                <a:solidFill>
                  <a:schemeClr val="accent1"/>
                </a:solidFill>
                <a:latin typeface="楷体_GB2312" pitchFamily="49" charset="-122"/>
                <a:ea typeface="楷体_GB2312" pitchFamily="49" charset="-122"/>
                <a:sym typeface="Wingdings 2" pitchFamily="18" charset="2"/>
              </a:rPr>
              <a:t>的初值为</a:t>
            </a:r>
            <a:r>
              <a:rPr lang="en-US" altLang="zh-CN" sz="2400" dirty="0">
                <a:solidFill>
                  <a:schemeClr val="accent1"/>
                </a:solidFill>
                <a:latin typeface="楷体_GB2312" pitchFamily="49" charset="-122"/>
                <a:ea typeface="楷体_GB2312" pitchFamily="49" charset="-122"/>
                <a:sym typeface="Wingdings 2" pitchFamily="18" charset="2"/>
              </a:rPr>
              <a:t>0</a:t>
            </a: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i</a:t>
            </a:r>
            <a:r>
              <a:rPr lang="zh-CN" altLang="en-US" sz="2400" dirty="0">
                <a:solidFill>
                  <a:schemeClr val="accent1"/>
                </a:solidFill>
                <a:latin typeface="楷体_GB2312" pitchFamily="49" charset="-122"/>
                <a:ea typeface="楷体_GB2312" pitchFamily="49" charset="-122"/>
                <a:sym typeface="Wingdings 2" pitchFamily="18" charset="2"/>
              </a:rPr>
              <a:t>的初值为</a:t>
            </a:r>
            <a:r>
              <a:rPr lang="en-US" altLang="zh-CN" sz="2400" dirty="0">
                <a:solidFill>
                  <a:schemeClr val="accent1"/>
                </a:solidFill>
                <a:latin typeface="楷体_GB2312" pitchFamily="49" charset="-122"/>
                <a:ea typeface="楷体_GB2312" pitchFamily="49" charset="-122"/>
                <a:sym typeface="Wingdings 2" pitchFamily="18" charset="2"/>
              </a:rPr>
              <a:t>1</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3</a:t>
            </a:r>
            <a:r>
              <a:rPr lang="zh-CN" altLang="en-US" sz="2400" dirty="0">
                <a:solidFill>
                  <a:schemeClr val="accent1"/>
                </a:solidFill>
                <a:latin typeface="楷体_GB2312" pitchFamily="49" charset="-122"/>
                <a:ea typeface="楷体_GB2312" pitchFamily="49" charset="-122"/>
                <a:sym typeface="Wingdings 2" pitchFamily="18" charset="2"/>
              </a:rPr>
              <a:t>）令</a:t>
            </a:r>
            <a:r>
              <a:rPr lang="en-US" altLang="zh-CN" sz="2400" dirty="0">
                <a:solidFill>
                  <a:schemeClr val="accent1"/>
                </a:solidFill>
                <a:latin typeface="楷体_GB2312" pitchFamily="49" charset="-122"/>
                <a:ea typeface="楷体_GB2312" pitchFamily="49" charset="-122"/>
                <a:sym typeface="Wingdings 2" pitchFamily="18" charset="2"/>
              </a:rPr>
              <a:t>sum=</a:t>
            </a:r>
            <a:r>
              <a:rPr lang="en-US" altLang="zh-CN" sz="2400" dirty="0" err="1">
                <a:solidFill>
                  <a:schemeClr val="accent1"/>
                </a:solidFill>
                <a:latin typeface="楷体_GB2312" pitchFamily="49" charset="-122"/>
                <a:ea typeface="楷体_GB2312" pitchFamily="49" charset="-122"/>
                <a:sym typeface="Wingdings 2" pitchFamily="18" charset="2"/>
              </a:rPr>
              <a:t>sum+i</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4</a:t>
            </a:r>
            <a:r>
              <a:rPr lang="zh-CN" altLang="en-US" sz="2400" dirty="0">
                <a:solidFill>
                  <a:schemeClr val="accent1"/>
                </a:solidFill>
                <a:latin typeface="楷体_GB2312" pitchFamily="49" charset="-122"/>
                <a:ea typeface="楷体_GB2312" pitchFamily="49" charset="-122"/>
                <a:sym typeface="Wingdings 2" pitchFamily="18" charset="2"/>
              </a:rPr>
              <a:t>）令</a:t>
            </a:r>
            <a:r>
              <a:rPr lang="en-US" altLang="zh-CN" sz="2400" dirty="0">
                <a:solidFill>
                  <a:schemeClr val="accent1"/>
                </a:solidFill>
                <a:latin typeface="楷体_GB2312" pitchFamily="49" charset="-122"/>
                <a:ea typeface="楷体_GB2312" pitchFamily="49" charset="-122"/>
                <a:sym typeface="Wingdings 2" pitchFamily="18" charset="2"/>
              </a:rPr>
              <a:t>i=i+1</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5</a:t>
            </a:r>
            <a:r>
              <a:rPr lang="zh-CN" altLang="en-US" sz="2400" dirty="0">
                <a:solidFill>
                  <a:schemeClr val="accent1"/>
                </a:solidFill>
                <a:latin typeface="楷体_GB2312" pitchFamily="49" charset="-122"/>
                <a:ea typeface="楷体_GB2312" pitchFamily="49" charset="-122"/>
                <a:sym typeface="Wingdings 2" pitchFamily="18" charset="2"/>
              </a:rPr>
              <a:t>）如果</a:t>
            </a:r>
            <a:r>
              <a:rPr lang="en-US" altLang="zh-CN" sz="2400" dirty="0">
                <a:solidFill>
                  <a:schemeClr val="accent1"/>
                </a:solidFill>
                <a:latin typeface="楷体_GB2312" pitchFamily="49" charset="-122"/>
                <a:ea typeface="楷体_GB2312" pitchFamily="49" charset="-122"/>
                <a:sym typeface="Wingdings 2" pitchFamily="18" charset="2"/>
              </a:rPr>
              <a:t>i&lt;7</a:t>
            </a:r>
            <a:r>
              <a:rPr lang="zh-CN" altLang="en-US" sz="2400" dirty="0">
                <a:solidFill>
                  <a:schemeClr val="accent1"/>
                </a:solidFill>
                <a:latin typeface="楷体_GB2312" pitchFamily="49" charset="-122"/>
                <a:ea typeface="楷体_GB2312" pitchFamily="49" charset="-122"/>
                <a:sym typeface="Wingdings 2" pitchFamily="18" charset="2"/>
              </a:rPr>
              <a:t>则转（</a:t>
            </a:r>
            <a:r>
              <a:rPr lang="en-US" altLang="zh-CN" sz="2400" dirty="0">
                <a:solidFill>
                  <a:schemeClr val="accent1"/>
                </a:solidFill>
                <a:latin typeface="楷体_GB2312" pitchFamily="49" charset="-122"/>
                <a:ea typeface="楷体_GB2312" pitchFamily="49" charset="-122"/>
                <a:sym typeface="Wingdings 2" pitchFamily="18" charset="2"/>
              </a:rPr>
              <a:t>3</a:t>
            </a:r>
            <a:r>
              <a:rPr lang="zh-CN" altLang="en-US" sz="2400" dirty="0">
                <a:solidFill>
                  <a:schemeClr val="accent1"/>
                </a:solidFill>
                <a:latin typeface="楷体_GB2312" pitchFamily="49" charset="-122"/>
                <a:ea typeface="楷体_GB2312" pitchFamily="49" charset="-122"/>
                <a:sym typeface="Wingdings 2" pitchFamily="18" charset="2"/>
              </a:rPr>
              <a:t>），否则转（</a:t>
            </a:r>
            <a:r>
              <a:rPr lang="en-US" altLang="zh-CN" sz="2400" dirty="0">
                <a:solidFill>
                  <a:schemeClr val="accent1"/>
                </a:solidFill>
                <a:latin typeface="楷体_GB2312" pitchFamily="49" charset="-122"/>
                <a:ea typeface="楷体_GB2312" pitchFamily="49" charset="-122"/>
                <a:sym typeface="Wingdings 2" pitchFamily="18" charset="2"/>
              </a:rPr>
              <a:t>6</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6</a:t>
            </a:r>
            <a:r>
              <a:rPr lang="zh-CN" altLang="en-US" sz="2400" dirty="0">
                <a:solidFill>
                  <a:schemeClr val="accent1"/>
                </a:solidFill>
                <a:latin typeface="楷体_GB2312" pitchFamily="49" charset="-122"/>
                <a:ea typeface="楷体_GB2312" pitchFamily="49" charset="-122"/>
                <a:sym typeface="Wingdings 2" pitchFamily="18" charset="2"/>
              </a:rPr>
              <a:t>）输出</a:t>
            </a:r>
            <a:r>
              <a:rPr lang="en-US" altLang="zh-CN" sz="2400" dirty="0">
                <a:solidFill>
                  <a:schemeClr val="accent1"/>
                </a:solidFill>
                <a:latin typeface="楷体_GB2312" pitchFamily="49" charset="-122"/>
                <a:ea typeface="楷体_GB2312" pitchFamily="49" charset="-122"/>
                <a:sym typeface="Wingdings 2" pitchFamily="18" charset="2"/>
              </a:rPr>
              <a:t>sum</a:t>
            </a:r>
            <a:r>
              <a:rPr lang="zh-CN" altLang="en-US" sz="2400" dirty="0">
                <a:solidFill>
                  <a:schemeClr val="accent1"/>
                </a:solidFill>
                <a:latin typeface="楷体_GB2312" pitchFamily="49" charset="-122"/>
                <a:ea typeface="楷体_GB2312" pitchFamily="49" charset="-122"/>
                <a:sym typeface="Wingdings 2" pitchFamily="18" charset="2"/>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3797388115"/>
              </p:ext>
            </p:extLst>
          </p:nvPr>
        </p:nvGraphicFramePr>
        <p:xfrm>
          <a:off x="4579938" y="1189038"/>
          <a:ext cx="2159000" cy="1054100"/>
        </p:xfrm>
        <a:graphic>
          <a:graphicData uri="http://schemas.openxmlformats.org/presentationml/2006/ole">
            <mc:AlternateContent xmlns:mc="http://schemas.openxmlformats.org/markup-compatibility/2006">
              <mc:Choice xmlns:v="urn:schemas-microsoft-com:vml" Requires="v">
                <p:oleObj spid="_x0000_s58388" r:id="rId3" imgW="596641" imgH="393529" progId="Equation.DSMT4">
                  <p:embed/>
                </p:oleObj>
              </mc:Choice>
              <mc:Fallback>
                <p:oleObj r:id="rId3" imgW="596641" imgH="393529"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38" y="1189038"/>
                        <a:ext cx="2159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539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outVertic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算法的表示</a:t>
            </a:r>
            <a:endParaRPr lang="zh-CN" altLang="en-US" dirty="0"/>
          </a:p>
        </p:txBody>
      </p:sp>
      <p:graphicFrame>
        <p:nvGraphicFramePr>
          <p:cNvPr id="5" name="内容占位符 4"/>
          <p:cNvGraphicFramePr>
            <a:graphicFrameLocks noGrp="1"/>
          </p:cNvGraphicFramePr>
          <p:nvPr>
            <p:ph idx="1"/>
          </p:nvPr>
        </p:nvGraphicFramePr>
        <p:xfrm>
          <a:off x="395536" y="1340768"/>
          <a:ext cx="8229600" cy="4602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求</a:t>
            </a:r>
            <a:r>
              <a:rPr lang="en-US" altLang="zh-CN" dirty="0"/>
              <a:t>m</a:t>
            </a:r>
            <a:r>
              <a:rPr lang="en-US" altLang="zh-CN" dirty="0" smtClean="0"/>
              <a:t>!(m=6)</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Text Box 3"/>
          <p:cNvSpPr txBox="1">
            <a:spLocks noChangeArrowheads="1"/>
          </p:cNvSpPr>
          <p:nvPr/>
        </p:nvSpPr>
        <p:spPr bwMode="auto">
          <a:xfrm>
            <a:off x="251520" y="1124744"/>
            <a:ext cx="3960440" cy="3490186"/>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a:solidFill>
                  <a:srgbClr val="800000"/>
                </a:solidFill>
                <a:latin typeface="楷体_GB2312" pitchFamily="49" charset="-122"/>
                <a:ea typeface="楷体_GB2312" pitchFamily="49" charset="-122"/>
                <a:sym typeface="Wingdings 2" pitchFamily="18" charset="2"/>
              </a:rPr>
              <a:t>自然语言表示</a:t>
            </a:r>
            <a:r>
              <a:rPr lang="zh-CN" altLang="en-US" sz="2400" dirty="0" smtClean="0">
                <a:solidFill>
                  <a:srgbClr val="800000"/>
                </a:solidFill>
                <a:latin typeface="楷体_GB2312" pitchFamily="49" charset="-122"/>
                <a:ea typeface="楷体_GB2312" pitchFamily="49" charset="-122"/>
                <a:sym typeface="Wingdings 2" pitchFamily="18" charset="2"/>
              </a:rPr>
              <a:t>法</a:t>
            </a:r>
            <a:endParaRPr lang="en-US" altLang="zh-CN" sz="2400" dirty="0" smtClean="0">
              <a:solidFill>
                <a:srgbClr val="800000"/>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1</a:t>
            </a:r>
            <a:r>
              <a:rPr lang="zh-CN" altLang="en-US" sz="2400" dirty="0">
                <a:solidFill>
                  <a:schemeClr val="accent1"/>
                </a:solidFill>
                <a:latin typeface="楷体_GB2312" pitchFamily="49" charset="-122"/>
                <a:ea typeface="楷体_GB2312" pitchFamily="49" charset="-122"/>
                <a:sym typeface="Wingdings 2" pitchFamily="18" charset="2"/>
              </a:rPr>
              <a:t>）使</a:t>
            </a:r>
            <a:r>
              <a:rPr lang="en-US" altLang="zh-CN" sz="2400" dirty="0">
                <a:solidFill>
                  <a:schemeClr val="accent1"/>
                </a:solidFill>
                <a:latin typeface="楷体_GB2312" pitchFamily="49" charset="-122"/>
                <a:ea typeface="楷体_GB2312" pitchFamily="49" charset="-122"/>
                <a:sym typeface="Wingdings 2" pitchFamily="18" charset="2"/>
              </a:rPr>
              <a:t>s=1</a:t>
            </a:r>
            <a:r>
              <a:rPr lang="zh-CN" altLang="en-US" sz="2400" dirty="0">
                <a:solidFill>
                  <a:schemeClr val="accent1"/>
                </a:solidFill>
                <a:latin typeface="楷体_GB2312" pitchFamily="49" charset="-122"/>
                <a:ea typeface="楷体_GB2312" pitchFamily="49" charset="-122"/>
                <a:sym typeface="Wingdings 2" pitchFamily="18" charset="2"/>
              </a:rPr>
              <a:t>，</a:t>
            </a:r>
            <a:r>
              <a:rPr lang="en-US" altLang="zh-CN" sz="2400" dirty="0">
                <a:solidFill>
                  <a:schemeClr val="accent1"/>
                </a:solidFill>
                <a:latin typeface="楷体_GB2312" pitchFamily="49" charset="-122"/>
                <a:ea typeface="楷体_GB2312" pitchFamily="49" charset="-122"/>
                <a:sym typeface="Wingdings 2" pitchFamily="18" charset="2"/>
              </a:rPr>
              <a:t>t=1</a:t>
            </a:r>
            <a:r>
              <a:rPr lang="zh-CN" altLang="en-US" sz="2400" dirty="0" smtClean="0">
                <a:solidFill>
                  <a:schemeClr val="accent1"/>
                </a:solidFill>
                <a:latin typeface="楷体_GB2312" pitchFamily="49" charset="-122"/>
                <a:ea typeface="楷体_GB2312" pitchFamily="49" charset="-122"/>
                <a:sym typeface="Wingdings 2" pitchFamily="18" charset="2"/>
              </a:rPr>
              <a:t>；</a:t>
            </a:r>
            <a:endParaRPr lang="en-US" altLang="zh-CN" sz="2400" dirty="0" smtClean="0">
              <a:solidFill>
                <a:schemeClr val="accent1"/>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smtClean="0">
                <a:solidFill>
                  <a:schemeClr val="accent1"/>
                </a:solidFill>
                <a:latin typeface="楷体_GB2312" pitchFamily="49" charset="-122"/>
                <a:ea typeface="楷体_GB2312" pitchFamily="49" charset="-122"/>
                <a:sym typeface="Wingdings 2" pitchFamily="18" charset="2"/>
              </a:rPr>
              <a:t>（</a:t>
            </a:r>
            <a:r>
              <a:rPr lang="en-US" altLang="zh-CN" sz="2400" dirty="0" smtClean="0">
                <a:solidFill>
                  <a:schemeClr val="accent1"/>
                </a:solidFill>
                <a:latin typeface="楷体_GB2312" pitchFamily="49" charset="-122"/>
                <a:ea typeface="楷体_GB2312" pitchFamily="49" charset="-122"/>
                <a:sym typeface="Wingdings 2" pitchFamily="18" charset="2"/>
              </a:rPr>
              <a:t>2</a:t>
            </a:r>
            <a:r>
              <a:rPr lang="zh-CN" altLang="en-US" sz="2400" dirty="0" smtClean="0">
                <a:solidFill>
                  <a:schemeClr val="accent1"/>
                </a:solidFill>
                <a:latin typeface="楷体_GB2312" pitchFamily="49" charset="-122"/>
                <a:ea typeface="楷体_GB2312" pitchFamily="49" charset="-122"/>
                <a:sym typeface="Wingdings 2" pitchFamily="18" charset="2"/>
              </a:rPr>
              <a:t>）输入</a:t>
            </a:r>
            <a:r>
              <a:rPr lang="en-US" altLang="zh-CN" sz="2400" dirty="0" smtClean="0">
                <a:solidFill>
                  <a:schemeClr val="accent1"/>
                </a:solidFill>
                <a:latin typeface="楷体_GB2312" pitchFamily="49" charset="-122"/>
                <a:ea typeface="楷体_GB2312" pitchFamily="49" charset="-122"/>
                <a:sym typeface="Wingdings 2" pitchFamily="18" charset="2"/>
              </a:rPr>
              <a:t>m;</a:t>
            </a:r>
            <a:endParaRPr lang="zh-CN" altLang="en-US" sz="2400" dirty="0">
              <a:solidFill>
                <a:schemeClr val="accent1"/>
              </a:solidFill>
              <a:latin typeface="楷体_GB2312" pitchFamily="49" charset="-122"/>
              <a:ea typeface="楷体_GB2312" pitchFamily="49" charset="-122"/>
              <a:sym typeface="Wingdings 2" pitchFamily="18" charset="2"/>
            </a:endParaRPr>
          </a:p>
          <a:p>
            <a:pPr eaLnBrk="1" hangingPunct="1">
              <a:lnSpc>
                <a:spcPct val="115000"/>
              </a:lnSpc>
            </a:pPr>
            <a:r>
              <a:rPr lang="zh-CN" altLang="en-US" sz="2400" dirty="0" smtClean="0">
                <a:solidFill>
                  <a:schemeClr val="accent1"/>
                </a:solidFill>
                <a:latin typeface="楷体_GB2312" pitchFamily="49" charset="-122"/>
                <a:ea typeface="楷体_GB2312" pitchFamily="49" charset="-122"/>
                <a:sym typeface="Wingdings 2" pitchFamily="18" charset="2"/>
              </a:rPr>
              <a:t>（</a:t>
            </a:r>
            <a:r>
              <a:rPr lang="en-US" altLang="zh-CN" sz="2400" dirty="0" smtClean="0">
                <a:solidFill>
                  <a:schemeClr val="accent1"/>
                </a:solidFill>
                <a:latin typeface="楷体_GB2312" pitchFamily="49" charset="-122"/>
                <a:ea typeface="楷体_GB2312" pitchFamily="49" charset="-122"/>
                <a:sym typeface="Wingdings 2" pitchFamily="18" charset="2"/>
              </a:rPr>
              <a:t>3</a:t>
            </a:r>
            <a:r>
              <a:rPr lang="zh-CN" altLang="en-US" sz="2400" dirty="0" smtClean="0">
                <a:solidFill>
                  <a:schemeClr val="accent1"/>
                </a:solidFill>
                <a:latin typeface="楷体_GB2312" pitchFamily="49" charset="-122"/>
                <a:ea typeface="楷体_GB2312" pitchFamily="49" charset="-122"/>
                <a:sym typeface="Wingdings 2" pitchFamily="18" charset="2"/>
              </a:rPr>
              <a:t>）</a:t>
            </a:r>
            <a:r>
              <a:rPr lang="zh-CN" altLang="en-US" sz="2400" dirty="0">
                <a:solidFill>
                  <a:schemeClr val="accent1"/>
                </a:solidFill>
                <a:latin typeface="楷体_GB2312" pitchFamily="49" charset="-122"/>
                <a:ea typeface="楷体_GB2312" pitchFamily="49" charset="-122"/>
                <a:sym typeface="Wingdings 2" pitchFamily="18" charset="2"/>
              </a:rPr>
              <a:t>使</a:t>
            </a:r>
            <a:r>
              <a:rPr lang="en-US" altLang="zh-CN" sz="2400" dirty="0" err="1">
                <a:solidFill>
                  <a:schemeClr val="accent1"/>
                </a:solidFill>
                <a:latin typeface="楷体_GB2312" pitchFamily="49" charset="-122"/>
                <a:ea typeface="楷体_GB2312" pitchFamily="49" charset="-122"/>
                <a:sym typeface="Wingdings 2" pitchFamily="18" charset="2"/>
              </a:rPr>
              <a:t>s←</a:t>
            </a:r>
            <a:r>
              <a:rPr lang="en-US" altLang="zh-CN" sz="2400" dirty="0" err="1" smtClean="0">
                <a:solidFill>
                  <a:schemeClr val="accent1"/>
                </a:solidFill>
                <a:latin typeface="楷体_GB2312" pitchFamily="49" charset="-122"/>
                <a:ea typeface="楷体_GB2312" pitchFamily="49" charset="-122"/>
                <a:sym typeface="Wingdings 2" pitchFamily="18" charset="2"/>
              </a:rPr>
              <a:t>s</a:t>
            </a:r>
            <a:r>
              <a:rPr lang="en-US" altLang="zh-CN" sz="2400" dirty="0" smtClean="0">
                <a:solidFill>
                  <a:schemeClr val="accent1"/>
                </a:solidFill>
                <a:latin typeface="楷体_GB2312" pitchFamily="49" charset="-122"/>
                <a:ea typeface="楷体_GB2312" pitchFamily="49" charset="-122"/>
                <a:sym typeface="Wingdings 2" pitchFamily="18" charset="2"/>
              </a:rPr>
              <a:t>*t</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smtClean="0">
                <a:solidFill>
                  <a:schemeClr val="accent1"/>
                </a:solidFill>
                <a:latin typeface="楷体_GB2312" pitchFamily="49" charset="-122"/>
                <a:ea typeface="楷体_GB2312" pitchFamily="49" charset="-122"/>
                <a:sym typeface="Wingdings 2" pitchFamily="18" charset="2"/>
              </a:rPr>
              <a:t>（</a:t>
            </a:r>
            <a:r>
              <a:rPr lang="en-US" altLang="zh-CN" sz="2400" dirty="0" smtClean="0">
                <a:solidFill>
                  <a:schemeClr val="accent1"/>
                </a:solidFill>
                <a:latin typeface="楷体_GB2312" pitchFamily="49" charset="-122"/>
                <a:ea typeface="楷体_GB2312" pitchFamily="49" charset="-122"/>
                <a:sym typeface="Wingdings 2" pitchFamily="18" charset="2"/>
              </a:rPr>
              <a:t>4</a:t>
            </a:r>
            <a:r>
              <a:rPr lang="zh-CN" altLang="en-US" sz="2400" dirty="0" smtClean="0">
                <a:solidFill>
                  <a:schemeClr val="accent1"/>
                </a:solidFill>
                <a:latin typeface="楷体_GB2312" pitchFamily="49" charset="-122"/>
                <a:ea typeface="楷体_GB2312" pitchFamily="49" charset="-122"/>
                <a:sym typeface="Wingdings 2" pitchFamily="18" charset="2"/>
              </a:rPr>
              <a:t>）</a:t>
            </a:r>
            <a:r>
              <a:rPr lang="zh-CN" altLang="en-US" sz="2400" dirty="0">
                <a:solidFill>
                  <a:schemeClr val="accent1"/>
                </a:solidFill>
                <a:latin typeface="楷体_GB2312" pitchFamily="49" charset="-122"/>
                <a:ea typeface="楷体_GB2312" pitchFamily="49" charset="-122"/>
                <a:sym typeface="Wingdings 2" pitchFamily="18" charset="2"/>
              </a:rPr>
              <a:t>使</a:t>
            </a:r>
            <a:r>
              <a:rPr lang="en-US" altLang="zh-CN" sz="2400" dirty="0">
                <a:solidFill>
                  <a:schemeClr val="accent1"/>
                </a:solidFill>
                <a:latin typeface="楷体_GB2312" pitchFamily="49" charset="-122"/>
                <a:ea typeface="楷体_GB2312" pitchFamily="49" charset="-122"/>
                <a:sym typeface="Wingdings 2" pitchFamily="18" charset="2"/>
              </a:rPr>
              <a:t>t←t+1</a:t>
            </a:r>
            <a:r>
              <a:rPr lang="zh-CN" altLang="en-US" sz="2400" dirty="0">
                <a:solidFill>
                  <a:schemeClr val="accent1"/>
                </a:solidFill>
                <a:latin typeface="楷体_GB2312" pitchFamily="49" charset="-122"/>
                <a:ea typeface="楷体_GB2312" pitchFamily="49" charset="-122"/>
                <a:sym typeface="Wingdings 2" pitchFamily="18" charset="2"/>
              </a:rPr>
              <a:t>；</a:t>
            </a:r>
          </a:p>
          <a:p>
            <a:pPr eaLnBrk="1" hangingPunct="1">
              <a:lnSpc>
                <a:spcPct val="115000"/>
              </a:lnSpc>
            </a:pPr>
            <a:r>
              <a:rPr lang="zh-CN" altLang="en-US" sz="2400" dirty="0" smtClean="0">
                <a:solidFill>
                  <a:schemeClr val="accent1"/>
                </a:solidFill>
                <a:latin typeface="楷体_GB2312" pitchFamily="49" charset="-122"/>
                <a:ea typeface="楷体_GB2312" pitchFamily="49" charset="-122"/>
                <a:sym typeface="Wingdings 2" pitchFamily="18" charset="2"/>
              </a:rPr>
              <a:t>（</a:t>
            </a:r>
            <a:r>
              <a:rPr lang="en-US" altLang="zh-CN" sz="2400" dirty="0" smtClean="0">
                <a:solidFill>
                  <a:schemeClr val="accent1"/>
                </a:solidFill>
                <a:latin typeface="楷体_GB2312" pitchFamily="49" charset="-122"/>
                <a:ea typeface="楷体_GB2312" pitchFamily="49" charset="-122"/>
                <a:sym typeface="Wingdings 2" pitchFamily="18" charset="2"/>
              </a:rPr>
              <a:t>5</a:t>
            </a:r>
            <a:r>
              <a:rPr lang="zh-CN" altLang="en-US" sz="2400" dirty="0" smtClean="0">
                <a:solidFill>
                  <a:schemeClr val="accent1"/>
                </a:solidFill>
                <a:latin typeface="楷体_GB2312" pitchFamily="49" charset="-122"/>
                <a:ea typeface="楷体_GB2312" pitchFamily="49" charset="-122"/>
                <a:sym typeface="Wingdings 2" pitchFamily="18" charset="2"/>
              </a:rPr>
              <a:t>）</a:t>
            </a:r>
            <a:r>
              <a:rPr lang="zh-CN" altLang="en-US" sz="2400" dirty="0">
                <a:solidFill>
                  <a:schemeClr val="accent1"/>
                </a:solidFill>
                <a:latin typeface="楷体_GB2312" pitchFamily="49" charset="-122"/>
                <a:ea typeface="楷体_GB2312" pitchFamily="49" charset="-122"/>
                <a:sym typeface="Wingdings 2" pitchFamily="18" charset="2"/>
              </a:rPr>
              <a:t>如果</a:t>
            </a:r>
            <a:r>
              <a:rPr lang="en-US" altLang="zh-CN" sz="2400" dirty="0" smtClean="0">
                <a:solidFill>
                  <a:schemeClr val="accent1"/>
                </a:solidFill>
                <a:latin typeface="楷体_GB2312" pitchFamily="49" charset="-122"/>
                <a:ea typeface="楷体_GB2312" pitchFamily="49" charset="-122"/>
                <a:sym typeface="Wingdings 2" pitchFamily="18" charset="2"/>
              </a:rPr>
              <a:t>t&lt;=m</a:t>
            </a:r>
            <a:r>
              <a:rPr lang="zh-CN" altLang="en-US" sz="2400" dirty="0">
                <a:solidFill>
                  <a:schemeClr val="accent1"/>
                </a:solidFill>
                <a:latin typeface="楷体_GB2312" pitchFamily="49" charset="-122"/>
                <a:ea typeface="楷体_GB2312" pitchFamily="49" charset="-122"/>
                <a:sym typeface="Wingdings 2" pitchFamily="18" charset="2"/>
              </a:rPr>
              <a:t>，返回</a:t>
            </a:r>
            <a:r>
              <a:rPr lang="zh-CN" altLang="en-US" sz="2400" dirty="0" smtClean="0">
                <a:solidFill>
                  <a:schemeClr val="accent1"/>
                </a:solidFill>
                <a:latin typeface="楷体_GB2312" pitchFamily="49" charset="-122"/>
                <a:ea typeface="楷体_GB2312" pitchFamily="49" charset="-122"/>
                <a:sym typeface="Wingdings 2" pitchFamily="18" charset="2"/>
              </a:rPr>
              <a:t>（</a:t>
            </a:r>
            <a:r>
              <a:rPr lang="en-US" altLang="zh-CN" sz="2400" dirty="0" smtClean="0">
                <a:solidFill>
                  <a:schemeClr val="accent1"/>
                </a:solidFill>
                <a:latin typeface="楷体_GB2312" pitchFamily="49" charset="-122"/>
                <a:ea typeface="楷体_GB2312" pitchFamily="49" charset="-122"/>
                <a:sym typeface="Wingdings 2" pitchFamily="18" charset="2"/>
              </a:rPr>
              <a:t>3</a:t>
            </a:r>
            <a:r>
              <a:rPr lang="zh-CN" altLang="en-US" sz="2400" dirty="0" smtClean="0">
                <a:solidFill>
                  <a:schemeClr val="accent1"/>
                </a:solidFill>
                <a:latin typeface="楷体_GB2312" pitchFamily="49" charset="-122"/>
                <a:ea typeface="楷体_GB2312" pitchFamily="49" charset="-122"/>
                <a:sym typeface="Wingdings 2" pitchFamily="18" charset="2"/>
              </a:rPr>
              <a:t>）</a:t>
            </a:r>
            <a:r>
              <a:rPr lang="zh-CN" altLang="en-US" sz="2400" dirty="0">
                <a:solidFill>
                  <a:schemeClr val="accent1"/>
                </a:solidFill>
                <a:latin typeface="楷体_GB2312" pitchFamily="49" charset="-122"/>
                <a:ea typeface="楷体_GB2312" pitchFamily="49" charset="-122"/>
                <a:sym typeface="Wingdings 2" pitchFamily="18" charset="2"/>
              </a:rPr>
              <a:t>重复执行，否则输出</a:t>
            </a:r>
            <a:r>
              <a:rPr lang="en-US" altLang="zh-CN" sz="2400" dirty="0">
                <a:solidFill>
                  <a:schemeClr val="accent1"/>
                </a:solidFill>
                <a:latin typeface="楷体_GB2312" pitchFamily="49" charset="-122"/>
                <a:ea typeface="楷体_GB2312" pitchFamily="49" charset="-122"/>
                <a:sym typeface="Wingdings 2" pitchFamily="18" charset="2"/>
              </a:rPr>
              <a:t>s</a:t>
            </a:r>
            <a:r>
              <a:rPr lang="zh-CN" altLang="en-US" sz="2400" dirty="0">
                <a:solidFill>
                  <a:schemeClr val="accent1"/>
                </a:solidFill>
                <a:latin typeface="楷体_GB2312" pitchFamily="49" charset="-122"/>
                <a:ea typeface="楷体_GB2312" pitchFamily="49" charset="-122"/>
                <a:sym typeface="Wingdings 2" pitchFamily="18" charset="2"/>
              </a:rPr>
              <a:t>后结束。</a:t>
            </a:r>
          </a:p>
        </p:txBody>
      </p:sp>
      <p:sp>
        <p:nvSpPr>
          <p:cNvPr id="9" name="Text Box 3"/>
          <p:cNvSpPr txBox="1">
            <a:spLocks noChangeArrowheads="1"/>
          </p:cNvSpPr>
          <p:nvPr/>
        </p:nvSpPr>
        <p:spPr bwMode="auto">
          <a:xfrm>
            <a:off x="230240" y="4854413"/>
            <a:ext cx="3981720" cy="517065"/>
          </a:xfrm>
          <a:prstGeom prst="rect">
            <a:avLst/>
          </a:prstGeom>
          <a:noFill/>
          <a:ln w="38100" cap="sq">
            <a:solidFill>
              <a:schemeClr val="tx2">
                <a:lumMod val="20000"/>
                <a:lumOff val="8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b="1">
                <a:solidFill>
                  <a:schemeClr val="bg1"/>
                </a:solidFill>
                <a:latin typeface="黑体" pitchFamily="2" charset="-122"/>
                <a:ea typeface="黑体" pitchFamily="2" charset="-122"/>
              </a:defRPr>
            </a:lvl1pPr>
            <a:lvl2pPr marL="742950" indent="-285750" eaLnBrk="0" hangingPunct="0">
              <a:defRPr kumimoji="1" sz="4400" b="1">
                <a:solidFill>
                  <a:schemeClr val="bg1"/>
                </a:solidFill>
                <a:latin typeface="黑体" pitchFamily="2" charset="-122"/>
                <a:ea typeface="黑体" pitchFamily="2" charset="-122"/>
              </a:defRPr>
            </a:lvl2pPr>
            <a:lvl3pPr marL="1143000" indent="-228600" eaLnBrk="0" hangingPunct="0">
              <a:defRPr kumimoji="1" sz="4400" b="1">
                <a:solidFill>
                  <a:schemeClr val="bg1"/>
                </a:solidFill>
                <a:latin typeface="黑体" pitchFamily="2" charset="-122"/>
                <a:ea typeface="黑体" pitchFamily="2" charset="-122"/>
              </a:defRPr>
            </a:lvl3pPr>
            <a:lvl4pPr marL="1600200" indent="-228600" eaLnBrk="0" hangingPunct="0">
              <a:defRPr kumimoji="1" sz="4400" b="1">
                <a:solidFill>
                  <a:schemeClr val="bg1"/>
                </a:solidFill>
                <a:latin typeface="黑体" pitchFamily="2" charset="-122"/>
                <a:ea typeface="黑体" pitchFamily="2" charset="-122"/>
              </a:defRPr>
            </a:lvl4pPr>
            <a:lvl5pPr marL="2057400" indent="-228600" eaLnBrk="0" hangingPunct="0">
              <a:defRPr kumimoji="1" sz="4400" b="1">
                <a:solidFill>
                  <a:schemeClr val="bg1"/>
                </a:solidFill>
                <a:latin typeface="黑体" pitchFamily="2" charset="-122"/>
                <a:ea typeface="黑体" pitchFamily="2" charset="-122"/>
              </a:defRPr>
            </a:lvl5pPr>
            <a:lvl6pPr marL="2514600" indent="-228600" eaLnBrk="0" fontAlgn="base" hangingPunct="0">
              <a:spcBef>
                <a:spcPct val="0"/>
              </a:spcBef>
              <a:spcAft>
                <a:spcPct val="0"/>
              </a:spcAft>
              <a:defRPr kumimoji="1" sz="4400" b="1">
                <a:solidFill>
                  <a:schemeClr val="bg1"/>
                </a:solidFill>
                <a:latin typeface="黑体" pitchFamily="2" charset="-122"/>
                <a:ea typeface="黑体" pitchFamily="2" charset="-122"/>
              </a:defRPr>
            </a:lvl6pPr>
            <a:lvl7pPr marL="2971800" indent="-228600" eaLnBrk="0" fontAlgn="base" hangingPunct="0">
              <a:spcBef>
                <a:spcPct val="0"/>
              </a:spcBef>
              <a:spcAft>
                <a:spcPct val="0"/>
              </a:spcAft>
              <a:defRPr kumimoji="1" sz="4400" b="1">
                <a:solidFill>
                  <a:schemeClr val="bg1"/>
                </a:solidFill>
                <a:latin typeface="黑体" pitchFamily="2" charset="-122"/>
                <a:ea typeface="黑体" pitchFamily="2" charset="-122"/>
              </a:defRPr>
            </a:lvl7pPr>
            <a:lvl8pPr marL="3429000" indent="-228600" eaLnBrk="0" fontAlgn="base" hangingPunct="0">
              <a:spcBef>
                <a:spcPct val="0"/>
              </a:spcBef>
              <a:spcAft>
                <a:spcPct val="0"/>
              </a:spcAft>
              <a:defRPr kumimoji="1" sz="4400" b="1">
                <a:solidFill>
                  <a:schemeClr val="bg1"/>
                </a:solidFill>
                <a:latin typeface="黑体" pitchFamily="2" charset="-122"/>
                <a:ea typeface="黑体" pitchFamily="2" charset="-122"/>
              </a:defRPr>
            </a:lvl8pPr>
            <a:lvl9pPr marL="3886200" indent="-228600" eaLnBrk="0" fontAlgn="base" hangingPunct="0">
              <a:spcBef>
                <a:spcPct val="0"/>
              </a:spcBef>
              <a:spcAft>
                <a:spcPct val="0"/>
              </a:spcAft>
              <a:defRPr kumimoji="1" sz="4400" b="1">
                <a:solidFill>
                  <a:schemeClr val="bg1"/>
                </a:solidFill>
                <a:latin typeface="黑体" pitchFamily="2" charset="-122"/>
                <a:ea typeface="黑体" pitchFamily="2" charset="-122"/>
              </a:defRPr>
            </a:lvl9pPr>
          </a:lstStyle>
          <a:p>
            <a:pPr eaLnBrk="1" hangingPunct="1">
              <a:lnSpc>
                <a:spcPct val="115000"/>
              </a:lnSpc>
            </a:pPr>
            <a:r>
              <a:rPr lang="zh-CN" altLang="en-US" sz="2400" dirty="0">
                <a:solidFill>
                  <a:srgbClr val="800000"/>
                </a:solidFill>
                <a:latin typeface="楷体_GB2312" pitchFamily="49" charset="-122"/>
                <a:ea typeface="楷体_GB2312" pitchFamily="49" charset="-122"/>
                <a:sym typeface="Wingdings 2" pitchFamily="18" charset="2"/>
              </a:rPr>
              <a:t>流程图表示</a:t>
            </a:r>
            <a:r>
              <a:rPr lang="zh-CN" altLang="en-US" sz="2400" dirty="0" smtClean="0">
                <a:solidFill>
                  <a:srgbClr val="800000"/>
                </a:solidFill>
                <a:latin typeface="楷体_GB2312" pitchFamily="49" charset="-122"/>
                <a:ea typeface="楷体_GB2312" pitchFamily="49" charset="-122"/>
                <a:sym typeface="Wingdings 2" pitchFamily="18" charset="2"/>
              </a:rPr>
              <a:t>法</a:t>
            </a:r>
            <a:endParaRPr lang="en-US" altLang="zh-CN" sz="2400" dirty="0" smtClean="0">
              <a:solidFill>
                <a:srgbClr val="800000"/>
              </a:solidFill>
              <a:latin typeface="楷体_GB2312" pitchFamily="49" charset="-122"/>
              <a:ea typeface="楷体_GB2312" pitchFamily="49" charset="-122"/>
              <a:sym typeface="Wingdings 2" pitchFamily="18" charset="2"/>
            </a:endParaRPr>
          </a:p>
        </p:txBody>
      </p:sp>
      <p:sp>
        <p:nvSpPr>
          <p:cNvPr id="10" name="灯片编号占位符 3"/>
          <p:cNvSpPr>
            <a:spLocks noGrp="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Tahoma" pitchFamily="34" charset="0"/>
                <a:ea typeface="楷体_GB2312" pitchFamily="49" charset="-122"/>
              </a:defRPr>
            </a:lvl1pPr>
            <a:lvl2pPr>
              <a:defRPr sz="2400" b="1">
                <a:solidFill>
                  <a:schemeClr val="tx1"/>
                </a:solidFill>
                <a:latin typeface="Tahoma" pitchFamily="34" charset="0"/>
                <a:ea typeface="楷体_GB2312" pitchFamily="49" charset="-122"/>
              </a:defRPr>
            </a:lvl2pPr>
            <a:lvl3pPr>
              <a:defRPr sz="2000" b="1">
                <a:solidFill>
                  <a:srgbClr val="FA0000"/>
                </a:solidFill>
                <a:latin typeface="Tahoma" pitchFamily="34" charset="0"/>
                <a:ea typeface="楷体_GB2312" pitchFamily="49" charset="-122"/>
              </a:defRPr>
            </a:lvl3pPr>
            <a:lvl4pPr>
              <a:defRPr sz="2000">
                <a:solidFill>
                  <a:schemeClr val="tx1"/>
                </a:solidFill>
                <a:latin typeface="Tahoma" pitchFamily="34" charset="0"/>
                <a:ea typeface="宋体" pitchFamily="2" charset="-122"/>
              </a:defRPr>
            </a:lvl4pPr>
            <a:lvl5pPr>
              <a:defRPr sz="2000">
                <a:solidFill>
                  <a:schemeClr val="tx1"/>
                </a:solidFill>
                <a:latin typeface="Tahoma" pitchFamily="34" charset="0"/>
                <a:ea typeface="宋体" pitchFamily="2" charset="-122"/>
              </a:defRPr>
            </a:lvl5pPr>
            <a:lvl6pPr eaLnBrk="0" hangingPunct="0">
              <a:defRPr sz="2000">
                <a:solidFill>
                  <a:schemeClr val="tx1"/>
                </a:solidFill>
                <a:latin typeface="Tahoma" pitchFamily="34" charset="0"/>
                <a:ea typeface="宋体" pitchFamily="2" charset="-122"/>
              </a:defRPr>
            </a:lvl6pPr>
            <a:lvl7pPr eaLnBrk="0" hangingPunct="0">
              <a:defRPr sz="2000">
                <a:solidFill>
                  <a:schemeClr val="tx1"/>
                </a:solidFill>
                <a:latin typeface="Tahoma" pitchFamily="34" charset="0"/>
                <a:ea typeface="宋体" pitchFamily="2" charset="-122"/>
              </a:defRPr>
            </a:lvl7pPr>
            <a:lvl8pPr eaLnBrk="0" hangingPunct="0">
              <a:defRPr sz="2000">
                <a:solidFill>
                  <a:schemeClr val="tx1"/>
                </a:solidFill>
                <a:latin typeface="Tahoma" pitchFamily="34" charset="0"/>
                <a:ea typeface="宋体" pitchFamily="2" charset="-122"/>
              </a:defRPr>
            </a:lvl8pPr>
            <a:lvl9pPr eaLnBrk="0" hangingPunct="0">
              <a:defRPr sz="2000">
                <a:solidFill>
                  <a:schemeClr val="tx1"/>
                </a:solidFill>
                <a:latin typeface="Tahoma" pitchFamily="34" charset="0"/>
                <a:ea typeface="宋体" pitchFamily="2" charset="-122"/>
              </a:defRPr>
            </a:lvl9pPr>
          </a:lstStyle>
          <a:p>
            <a:fld id="{9C519BB3-6E76-465B-9CE2-32DAC4C818DB}" type="slidenum">
              <a:rPr lang="zh-CN" altLang="en-US" sz="1400" b="0" smtClean="0">
                <a:solidFill>
                  <a:schemeClr val="tx1"/>
                </a:solidFill>
                <a:ea typeface="宋体" pitchFamily="2" charset="-122"/>
              </a:rPr>
              <a:pPr/>
              <a:t>62</a:t>
            </a:fld>
            <a:endParaRPr lang="en-US" altLang="zh-CN" sz="1400" b="0" smtClean="0">
              <a:solidFill>
                <a:schemeClr val="tx1"/>
              </a:solidFill>
              <a:ea typeface="宋体" pitchFamily="2" charset="-122"/>
            </a:endParaRPr>
          </a:p>
        </p:txBody>
      </p:sp>
      <p:sp>
        <p:nvSpPr>
          <p:cNvPr id="11" name="Rectangle 3"/>
          <p:cNvSpPr>
            <a:spLocks noChangeArrowheads="1"/>
          </p:cNvSpPr>
          <p:nvPr/>
        </p:nvSpPr>
        <p:spPr bwMode="auto">
          <a:xfrm>
            <a:off x="5730875" y="1162050"/>
            <a:ext cx="1371600" cy="304800"/>
          </a:xfrm>
          <a:prstGeom prst="rect">
            <a:avLst/>
          </a:prstGeom>
          <a:solidFill>
            <a:schemeClr val="tx2">
              <a:lumMod val="40000"/>
              <a:lumOff val="60000"/>
            </a:schemeClr>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pPr algn="ctr"/>
            <a:r>
              <a:rPr lang="en-US" altLang="zh-CN" sz="2000" b="1" dirty="0" smtClean="0">
                <a:solidFill>
                  <a:schemeClr val="bg1"/>
                </a:solidFill>
                <a:latin typeface="仿宋_GB2312" pitchFamily="49" charset="-122"/>
                <a:ea typeface="仿宋_GB2312" pitchFamily="49" charset="-122"/>
              </a:rPr>
              <a:t>s=1</a:t>
            </a:r>
            <a:endParaRPr lang="en-US" altLang="zh-CN" sz="2000" b="1" dirty="0">
              <a:solidFill>
                <a:schemeClr val="bg1"/>
              </a:solidFill>
              <a:latin typeface="仿宋_GB2312" pitchFamily="49" charset="-122"/>
              <a:ea typeface="仿宋_GB2312" pitchFamily="49" charset="-122"/>
            </a:endParaRPr>
          </a:p>
        </p:txBody>
      </p:sp>
      <p:sp>
        <p:nvSpPr>
          <p:cNvPr id="12" name="Rectangle 4"/>
          <p:cNvSpPr>
            <a:spLocks noChangeArrowheads="1"/>
          </p:cNvSpPr>
          <p:nvPr/>
        </p:nvSpPr>
        <p:spPr bwMode="auto">
          <a:xfrm>
            <a:off x="5730875" y="1771650"/>
            <a:ext cx="1371600" cy="304800"/>
          </a:xfrm>
          <a:prstGeom prst="rect">
            <a:avLst/>
          </a:prstGeom>
          <a:solidFill>
            <a:schemeClr val="tx2">
              <a:lumMod val="40000"/>
              <a:lumOff val="60000"/>
            </a:schemeClr>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pPr algn="ctr"/>
            <a:r>
              <a:rPr lang="en-US" altLang="zh-CN" sz="2000" b="1" dirty="0">
                <a:solidFill>
                  <a:schemeClr val="bg1"/>
                </a:solidFill>
                <a:latin typeface="仿宋_GB2312" pitchFamily="49" charset="-122"/>
                <a:ea typeface="仿宋_GB2312" pitchFamily="49" charset="-122"/>
              </a:rPr>
              <a:t>t=1</a:t>
            </a:r>
          </a:p>
        </p:txBody>
      </p:sp>
      <p:sp>
        <p:nvSpPr>
          <p:cNvPr id="14" name="Rectangle 6"/>
          <p:cNvSpPr>
            <a:spLocks noChangeArrowheads="1"/>
          </p:cNvSpPr>
          <p:nvPr/>
        </p:nvSpPr>
        <p:spPr bwMode="auto">
          <a:xfrm>
            <a:off x="5749280" y="3717032"/>
            <a:ext cx="1371600" cy="304800"/>
          </a:xfrm>
          <a:prstGeom prst="rect">
            <a:avLst/>
          </a:prstGeom>
          <a:solidFill>
            <a:schemeClr val="tx2">
              <a:lumMod val="40000"/>
              <a:lumOff val="60000"/>
            </a:schemeClr>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pPr algn="ctr"/>
            <a:r>
              <a:rPr lang="en-US" altLang="zh-CN" sz="2000" b="1" dirty="0">
                <a:solidFill>
                  <a:schemeClr val="bg1"/>
                </a:solidFill>
                <a:latin typeface="仿宋_GB2312" pitchFamily="49" charset="-122"/>
                <a:ea typeface="仿宋_GB2312" pitchFamily="49" charset="-122"/>
              </a:rPr>
              <a:t>t=t+1</a:t>
            </a:r>
          </a:p>
        </p:txBody>
      </p:sp>
      <p:sp>
        <p:nvSpPr>
          <p:cNvPr id="16" name="AutoShape 8"/>
          <p:cNvSpPr>
            <a:spLocks noChangeArrowheads="1"/>
          </p:cNvSpPr>
          <p:nvPr/>
        </p:nvSpPr>
        <p:spPr bwMode="auto">
          <a:xfrm>
            <a:off x="5520680" y="4326632"/>
            <a:ext cx="1752600" cy="381000"/>
          </a:xfrm>
          <a:prstGeom prst="flowChartDecision">
            <a:avLst/>
          </a:prstGeom>
          <a:solidFill>
            <a:schemeClr val="tx2">
              <a:lumMod val="40000"/>
              <a:lumOff val="60000"/>
            </a:schemeClr>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pPr algn="ctr"/>
            <a:r>
              <a:rPr lang="en-US" altLang="zh-CN" sz="2000" b="1" dirty="0" err="1">
                <a:solidFill>
                  <a:schemeClr val="bg1"/>
                </a:solidFill>
                <a:latin typeface="仿宋_GB2312" pitchFamily="49" charset="-122"/>
                <a:ea typeface="仿宋_GB2312" pitchFamily="49" charset="-122"/>
              </a:rPr>
              <a:t>t≤m</a:t>
            </a:r>
            <a:endParaRPr lang="en-US" altLang="zh-CN" sz="2000" b="1" dirty="0">
              <a:solidFill>
                <a:schemeClr val="bg1"/>
              </a:solidFill>
              <a:latin typeface="仿宋_GB2312" pitchFamily="49" charset="-122"/>
              <a:ea typeface="仿宋_GB2312" pitchFamily="49" charset="-122"/>
            </a:endParaRPr>
          </a:p>
        </p:txBody>
      </p:sp>
      <p:sp>
        <p:nvSpPr>
          <p:cNvPr id="17" name="AutoShape 9"/>
          <p:cNvSpPr>
            <a:spLocks noChangeArrowheads="1"/>
          </p:cNvSpPr>
          <p:nvPr/>
        </p:nvSpPr>
        <p:spPr bwMode="auto">
          <a:xfrm>
            <a:off x="5045075" y="2381250"/>
            <a:ext cx="2819400" cy="304800"/>
          </a:xfrm>
          <a:prstGeom prst="parallelogram">
            <a:avLst>
              <a:gd name="adj" fmla="val 231250"/>
            </a:avLst>
          </a:prstGeom>
          <a:solidFill>
            <a:schemeClr val="tx2">
              <a:lumMod val="40000"/>
              <a:lumOff val="60000"/>
            </a:schemeClr>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pPr algn="ctr"/>
            <a:r>
              <a:rPr lang="zh-CN" altLang="en-US" sz="2000" b="1" dirty="0">
                <a:solidFill>
                  <a:schemeClr val="bg1"/>
                </a:solidFill>
                <a:latin typeface="仿宋_GB2312" pitchFamily="49" charset="-122"/>
                <a:ea typeface="仿宋_GB2312" pitchFamily="49" charset="-122"/>
              </a:rPr>
              <a:t>输入</a:t>
            </a:r>
            <a:r>
              <a:rPr lang="en-US" altLang="zh-CN" sz="2000" b="1" dirty="0">
                <a:solidFill>
                  <a:schemeClr val="bg1"/>
                </a:solidFill>
                <a:latin typeface="仿宋_GB2312" pitchFamily="49" charset="-122"/>
                <a:ea typeface="仿宋_GB2312" pitchFamily="49" charset="-122"/>
              </a:rPr>
              <a:t>m</a:t>
            </a:r>
            <a:endParaRPr lang="zh-CN" altLang="en-US" sz="2000" b="1" dirty="0">
              <a:solidFill>
                <a:schemeClr val="bg1"/>
              </a:solidFill>
              <a:latin typeface="仿宋_GB2312" pitchFamily="49" charset="-122"/>
              <a:ea typeface="仿宋_GB2312" pitchFamily="49" charset="-122"/>
            </a:endParaRPr>
          </a:p>
        </p:txBody>
      </p:sp>
      <p:sp>
        <p:nvSpPr>
          <p:cNvPr id="18" name="AutoShape 10"/>
          <p:cNvSpPr>
            <a:spLocks noChangeArrowheads="1"/>
          </p:cNvSpPr>
          <p:nvPr/>
        </p:nvSpPr>
        <p:spPr bwMode="auto">
          <a:xfrm>
            <a:off x="5292080" y="5012432"/>
            <a:ext cx="2133600" cy="304800"/>
          </a:xfrm>
          <a:prstGeom prst="parallelogram">
            <a:avLst>
              <a:gd name="adj" fmla="val 175000"/>
            </a:avLst>
          </a:prstGeom>
          <a:solidFill>
            <a:schemeClr val="tx2">
              <a:lumMod val="40000"/>
              <a:lumOff val="60000"/>
            </a:schemeClr>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pPr algn="ctr"/>
            <a:r>
              <a:rPr lang="zh-CN" altLang="en-US" sz="2000" b="1" dirty="0">
                <a:solidFill>
                  <a:schemeClr val="bg1"/>
                </a:solidFill>
                <a:latin typeface="仿宋_GB2312" pitchFamily="49" charset="-122"/>
                <a:ea typeface="仿宋_GB2312" pitchFamily="49" charset="-122"/>
              </a:rPr>
              <a:t>输出</a:t>
            </a:r>
            <a:r>
              <a:rPr lang="en-US" altLang="zh-CN" sz="2000" b="1" dirty="0">
                <a:solidFill>
                  <a:schemeClr val="bg1"/>
                </a:solidFill>
                <a:latin typeface="仿宋_GB2312" pitchFamily="49" charset="-122"/>
                <a:ea typeface="仿宋_GB2312" pitchFamily="49" charset="-122"/>
              </a:rPr>
              <a:t>s</a:t>
            </a:r>
          </a:p>
        </p:txBody>
      </p:sp>
      <p:sp>
        <p:nvSpPr>
          <p:cNvPr id="19" name="AutoShape 11"/>
          <p:cNvSpPr>
            <a:spLocks noChangeArrowheads="1"/>
          </p:cNvSpPr>
          <p:nvPr/>
        </p:nvSpPr>
        <p:spPr bwMode="auto">
          <a:xfrm>
            <a:off x="5749280" y="5622032"/>
            <a:ext cx="1371600" cy="304800"/>
          </a:xfrm>
          <a:prstGeom prst="roundRect">
            <a:avLst>
              <a:gd name="adj" fmla="val 16667"/>
            </a:avLst>
          </a:prstGeom>
          <a:solidFill>
            <a:schemeClr val="tx2">
              <a:lumMod val="40000"/>
              <a:lumOff val="60000"/>
            </a:schemeClr>
          </a:solidFill>
          <a:ln w="9525">
            <a:round/>
            <a:headEnd/>
            <a:tailEnd/>
          </a:ln>
          <a:scene3d>
            <a:camera prst="legacyPerspectiveTop"/>
            <a:lightRig rig="legacyNormal1" dir="t"/>
          </a:scene3d>
          <a:sp3d extrusionH="252400" prstMaterial="legacyMatte">
            <a:bevelT w="13500" h="13500" prst="angle"/>
            <a:bevelB w="13500" h="13500" prst="angle"/>
            <a:extrusionClr>
              <a:srgbClr val="FF3300"/>
            </a:extrusionClr>
          </a:sp3d>
        </p:spPr>
        <p:txBody>
          <a:bodyPr wrap="none" anchor="ctr">
            <a:flatTx/>
          </a:bodyPr>
          <a:lstStyle/>
          <a:p>
            <a:pPr algn="ctr"/>
            <a:r>
              <a:rPr kumimoji="1" lang="zh-CN" altLang="en-US" sz="2000" b="1">
                <a:solidFill>
                  <a:schemeClr val="bg1"/>
                </a:solidFill>
                <a:latin typeface="仿宋_GB2312" pitchFamily="49" charset="-122"/>
                <a:ea typeface="仿宋_GB2312" pitchFamily="49" charset="-122"/>
              </a:rPr>
              <a:t>结束</a:t>
            </a:r>
          </a:p>
        </p:txBody>
      </p:sp>
      <p:sp>
        <p:nvSpPr>
          <p:cNvPr id="20" name="Line 12"/>
          <p:cNvSpPr>
            <a:spLocks noChangeShapeType="1"/>
          </p:cNvSpPr>
          <p:nvPr/>
        </p:nvSpPr>
        <p:spPr bwMode="auto">
          <a:xfrm>
            <a:off x="6416675" y="1466850"/>
            <a:ext cx="0" cy="30480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3"/>
          <p:cNvSpPr>
            <a:spLocks noChangeShapeType="1"/>
          </p:cNvSpPr>
          <p:nvPr/>
        </p:nvSpPr>
        <p:spPr bwMode="auto">
          <a:xfrm>
            <a:off x="6416675" y="2076450"/>
            <a:ext cx="0" cy="30480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14"/>
          <p:cNvSpPr>
            <a:spLocks noChangeShapeType="1"/>
          </p:cNvSpPr>
          <p:nvPr/>
        </p:nvSpPr>
        <p:spPr bwMode="auto">
          <a:xfrm>
            <a:off x="6416675" y="2686050"/>
            <a:ext cx="0" cy="30480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18"/>
          <p:cNvSpPr>
            <a:spLocks noChangeShapeType="1"/>
          </p:cNvSpPr>
          <p:nvPr/>
        </p:nvSpPr>
        <p:spPr bwMode="auto">
          <a:xfrm>
            <a:off x="6435080" y="4021832"/>
            <a:ext cx="0" cy="30480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19"/>
          <p:cNvSpPr>
            <a:spLocks noChangeShapeType="1"/>
          </p:cNvSpPr>
          <p:nvPr/>
        </p:nvSpPr>
        <p:spPr bwMode="auto">
          <a:xfrm>
            <a:off x="6435080" y="4707632"/>
            <a:ext cx="0" cy="30480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20"/>
          <p:cNvSpPr>
            <a:spLocks noChangeShapeType="1"/>
          </p:cNvSpPr>
          <p:nvPr/>
        </p:nvSpPr>
        <p:spPr bwMode="auto">
          <a:xfrm>
            <a:off x="6435080" y="5317232"/>
            <a:ext cx="0" cy="30480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 name="Text Box 24"/>
          <p:cNvSpPr txBox="1">
            <a:spLocks noChangeArrowheads="1"/>
          </p:cNvSpPr>
          <p:nvPr/>
        </p:nvSpPr>
        <p:spPr bwMode="auto">
          <a:xfrm>
            <a:off x="7607024" y="4278380"/>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sz="2800" b="1">
                <a:solidFill>
                  <a:schemeClr val="tx2"/>
                </a:solidFill>
                <a:latin typeface="Tahoma" pitchFamily="34" charset="0"/>
                <a:ea typeface="楷体_GB2312" pitchFamily="49" charset="-122"/>
              </a:defRPr>
            </a:lvl1pPr>
            <a:lvl2pPr>
              <a:defRPr sz="2400" b="1">
                <a:solidFill>
                  <a:schemeClr val="tx1"/>
                </a:solidFill>
                <a:latin typeface="Tahoma" pitchFamily="34" charset="0"/>
                <a:ea typeface="楷体_GB2312" pitchFamily="49" charset="-122"/>
              </a:defRPr>
            </a:lvl2pPr>
            <a:lvl3pPr>
              <a:defRPr sz="2000" b="1">
                <a:solidFill>
                  <a:srgbClr val="FA0000"/>
                </a:solidFill>
                <a:latin typeface="Tahoma" pitchFamily="34" charset="0"/>
                <a:ea typeface="楷体_GB2312" pitchFamily="49" charset="-122"/>
              </a:defRPr>
            </a:lvl3pPr>
            <a:lvl4pPr>
              <a:defRPr sz="2000">
                <a:solidFill>
                  <a:schemeClr val="tx1"/>
                </a:solidFill>
                <a:latin typeface="Tahoma" pitchFamily="34" charset="0"/>
                <a:ea typeface="宋体" pitchFamily="2" charset="-122"/>
              </a:defRPr>
            </a:lvl4pPr>
            <a:lvl5pPr>
              <a:defRPr sz="2000">
                <a:solidFill>
                  <a:schemeClr val="tx1"/>
                </a:solidFill>
                <a:latin typeface="Tahoma" pitchFamily="34" charset="0"/>
                <a:ea typeface="宋体" pitchFamily="2" charset="-122"/>
              </a:defRPr>
            </a:lvl5pPr>
            <a:lvl6pPr eaLnBrk="0" hangingPunct="0">
              <a:defRPr sz="2000">
                <a:solidFill>
                  <a:schemeClr val="tx1"/>
                </a:solidFill>
                <a:latin typeface="Tahoma" pitchFamily="34" charset="0"/>
                <a:ea typeface="宋体" pitchFamily="2" charset="-122"/>
              </a:defRPr>
            </a:lvl6pPr>
            <a:lvl7pPr eaLnBrk="0" hangingPunct="0">
              <a:defRPr sz="2000">
                <a:solidFill>
                  <a:schemeClr val="tx1"/>
                </a:solidFill>
                <a:latin typeface="Tahoma" pitchFamily="34" charset="0"/>
                <a:ea typeface="宋体" pitchFamily="2" charset="-122"/>
              </a:defRPr>
            </a:lvl7pPr>
            <a:lvl8pPr eaLnBrk="0" hangingPunct="0">
              <a:defRPr sz="2000">
                <a:solidFill>
                  <a:schemeClr val="tx1"/>
                </a:solidFill>
                <a:latin typeface="Tahoma" pitchFamily="34" charset="0"/>
                <a:ea typeface="宋体" pitchFamily="2" charset="-122"/>
              </a:defRPr>
            </a:lvl8pPr>
            <a:lvl9pPr eaLnBrk="0" hangingPunct="0">
              <a:defRPr sz="2000">
                <a:solidFill>
                  <a:schemeClr val="tx1"/>
                </a:solidFill>
                <a:latin typeface="Tahoma" pitchFamily="34" charset="0"/>
                <a:ea typeface="宋体" pitchFamily="2" charset="-122"/>
              </a:defRPr>
            </a:lvl9pPr>
          </a:lstStyle>
          <a:p>
            <a:pPr algn="ctr" eaLnBrk="0" hangingPunct="0">
              <a:spcBef>
                <a:spcPct val="50000"/>
              </a:spcBef>
            </a:pPr>
            <a:r>
              <a:rPr kumimoji="1" lang="zh-CN" altLang="en-US" sz="1600" dirty="0">
                <a:solidFill>
                  <a:srgbClr val="FF0000"/>
                </a:solidFill>
                <a:latin typeface="仿宋_GB2312" pitchFamily="49" charset="-122"/>
                <a:ea typeface="仿宋_GB2312" pitchFamily="49" charset="-122"/>
              </a:rPr>
              <a:t>不成立</a:t>
            </a:r>
          </a:p>
        </p:txBody>
      </p:sp>
      <p:sp>
        <p:nvSpPr>
          <p:cNvPr id="33" name="Text Box 25"/>
          <p:cNvSpPr txBox="1">
            <a:spLocks noChangeArrowheads="1"/>
          </p:cNvSpPr>
          <p:nvPr/>
        </p:nvSpPr>
        <p:spPr bwMode="auto">
          <a:xfrm>
            <a:off x="5612755" y="4631432"/>
            <a:ext cx="593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sz="2800" b="1">
                <a:solidFill>
                  <a:schemeClr val="tx2"/>
                </a:solidFill>
                <a:latin typeface="Tahoma" pitchFamily="34" charset="0"/>
                <a:ea typeface="楷体_GB2312" pitchFamily="49" charset="-122"/>
              </a:defRPr>
            </a:lvl1pPr>
            <a:lvl2pPr>
              <a:defRPr sz="2400" b="1">
                <a:solidFill>
                  <a:schemeClr val="tx1"/>
                </a:solidFill>
                <a:latin typeface="Tahoma" pitchFamily="34" charset="0"/>
                <a:ea typeface="楷体_GB2312" pitchFamily="49" charset="-122"/>
              </a:defRPr>
            </a:lvl2pPr>
            <a:lvl3pPr>
              <a:defRPr sz="2000" b="1">
                <a:solidFill>
                  <a:srgbClr val="FA0000"/>
                </a:solidFill>
                <a:latin typeface="Tahoma" pitchFamily="34" charset="0"/>
                <a:ea typeface="楷体_GB2312" pitchFamily="49" charset="-122"/>
              </a:defRPr>
            </a:lvl3pPr>
            <a:lvl4pPr>
              <a:defRPr sz="2000">
                <a:solidFill>
                  <a:schemeClr val="tx1"/>
                </a:solidFill>
                <a:latin typeface="Tahoma" pitchFamily="34" charset="0"/>
                <a:ea typeface="宋体" pitchFamily="2" charset="-122"/>
              </a:defRPr>
            </a:lvl4pPr>
            <a:lvl5pPr>
              <a:defRPr sz="2000">
                <a:solidFill>
                  <a:schemeClr val="tx1"/>
                </a:solidFill>
                <a:latin typeface="Tahoma" pitchFamily="34" charset="0"/>
                <a:ea typeface="宋体" pitchFamily="2" charset="-122"/>
              </a:defRPr>
            </a:lvl5pPr>
            <a:lvl6pPr eaLnBrk="0" hangingPunct="0">
              <a:defRPr sz="2000">
                <a:solidFill>
                  <a:schemeClr val="tx1"/>
                </a:solidFill>
                <a:latin typeface="Tahoma" pitchFamily="34" charset="0"/>
                <a:ea typeface="宋体" pitchFamily="2" charset="-122"/>
              </a:defRPr>
            </a:lvl6pPr>
            <a:lvl7pPr eaLnBrk="0" hangingPunct="0">
              <a:defRPr sz="2000">
                <a:solidFill>
                  <a:schemeClr val="tx1"/>
                </a:solidFill>
                <a:latin typeface="Tahoma" pitchFamily="34" charset="0"/>
                <a:ea typeface="宋体" pitchFamily="2" charset="-122"/>
              </a:defRPr>
            </a:lvl7pPr>
            <a:lvl8pPr eaLnBrk="0" hangingPunct="0">
              <a:defRPr sz="2000">
                <a:solidFill>
                  <a:schemeClr val="tx1"/>
                </a:solidFill>
                <a:latin typeface="Tahoma" pitchFamily="34" charset="0"/>
                <a:ea typeface="宋体" pitchFamily="2" charset="-122"/>
              </a:defRPr>
            </a:lvl8pPr>
            <a:lvl9pPr eaLnBrk="0" hangingPunct="0">
              <a:defRPr sz="2000">
                <a:solidFill>
                  <a:schemeClr val="tx1"/>
                </a:solidFill>
                <a:latin typeface="Tahoma" pitchFamily="34" charset="0"/>
                <a:ea typeface="宋体" pitchFamily="2" charset="-122"/>
              </a:defRPr>
            </a:lvl9pPr>
          </a:lstStyle>
          <a:p>
            <a:pPr algn="ctr" eaLnBrk="0" hangingPunct="0">
              <a:spcBef>
                <a:spcPct val="50000"/>
              </a:spcBef>
            </a:pPr>
            <a:r>
              <a:rPr kumimoji="1" lang="zh-CN" altLang="en-US" sz="1600" dirty="0">
                <a:solidFill>
                  <a:srgbClr val="FF0000"/>
                </a:solidFill>
                <a:latin typeface="仿宋_GB2312" pitchFamily="49" charset="-122"/>
                <a:ea typeface="仿宋_GB2312" pitchFamily="49" charset="-122"/>
              </a:rPr>
              <a:t>成立</a:t>
            </a:r>
          </a:p>
        </p:txBody>
      </p:sp>
      <p:sp>
        <p:nvSpPr>
          <p:cNvPr id="34" name="AutoShape 26"/>
          <p:cNvSpPr>
            <a:spLocks noChangeArrowheads="1"/>
          </p:cNvSpPr>
          <p:nvPr/>
        </p:nvSpPr>
        <p:spPr bwMode="auto">
          <a:xfrm>
            <a:off x="5730875" y="552450"/>
            <a:ext cx="1371600" cy="304800"/>
          </a:xfrm>
          <a:prstGeom prst="roundRect">
            <a:avLst>
              <a:gd name="adj" fmla="val 16667"/>
            </a:avLst>
          </a:prstGeom>
          <a:solidFill>
            <a:schemeClr val="tx2">
              <a:lumMod val="40000"/>
              <a:lumOff val="60000"/>
            </a:schemeClr>
          </a:solidFill>
          <a:ln w="9525">
            <a:round/>
            <a:headEnd/>
            <a:tailEnd/>
          </a:ln>
          <a:scene3d>
            <a:camera prst="legacyPerspectiveTop"/>
            <a:lightRig rig="legacyNormal1" dir="t"/>
          </a:scene3d>
          <a:sp3d extrusionH="252400" prstMaterial="legacyMatte">
            <a:bevelT w="13500" h="13500" prst="angle"/>
            <a:bevelB w="13500" h="13500" prst="angle"/>
            <a:extrusionClr>
              <a:srgbClr val="FF3300"/>
            </a:extrusionClr>
          </a:sp3d>
        </p:spPr>
        <p:txBody>
          <a:bodyPr wrap="none" anchor="ctr">
            <a:flatTx/>
          </a:bodyPr>
          <a:lstStyle/>
          <a:p>
            <a:pPr algn="ctr"/>
            <a:r>
              <a:rPr kumimoji="1" lang="zh-CN" altLang="en-US" sz="2000" b="1">
                <a:solidFill>
                  <a:schemeClr val="bg1"/>
                </a:solidFill>
                <a:latin typeface="仿宋_GB2312" pitchFamily="49" charset="-122"/>
                <a:ea typeface="仿宋_GB2312" pitchFamily="49" charset="-122"/>
              </a:rPr>
              <a:t>开始</a:t>
            </a:r>
          </a:p>
        </p:txBody>
      </p:sp>
      <p:sp>
        <p:nvSpPr>
          <p:cNvPr id="35" name="Line 27"/>
          <p:cNvSpPr>
            <a:spLocks noChangeShapeType="1"/>
          </p:cNvSpPr>
          <p:nvPr/>
        </p:nvSpPr>
        <p:spPr bwMode="auto">
          <a:xfrm>
            <a:off x="6416675" y="857250"/>
            <a:ext cx="0" cy="30480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 name="Rectangle 6"/>
          <p:cNvSpPr>
            <a:spLocks noChangeArrowheads="1"/>
          </p:cNvSpPr>
          <p:nvPr/>
        </p:nvSpPr>
        <p:spPr bwMode="auto">
          <a:xfrm>
            <a:off x="5670550" y="3034932"/>
            <a:ext cx="1371600" cy="304800"/>
          </a:xfrm>
          <a:prstGeom prst="rect">
            <a:avLst/>
          </a:prstGeom>
          <a:solidFill>
            <a:schemeClr val="tx2">
              <a:lumMod val="40000"/>
              <a:lumOff val="60000"/>
            </a:schemeClr>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pPr algn="ctr"/>
            <a:r>
              <a:rPr lang="en-US" altLang="zh-CN" sz="2000" b="1" dirty="0">
                <a:solidFill>
                  <a:schemeClr val="bg1"/>
                </a:solidFill>
                <a:latin typeface="仿宋_GB2312" pitchFamily="49" charset="-122"/>
                <a:ea typeface="仿宋_GB2312" pitchFamily="49" charset="-122"/>
              </a:rPr>
              <a:t>s=s*t</a:t>
            </a:r>
          </a:p>
        </p:txBody>
      </p:sp>
      <p:sp>
        <p:nvSpPr>
          <p:cNvPr id="65" name="Line 18"/>
          <p:cNvSpPr>
            <a:spLocks noChangeShapeType="1"/>
          </p:cNvSpPr>
          <p:nvPr/>
        </p:nvSpPr>
        <p:spPr bwMode="auto">
          <a:xfrm>
            <a:off x="6444208" y="3350628"/>
            <a:ext cx="0" cy="30480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cxnSp>
        <p:nvCxnSpPr>
          <p:cNvPr id="72" name="AutoShape 21"/>
          <p:cNvCxnSpPr>
            <a:cxnSpLocks noChangeAspect="1" noChangeShapeType="1"/>
          </p:cNvCxnSpPr>
          <p:nvPr/>
        </p:nvCxnSpPr>
        <p:spPr bwMode="auto">
          <a:xfrm flipH="1" flipV="1">
            <a:off x="7031679" y="3140968"/>
            <a:ext cx="241601" cy="1351788"/>
          </a:xfrm>
          <a:prstGeom prst="bentConnector4">
            <a:avLst>
              <a:gd name="adj1" fmla="val -94619"/>
              <a:gd name="adj2" fmla="val 101548"/>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5214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up)">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dissolve">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up)">
                                      <p:cBhvr>
                                        <p:cTn id="47" dur="500"/>
                                        <p:tgtEl>
                                          <p:spTgt spid="65"/>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up)">
                                      <p:cBhvr>
                                        <p:cTn id="56" dur="500"/>
                                        <p:tgtEl>
                                          <p:spTgt spid="2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childTnLst>
                          </p:cTn>
                        </p:par>
                        <p:par>
                          <p:cTn id="66" fill="hold">
                            <p:stCondLst>
                              <p:cond delay="500"/>
                            </p:stCondLst>
                            <p:childTnLst>
                              <p:par>
                                <p:cTn id="67" presetID="22" presetClass="entr" presetSubtype="4" fill="hold" nodeType="after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wipe(down)">
                                      <p:cBhvr>
                                        <p:cTn id="69" dur="500"/>
                                        <p:tgtEl>
                                          <p:spTgt spid="7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dissolve">
                                      <p:cBhvr>
                                        <p:cTn id="74" dur="500"/>
                                        <p:tgtEl>
                                          <p:spTgt spid="33"/>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up)">
                                      <p:cBhvr>
                                        <p:cTn id="78" dur="500"/>
                                        <p:tgtEl>
                                          <p:spTgt spid="27"/>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dissolve">
                                      <p:cBhvr>
                                        <p:cTn id="82" dur="500"/>
                                        <p:tgtEl>
                                          <p:spTgt spid="18"/>
                                        </p:tgtEl>
                                      </p:cBhvr>
                                    </p:animEffect>
                                  </p:childTnLst>
                                </p:cTn>
                              </p:par>
                            </p:childTnLst>
                          </p:cTn>
                        </p:par>
                        <p:par>
                          <p:cTn id="83" fill="hold">
                            <p:stCondLst>
                              <p:cond delay="1500"/>
                            </p:stCondLst>
                            <p:childTnLst>
                              <p:par>
                                <p:cTn id="84" presetID="22" presetClass="entr" presetSubtype="1"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up)">
                                      <p:cBhvr>
                                        <p:cTn id="86" dur="500"/>
                                        <p:tgtEl>
                                          <p:spTgt spid="28"/>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dissolve">
                                      <p:cBhvr>
                                        <p:cTn id="9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4" grpId="0" animBg="1" autoUpdateAnimBg="0"/>
      <p:bldP spid="16" grpId="0" animBg="1" autoUpdateAnimBg="0"/>
      <p:bldP spid="17" grpId="0" animBg="1" autoUpdateAnimBg="0"/>
      <p:bldP spid="18" grpId="0" animBg="1" autoUpdateAnimBg="0"/>
      <p:bldP spid="19" grpId="0" animBg="1" autoUpdateAnimBg="0"/>
      <p:bldP spid="20" grpId="0" animBg="1"/>
      <p:bldP spid="21" grpId="0" animBg="1"/>
      <p:bldP spid="22" grpId="0" animBg="1"/>
      <p:bldP spid="26" grpId="0" animBg="1"/>
      <p:bldP spid="27" grpId="0" animBg="1"/>
      <p:bldP spid="28" grpId="0" animBg="1"/>
      <p:bldP spid="32" grpId="0" autoUpdateAnimBg="0"/>
      <p:bldP spid="33" grpId="0" autoUpdateAnimBg="0"/>
      <p:bldP spid="34" grpId="0" animBg="1" autoUpdateAnimBg="0"/>
      <p:bldP spid="35" grpId="0" animBg="1"/>
      <p:bldP spid="64" grpId="0" animBg="1" autoUpdateAnimBg="0"/>
      <p:bldP spid="6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常用流程图符号</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7" name="Rectangle 3"/>
          <p:cNvSpPr>
            <a:spLocks noChangeArrowheads="1"/>
          </p:cNvSpPr>
          <p:nvPr/>
        </p:nvSpPr>
        <p:spPr bwMode="auto">
          <a:xfrm>
            <a:off x="3536057" y="3220616"/>
            <a:ext cx="1106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spAutoFit/>
          </a:bodyPr>
          <a:lstStyle/>
          <a:p>
            <a:pPr algn="r" eaLnBrk="0" hangingPunct="0">
              <a:lnSpc>
                <a:spcPct val="90000"/>
              </a:lnSpc>
            </a:pPr>
            <a:endParaRPr lang="zh-CN" altLang="en-US" sz="2800" b="1">
              <a:latin typeface="黑体" pitchFamily="49" charset="-122"/>
              <a:ea typeface="黑体" pitchFamily="49" charset="-122"/>
            </a:endParaRPr>
          </a:p>
        </p:txBody>
      </p:sp>
      <p:sp>
        <p:nvSpPr>
          <p:cNvPr id="8" name="Rectangle 4"/>
          <p:cNvSpPr>
            <a:spLocks noChangeArrowheads="1"/>
          </p:cNvSpPr>
          <p:nvPr/>
        </p:nvSpPr>
        <p:spPr bwMode="auto">
          <a:xfrm>
            <a:off x="3536057" y="3982616"/>
            <a:ext cx="1104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spAutoFit/>
          </a:bodyPr>
          <a:lstStyle/>
          <a:p>
            <a:pPr algn="r" eaLnBrk="0" hangingPunct="0">
              <a:lnSpc>
                <a:spcPct val="90000"/>
              </a:lnSpc>
            </a:pPr>
            <a:endParaRPr lang="zh-CN" altLang="en-US" sz="2800" b="1">
              <a:latin typeface="黑体" pitchFamily="49" charset="-122"/>
              <a:ea typeface="黑体" pitchFamily="49" charset="-122"/>
            </a:endParaRPr>
          </a:p>
        </p:txBody>
      </p:sp>
      <p:sp>
        <p:nvSpPr>
          <p:cNvPr id="9" name="Rectangle 5"/>
          <p:cNvSpPr>
            <a:spLocks noChangeArrowheads="1"/>
          </p:cNvSpPr>
          <p:nvPr/>
        </p:nvSpPr>
        <p:spPr bwMode="auto">
          <a:xfrm>
            <a:off x="3536057" y="2382416"/>
            <a:ext cx="1104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spAutoFit/>
          </a:bodyPr>
          <a:lstStyle/>
          <a:p>
            <a:pPr algn="r" eaLnBrk="0" hangingPunct="0">
              <a:lnSpc>
                <a:spcPct val="90000"/>
              </a:lnSpc>
            </a:pPr>
            <a:endParaRPr lang="zh-CN" altLang="en-US" sz="2800" b="1">
              <a:latin typeface="黑体" pitchFamily="49" charset="-122"/>
              <a:ea typeface="黑体" pitchFamily="49" charset="-122"/>
            </a:endParaRPr>
          </a:p>
        </p:txBody>
      </p:sp>
      <p:graphicFrame>
        <p:nvGraphicFramePr>
          <p:cNvPr id="10" name="Group 7"/>
          <p:cNvGraphicFramePr>
            <a:graphicFrameLocks noGrp="1"/>
          </p:cNvGraphicFramePr>
          <p:nvPr>
            <p:extLst>
              <p:ext uri="{D42A27DB-BD31-4B8C-83A1-F6EECF244321}">
                <p14:modId xmlns:p14="http://schemas.microsoft.com/office/powerpoint/2010/main" val="1318584372"/>
              </p:ext>
            </p:extLst>
          </p:nvPr>
        </p:nvGraphicFramePr>
        <p:xfrm>
          <a:off x="640457" y="1772816"/>
          <a:ext cx="5857876" cy="3081340"/>
        </p:xfrm>
        <a:graphic>
          <a:graphicData uri="http://schemas.openxmlformats.org/drawingml/2006/table">
            <a:tbl>
              <a:tblPr/>
              <a:tblGrid>
                <a:gridCol w="2928938"/>
                <a:gridCol w="2928938"/>
              </a:tblGrid>
              <a:tr h="615988">
                <a:tc>
                  <a:txBody>
                    <a:bodyPr/>
                    <a:lstStyle/>
                    <a:p>
                      <a:pPr marL="0" marR="0" lvl="0" indent="0" algn="ctr" defTabSz="914400" rtl="0" eaLnBrk="1" fontAlgn="base" latinLnBrk="0" hangingPunct="1">
                        <a:lnSpc>
                          <a:spcPct val="110000"/>
                        </a:lnSpc>
                        <a:spcBef>
                          <a:spcPct val="85000"/>
                        </a:spcBef>
                        <a:spcAft>
                          <a:spcPct val="5000"/>
                        </a:spcAft>
                        <a:buClr>
                          <a:srgbClr val="FF0000"/>
                        </a:buClr>
                        <a:buSzPct val="65000"/>
                        <a:buFont typeface="Wingdings" pitchFamily="2" charset="2"/>
                        <a:buNone/>
                        <a:tabLst/>
                      </a:pPr>
                      <a:r>
                        <a:rPr kumimoji="0" lang="zh-CN" altLang="en-US" sz="2400" b="1" i="0" u="none" strike="noStrike" cap="none" normalizeH="0" baseline="0" dirty="0" smtClean="0">
                          <a:ln>
                            <a:noFill/>
                          </a:ln>
                          <a:solidFill>
                            <a:schemeClr val="tx1"/>
                          </a:solidFill>
                          <a:effectLst/>
                          <a:latin typeface="宋体" pitchFamily="2" charset="-122"/>
                          <a:ea typeface="宋体" pitchFamily="2" charset="-122"/>
                        </a:rPr>
                        <a:t>起止框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5000"/>
                        </a:spcAft>
                        <a:buClr>
                          <a:srgbClr val="FF0000"/>
                        </a:buClr>
                        <a:buSzPct val="65000"/>
                        <a:buFont typeface="Wingdings" pitchFamily="2" charset="2"/>
                        <a:buNone/>
                        <a:tabLst/>
                      </a:pP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388">
                <a:tc>
                  <a:txBody>
                    <a:bodyPr/>
                    <a:lstStyle/>
                    <a:p>
                      <a:pPr marL="0" marR="0" lvl="0" indent="0" algn="ctr" defTabSz="914400" rtl="0" eaLnBrk="1" fontAlgn="base" latinLnBrk="0" hangingPunct="1">
                        <a:lnSpc>
                          <a:spcPct val="110000"/>
                        </a:lnSpc>
                        <a:spcBef>
                          <a:spcPct val="85000"/>
                        </a:spcBef>
                        <a:spcAft>
                          <a:spcPct val="5000"/>
                        </a:spcAft>
                        <a:buClr>
                          <a:srgbClr val="FF0000"/>
                        </a:buClr>
                        <a:buSzPct val="65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I/O</a:t>
                      </a:r>
                      <a:r>
                        <a:rPr kumimoji="0" lang="zh-CN" altLang="en-US" sz="2400" b="1" i="0" u="none" strike="noStrike" cap="none" normalizeH="0" baseline="0" smtClean="0">
                          <a:ln>
                            <a:noFill/>
                          </a:ln>
                          <a:solidFill>
                            <a:schemeClr val="tx1"/>
                          </a:solidFill>
                          <a:effectLst/>
                          <a:latin typeface="宋体" pitchFamily="2" charset="-122"/>
                          <a:ea typeface="宋体" pitchFamily="2" charset="-122"/>
                        </a:rPr>
                        <a:t>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5000"/>
                        </a:spcAft>
                        <a:buClr>
                          <a:srgbClr val="FF0000"/>
                        </a:buClr>
                        <a:buSzPct val="6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588">
                <a:tc>
                  <a:txBody>
                    <a:bodyPr/>
                    <a:lstStyle/>
                    <a:p>
                      <a:pPr marL="0" marR="0" lvl="0" indent="0" algn="ctr" defTabSz="914400" rtl="0" eaLnBrk="1" fontAlgn="base" latinLnBrk="0" hangingPunct="1">
                        <a:lnSpc>
                          <a:spcPct val="110000"/>
                        </a:lnSpc>
                        <a:spcBef>
                          <a:spcPct val="85000"/>
                        </a:spcBef>
                        <a:spcAft>
                          <a:spcPct val="5000"/>
                        </a:spcAft>
                        <a:buClr>
                          <a:srgbClr val="FF0000"/>
                        </a:buClr>
                        <a:buSzPct val="65000"/>
                        <a:buFont typeface="Wingding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处理框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5000"/>
                        </a:spcAft>
                        <a:buClr>
                          <a:srgbClr val="FF0000"/>
                        </a:buClr>
                        <a:buSzPct val="65000"/>
                        <a:buFont typeface="Wingdings" pitchFamily="2" charset="2"/>
                        <a:buNone/>
                        <a:tabLst/>
                      </a:pP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388">
                <a:tc>
                  <a:txBody>
                    <a:bodyPr/>
                    <a:lstStyle/>
                    <a:p>
                      <a:pPr marL="0" marR="0" lvl="0" indent="0" algn="ctr" defTabSz="914400" rtl="0" eaLnBrk="1" fontAlgn="base" latinLnBrk="0" hangingPunct="1">
                        <a:lnSpc>
                          <a:spcPct val="110000"/>
                        </a:lnSpc>
                        <a:spcBef>
                          <a:spcPct val="85000"/>
                        </a:spcBef>
                        <a:spcAft>
                          <a:spcPct val="5000"/>
                        </a:spcAft>
                        <a:buClr>
                          <a:srgbClr val="FF0000"/>
                        </a:buClr>
                        <a:buSzPct val="65000"/>
                        <a:buFont typeface="Wingding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判断框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5000"/>
                        </a:spcAft>
                        <a:buClr>
                          <a:srgbClr val="FF0000"/>
                        </a:buClr>
                        <a:buSzPct val="6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88">
                <a:tc>
                  <a:txBody>
                    <a:bodyPr/>
                    <a:lstStyle/>
                    <a:p>
                      <a:pPr marL="0" marR="0" lvl="0" indent="0" algn="ctr" defTabSz="914400" rtl="0" eaLnBrk="1" fontAlgn="base" latinLnBrk="0" hangingPunct="1">
                        <a:lnSpc>
                          <a:spcPct val="110000"/>
                        </a:lnSpc>
                        <a:spcBef>
                          <a:spcPct val="85000"/>
                        </a:spcBef>
                        <a:spcAft>
                          <a:spcPct val="5000"/>
                        </a:spcAft>
                        <a:buClr>
                          <a:srgbClr val="FF0000"/>
                        </a:buClr>
                        <a:buSzPct val="65000"/>
                        <a:buFont typeface="Wingding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流程线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10000"/>
                        </a:spcBef>
                        <a:spcAft>
                          <a:spcPct val="5000"/>
                        </a:spcAft>
                        <a:buClr>
                          <a:srgbClr val="FF0000"/>
                        </a:buClr>
                        <a:buSzPct val="6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1" name="组合 15"/>
          <p:cNvGrpSpPr>
            <a:grpSpLocks/>
          </p:cNvGrpSpPr>
          <p:nvPr/>
        </p:nvGrpSpPr>
        <p:grpSpPr bwMode="auto">
          <a:xfrm>
            <a:off x="4450457" y="1856954"/>
            <a:ext cx="1465263" cy="2857500"/>
            <a:chOff x="5381625" y="3643313"/>
            <a:chExt cx="1465263" cy="2857500"/>
          </a:xfrm>
        </p:grpSpPr>
        <p:sp>
          <p:nvSpPr>
            <p:cNvPr id="12" name="Line 28"/>
            <p:cNvSpPr>
              <a:spLocks noChangeShapeType="1"/>
            </p:cNvSpPr>
            <p:nvPr/>
          </p:nvSpPr>
          <p:spPr bwMode="auto">
            <a:xfrm flipH="1">
              <a:off x="5793730" y="6075228"/>
              <a:ext cx="0" cy="425585"/>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 name="Line 29"/>
            <p:cNvSpPr>
              <a:spLocks noChangeShapeType="1"/>
            </p:cNvSpPr>
            <p:nvPr/>
          </p:nvSpPr>
          <p:spPr bwMode="auto">
            <a:xfrm>
              <a:off x="6260782" y="6196824"/>
              <a:ext cx="485368"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 name="AutoShape 30"/>
            <p:cNvSpPr>
              <a:spLocks noChangeArrowheads="1"/>
            </p:cNvSpPr>
            <p:nvPr/>
          </p:nvSpPr>
          <p:spPr bwMode="auto">
            <a:xfrm>
              <a:off x="5381625" y="5467249"/>
              <a:ext cx="1465263" cy="486383"/>
            </a:xfrm>
            <a:prstGeom prst="flowChartDecision">
              <a:avLst/>
            </a:prstGeom>
            <a:solidFill>
              <a:schemeClr val="accent1"/>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endParaRPr lang="zh-CN" altLang="en-US"/>
            </a:p>
          </p:txBody>
        </p:sp>
        <p:sp>
          <p:nvSpPr>
            <p:cNvPr id="15" name="AutoShape 31"/>
            <p:cNvSpPr>
              <a:spLocks noChangeArrowheads="1"/>
            </p:cNvSpPr>
            <p:nvPr/>
          </p:nvSpPr>
          <p:spPr bwMode="auto">
            <a:xfrm>
              <a:off x="5454888" y="4312089"/>
              <a:ext cx="1392000" cy="425585"/>
            </a:xfrm>
            <a:prstGeom prst="parallelogram">
              <a:avLst>
                <a:gd name="adj" fmla="val 67854"/>
              </a:avLst>
            </a:prstGeom>
            <a:solidFill>
              <a:schemeClr val="accent1"/>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endParaRPr lang="zh-CN" altLang="en-US"/>
            </a:p>
          </p:txBody>
        </p:sp>
        <p:sp>
          <p:nvSpPr>
            <p:cNvPr id="16" name="AutoShape 32"/>
            <p:cNvSpPr>
              <a:spLocks noChangeArrowheads="1"/>
            </p:cNvSpPr>
            <p:nvPr/>
          </p:nvSpPr>
          <p:spPr bwMode="auto">
            <a:xfrm>
              <a:off x="5528151" y="3643313"/>
              <a:ext cx="1318737" cy="486383"/>
            </a:xfrm>
            <a:prstGeom prst="roundRect">
              <a:avLst>
                <a:gd name="adj" fmla="val 16667"/>
              </a:avLst>
            </a:prstGeom>
            <a:solidFill>
              <a:schemeClr val="tx2">
                <a:lumMod val="40000"/>
                <a:lumOff val="60000"/>
              </a:schemeClr>
            </a:solidFill>
            <a:ln w="9525">
              <a:round/>
              <a:headEnd/>
              <a:tailEnd/>
            </a:ln>
            <a:scene3d>
              <a:camera prst="legacyPerspectiveTop"/>
              <a:lightRig rig="legacyNormal1" dir="t"/>
            </a:scene3d>
            <a:sp3d extrusionH="252400" prstMaterial="legacyMatte">
              <a:bevelT w="13500" h="13500" prst="angle"/>
              <a:bevelB w="13500" h="13500" prst="angle"/>
              <a:extrusionClr>
                <a:srgbClr val="FF3300"/>
              </a:extrusionClr>
            </a:sp3d>
          </p:spPr>
          <p:txBody>
            <a:bodyPr wrap="none" anchor="ctr">
              <a:flatTx/>
            </a:bodyPr>
            <a:lstStyle/>
            <a:p>
              <a:endParaRPr lang="zh-CN" altLang="en-US"/>
            </a:p>
          </p:txBody>
        </p:sp>
        <p:sp>
          <p:nvSpPr>
            <p:cNvPr id="17" name="Rectangle 33"/>
            <p:cNvSpPr>
              <a:spLocks noChangeArrowheads="1"/>
            </p:cNvSpPr>
            <p:nvPr/>
          </p:nvSpPr>
          <p:spPr bwMode="auto">
            <a:xfrm>
              <a:off x="5454888" y="4859270"/>
              <a:ext cx="1318737" cy="486383"/>
            </a:xfrm>
            <a:prstGeom prst="rect">
              <a:avLst/>
            </a:prstGeom>
            <a:solidFill>
              <a:schemeClr val="accent1"/>
            </a:solidFill>
            <a:ln w="9525">
              <a:miter lim="800000"/>
              <a:headEnd/>
              <a:tailEnd/>
            </a:ln>
            <a:scene3d>
              <a:camera prst="legacyPerspectiveTop"/>
              <a:lightRig rig="legacyNormal3" dir="l"/>
            </a:scene3d>
            <a:sp3d extrusionH="252400" prstMaterial="legacyMatte">
              <a:bevelT w="13500" h="13500" prst="angle"/>
              <a:bevelB w="13500" h="13500" prst="angle"/>
              <a:extrusionClr>
                <a:srgbClr val="FF3300"/>
              </a:extrusionClr>
            </a:sp3d>
          </p:spPr>
          <p:txBody>
            <a:bodyPr wrap="none" anchor="ctr">
              <a:flatTx/>
            </a:bodyPr>
            <a:lstStyle/>
            <a:p>
              <a:endParaRPr lang="zh-CN" altLang="en-US"/>
            </a:p>
          </p:txBody>
        </p:sp>
      </p:grpSp>
    </p:spTree>
    <p:extLst>
      <p:ext uri="{BB962C8B-B14F-4D97-AF65-F5344CB8AC3E}">
        <p14:creationId xmlns:p14="http://schemas.microsoft.com/office/powerpoint/2010/main" val="425484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应用实例——配置自己的计算机</a:t>
            </a:r>
            <a:endParaRPr lang="zh-CN" altLang="en-US" dirty="0"/>
          </a:p>
        </p:txBody>
      </p:sp>
      <p:graphicFrame>
        <p:nvGraphicFramePr>
          <p:cNvPr id="5" name="内容占位符 4"/>
          <p:cNvGraphicFramePr>
            <a:graphicFrameLocks noGrp="1"/>
          </p:cNvGraphicFramePr>
          <p:nvPr>
            <p:ph idx="1"/>
          </p:nvPr>
        </p:nvGraphicFramePr>
        <p:xfrm>
          <a:off x="457200" y="1524000"/>
          <a:ext cx="8229600" cy="4602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主流硬件参数</a:t>
            </a:r>
            <a:endParaRPr lang="zh-CN" altLang="en-US" dirty="0"/>
          </a:p>
        </p:txBody>
      </p:sp>
      <p:sp>
        <p:nvSpPr>
          <p:cNvPr id="3" name="内容占位符 2"/>
          <p:cNvSpPr>
            <a:spLocks noGrp="1"/>
          </p:cNvSpPr>
          <p:nvPr>
            <p:ph idx="1"/>
          </p:nvPr>
        </p:nvSpPr>
        <p:spPr>
          <a:xfrm>
            <a:off x="385192" y="1268760"/>
            <a:ext cx="4258816" cy="4929336"/>
          </a:xfrm>
        </p:spPr>
        <p:txBody>
          <a:bodyPr/>
          <a:lstStyle/>
          <a:p>
            <a:r>
              <a:rPr lang="zh-CN" altLang="zh-CN" dirty="0" smtClean="0"/>
              <a:t>台式：</a:t>
            </a:r>
            <a:endParaRPr lang="en-US" altLang="zh-CN" dirty="0" smtClean="0"/>
          </a:p>
          <a:p>
            <a:pPr lvl="1"/>
            <a:r>
              <a:rPr lang="en-US" altLang="zh-CN" dirty="0" smtClean="0"/>
              <a:t>CPU</a:t>
            </a:r>
            <a:r>
              <a:rPr lang="zh-CN" altLang="zh-CN" dirty="0"/>
              <a:t>为英特尔酷睿</a:t>
            </a:r>
            <a:r>
              <a:rPr lang="en-US" altLang="zh-CN" dirty="0">
                <a:solidFill>
                  <a:srgbClr val="FF0000"/>
                </a:solidFill>
              </a:rPr>
              <a:t>i7</a:t>
            </a:r>
            <a:r>
              <a:rPr lang="zh-CN" altLang="zh-CN" dirty="0" smtClean="0"/>
              <a:t>处理器</a:t>
            </a:r>
            <a:endParaRPr lang="en-US" altLang="zh-CN" dirty="0" smtClean="0"/>
          </a:p>
          <a:p>
            <a:pPr lvl="1"/>
            <a:r>
              <a:rPr lang="en-US" altLang="zh-CN" dirty="0" smtClean="0"/>
              <a:t>DDR3</a:t>
            </a:r>
            <a:r>
              <a:rPr lang="zh-CN" altLang="zh-CN" dirty="0"/>
              <a:t>的内存</a:t>
            </a:r>
            <a:r>
              <a:rPr lang="en-US" altLang="zh-CN" dirty="0" smtClean="0">
                <a:solidFill>
                  <a:srgbClr val="FF0000"/>
                </a:solidFill>
              </a:rPr>
              <a:t>8GB</a:t>
            </a:r>
          </a:p>
          <a:p>
            <a:pPr lvl="1"/>
            <a:r>
              <a:rPr lang="en-US" altLang="zh-CN" dirty="0" smtClean="0">
                <a:solidFill>
                  <a:srgbClr val="FF0000"/>
                </a:solidFill>
              </a:rPr>
              <a:t>1000Mbps</a:t>
            </a:r>
            <a:r>
              <a:rPr lang="zh-CN" altLang="zh-CN" dirty="0"/>
              <a:t>以太</a:t>
            </a:r>
            <a:r>
              <a:rPr lang="zh-CN" altLang="zh-CN" dirty="0" smtClean="0"/>
              <a:t>网卡</a:t>
            </a:r>
            <a:endParaRPr lang="en-US" altLang="zh-CN" dirty="0" smtClean="0"/>
          </a:p>
          <a:p>
            <a:pPr lvl="1"/>
            <a:r>
              <a:rPr lang="zh-CN" altLang="zh-CN" dirty="0" smtClean="0"/>
              <a:t>硬盘</a:t>
            </a:r>
            <a:r>
              <a:rPr lang="zh-CN" altLang="zh-CN" dirty="0"/>
              <a:t>容量为</a:t>
            </a:r>
            <a:r>
              <a:rPr lang="en-US" altLang="zh-CN" dirty="0" smtClean="0">
                <a:solidFill>
                  <a:srgbClr val="FF0000"/>
                </a:solidFill>
              </a:rPr>
              <a:t>2TB</a:t>
            </a:r>
          </a:p>
          <a:p>
            <a:pPr lvl="1"/>
            <a:r>
              <a:rPr lang="zh-CN" altLang="zh-CN" dirty="0" smtClean="0"/>
              <a:t>液晶显示</a:t>
            </a:r>
            <a:r>
              <a:rPr lang="zh-CN" altLang="zh-CN" dirty="0"/>
              <a:t>器尺寸</a:t>
            </a:r>
            <a:r>
              <a:rPr lang="en-US" altLang="zh-CN" dirty="0">
                <a:solidFill>
                  <a:srgbClr val="FF0000"/>
                </a:solidFill>
              </a:rPr>
              <a:t>20</a:t>
            </a:r>
            <a:r>
              <a:rPr lang="zh-CN" altLang="zh-CN" dirty="0" smtClean="0">
                <a:solidFill>
                  <a:srgbClr val="FF0000"/>
                </a:solidFill>
              </a:rPr>
              <a:t>英寸</a:t>
            </a:r>
            <a:endParaRPr lang="zh-CN" altLang="zh-CN"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内容占位符 2"/>
          <p:cNvSpPr txBox="1">
            <a:spLocks/>
          </p:cNvSpPr>
          <p:nvPr/>
        </p:nvSpPr>
        <p:spPr bwMode="auto">
          <a:xfrm>
            <a:off x="4644008" y="1196752"/>
            <a:ext cx="4258816" cy="4929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r>
              <a:rPr lang="zh-CN" altLang="zh-CN" dirty="0" smtClean="0"/>
              <a:t>笔记本：</a:t>
            </a:r>
            <a:endParaRPr lang="en-US" altLang="zh-CN" dirty="0" smtClean="0"/>
          </a:p>
          <a:p>
            <a:pPr lvl="1"/>
            <a:r>
              <a:rPr lang="en-US" altLang="zh-CN" dirty="0" smtClean="0"/>
              <a:t> CPU</a:t>
            </a:r>
            <a:r>
              <a:rPr lang="zh-CN" altLang="zh-CN" dirty="0" smtClean="0"/>
              <a:t>为英特尔酷睿</a:t>
            </a:r>
            <a:r>
              <a:rPr lang="en-US" altLang="zh-CN" dirty="0" smtClean="0">
                <a:solidFill>
                  <a:srgbClr val="FF0000"/>
                </a:solidFill>
              </a:rPr>
              <a:t>i5</a:t>
            </a:r>
            <a:r>
              <a:rPr lang="zh-CN" altLang="zh-CN" dirty="0" smtClean="0"/>
              <a:t>处理器</a:t>
            </a:r>
            <a:endParaRPr lang="en-US" altLang="zh-CN" dirty="0" smtClean="0"/>
          </a:p>
          <a:p>
            <a:pPr lvl="1"/>
            <a:r>
              <a:rPr lang="en-US" altLang="zh-CN" dirty="0" smtClean="0"/>
              <a:t>DDR3</a:t>
            </a:r>
            <a:r>
              <a:rPr lang="zh-CN" altLang="zh-CN" dirty="0" smtClean="0"/>
              <a:t>的内存</a:t>
            </a:r>
            <a:r>
              <a:rPr lang="en-US" altLang="zh-CN" dirty="0" smtClean="0"/>
              <a:t>4GB</a:t>
            </a:r>
          </a:p>
          <a:p>
            <a:pPr lvl="1"/>
            <a:r>
              <a:rPr lang="en-US" altLang="zh-CN" dirty="0" smtClean="0">
                <a:solidFill>
                  <a:srgbClr val="FF0000"/>
                </a:solidFill>
              </a:rPr>
              <a:t>1000Mbps</a:t>
            </a:r>
            <a:r>
              <a:rPr lang="zh-CN" altLang="zh-CN" dirty="0" smtClean="0"/>
              <a:t>以太网卡和</a:t>
            </a:r>
            <a:r>
              <a:rPr lang="en-US" altLang="zh-CN" dirty="0" smtClean="0">
                <a:solidFill>
                  <a:srgbClr val="FF0000"/>
                </a:solidFill>
              </a:rPr>
              <a:t>802.11bgn</a:t>
            </a:r>
            <a:r>
              <a:rPr lang="zh-CN" altLang="zh-CN" dirty="0" smtClean="0"/>
              <a:t>无线局域网卡，</a:t>
            </a:r>
            <a:endParaRPr lang="en-US" altLang="zh-CN" dirty="0" smtClean="0"/>
          </a:p>
          <a:p>
            <a:pPr lvl="1"/>
            <a:r>
              <a:rPr lang="zh-CN" altLang="zh-CN" dirty="0" smtClean="0"/>
              <a:t>硬盘容量为</a:t>
            </a:r>
            <a:r>
              <a:rPr lang="en-US" altLang="zh-CN" dirty="0" smtClean="0">
                <a:solidFill>
                  <a:srgbClr val="FF0000"/>
                </a:solidFill>
              </a:rPr>
              <a:t>1TB</a:t>
            </a:r>
          </a:p>
          <a:p>
            <a:pPr lvl="1"/>
            <a:r>
              <a:rPr lang="zh-CN" altLang="zh-CN" dirty="0" smtClean="0"/>
              <a:t>显示器尺寸</a:t>
            </a:r>
            <a:r>
              <a:rPr lang="en-US" altLang="zh-CN" dirty="0" smtClean="0">
                <a:solidFill>
                  <a:srgbClr val="FF0000"/>
                </a:solidFill>
              </a:rPr>
              <a:t>14</a:t>
            </a:r>
            <a:r>
              <a:rPr lang="zh-CN" altLang="zh-CN" dirty="0" smtClean="0">
                <a:solidFill>
                  <a:srgbClr val="FF0000"/>
                </a:solidFill>
              </a:rPr>
              <a:t>英寸</a:t>
            </a:r>
            <a:endParaRPr lang="zh-CN" altLang="zh-CN" dirty="0" smtClean="0"/>
          </a:p>
          <a:p>
            <a:endParaRPr lang="zh-CN" altLang="en-US" dirty="0"/>
          </a:p>
        </p:txBody>
      </p:sp>
    </p:spTree>
    <p:extLst>
      <p:ext uri="{BB962C8B-B14F-4D97-AF65-F5344CB8AC3E}">
        <p14:creationId xmlns:p14="http://schemas.microsoft.com/office/powerpoint/2010/main" val="21363603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安装操作系统</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内容占位符 4"/>
          <p:cNvSpPr>
            <a:spLocks noGrp="1"/>
          </p:cNvSpPr>
          <p:nvPr>
            <p:ph idx="1"/>
          </p:nvPr>
        </p:nvSpPr>
        <p:spPr>
          <a:xfrm>
            <a:off x="467544" y="1340769"/>
            <a:ext cx="6336704" cy="576064"/>
          </a:xfrm>
        </p:spPr>
        <p:txBody>
          <a:bodyPr/>
          <a:lstStyle/>
          <a:p>
            <a:r>
              <a:rPr lang="zh-CN" altLang="en-US" dirty="0" smtClean="0"/>
              <a:t>查看硬件属性</a:t>
            </a:r>
            <a:endParaRPr lang="zh-CN" altLang="en-US" dirty="0"/>
          </a:p>
        </p:txBody>
      </p:sp>
      <p:pic>
        <p:nvPicPr>
          <p:cNvPr id="6" name="图片 5" descr="17.jpg"/>
          <p:cNvPicPr/>
          <p:nvPr/>
        </p:nvPicPr>
        <p:blipFill>
          <a:blip r:embed="rId3" cstate="print"/>
          <a:stretch>
            <a:fillRect/>
          </a:stretch>
        </p:blipFill>
        <p:spPr>
          <a:xfrm>
            <a:off x="395536" y="1988840"/>
            <a:ext cx="2520280" cy="2808312"/>
          </a:xfrm>
          <a:prstGeom prst="rect">
            <a:avLst/>
          </a:prstGeom>
        </p:spPr>
      </p:pic>
      <p:pic>
        <p:nvPicPr>
          <p:cNvPr id="7" name="图片 6" descr="18-1.jpg"/>
          <p:cNvPicPr/>
          <p:nvPr/>
        </p:nvPicPr>
        <p:blipFill>
          <a:blip r:embed="rId4" cstate="print"/>
          <a:stretch>
            <a:fillRect/>
          </a:stretch>
        </p:blipFill>
        <p:spPr>
          <a:xfrm>
            <a:off x="3006080" y="1772816"/>
            <a:ext cx="5368999" cy="3396112"/>
          </a:xfrm>
          <a:prstGeom prst="rect">
            <a:avLst/>
          </a:prstGeom>
        </p:spPr>
      </p:pic>
      <p:pic>
        <p:nvPicPr>
          <p:cNvPr id="8" name="图片 7" descr="19-2.jpg"/>
          <p:cNvPicPr/>
          <p:nvPr/>
        </p:nvPicPr>
        <p:blipFill>
          <a:blip r:embed="rId5" cstate="print"/>
          <a:stretch>
            <a:fillRect/>
          </a:stretch>
        </p:blipFill>
        <p:spPr>
          <a:xfrm>
            <a:off x="2987824" y="1988840"/>
            <a:ext cx="5797279" cy="4248472"/>
          </a:xfrm>
          <a:prstGeom prst="rect">
            <a:avLst/>
          </a:prstGeom>
        </p:spPr>
      </p:pic>
      <p:pic>
        <p:nvPicPr>
          <p:cNvPr id="9" name="图片 8" descr="20-1.jpg"/>
          <p:cNvPicPr/>
          <p:nvPr/>
        </p:nvPicPr>
        <p:blipFill>
          <a:blip r:embed="rId6" cstate="print"/>
          <a:stretch>
            <a:fillRect/>
          </a:stretch>
        </p:blipFill>
        <p:spPr>
          <a:xfrm>
            <a:off x="899592" y="1952836"/>
            <a:ext cx="7704855" cy="4320480"/>
          </a:xfrm>
          <a:prstGeom prst="rect">
            <a:avLst/>
          </a:prstGeom>
        </p:spPr>
      </p:pic>
    </p:spTree>
    <p:extLst>
      <p:ext uri="{BB962C8B-B14F-4D97-AF65-F5344CB8AC3E}">
        <p14:creationId xmlns:p14="http://schemas.microsoft.com/office/powerpoint/2010/main" val="38564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上网配置</a:t>
            </a:r>
          </a:p>
        </p:txBody>
      </p:sp>
      <p:sp>
        <p:nvSpPr>
          <p:cNvPr id="3" name="内容占位符 2"/>
          <p:cNvSpPr>
            <a:spLocks noGrp="1"/>
          </p:cNvSpPr>
          <p:nvPr>
            <p:ph idx="1"/>
          </p:nvPr>
        </p:nvSpPr>
        <p:spPr/>
        <p:txBody>
          <a:bodyPr/>
          <a:lstStyle/>
          <a:p>
            <a:r>
              <a:rPr lang="en-US" altLang="zh-CN" dirty="0"/>
              <a:t>IP</a:t>
            </a:r>
            <a:r>
              <a:rPr lang="zh-CN" altLang="en-US" dirty="0" smtClean="0"/>
              <a:t>地址</a:t>
            </a:r>
            <a:endParaRPr lang="en-US" altLang="zh-CN" dirty="0" smtClean="0"/>
          </a:p>
          <a:p>
            <a:r>
              <a:rPr lang="zh-CN" altLang="en-US" dirty="0" smtClean="0"/>
              <a:t>子网掩码</a:t>
            </a:r>
            <a:endParaRPr lang="en-US" altLang="zh-CN" dirty="0" smtClean="0"/>
          </a:p>
          <a:p>
            <a:r>
              <a:rPr lang="zh-CN" altLang="en-US" dirty="0" smtClean="0"/>
              <a:t>网关地址</a:t>
            </a:r>
            <a:endParaRPr lang="en-US" altLang="zh-CN" dirty="0" smtClean="0"/>
          </a:p>
          <a:p>
            <a:r>
              <a:rPr lang="zh-CN" altLang="en-US" dirty="0" smtClean="0"/>
              <a:t>域名</a:t>
            </a:r>
            <a:r>
              <a:rPr lang="zh-CN" altLang="en-US" dirty="0"/>
              <a:t>服务器的地址</a:t>
            </a: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268760"/>
            <a:ext cx="5097090" cy="499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3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查看上网参数的配置和测试</a:t>
            </a:r>
          </a:p>
        </p:txBody>
      </p:sp>
      <p:sp>
        <p:nvSpPr>
          <p:cNvPr id="3" name="内容占位符 2"/>
          <p:cNvSpPr>
            <a:spLocks noGrp="1"/>
          </p:cNvSpPr>
          <p:nvPr>
            <p:ph idx="1"/>
          </p:nvPr>
        </p:nvSpPr>
        <p:spPr>
          <a:xfrm>
            <a:off x="457200" y="1524001"/>
            <a:ext cx="3898776" cy="4065240"/>
          </a:xfrm>
        </p:spPr>
        <p:txBody>
          <a:bodyPr/>
          <a:lstStyle/>
          <a:p>
            <a:r>
              <a:rPr lang="zh-CN" altLang="zh-CN" dirty="0"/>
              <a:t>输入</a:t>
            </a:r>
            <a:r>
              <a:rPr lang="en-US" altLang="zh-CN" dirty="0" err="1"/>
              <a:t>cmd</a:t>
            </a:r>
            <a:r>
              <a:rPr lang="zh-CN" altLang="zh-CN" dirty="0" smtClean="0"/>
              <a:t>命令</a:t>
            </a:r>
            <a:endParaRPr lang="en-US" altLang="zh-CN" dirty="0" smtClean="0"/>
          </a:p>
          <a:p>
            <a:r>
              <a:rPr lang="zh-CN" altLang="zh-CN" dirty="0"/>
              <a:t>输入</a:t>
            </a:r>
            <a:r>
              <a:rPr lang="en-US" altLang="zh-CN" dirty="0" err="1"/>
              <a:t>ipconfig</a:t>
            </a:r>
            <a:r>
              <a:rPr lang="en-US" altLang="zh-CN" dirty="0"/>
              <a:t> /</a:t>
            </a:r>
            <a:r>
              <a:rPr lang="en-US" altLang="zh-CN" dirty="0" smtClean="0"/>
              <a:t>all</a:t>
            </a:r>
            <a:r>
              <a:rPr lang="zh-CN" altLang="zh-CN" dirty="0" smtClean="0"/>
              <a:t>命令</a:t>
            </a:r>
            <a:endParaRPr lang="en-US" altLang="zh-CN" dirty="0" smtClean="0"/>
          </a:p>
          <a:p>
            <a:r>
              <a:rPr lang="zh-CN" altLang="zh-CN" dirty="0"/>
              <a:t>输入</a:t>
            </a:r>
            <a:r>
              <a:rPr lang="en-US" altLang="zh-CN" dirty="0"/>
              <a:t>ping 192.168.1.1 </a:t>
            </a:r>
            <a:r>
              <a:rPr lang="zh-CN" altLang="zh-CN" dirty="0"/>
              <a:t>命令</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6" name="图片 5" descr="26.jpg"/>
          <p:cNvPicPr/>
          <p:nvPr/>
        </p:nvPicPr>
        <p:blipFill>
          <a:blip r:embed="rId3" cstate="print"/>
          <a:stretch>
            <a:fillRect/>
          </a:stretch>
        </p:blipFill>
        <p:spPr>
          <a:xfrm>
            <a:off x="4788024" y="1166101"/>
            <a:ext cx="3528392" cy="1872208"/>
          </a:xfrm>
          <a:prstGeom prst="rect">
            <a:avLst/>
          </a:prstGeom>
        </p:spPr>
      </p:pic>
      <p:pic>
        <p:nvPicPr>
          <p:cNvPr id="7" name="图片 6" descr="27.jpg"/>
          <p:cNvPicPr/>
          <p:nvPr/>
        </p:nvPicPr>
        <p:blipFill>
          <a:blip r:embed="rId4" cstate="print"/>
          <a:stretch>
            <a:fillRect/>
          </a:stretch>
        </p:blipFill>
        <p:spPr>
          <a:xfrm>
            <a:off x="4666801" y="3609111"/>
            <a:ext cx="3816424" cy="2160240"/>
          </a:xfrm>
          <a:prstGeom prst="rect">
            <a:avLst/>
          </a:prstGeom>
        </p:spPr>
      </p:pic>
      <p:pic>
        <p:nvPicPr>
          <p:cNvPr id="8" name="图片 7"/>
          <p:cNvPicPr/>
          <p:nvPr/>
        </p:nvPicPr>
        <p:blipFill>
          <a:blip r:embed="rId5" cstate="print"/>
          <a:srcRect/>
          <a:stretch>
            <a:fillRect/>
          </a:stretch>
        </p:blipFill>
        <p:spPr bwMode="auto">
          <a:xfrm>
            <a:off x="395536" y="3484984"/>
            <a:ext cx="4099738" cy="2320280"/>
          </a:xfrm>
          <a:prstGeom prst="rect">
            <a:avLst/>
          </a:prstGeom>
          <a:noFill/>
          <a:ln w="9525">
            <a:noFill/>
            <a:miter lim="800000"/>
            <a:headEnd/>
            <a:tailEnd/>
          </a:ln>
        </p:spPr>
      </p:pic>
    </p:spTree>
    <p:extLst>
      <p:ext uri="{BB962C8B-B14F-4D97-AF65-F5344CB8AC3E}">
        <p14:creationId xmlns:p14="http://schemas.microsoft.com/office/powerpoint/2010/main" val="288722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计算机安全防护</a:t>
            </a:r>
          </a:p>
        </p:txBody>
      </p:sp>
      <p:sp>
        <p:nvSpPr>
          <p:cNvPr id="3" name="内容占位符 2"/>
          <p:cNvSpPr>
            <a:spLocks noGrp="1"/>
          </p:cNvSpPr>
          <p:nvPr>
            <p:ph idx="1"/>
          </p:nvPr>
        </p:nvSpPr>
        <p:spPr>
          <a:xfrm>
            <a:off x="323528" y="1196752"/>
            <a:ext cx="3394720" cy="4596654"/>
          </a:xfrm>
        </p:spPr>
        <p:txBody>
          <a:bodyPr/>
          <a:lstStyle/>
          <a:p>
            <a:r>
              <a:rPr lang="zh-CN" altLang="zh-CN" dirty="0"/>
              <a:t>安装杀病毒软件，预防计算机感染</a:t>
            </a:r>
            <a:r>
              <a:rPr lang="zh-CN" altLang="zh-CN" dirty="0" smtClean="0"/>
              <a:t>病毒</a:t>
            </a:r>
            <a:endParaRPr lang="en-US" altLang="zh-CN" dirty="0" smtClean="0"/>
          </a:p>
          <a:p>
            <a:r>
              <a:rPr lang="zh-CN" altLang="zh-CN" dirty="0"/>
              <a:t>安装设置防火墙，防范黑客</a:t>
            </a:r>
            <a:r>
              <a:rPr lang="zh-CN" altLang="zh-CN" dirty="0" smtClean="0"/>
              <a:t>入侵</a:t>
            </a:r>
            <a:endParaRPr lang="en-US" altLang="zh-CN" dirty="0" smtClean="0"/>
          </a:p>
          <a:p>
            <a:r>
              <a:rPr lang="zh-CN" altLang="zh-CN" dirty="0"/>
              <a:t>及时安装最新的系统漏洞</a:t>
            </a:r>
            <a:r>
              <a:rPr lang="zh-CN" altLang="zh-CN" dirty="0" smtClean="0"/>
              <a:t>补丁</a:t>
            </a:r>
            <a:endParaRPr lang="en-US" altLang="zh-CN" dirty="0" smtClean="0"/>
          </a:p>
          <a:p>
            <a:r>
              <a:rPr lang="zh-CN" altLang="zh-CN" dirty="0"/>
              <a:t>对重要资料的</a:t>
            </a:r>
            <a:r>
              <a:rPr lang="zh-CN" altLang="zh-CN" dirty="0" smtClean="0"/>
              <a:t>保护</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124744"/>
            <a:ext cx="4748038" cy="384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p:nvPr/>
        </p:nvPicPr>
        <p:blipFill>
          <a:blip r:embed="rId4" cstate="print"/>
          <a:srcRect/>
          <a:stretch>
            <a:fillRect/>
          </a:stretch>
        </p:blipFill>
        <p:spPr bwMode="auto">
          <a:xfrm>
            <a:off x="3881018" y="1916833"/>
            <a:ext cx="4977874" cy="3384376"/>
          </a:xfrm>
          <a:prstGeom prst="rect">
            <a:avLst/>
          </a:prstGeom>
          <a:noFill/>
          <a:ln w="9525">
            <a:noFill/>
            <a:miter lim="800000"/>
            <a:headEnd/>
            <a:tailEnd/>
          </a:ln>
        </p:spPr>
      </p:pic>
    </p:spTree>
    <p:extLst>
      <p:ext uri="{BB962C8B-B14F-4D97-AF65-F5344CB8AC3E}">
        <p14:creationId xmlns:p14="http://schemas.microsoft.com/office/powerpoint/2010/main" val="80945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childTnLst>
                                  <p:subTnLst>
                                    <p:set>
                                      <p:cBhvr override="childStyle">
                                        <p:cTn dur="1" fill="hold" display="0" masterRel="nextClick" afterEffect="1"/>
                                        <p:tgtEl>
                                          <p:spTgt spid="6349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dirty="0" smtClean="0">
                <a:solidFill>
                  <a:schemeClr val="accent1"/>
                </a:solidFill>
                <a:latin typeface="微软雅黑" panose="020B0503020204020204" pitchFamily="34" charset="-122"/>
                <a:ea typeface="微软雅黑" panose="020B0503020204020204" pitchFamily="34" charset="-122"/>
              </a:rPr>
              <a:t>1.1</a:t>
            </a:r>
            <a:r>
              <a:rPr lang="zh-CN" altLang="en-US" b="1" i="0" dirty="0" smtClean="0">
                <a:solidFill>
                  <a:schemeClr val="accent1"/>
                </a:solidFill>
                <a:latin typeface="微软雅黑" panose="020B0503020204020204" pitchFamily="34" charset="-122"/>
                <a:ea typeface="微软雅黑" panose="020B0503020204020204" pitchFamily="34" charset="-122"/>
              </a:rPr>
              <a:t>计算机的概况</a:t>
            </a:r>
            <a:endParaRPr lang="zh-CN" altLang="en-US" i="0" dirty="0">
              <a:solidFill>
                <a:schemeClr val="accent1"/>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16" name="内容占位符 15"/>
          <p:cNvSpPr>
            <a:spLocks noGrp="1"/>
          </p:cNvSpPr>
          <p:nvPr>
            <p:ph idx="1"/>
          </p:nvPr>
        </p:nvSpPr>
        <p:spPr/>
        <p:txBody>
          <a:bodyPr/>
          <a:lstStyle/>
          <a:p>
            <a:pPr lvl="0"/>
            <a:r>
              <a:rPr lang="zh-CN" dirty="0" smtClean="0"/>
              <a:t>诞生</a:t>
            </a:r>
            <a:endParaRPr lang="zh-CN" altLang="en-US" dirty="0"/>
          </a:p>
          <a:p>
            <a:pPr lvl="0"/>
            <a:r>
              <a:rPr lang="zh-CN" dirty="0" smtClean="0"/>
              <a:t>发展</a:t>
            </a:r>
            <a:endParaRPr lang="zh-CN" altLang="en-US" dirty="0"/>
          </a:p>
          <a:p>
            <a:pPr lvl="0"/>
            <a:r>
              <a:rPr lang="zh-CN" dirty="0" smtClean="0"/>
              <a:t>分类</a:t>
            </a:r>
            <a:endParaRPr lang="zh-CN" altLang="en-US" dirty="0"/>
          </a:p>
          <a:p>
            <a:pPr lvl="0"/>
            <a:r>
              <a:rPr lang="zh-CN" dirty="0" smtClean="0"/>
              <a:t>性能指标</a:t>
            </a:r>
            <a:endParaRPr lang="zh-CN" altLang="en-US" dirty="0"/>
          </a:p>
          <a:p>
            <a:pPr lvl="0"/>
            <a:r>
              <a:rPr lang="zh-CN" dirty="0" smtClean="0"/>
              <a:t>应用领域</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应用软件的安装</a:t>
            </a:r>
          </a:p>
        </p:txBody>
      </p:sp>
      <p:sp>
        <p:nvSpPr>
          <p:cNvPr id="3" name="内容占位符 2"/>
          <p:cNvSpPr>
            <a:spLocks noGrp="1"/>
          </p:cNvSpPr>
          <p:nvPr>
            <p:ph idx="1"/>
          </p:nvPr>
        </p:nvSpPr>
        <p:spPr/>
        <p:txBody>
          <a:bodyPr/>
          <a:lstStyle/>
          <a:p>
            <a:r>
              <a:rPr lang="zh-CN" altLang="zh-CN" dirty="0"/>
              <a:t>在安装应用软件之前，首先要确定它与所用计算机系统是否兼容</a:t>
            </a:r>
            <a:r>
              <a:rPr lang="zh-CN" altLang="zh-CN" dirty="0" smtClean="0"/>
              <a:t>。</a:t>
            </a:r>
            <a:endParaRPr lang="en-US" altLang="zh-CN" dirty="0" smtClean="0"/>
          </a:p>
          <a:p>
            <a:r>
              <a:rPr lang="zh-CN" altLang="zh-CN" dirty="0"/>
              <a:t>安装软件中会有一个安装启动程序来启动软件的安装。</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5631271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t>本章小结</a:t>
            </a:r>
          </a:p>
        </p:txBody>
      </p:sp>
      <p:sp>
        <p:nvSpPr>
          <p:cNvPr id="3" name="内容占位符 2"/>
          <p:cNvSpPr>
            <a:spLocks noGrp="1"/>
          </p:cNvSpPr>
          <p:nvPr>
            <p:ph idx="1"/>
          </p:nvPr>
        </p:nvSpPr>
        <p:spPr>
          <a:xfrm>
            <a:off x="467544" y="1124744"/>
            <a:ext cx="8229600" cy="4602163"/>
          </a:xfrm>
        </p:spPr>
        <p:txBody>
          <a:bodyPr/>
          <a:lstStyle/>
          <a:p>
            <a:pPr marL="0" indent="0" eaLnBrk="0" hangingPunct="0">
              <a:buSzPct val="75000"/>
              <a:buNone/>
            </a:pPr>
            <a:r>
              <a:rPr lang="zh-CN" altLang="en-US" dirty="0">
                <a:solidFill>
                  <a:schemeClr val="accent1"/>
                </a:solidFill>
              </a:rPr>
              <a:t> </a:t>
            </a:r>
            <a:r>
              <a:rPr lang="zh-CN" altLang="en-US" dirty="0" smtClean="0">
                <a:solidFill>
                  <a:schemeClr val="accent1"/>
                </a:solidFill>
              </a:rPr>
              <a:t>       </a:t>
            </a:r>
            <a:r>
              <a:rPr lang="zh-CN" altLang="en-US" sz="3200" b="1" dirty="0" smtClean="0">
                <a:solidFill>
                  <a:schemeClr val="accent1"/>
                </a:solidFill>
              </a:rPr>
              <a:t>本章</a:t>
            </a:r>
            <a:r>
              <a:rPr lang="zh-CN" altLang="en-US" sz="3200" b="1" dirty="0">
                <a:solidFill>
                  <a:schemeClr val="accent1"/>
                </a:solidFill>
              </a:rPr>
              <a:t>概括地介绍了计算机的发展及应用；计算机软、硬件系统；计算机的工作原理；进位计数制、数据在计算机中的表示及</a:t>
            </a:r>
            <a:r>
              <a:rPr lang="zh-CN" altLang="en-US" sz="3200" b="1" dirty="0" smtClean="0">
                <a:solidFill>
                  <a:schemeClr val="accent1"/>
                </a:solidFill>
              </a:rPr>
              <a:t>有关</a:t>
            </a:r>
            <a:r>
              <a:rPr lang="zh-CN" altLang="en-US" sz="3200" b="1" dirty="0">
                <a:solidFill>
                  <a:schemeClr val="accent1"/>
                </a:solidFill>
                <a:sym typeface="Arial" charset="0"/>
              </a:rPr>
              <a:t>计算机程序设计与</a:t>
            </a:r>
            <a:r>
              <a:rPr lang="zh-CN" altLang="en-US" sz="3200" b="1" dirty="0" smtClean="0">
                <a:solidFill>
                  <a:schemeClr val="accent1"/>
                </a:solidFill>
                <a:sym typeface="Arial" charset="0"/>
              </a:rPr>
              <a:t>算法的一些</a:t>
            </a:r>
            <a:r>
              <a:rPr lang="zh-CN" altLang="en-US" sz="3200" b="1" dirty="0">
                <a:solidFill>
                  <a:schemeClr val="accent1"/>
                </a:solidFill>
                <a:sym typeface="Arial" charset="0"/>
              </a:rPr>
              <a:t>基础知识。</a:t>
            </a:r>
            <a:endParaRPr lang="en-US" altLang="zh-CN" sz="3200" b="1" dirty="0">
              <a:solidFill>
                <a:schemeClr val="accent1"/>
              </a:solidFill>
              <a:sym typeface="Arial" charset="0"/>
            </a:endParaRPr>
          </a:p>
          <a:p>
            <a:pPr marL="0" indent="0" eaLnBrk="0" hangingPunct="0">
              <a:buSzPct val="75000"/>
              <a:buNone/>
            </a:pPr>
            <a:r>
              <a:rPr lang="en-US" altLang="zh-CN" sz="3200" b="1" dirty="0">
                <a:solidFill>
                  <a:schemeClr val="accent1"/>
                </a:solidFill>
                <a:sym typeface="Arial" charset="0"/>
              </a:rPr>
              <a:t>       </a:t>
            </a:r>
            <a:r>
              <a:rPr lang="zh-CN" altLang="en-US" sz="3200" b="1" dirty="0">
                <a:solidFill>
                  <a:schemeClr val="accent1"/>
                </a:solidFill>
                <a:sym typeface="Arial" charset="0"/>
              </a:rPr>
              <a:t>希望同学们通过本章的学习，可以为以后在计算机方面的学习奠定良好的基础，并能够对计算机学科产生浓厚的兴趣，以具有可持续性学习的能力。</a:t>
            </a:r>
            <a:endParaRPr lang="zh-CN" altLang="en-US" sz="3200" b="1" dirty="0">
              <a:solidFill>
                <a:schemeClr val="accent1"/>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6006181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dt" sz="quarter" idx="2"/>
          </p:nvPr>
        </p:nvSpPr>
        <p:spPr/>
        <p:txBody>
          <a:bodyPr/>
          <a:lstStyle/>
          <a:p>
            <a:r>
              <a:rPr lang="zh-CN" altLang="en-US" dirty="0" smtClean="0"/>
              <a:t>网络与计算中心</a:t>
            </a:r>
            <a:endParaRPr lang="en-US" altLang="zh-CN" dirty="0" smtClean="0"/>
          </a:p>
        </p:txBody>
      </p:sp>
      <p:sp>
        <p:nvSpPr>
          <p:cNvPr id="16391" name="WordArt 7"/>
          <p:cNvSpPr>
            <a:spLocks noChangeArrowheads="1" noChangeShapeType="1" noTextEdit="1"/>
          </p:cNvSpPr>
          <p:nvPr/>
        </p:nvSpPr>
        <p:spPr bwMode="gray">
          <a:xfrm>
            <a:off x="1981200" y="2895600"/>
            <a:ext cx="5181600" cy="949325"/>
          </a:xfrm>
          <a:prstGeom prst="rect">
            <a:avLst/>
          </a:prstGeom>
        </p:spPr>
        <p:txBody>
          <a:bodyPr wrap="none" fromWordArt="1">
            <a:prstTxWarp prst="textPlain">
              <a:avLst>
                <a:gd name="adj" fmla="val 50000"/>
              </a:avLst>
            </a:prstTxWarp>
          </a:bodyPr>
          <a:lstStyle/>
          <a:p>
            <a:pPr algn="ctr"/>
            <a:r>
              <a:rPr lang="en-US" altLang="zh-CN" sz="3600" b="1" kern="10" dirty="0">
                <a:ln w="9525">
                  <a:solidFill>
                    <a:srgbClr val="FFFFFF"/>
                  </a:solidFill>
                  <a:round/>
                  <a:headEnd/>
                  <a:tailEnd/>
                </a:ln>
                <a:solidFill>
                  <a:schemeClr val="accent1"/>
                </a:solidFill>
                <a:effectLst>
                  <a:outerShdw sy="50000" rotWithShape="0">
                    <a:srgbClr val="B2B2B2">
                      <a:alpha val="50000"/>
                    </a:srgbClr>
                  </a:outerShdw>
                </a:effectLst>
                <a:latin typeface="Palatino Linotype"/>
              </a:rPr>
              <a:t>Thank You !</a:t>
            </a:r>
            <a:endParaRPr lang="zh-CN" altLang="en-US" sz="3600" b="1" kern="10">
              <a:ln w="9525">
                <a:solidFill>
                  <a:srgbClr val="FFFFFF"/>
                </a:solidFill>
                <a:round/>
                <a:headEnd/>
                <a:tailEnd/>
              </a:ln>
              <a:solidFill>
                <a:schemeClr val="accent1"/>
              </a:solidFill>
              <a:effectLst>
                <a:outerShdw sy="50000" rotWithShape="0">
                  <a:srgbClr val="B2B2B2">
                    <a:alpha val="50000"/>
                  </a:srgbClr>
                </a:outerShdw>
              </a:effectLst>
              <a:latin typeface="Palatino Linotype"/>
            </a:endParaRPr>
          </a:p>
        </p:txBody>
      </p:sp>
      <p:sp>
        <p:nvSpPr>
          <p:cNvPr id="16392" name="Rectangle 8"/>
          <p:cNvSpPr>
            <a:spLocks noGrp="1" noChangeArrowheads="1"/>
          </p:cNvSpPr>
          <p:nvPr>
            <p:ph type="subTitle" idx="1"/>
          </p:nvPr>
        </p:nvSpPr>
        <p:spPr>
          <a:xfrm>
            <a:off x="1371600" y="4038600"/>
            <a:ext cx="6400800" cy="533400"/>
          </a:xfrm>
        </p:spPr>
        <p:txBody>
          <a:bodyPr/>
          <a:lstStyle/>
          <a:p>
            <a:endParaRPr lang="en-US" altLang="zh-CN" dirty="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zh-CN" dirty="0" smtClean="0"/>
              <a:t>埃尼阿克</a:t>
            </a:r>
            <a:r>
              <a:rPr lang="en-US" altLang="zh-CN" dirty="0" smtClean="0"/>
              <a:t>”</a:t>
            </a:r>
            <a:r>
              <a:rPr lang="zh-CN" altLang="zh-CN" dirty="0" smtClean="0"/>
              <a:t>（</a:t>
            </a:r>
            <a:r>
              <a:rPr lang="en-US" altLang="zh-CN" dirty="0" smtClean="0"/>
              <a:t>ENIAC</a:t>
            </a:r>
            <a:r>
              <a:rPr lang="zh-CN" altLang="zh-CN" dirty="0" smtClean="0"/>
              <a:t>）</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1026" name="Picture 2" descr="点击图片查看下一页"/>
          <p:cNvPicPr>
            <a:picLocks noChangeAspect="1" noChangeArrowheads="1"/>
          </p:cNvPicPr>
          <p:nvPr/>
        </p:nvPicPr>
        <p:blipFill>
          <a:blip r:embed="rId2" cstate="print"/>
          <a:srcRect/>
          <a:stretch>
            <a:fillRect/>
          </a:stretch>
        </p:blipFill>
        <p:spPr bwMode="auto">
          <a:xfrm>
            <a:off x="296120" y="1916832"/>
            <a:ext cx="4248472" cy="2810688"/>
          </a:xfrm>
          <a:prstGeom prst="rect">
            <a:avLst/>
          </a:prstGeom>
          <a:noFill/>
          <a:ln w="9525">
            <a:noFill/>
            <a:miter lim="800000"/>
            <a:headEnd/>
            <a:tailEnd/>
          </a:ln>
        </p:spPr>
      </p:pic>
      <p:sp>
        <p:nvSpPr>
          <p:cNvPr id="5" name="Rectangle 4"/>
          <p:cNvSpPr>
            <a:spLocks noChangeArrowheads="1"/>
          </p:cNvSpPr>
          <p:nvPr/>
        </p:nvSpPr>
        <p:spPr bwMode="auto">
          <a:xfrm>
            <a:off x="5068888" y="1746250"/>
            <a:ext cx="3343275" cy="1216025"/>
          </a:xfrm>
          <a:prstGeom prst="rect">
            <a:avLst/>
          </a:prstGeom>
          <a:solidFill>
            <a:srgbClr val="666633"/>
          </a:solidFill>
          <a:ln w="9525">
            <a:solidFill>
              <a:srgbClr val="9900CC"/>
            </a:solidFill>
            <a:miter lim="800000"/>
            <a:headEnd/>
            <a:tailEnd/>
          </a:ln>
          <a:effectLst/>
          <a:extLst>
            <a:ext uri="{AF507438-7753-43E0-B8FC-AC1667EBCBE1}">
              <a14:hiddenEffects xmlns:a14="http://schemas.microsoft.com/office/drawing/2010/main">
                <a:effectLst>
                  <a:outerShdw dist="143684" dir="2700000" algn="ctr" rotWithShape="0">
                    <a:schemeClr val="tx1"/>
                  </a:outerShdw>
                </a:effectLst>
              </a14:hiddenEffects>
            </a:ext>
          </a:extLst>
        </p:spPr>
        <p:txBody>
          <a:bodyPr lIns="64008" tIns="32004" rIns="64008" bIns="32004">
            <a:spAutoFit/>
          </a:bodyPr>
          <a:lstStyle/>
          <a:p>
            <a:pPr defTabSz="639763">
              <a:defRPr/>
            </a:pPr>
            <a:r>
              <a:rPr lang="en-US" altLang="zh-CN" sz="2500" dirty="0">
                <a:solidFill>
                  <a:schemeClr val="bg1"/>
                </a:solidFill>
                <a:latin typeface="楷体_GB2312" pitchFamily="49" charset="-122"/>
                <a:ea typeface="楷体_GB2312" pitchFamily="49" charset="-122"/>
              </a:rPr>
              <a:t>1946</a:t>
            </a:r>
            <a:r>
              <a:rPr lang="zh-CN" altLang="en-US" sz="2500" dirty="0">
                <a:solidFill>
                  <a:schemeClr val="bg1"/>
                </a:solidFill>
                <a:latin typeface="楷体_GB2312" pitchFamily="49" charset="-122"/>
                <a:ea typeface="楷体_GB2312" pitchFamily="49" charset="-122"/>
              </a:rPr>
              <a:t>年</a:t>
            </a:r>
            <a:r>
              <a:rPr lang="en-US" altLang="zh-CN" sz="2500" dirty="0">
                <a:solidFill>
                  <a:schemeClr val="bg1"/>
                </a:solidFill>
                <a:latin typeface="楷体_GB2312" pitchFamily="49" charset="-122"/>
                <a:ea typeface="楷体_GB2312" pitchFamily="49" charset="-122"/>
              </a:rPr>
              <a:t>2</a:t>
            </a:r>
            <a:r>
              <a:rPr lang="zh-CN" altLang="en-US" sz="2500" dirty="0">
                <a:solidFill>
                  <a:schemeClr val="bg1"/>
                </a:solidFill>
                <a:latin typeface="楷体_GB2312" pitchFamily="49" charset="-122"/>
                <a:ea typeface="楷体_GB2312" pitchFamily="49" charset="-122"/>
              </a:rPr>
              <a:t>月由宾州大学研制成功的</a:t>
            </a:r>
            <a:r>
              <a:rPr lang="en-US" altLang="zh-CN" sz="2500" u="sng" dirty="0">
                <a:solidFill>
                  <a:schemeClr val="bg1"/>
                </a:solidFill>
                <a:effectLst>
                  <a:outerShdw blurRad="38100" dist="38100" dir="2700000" algn="tl">
                    <a:srgbClr val="000000"/>
                  </a:outerShdw>
                </a:effectLst>
                <a:latin typeface="楷体_GB2312" pitchFamily="49" charset="-122"/>
                <a:ea typeface="楷体_GB2312" pitchFamily="49" charset="-122"/>
              </a:rPr>
              <a:t>ENIAC</a:t>
            </a:r>
            <a:endParaRPr lang="en-US" altLang="zh-CN" sz="2500" u="sng" dirty="0">
              <a:solidFill>
                <a:schemeClr val="bg1"/>
              </a:solidFill>
              <a:latin typeface="楷体_GB2312" pitchFamily="49" charset="-122"/>
              <a:ea typeface="楷体_GB2312" pitchFamily="49" charset="-122"/>
            </a:endParaRPr>
          </a:p>
          <a:p>
            <a:pPr defTabSz="639763">
              <a:defRPr/>
            </a:pPr>
            <a:r>
              <a:rPr lang="zh-CN" altLang="en-US" sz="2500" dirty="0">
                <a:solidFill>
                  <a:schemeClr val="bg1"/>
                </a:solidFill>
                <a:latin typeface="楷体_GB2312" pitchFamily="49" charset="-122"/>
                <a:ea typeface="楷体_GB2312" pitchFamily="49" charset="-122"/>
              </a:rPr>
              <a:t>电子计算机时代的到来</a:t>
            </a:r>
            <a:r>
              <a:rPr lang="zh-CN" altLang="en-US" sz="2500" b="0" dirty="0">
                <a:solidFill>
                  <a:schemeClr val="bg1"/>
                </a:solidFill>
                <a:latin typeface="楷体_GB2312" pitchFamily="49" charset="-122"/>
                <a:ea typeface="楷体_GB2312" pitchFamily="49" charset="-122"/>
              </a:rPr>
              <a:t> </a:t>
            </a:r>
          </a:p>
        </p:txBody>
      </p:sp>
      <p:sp>
        <p:nvSpPr>
          <p:cNvPr id="6" name="Rectangle 5"/>
          <p:cNvSpPr>
            <a:spLocks noChangeArrowheads="1"/>
          </p:cNvSpPr>
          <p:nvPr/>
        </p:nvSpPr>
        <p:spPr bwMode="auto">
          <a:xfrm>
            <a:off x="395536" y="5934075"/>
            <a:ext cx="7510462" cy="428625"/>
          </a:xfrm>
          <a:prstGeom prst="rect">
            <a:avLst/>
          </a:prstGeom>
          <a:solidFill>
            <a:srgbClr val="B8D5E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08" tIns="32004" rIns="64008" bIns="32004">
            <a:spAutoFit/>
          </a:bodyPr>
          <a:lstStyle/>
          <a:p>
            <a:pPr defTabSz="639763"/>
            <a:r>
              <a:rPr lang="en-US" altLang="zh-CN" sz="2400" dirty="0">
                <a:solidFill>
                  <a:srgbClr val="990000"/>
                </a:solidFill>
                <a:latin typeface="Arial" charset="0"/>
                <a:ea typeface="宋体" charset="-122"/>
              </a:rPr>
              <a:t>Electronic Numerical Integrator And Calculator</a:t>
            </a:r>
          </a:p>
        </p:txBody>
      </p:sp>
      <p:sp>
        <p:nvSpPr>
          <p:cNvPr id="7" name="Rectangle 7"/>
          <p:cNvSpPr>
            <a:spLocks noChangeArrowheads="1"/>
          </p:cNvSpPr>
          <p:nvPr/>
        </p:nvSpPr>
        <p:spPr bwMode="auto">
          <a:xfrm>
            <a:off x="4572000" y="3122613"/>
            <a:ext cx="4154488" cy="2430462"/>
          </a:xfrm>
          <a:prstGeom prst="rect">
            <a:avLst/>
          </a:prstGeom>
          <a:solidFill>
            <a:srgbClr val="DEF4A8"/>
          </a:solidFill>
          <a:ln>
            <a:noFill/>
          </a:ln>
          <a:effectLst>
            <a:outerShdw dist="143684" dir="2700000" algn="ctr" rotWithShape="0">
              <a:srgbClr val="FFFF00"/>
            </a:outerShdw>
          </a:effectLst>
          <a:extLst>
            <a:ext uri="{91240B29-F687-4F45-9708-019B960494DF}">
              <a14:hiddenLine xmlns:a14="http://schemas.microsoft.com/office/drawing/2010/main" w="9525">
                <a:solidFill>
                  <a:schemeClr val="tx1"/>
                </a:solidFill>
                <a:miter lim="800000"/>
                <a:headEnd/>
                <a:tailEnd/>
              </a14:hiddenLine>
            </a:ext>
          </a:extLst>
        </p:spPr>
        <p:txBody>
          <a:bodyPr lIns="64453" tIns="32227" rIns="64453" bIns="32227"/>
          <a:lstStyle/>
          <a:p>
            <a:pPr marL="952500" indent="-952500" defTabSz="762000">
              <a:spcAft>
                <a:spcPct val="20000"/>
              </a:spcAft>
              <a:buClr>
                <a:schemeClr val="tx2"/>
              </a:buClr>
              <a:buFont typeface="Wingdings" pitchFamily="2" charset="2"/>
              <a:buNone/>
            </a:pPr>
            <a:r>
              <a:rPr lang="zh-CN" altLang="en-US" sz="2600">
                <a:solidFill>
                  <a:srgbClr val="990000"/>
                </a:solidFill>
                <a:latin typeface="楷体_GB2312" pitchFamily="49" charset="-122"/>
                <a:ea typeface="楷体_GB2312" pitchFamily="49" charset="-122"/>
              </a:rPr>
              <a:t>重达</a:t>
            </a:r>
            <a:r>
              <a:rPr lang="en-US" altLang="zh-CN" sz="2600" dirty="0">
                <a:solidFill>
                  <a:srgbClr val="990000"/>
                </a:solidFill>
                <a:latin typeface="楷体_GB2312" pitchFamily="49" charset="-122"/>
                <a:ea typeface="楷体_GB2312" pitchFamily="49" charset="-122"/>
              </a:rPr>
              <a:t>30</a:t>
            </a:r>
            <a:r>
              <a:rPr lang="zh-CN" altLang="en-US" sz="2600">
                <a:solidFill>
                  <a:srgbClr val="990000"/>
                </a:solidFill>
                <a:latin typeface="楷体_GB2312" pitchFamily="49" charset="-122"/>
                <a:ea typeface="楷体_GB2312" pitchFamily="49" charset="-122"/>
              </a:rPr>
              <a:t>吨</a:t>
            </a:r>
          </a:p>
          <a:p>
            <a:pPr marL="952500" indent="-952500" defTabSz="762000">
              <a:spcAft>
                <a:spcPct val="20000"/>
              </a:spcAft>
              <a:buClr>
                <a:schemeClr val="tx2"/>
              </a:buClr>
              <a:buFont typeface="Wingdings" pitchFamily="2" charset="2"/>
              <a:buNone/>
            </a:pPr>
            <a:r>
              <a:rPr lang="zh-CN" altLang="en-US" sz="2600">
                <a:solidFill>
                  <a:srgbClr val="990000"/>
                </a:solidFill>
                <a:latin typeface="楷体_GB2312" pitchFamily="49" charset="-122"/>
                <a:ea typeface="楷体_GB2312" pitchFamily="49" charset="-122"/>
              </a:rPr>
              <a:t>占地</a:t>
            </a:r>
            <a:r>
              <a:rPr lang="en-US" altLang="zh-CN" sz="2600" dirty="0">
                <a:solidFill>
                  <a:srgbClr val="990000"/>
                </a:solidFill>
                <a:latin typeface="楷体_GB2312" pitchFamily="49" charset="-122"/>
                <a:ea typeface="楷体_GB2312" pitchFamily="49" charset="-122"/>
              </a:rPr>
              <a:t>250m</a:t>
            </a:r>
            <a:r>
              <a:rPr lang="en-US" altLang="zh-CN" sz="2600" baseline="30000" dirty="0">
                <a:solidFill>
                  <a:srgbClr val="990000"/>
                </a:solidFill>
                <a:latin typeface="楷体_GB2312" pitchFamily="49" charset="-122"/>
                <a:ea typeface="楷体_GB2312" pitchFamily="49" charset="-122"/>
              </a:rPr>
              <a:t>2</a:t>
            </a:r>
          </a:p>
          <a:p>
            <a:pPr marL="952500" indent="-952500" defTabSz="762000">
              <a:spcAft>
                <a:spcPct val="20000"/>
              </a:spcAft>
              <a:buClr>
                <a:schemeClr val="tx2"/>
              </a:buClr>
              <a:buFont typeface="Wingdings" pitchFamily="2" charset="2"/>
              <a:buNone/>
            </a:pPr>
            <a:r>
              <a:rPr lang="zh-CN" altLang="en-US" sz="2600">
                <a:solidFill>
                  <a:srgbClr val="990000"/>
                </a:solidFill>
                <a:latin typeface="楷体_GB2312" pitchFamily="49" charset="-122"/>
                <a:ea typeface="楷体_GB2312" pitchFamily="49" charset="-122"/>
              </a:rPr>
              <a:t>启动工耗</a:t>
            </a:r>
            <a:r>
              <a:rPr lang="en-US" altLang="zh-CN" sz="2600" dirty="0">
                <a:solidFill>
                  <a:srgbClr val="990000"/>
                </a:solidFill>
                <a:latin typeface="楷体_GB2312" pitchFamily="49" charset="-122"/>
                <a:ea typeface="楷体_GB2312" pitchFamily="49" charset="-122"/>
              </a:rPr>
              <a:t>150000</a:t>
            </a:r>
            <a:r>
              <a:rPr lang="zh-CN" altLang="en-US" sz="2600">
                <a:solidFill>
                  <a:srgbClr val="990000"/>
                </a:solidFill>
                <a:latin typeface="楷体_GB2312" pitchFamily="49" charset="-122"/>
                <a:ea typeface="楷体_GB2312" pitchFamily="49" charset="-122"/>
              </a:rPr>
              <a:t>瓦</a:t>
            </a:r>
          </a:p>
          <a:p>
            <a:pPr marL="952500" indent="-952500" defTabSz="762000">
              <a:spcAft>
                <a:spcPct val="20000"/>
              </a:spcAft>
              <a:buClr>
                <a:schemeClr val="tx2"/>
              </a:buClr>
              <a:buFont typeface="Wingdings" pitchFamily="2" charset="2"/>
              <a:buNone/>
            </a:pPr>
            <a:r>
              <a:rPr lang="en-US" altLang="zh-CN" sz="2600" dirty="0">
                <a:solidFill>
                  <a:srgbClr val="990000"/>
                </a:solidFill>
                <a:latin typeface="楷体_GB2312" pitchFamily="49" charset="-122"/>
                <a:ea typeface="楷体_GB2312" pitchFamily="49" charset="-122"/>
              </a:rPr>
              <a:t>18000</a:t>
            </a:r>
            <a:r>
              <a:rPr lang="zh-CN" altLang="en-US" sz="2600">
                <a:solidFill>
                  <a:srgbClr val="990000"/>
                </a:solidFill>
                <a:latin typeface="楷体_GB2312" pitchFamily="49" charset="-122"/>
                <a:ea typeface="楷体_GB2312" pitchFamily="49" charset="-122"/>
              </a:rPr>
              <a:t>个电子管</a:t>
            </a:r>
          </a:p>
          <a:p>
            <a:pPr marL="952500" indent="-952500" defTabSz="762000">
              <a:spcAft>
                <a:spcPct val="20000"/>
              </a:spcAft>
              <a:buClr>
                <a:schemeClr val="tx2"/>
              </a:buClr>
              <a:buFont typeface="Wingdings" pitchFamily="2" charset="2"/>
              <a:buNone/>
            </a:pPr>
            <a:r>
              <a:rPr lang="zh-CN" altLang="en-US" sz="2600">
                <a:solidFill>
                  <a:srgbClr val="990000"/>
                </a:solidFill>
                <a:latin typeface="楷体_GB2312" pitchFamily="49" charset="-122"/>
                <a:ea typeface="楷体_GB2312" pitchFamily="49" charset="-122"/>
              </a:rPr>
              <a:t>保存</a:t>
            </a:r>
            <a:r>
              <a:rPr lang="en-US" altLang="zh-CN" sz="2600" dirty="0">
                <a:solidFill>
                  <a:srgbClr val="990000"/>
                </a:solidFill>
                <a:latin typeface="楷体_GB2312" pitchFamily="49" charset="-122"/>
                <a:ea typeface="楷体_GB2312" pitchFamily="49" charset="-122"/>
              </a:rPr>
              <a:t>80</a:t>
            </a:r>
            <a:r>
              <a:rPr lang="zh-CN" altLang="en-US" sz="2600">
                <a:solidFill>
                  <a:srgbClr val="990000"/>
                </a:solidFill>
                <a:latin typeface="楷体_GB2312" pitchFamily="49" charset="-122"/>
                <a:ea typeface="楷体_GB2312" pitchFamily="49" charset="-122"/>
              </a:rPr>
              <a:t>个字节</a:t>
            </a:r>
          </a:p>
        </p:txBody>
      </p:sp>
      <p:sp>
        <p:nvSpPr>
          <p:cNvPr id="8" name="Line 9"/>
          <p:cNvSpPr>
            <a:spLocks noChangeShapeType="1"/>
          </p:cNvSpPr>
          <p:nvPr/>
        </p:nvSpPr>
        <p:spPr bwMode="auto">
          <a:xfrm>
            <a:off x="8915400" y="2355304"/>
            <a:ext cx="0" cy="38100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9" name="Line 10"/>
          <p:cNvSpPr>
            <a:spLocks noChangeShapeType="1"/>
          </p:cNvSpPr>
          <p:nvPr/>
        </p:nvSpPr>
        <p:spPr bwMode="auto">
          <a:xfrm flipH="1">
            <a:off x="7772400" y="6165304"/>
            <a:ext cx="11430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2" name="Line 10"/>
          <p:cNvSpPr>
            <a:spLocks noChangeShapeType="1"/>
          </p:cNvSpPr>
          <p:nvPr/>
        </p:nvSpPr>
        <p:spPr bwMode="auto">
          <a:xfrm flipH="1">
            <a:off x="8412162" y="2363648"/>
            <a:ext cx="520001"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计算机发展</a:t>
            </a:r>
            <a:endParaRPr lang="zh-CN" altLang="en-US" dirty="0"/>
          </a:p>
        </p:txBody>
      </p:sp>
      <p:graphicFrame>
        <p:nvGraphicFramePr>
          <p:cNvPr id="5" name="内容占位符 4"/>
          <p:cNvGraphicFramePr>
            <a:graphicFrameLocks noGrp="1"/>
          </p:cNvGraphicFramePr>
          <p:nvPr>
            <p:ph idx="1"/>
          </p:nvPr>
        </p:nvGraphicFramePr>
        <p:xfrm>
          <a:off x="179512" y="1124744"/>
          <a:ext cx="7704856"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2050" name="Picture 2" descr="点击图片查看下一页"/>
          <p:cNvPicPr>
            <a:picLocks noChangeAspect="1" noChangeArrowheads="1"/>
          </p:cNvPicPr>
          <p:nvPr/>
        </p:nvPicPr>
        <p:blipFill>
          <a:blip r:embed="rId8" cstate="print"/>
          <a:srcRect/>
          <a:stretch>
            <a:fillRect/>
          </a:stretch>
        </p:blipFill>
        <p:spPr bwMode="auto">
          <a:xfrm>
            <a:off x="9324528" y="1628800"/>
            <a:ext cx="3659273" cy="2420888"/>
          </a:xfrm>
          <a:prstGeom prst="rect">
            <a:avLst/>
          </a:prstGeom>
          <a:noFill/>
          <a:ln w="9525">
            <a:noFill/>
            <a:miter lim="800000"/>
            <a:headEnd/>
            <a:tailEnd/>
          </a:ln>
        </p:spPr>
      </p:pic>
      <p:pic>
        <p:nvPicPr>
          <p:cNvPr id="2051" name="Picture 3" descr="点击图片查看下一页"/>
          <p:cNvPicPr>
            <a:picLocks noChangeAspect="1" noChangeArrowheads="1"/>
          </p:cNvPicPr>
          <p:nvPr/>
        </p:nvPicPr>
        <p:blipFill>
          <a:blip r:embed="rId9" cstate="print"/>
          <a:srcRect/>
          <a:stretch>
            <a:fillRect/>
          </a:stretch>
        </p:blipFill>
        <p:spPr bwMode="auto">
          <a:xfrm>
            <a:off x="-3024336" y="4221088"/>
            <a:ext cx="3024336" cy="2000828"/>
          </a:xfrm>
          <a:prstGeom prst="rect">
            <a:avLst/>
          </a:prstGeom>
          <a:noFill/>
          <a:ln w="9525">
            <a:noFill/>
            <a:miter lim="800000"/>
            <a:headEnd/>
            <a:tailEnd/>
          </a:ln>
        </p:spPr>
      </p:pic>
      <p:pic>
        <p:nvPicPr>
          <p:cNvPr id="8" name="Picture 2" descr="点击图片查看下一页"/>
          <p:cNvPicPr>
            <a:picLocks noChangeAspect="1" noChangeArrowheads="1"/>
          </p:cNvPicPr>
          <p:nvPr/>
        </p:nvPicPr>
        <p:blipFill>
          <a:blip r:embed="rId10" cstate="print"/>
          <a:srcRect/>
          <a:stretch>
            <a:fillRect/>
          </a:stretch>
        </p:blipFill>
        <p:spPr bwMode="auto">
          <a:xfrm>
            <a:off x="343074" y="6907377"/>
            <a:ext cx="4320480" cy="2858327"/>
          </a:xfrm>
          <a:prstGeom prst="rect">
            <a:avLst/>
          </a:prstGeom>
          <a:noFill/>
          <a:ln w="9525">
            <a:noFill/>
            <a:miter lim="800000"/>
            <a:headEnd/>
            <a:tailEnd/>
          </a:ln>
        </p:spPr>
      </p:pic>
      <p:pic>
        <p:nvPicPr>
          <p:cNvPr id="2053" name="Picture 5" descr="点击图片查看下一页"/>
          <p:cNvPicPr>
            <a:picLocks noChangeAspect="1" noChangeArrowheads="1"/>
          </p:cNvPicPr>
          <p:nvPr/>
        </p:nvPicPr>
        <p:blipFill>
          <a:blip r:embed="rId11" cstate="print"/>
          <a:srcRect l="9203" r="10079"/>
          <a:stretch>
            <a:fillRect/>
          </a:stretch>
        </p:blipFill>
        <p:spPr bwMode="auto">
          <a:xfrm>
            <a:off x="9252520" y="476672"/>
            <a:ext cx="3456384" cy="2808312"/>
          </a:xfrm>
          <a:prstGeom prst="rect">
            <a:avLst/>
          </a:prstGeom>
          <a:noFill/>
          <a:ln w="9525">
            <a:noFill/>
            <a:miter lim="800000"/>
            <a:headEnd/>
            <a:tailEnd/>
          </a:ln>
        </p:spPr>
      </p:pic>
      <p:pic>
        <p:nvPicPr>
          <p:cNvPr id="2054" name="Picture 6" descr="点击图片查看下一页"/>
          <p:cNvPicPr>
            <a:picLocks noChangeAspect="1" noChangeArrowheads="1"/>
          </p:cNvPicPr>
          <p:nvPr/>
        </p:nvPicPr>
        <p:blipFill>
          <a:blip r:embed="rId12" cstate="print"/>
          <a:srcRect l="1847" t="8638" r="2907"/>
          <a:stretch>
            <a:fillRect/>
          </a:stretch>
        </p:blipFill>
        <p:spPr bwMode="auto">
          <a:xfrm>
            <a:off x="4663554" y="6907377"/>
            <a:ext cx="4084910" cy="2592288"/>
          </a:xfrm>
          <a:prstGeom prst="rect">
            <a:avLst/>
          </a:prstGeom>
          <a:noFill/>
          <a:ln w="9525">
            <a:noFill/>
            <a:miter lim="800000"/>
            <a:headEnd/>
            <a:tailEnd/>
          </a:ln>
        </p:spPr>
      </p:pic>
      <p:pic>
        <p:nvPicPr>
          <p:cNvPr id="2055" name="Picture 7" descr="点击图片查看下一页"/>
          <p:cNvPicPr>
            <a:picLocks noChangeAspect="1" noChangeArrowheads="1"/>
          </p:cNvPicPr>
          <p:nvPr/>
        </p:nvPicPr>
        <p:blipFill>
          <a:blip r:embed="rId13" cstate="print"/>
          <a:srcRect/>
          <a:stretch>
            <a:fillRect/>
          </a:stretch>
        </p:blipFill>
        <p:spPr bwMode="auto">
          <a:xfrm>
            <a:off x="9252520" y="3284984"/>
            <a:ext cx="4027195" cy="2664296"/>
          </a:xfrm>
          <a:prstGeom prst="rect">
            <a:avLst/>
          </a:prstGeom>
          <a:noFill/>
          <a:ln w="9525">
            <a:noFill/>
            <a:miter lim="800000"/>
            <a:headEnd/>
            <a:tailEnd/>
          </a:ln>
        </p:spPr>
      </p:pic>
      <p:sp>
        <p:nvSpPr>
          <p:cNvPr id="13" name="线形标注 1 12"/>
          <p:cNvSpPr/>
          <p:nvPr/>
        </p:nvSpPr>
        <p:spPr>
          <a:xfrm>
            <a:off x="2051720" y="1484784"/>
            <a:ext cx="1440160" cy="432048"/>
          </a:xfrm>
          <a:prstGeom prst="borderCallout1">
            <a:avLst>
              <a:gd name="adj1" fmla="val 102526"/>
              <a:gd name="adj2" fmla="val 48546"/>
              <a:gd name="adj3" fmla="val 306507"/>
              <a:gd name="adj4" fmla="val 5359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70C0"/>
                </a:solidFill>
              </a:rPr>
              <a:t>晶体管</a:t>
            </a:r>
            <a:endParaRPr lang="zh-CN" altLang="en-US" dirty="0">
              <a:solidFill>
                <a:srgbClr val="0070C0"/>
              </a:solidFill>
            </a:endParaRPr>
          </a:p>
        </p:txBody>
      </p:sp>
      <p:sp>
        <p:nvSpPr>
          <p:cNvPr id="14" name="线形标注 1 13"/>
          <p:cNvSpPr/>
          <p:nvPr/>
        </p:nvSpPr>
        <p:spPr>
          <a:xfrm>
            <a:off x="1259632" y="2420888"/>
            <a:ext cx="1440160" cy="432048"/>
          </a:xfrm>
          <a:prstGeom prst="borderCallout1">
            <a:avLst>
              <a:gd name="adj1" fmla="val 106935"/>
              <a:gd name="adj2" fmla="val 49208"/>
              <a:gd name="adj3" fmla="val 275642"/>
              <a:gd name="adj4" fmla="val 456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70C0"/>
                </a:solidFill>
              </a:rPr>
              <a:t>电子管</a:t>
            </a:r>
          </a:p>
        </p:txBody>
      </p:sp>
      <p:sp>
        <p:nvSpPr>
          <p:cNvPr id="15" name="线形标注 1 14"/>
          <p:cNvSpPr/>
          <p:nvPr/>
        </p:nvSpPr>
        <p:spPr>
          <a:xfrm>
            <a:off x="3635896" y="1196752"/>
            <a:ext cx="1800200" cy="432048"/>
          </a:xfrm>
          <a:prstGeom prst="borderCallout1">
            <a:avLst>
              <a:gd name="adj1" fmla="val 111344"/>
              <a:gd name="adj2" fmla="val 49208"/>
              <a:gd name="adj3" fmla="val 258005"/>
              <a:gd name="adj4" fmla="val 230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70C0"/>
                </a:solidFill>
              </a:rPr>
              <a:t>小规模集成电路</a:t>
            </a:r>
            <a:endParaRPr lang="zh-CN" altLang="en-US" dirty="0">
              <a:solidFill>
                <a:srgbClr val="0070C0"/>
              </a:solidFill>
            </a:endParaRPr>
          </a:p>
        </p:txBody>
      </p:sp>
      <p:sp>
        <p:nvSpPr>
          <p:cNvPr id="18" name="线形标注 1 17"/>
          <p:cNvSpPr/>
          <p:nvPr/>
        </p:nvSpPr>
        <p:spPr>
          <a:xfrm>
            <a:off x="5868144" y="620688"/>
            <a:ext cx="1800200" cy="432048"/>
          </a:xfrm>
          <a:prstGeom prst="borderCallout1">
            <a:avLst>
              <a:gd name="adj1" fmla="val 106935"/>
              <a:gd name="adj2" fmla="val 17990"/>
              <a:gd name="adj3" fmla="val 313120"/>
              <a:gd name="adj4" fmla="val -3092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70C0"/>
                </a:solidFill>
              </a:rPr>
              <a:t>大规模集成电路</a:t>
            </a:r>
            <a:endParaRPr lang="zh-CN" altLang="en-US" dirty="0">
              <a:solidFill>
                <a:srgbClr val="0070C0"/>
              </a:solidFill>
            </a:endParaRPr>
          </a:p>
        </p:txBody>
      </p:sp>
      <p:pic>
        <p:nvPicPr>
          <p:cNvPr id="2052" name="Picture 4" descr="点击图片查看下一页"/>
          <p:cNvPicPr>
            <a:picLocks noChangeAspect="1" noChangeArrowheads="1"/>
          </p:cNvPicPr>
          <p:nvPr/>
        </p:nvPicPr>
        <p:blipFill>
          <a:blip r:embed="rId14" cstate="print"/>
          <a:srcRect/>
          <a:stretch>
            <a:fillRect/>
          </a:stretch>
        </p:blipFill>
        <p:spPr bwMode="auto">
          <a:xfrm>
            <a:off x="9252520" y="3789040"/>
            <a:ext cx="4020681" cy="26369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4.81481E-6 L 0.00295 -0.44398 " pathEditMode="relative" rAng="0" ptsTypes="AA">
                                      <p:cBhvr>
                                        <p:cTn id="10" dur="2000" fill="hold"/>
                                        <p:tgtEl>
                                          <p:spTgt spid="2054"/>
                                        </p:tgtEl>
                                        <p:attrNameLst>
                                          <p:attrName>ppt_x</p:attrName>
                                          <p:attrName>ppt_y</p:attrName>
                                        </p:attrNameLst>
                                      </p:cBhvr>
                                      <p:rCtr x="1" y="-222"/>
                                    </p:animMotion>
                                  </p:childTnLst>
                                  <p:subTnLst>
                                    <p:set>
                                      <p:cBhvr override="childStyle">
                                        <p:cTn dur="1" fill="hold" display="0" masterRel="nextClick" afterEffect="1"/>
                                        <p:tgtEl>
                                          <p:spTgt spid="2054"/>
                                        </p:tgtEl>
                                        <p:attrNameLst>
                                          <p:attrName>style.visibility</p:attrName>
                                        </p:attrNameLst>
                                      </p:cBhvr>
                                      <p:to>
                                        <p:strVal val="hidden"/>
                                      </p:to>
                                    </p:set>
                                  </p:subTnLst>
                                </p:cTn>
                              </p:par>
                              <p:par>
                                <p:cTn id="11" presetID="64" presetClass="path" presetSubtype="0" accel="50000" decel="50000" fill="hold" nodeType="withEffect">
                                  <p:stCondLst>
                                    <p:cond delay="0"/>
                                  </p:stCondLst>
                                  <p:childTnLst>
                                    <p:animMotion origin="layout" path="M -4.72222E-6 7.40741E-7 L -0.00208 -0.45301 " pathEditMode="relative" rAng="0" ptsTypes="AA">
                                      <p:cBhvr>
                                        <p:cTn id="12" dur="2000" fill="hold"/>
                                        <p:tgtEl>
                                          <p:spTgt spid="8"/>
                                        </p:tgtEl>
                                        <p:attrNameLst>
                                          <p:attrName>ppt_x</p:attrName>
                                          <p:attrName>ppt_y</p:attrName>
                                        </p:attrNameLst>
                                      </p:cBhvr>
                                      <p:rCtr x="-1" y="-227"/>
                                    </p:animMotion>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2.22222E-6 -2.59259E-6 L 0.59445 0.00116 " pathEditMode="relative" rAng="0" ptsTypes="AA">
                                      <p:cBhvr>
                                        <p:cTn id="20" dur="2000" fill="hold"/>
                                        <p:tgtEl>
                                          <p:spTgt spid="2051"/>
                                        </p:tgtEl>
                                        <p:attrNameLst>
                                          <p:attrName>ppt_x</p:attrName>
                                          <p:attrName>ppt_y</p:attrName>
                                        </p:attrNameLst>
                                      </p:cBhvr>
                                      <p:rCtr x="297" y="0"/>
                                    </p:animMotion>
                                  </p:childTnLst>
                                  <p:subTnLst>
                                    <p:set>
                                      <p:cBhvr override="childStyle">
                                        <p:cTn dur="1" fill="hold" display="0" masterRel="nextClick" afterEffect="1"/>
                                        <p:tgtEl>
                                          <p:spTgt spid="205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5" presetClass="path" presetSubtype="0" accel="50000" decel="50000" fill="hold" nodeType="clickEffect">
                                  <p:stCondLst>
                                    <p:cond delay="0"/>
                                  </p:stCondLst>
                                  <p:childTnLst>
                                    <p:animMotion origin="layout" path="M -1.66667E-6 -1.85185E-6 L -0.62535 0.00209 " pathEditMode="relative" rAng="0" ptsTypes="AA">
                                      <p:cBhvr>
                                        <p:cTn id="28" dur="2000" fill="hold"/>
                                        <p:tgtEl>
                                          <p:spTgt spid="2050"/>
                                        </p:tgtEl>
                                        <p:attrNameLst>
                                          <p:attrName>ppt_x</p:attrName>
                                          <p:attrName>ppt_y</p:attrName>
                                        </p:attrNameLst>
                                      </p:cBhvr>
                                      <p:rCtr x="-313" y="1"/>
                                    </p:animMotion>
                                  </p:childTnLst>
                                  <p:subTnLst>
                                    <p:set>
                                      <p:cBhvr override="childStyle">
                                        <p:cTn dur="1" fill="hold" display="0" masterRel="nextClick" afterEffect="1"/>
                                        <p:tgtEl>
                                          <p:spTgt spid="2050"/>
                                        </p:tgtEl>
                                        <p:attrNameLst>
                                          <p:attrName>style.visibility</p:attrName>
                                        </p:attrNameLst>
                                      </p:cBhvr>
                                      <p:to>
                                        <p:strVal val="hidden"/>
                                      </p:to>
                                    </p:set>
                                  </p:subTnLst>
                                </p:cTn>
                              </p:par>
                              <p:par>
                                <p:cTn id="29" presetID="35" presetClass="path" presetSubtype="0" accel="50000" decel="50000" fill="hold" nodeType="withEffect">
                                  <p:stCondLst>
                                    <p:cond delay="0"/>
                                  </p:stCondLst>
                                  <p:childTnLst>
                                    <p:animMotion origin="layout" path="M -5.55556E-7 1.48148E-6 L -0.60608 -0.00533 " pathEditMode="relative" rAng="0" ptsTypes="AA">
                                      <p:cBhvr>
                                        <p:cTn id="30" dur="2000" fill="hold"/>
                                        <p:tgtEl>
                                          <p:spTgt spid="2055"/>
                                        </p:tgtEl>
                                        <p:attrNameLst>
                                          <p:attrName>ppt_x</p:attrName>
                                          <p:attrName>ppt_y</p:attrName>
                                        </p:attrNameLst>
                                      </p:cBhvr>
                                      <p:rCtr x="-303" y="-3"/>
                                    </p:animMotion>
                                  </p:childTnLst>
                                  <p:subTnLst>
                                    <p:set>
                                      <p:cBhvr override="childStyle">
                                        <p:cTn dur="1" fill="hold" display="0" masterRel="nextClick" afterEffect="1"/>
                                        <p:tgtEl>
                                          <p:spTgt spid="205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5" presetClass="path" presetSubtype="0" accel="50000" decel="50000" fill="hold" nodeType="clickEffect">
                                  <p:stCondLst>
                                    <p:cond delay="0"/>
                                  </p:stCondLst>
                                  <p:childTnLst>
                                    <p:animMotion origin="layout" path="M 2.77778E-6 4.07407E-6 L -0.55834 -0.00324 " pathEditMode="relative" rAng="0" ptsTypes="AA">
                                      <p:cBhvr>
                                        <p:cTn id="38" dur="2000" fill="hold"/>
                                        <p:tgtEl>
                                          <p:spTgt spid="2052"/>
                                        </p:tgtEl>
                                        <p:attrNameLst>
                                          <p:attrName>ppt_x</p:attrName>
                                          <p:attrName>ppt_y</p:attrName>
                                        </p:attrNameLst>
                                      </p:cBhvr>
                                      <p:rCtr x="-279" y="-2"/>
                                    </p:animMotion>
                                  </p:childTnLst>
                                </p:cTn>
                              </p:par>
                              <p:par>
                                <p:cTn id="39" presetID="35" presetClass="path" presetSubtype="0" accel="50000" decel="50000" fill="hold" nodeType="withEffect">
                                  <p:stCondLst>
                                    <p:cond delay="0"/>
                                  </p:stCondLst>
                                  <p:childTnLst>
                                    <p:animMotion origin="layout" path="M 1.94444E-6 -4.07407E-6 L -0.5434 0.00533 " pathEditMode="relative" rAng="0" ptsTypes="AA">
                                      <p:cBhvr>
                                        <p:cTn id="40" dur="2000" fill="hold"/>
                                        <p:tgtEl>
                                          <p:spTgt spid="2053"/>
                                        </p:tgtEl>
                                        <p:attrNameLst>
                                          <p:attrName>ppt_x</p:attrName>
                                          <p:attrName>ppt_y</p:attrName>
                                        </p:attrNameLst>
                                      </p:cBhvr>
                                      <p:rCtr x="-272"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058">
  <a:themeElements>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Mapl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ple 1">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Maple 3">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28"/>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058</Template>
  <TotalTime>1900</TotalTime>
  <Words>4974</Words>
  <Application>Microsoft Office PowerPoint</Application>
  <PresentationFormat>全屏显示(4:3)</PresentationFormat>
  <Paragraphs>626</Paragraphs>
  <Slides>72</Slides>
  <Notes>18</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95" baseType="lpstr">
      <vt:lpstr>Futura Bk</vt:lpstr>
      <vt:lpstr>Gulim</vt:lpstr>
      <vt:lpstr>仿宋_GB2312</vt:lpstr>
      <vt:lpstr>黑体</vt:lpstr>
      <vt:lpstr>华文隶书</vt:lpstr>
      <vt:lpstr>楷体_GB2312</vt:lpstr>
      <vt:lpstr>隶书</vt:lpstr>
      <vt:lpstr>宋体</vt:lpstr>
      <vt:lpstr>微软雅黑</vt:lpstr>
      <vt:lpstr>Arial</vt:lpstr>
      <vt:lpstr>Arial Black</vt:lpstr>
      <vt:lpstr>Calibri</vt:lpstr>
      <vt:lpstr>Palatino Linotype</vt:lpstr>
      <vt:lpstr>Symbol</vt:lpstr>
      <vt:lpstr>Tahoma</vt:lpstr>
      <vt:lpstr>Times New Roman</vt:lpstr>
      <vt:lpstr>Verdana</vt:lpstr>
      <vt:lpstr>Webdings</vt:lpstr>
      <vt:lpstr>Wingdings</vt:lpstr>
      <vt:lpstr>Wingdings 2</vt:lpstr>
      <vt:lpstr>058</vt:lpstr>
      <vt:lpstr>Picture</vt:lpstr>
      <vt:lpstr>MathType 6.0 Equation</vt:lpstr>
      <vt:lpstr> </vt:lpstr>
      <vt:lpstr>计算机与程序设计基础 （C++）</vt:lpstr>
      <vt:lpstr>第1章  计算机基础知识 </vt:lpstr>
      <vt:lpstr>本  章  概  述</vt:lpstr>
      <vt:lpstr>学  习  目  标</vt:lpstr>
      <vt:lpstr>主   要  内   容</vt:lpstr>
      <vt:lpstr>1.1计算机的概况</vt:lpstr>
      <vt:lpstr>“埃尼阿克”（ENIAC）</vt:lpstr>
      <vt:lpstr>计算机发展</vt:lpstr>
      <vt:lpstr>计算机的分类</vt:lpstr>
      <vt:lpstr>计算机的特点</vt:lpstr>
      <vt:lpstr>计算机的应用领域</vt:lpstr>
      <vt:lpstr>性能指标</vt:lpstr>
      <vt:lpstr>计算机中的信息表示</vt:lpstr>
      <vt:lpstr>信息编码与数制的基本概念</vt:lpstr>
      <vt:lpstr>数制的基本概念</vt:lpstr>
      <vt:lpstr>数制之间的相互转换</vt:lpstr>
      <vt:lpstr>十进制数转化为R进制数</vt:lpstr>
      <vt:lpstr>十进制数转换成任意二进制数</vt:lpstr>
      <vt:lpstr>二进制、八进制、十六进制数之间的转换</vt:lpstr>
      <vt:lpstr>二进制、八进制、十六进制数之间的转换</vt:lpstr>
      <vt:lpstr>计算机中的数据表示</vt:lpstr>
      <vt:lpstr>PowerPoint 演示文稿</vt:lpstr>
      <vt:lpstr>定点小数</vt:lpstr>
      <vt:lpstr>整数的表示法</vt:lpstr>
      <vt:lpstr>浮点数的表示方法</vt:lpstr>
      <vt:lpstr>原码、反码与补码</vt:lpstr>
      <vt:lpstr>原码、反码与补码</vt:lpstr>
      <vt:lpstr>计算机中英文字符的表示</vt:lpstr>
      <vt:lpstr>计算机中英文字符的表示</vt:lpstr>
      <vt:lpstr>计算机中中文字符的表示（汉字编码）</vt:lpstr>
      <vt:lpstr>机内码</vt:lpstr>
      <vt:lpstr>汉字输入码</vt:lpstr>
      <vt:lpstr>汉字字形码</vt:lpstr>
      <vt:lpstr>各种汉字代码之间的关系 </vt:lpstr>
      <vt:lpstr>计算机系统的组成及其工作原理</vt:lpstr>
      <vt:lpstr>计算机硬件组成</vt:lpstr>
      <vt:lpstr>冯.诺依曼计算机</vt:lpstr>
      <vt:lpstr>冯.诺依曼原理</vt:lpstr>
      <vt:lpstr>个人计算机的主要部件</vt:lpstr>
      <vt:lpstr>个人计算机的主要部件</vt:lpstr>
      <vt:lpstr>主板</vt:lpstr>
      <vt:lpstr>CPU</vt:lpstr>
      <vt:lpstr>存储设备</vt:lpstr>
      <vt:lpstr>基本输入输出设备</vt:lpstr>
      <vt:lpstr>计算机软件组成</vt:lpstr>
      <vt:lpstr>PowerPoint 演示文稿</vt:lpstr>
      <vt:lpstr>PowerPoint 演示文稿</vt:lpstr>
      <vt:lpstr>计算机硬件与软件协同工作</vt:lpstr>
      <vt:lpstr>计算机硬件与软件协同工作</vt:lpstr>
      <vt:lpstr>计算机硬件与软件协同工作</vt:lpstr>
      <vt:lpstr>计算机程序设计与算法基础</vt:lpstr>
      <vt:lpstr>程序设计与程序设计语言</vt:lpstr>
      <vt:lpstr>语言处理程序</vt:lpstr>
      <vt:lpstr>算法的概念</vt:lpstr>
      <vt:lpstr>算法设计举例</vt:lpstr>
      <vt:lpstr>算法设计举例</vt:lpstr>
      <vt:lpstr>算法设计举例</vt:lpstr>
      <vt:lpstr>算法设计举例</vt:lpstr>
      <vt:lpstr>算法设计举例</vt:lpstr>
      <vt:lpstr>算法的表示</vt:lpstr>
      <vt:lpstr>求m!(m=6)</vt:lpstr>
      <vt:lpstr>常用流程图符号</vt:lpstr>
      <vt:lpstr>应用实例——配置自己的计算机</vt:lpstr>
      <vt:lpstr>主流硬件参数</vt:lpstr>
      <vt:lpstr>安装操作系统</vt:lpstr>
      <vt:lpstr>Internet上网配置</vt:lpstr>
      <vt:lpstr>查看上网参数的配置和测试</vt:lpstr>
      <vt:lpstr>计算机安全防护</vt:lpstr>
      <vt:lpstr>应用软件的安装</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SkyUN.Org</dc:creator>
  <cp:lastModifiedBy>USER-</cp:lastModifiedBy>
  <cp:revision>31</cp:revision>
  <dcterms:created xsi:type="dcterms:W3CDTF">2014-09-11T09:01:47Z</dcterms:created>
  <dcterms:modified xsi:type="dcterms:W3CDTF">2017-10-10T05:42:42Z</dcterms:modified>
</cp:coreProperties>
</file>