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96"/>
  </p:notesMasterIdLst>
  <p:sldIdLst>
    <p:sldId id="256" r:id="rId2"/>
    <p:sldId id="831" r:id="rId3"/>
    <p:sldId id="761" r:id="rId4"/>
    <p:sldId id="624" r:id="rId5"/>
    <p:sldId id="759" r:id="rId6"/>
    <p:sldId id="760" r:id="rId7"/>
    <p:sldId id="626" r:id="rId8"/>
    <p:sldId id="762" r:id="rId9"/>
    <p:sldId id="767" r:id="rId10"/>
    <p:sldId id="763" r:id="rId11"/>
    <p:sldId id="788" r:id="rId12"/>
    <p:sldId id="769" r:id="rId13"/>
    <p:sldId id="691" r:id="rId14"/>
    <p:sldId id="832" r:id="rId15"/>
    <p:sldId id="777" r:id="rId16"/>
    <p:sldId id="770" r:id="rId17"/>
    <p:sldId id="771" r:id="rId18"/>
    <p:sldId id="764" r:id="rId19"/>
    <p:sldId id="773" r:id="rId20"/>
    <p:sldId id="774" r:id="rId21"/>
    <p:sldId id="775" r:id="rId22"/>
    <p:sldId id="778" r:id="rId23"/>
    <p:sldId id="776" r:id="rId24"/>
    <p:sldId id="637" r:id="rId25"/>
    <p:sldId id="638" r:id="rId26"/>
    <p:sldId id="639" r:id="rId27"/>
    <p:sldId id="779" r:id="rId28"/>
    <p:sldId id="286" r:id="rId29"/>
    <p:sldId id="780" r:id="rId30"/>
    <p:sldId id="470" r:id="rId31"/>
    <p:sldId id="623" r:id="rId32"/>
    <p:sldId id="782" r:id="rId33"/>
    <p:sldId id="783" r:id="rId34"/>
    <p:sldId id="784" r:id="rId35"/>
    <p:sldId id="786" r:id="rId36"/>
    <p:sldId id="787" r:id="rId37"/>
    <p:sldId id="789" r:id="rId38"/>
    <p:sldId id="791" r:id="rId39"/>
    <p:sldId id="795" r:id="rId40"/>
    <p:sldId id="793" r:id="rId41"/>
    <p:sldId id="797" r:id="rId42"/>
    <p:sldId id="416" r:id="rId43"/>
    <p:sldId id="652" r:id="rId44"/>
    <p:sldId id="686" r:id="rId45"/>
    <p:sldId id="800" r:id="rId46"/>
    <p:sldId id="688" r:id="rId47"/>
    <p:sldId id="799" r:id="rId48"/>
    <p:sldId id="656" r:id="rId49"/>
    <p:sldId id="657" r:id="rId50"/>
    <p:sldId id="695" r:id="rId51"/>
    <p:sldId id="658" r:id="rId52"/>
    <p:sldId id="659" r:id="rId53"/>
    <p:sldId id="728" r:id="rId54"/>
    <p:sldId id="729" r:id="rId55"/>
    <p:sldId id="730" r:id="rId56"/>
    <p:sldId id="753" r:id="rId57"/>
    <p:sldId id="752" r:id="rId58"/>
    <p:sldId id="731" r:id="rId59"/>
    <p:sldId id="732" r:id="rId60"/>
    <p:sldId id="801" r:id="rId61"/>
    <p:sldId id="740" r:id="rId62"/>
    <p:sldId id="742" r:id="rId63"/>
    <p:sldId id="743" r:id="rId64"/>
    <p:sldId id="755" r:id="rId65"/>
    <p:sldId id="751" r:id="rId66"/>
    <p:sldId id="744" r:id="rId67"/>
    <p:sldId id="802" r:id="rId68"/>
    <p:sldId id="803" r:id="rId69"/>
    <p:sldId id="804" r:id="rId70"/>
    <p:sldId id="833" r:id="rId71"/>
    <p:sldId id="805" r:id="rId72"/>
    <p:sldId id="809" r:id="rId73"/>
    <p:sldId id="806" r:id="rId74"/>
    <p:sldId id="810" r:id="rId75"/>
    <p:sldId id="807" r:id="rId76"/>
    <p:sldId id="808" r:id="rId77"/>
    <p:sldId id="811" r:id="rId78"/>
    <p:sldId id="812" r:id="rId79"/>
    <p:sldId id="813" r:id="rId80"/>
    <p:sldId id="814" r:id="rId81"/>
    <p:sldId id="815" r:id="rId82"/>
    <p:sldId id="816" r:id="rId83"/>
    <p:sldId id="817" r:id="rId84"/>
    <p:sldId id="821" r:id="rId85"/>
    <p:sldId id="818" r:id="rId86"/>
    <p:sldId id="820" r:id="rId87"/>
    <p:sldId id="819" r:id="rId88"/>
    <p:sldId id="822" r:id="rId89"/>
    <p:sldId id="823" r:id="rId90"/>
    <p:sldId id="825" r:id="rId91"/>
    <p:sldId id="827" r:id="rId92"/>
    <p:sldId id="824" r:id="rId93"/>
    <p:sldId id="829" r:id="rId94"/>
    <p:sldId id="830" r:id="rId95"/>
  </p:sldIdLst>
  <p:sldSz cx="9144000" cy="6858000" type="screen4x3"/>
  <p:notesSz cx="6858000" cy="9144000"/>
  <p:defaultTextStyle>
    <a:defPPr>
      <a:defRPr lang="zh-CN"/>
    </a:defPPr>
    <a:lvl1pPr algn="l" rtl="0" fontAlgn="base">
      <a:spcBef>
        <a:spcPct val="0"/>
      </a:spcBef>
      <a:spcAft>
        <a:spcPct val="0"/>
      </a:spcAft>
      <a:defRPr sz="4400" kern="1200">
        <a:solidFill>
          <a:schemeClr val="tx1"/>
        </a:solidFill>
        <a:latin typeface="Arial" charset="0"/>
        <a:ea typeface="宋体" charset="-122"/>
        <a:cs typeface="+mn-cs"/>
      </a:defRPr>
    </a:lvl1pPr>
    <a:lvl2pPr marL="457200" algn="l" rtl="0" fontAlgn="base">
      <a:spcBef>
        <a:spcPct val="0"/>
      </a:spcBef>
      <a:spcAft>
        <a:spcPct val="0"/>
      </a:spcAft>
      <a:defRPr sz="4400" kern="1200">
        <a:solidFill>
          <a:schemeClr val="tx1"/>
        </a:solidFill>
        <a:latin typeface="Arial" charset="0"/>
        <a:ea typeface="宋体" charset="-122"/>
        <a:cs typeface="+mn-cs"/>
      </a:defRPr>
    </a:lvl2pPr>
    <a:lvl3pPr marL="914400" algn="l" rtl="0" fontAlgn="base">
      <a:spcBef>
        <a:spcPct val="0"/>
      </a:spcBef>
      <a:spcAft>
        <a:spcPct val="0"/>
      </a:spcAft>
      <a:defRPr sz="4400" kern="1200">
        <a:solidFill>
          <a:schemeClr val="tx1"/>
        </a:solidFill>
        <a:latin typeface="Arial" charset="0"/>
        <a:ea typeface="宋体" charset="-122"/>
        <a:cs typeface="+mn-cs"/>
      </a:defRPr>
    </a:lvl3pPr>
    <a:lvl4pPr marL="1371600" algn="l" rtl="0" fontAlgn="base">
      <a:spcBef>
        <a:spcPct val="0"/>
      </a:spcBef>
      <a:spcAft>
        <a:spcPct val="0"/>
      </a:spcAft>
      <a:defRPr sz="4400" kern="1200">
        <a:solidFill>
          <a:schemeClr val="tx1"/>
        </a:solidFill>
        <a:latin typeface="Arial" charset="0"/>
        <a:ea typeface="宋体" charset="-122"/>
        <a:cs typeface="+mn-cs"/>
      </a:defRPr>
    </a:lvl4pPr>
    <a:lvl5pPr marL="1828800" algn="l" rtl="0" fontAlgn="base">
      <a:spcBef>
        <a:spcPct val="0"/>
      </a:spcBef>
      <a:spcAft>
        <a:spcPct val="0"/>
      </a:spcAft>
      <a:defRPr sz="4400" kern="1200">
        <a:solidFill>
          <a:schemeClr val="tx1"/>
        </a:solidFill>
        <a:latin typeface="Arial" charset="0"/>
        <a:ea typeface="宋体" charset="-122"/>
        <a:cs typeface="+mn-cs"/>
      </a:defRPr>
    </a:lvl5pPr>
    <a:lvl6pPr marL="2286000" algn="l" defTabSz="914400" rtl="0" eaLnBrk="1" latinLnBrk="0" hangingPunct="1">
      <a:defRPr sz="4400" kern="1200">
        <a:solidFill>
          <a:schemeClr val="tx1"/>
        </a:solidFill>
        <a:latin typeface="Arial" charset="0"/>
        <a:ea typeface="宋体" charset="-122"/>
        <a:cs typeface="+mn-cs"/>
      </a:defRPr>
    </a:lvl6pPr>
    <a:lvl7pPr marL="2743200" algn="l" defTabSz="914400" rtl="0" eaLnBrk="1" latinLnBrk="0" hangingPunct="1">
      <a:defRPr sz="4400" kern="1200">
        <a:solidFill>
          <a:schemeClr val="tx1"/>
        </a:solidFill>
        <a:latin typeface="Arial" charset="0"/>
        <a:ea typeface="宋体" charset="-122"/>
        <a:cs typeface="+mn-cs"/>
      </a:defRPr>
    </a:lvl7pPr>
    <a:lvl8pPr marL="3200400" algn="l" defTabSz="914400" rtl="0" eaLnBrk="1" latinLnBrk="0" hangingPunct="1">
      <a:defRPr sz="4400" kern="1200">
        <a:solidFill>
          <a:schemeClr val="tx1"/>
        </a:solidFill>
        <a:latin typeface="Arial" charset="0"/>
        <a:ea typeface="宋体" charset="-122"/>
        <a:cs typeface="+mn-cs"/>
      </a:defRPr>
    </a:lvl8pPr>
    <a:lvl9pPr marL="3657600" algn="l" defTabSz="914400" rtl="0" eaLnBrk="1" latinLnBrk="0" hangingPunct="1">
      <a:defRPr sz="44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AFA"/>
    <a:srgbClr val="DEE0EA"/>
    <a:srgbClr val="C0C1FC"/>
    <a:srgbClr val="ADC0FD"/>
    <a:srgbClr val="DEE6FE"/>
    <a:srgbClr val="000099"/>
    <a:srgbClr val="BC005E"/>
    <a:srgbClr val="FFA3D1"/>
    <a:srgbClr val="FFDDEE"/>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2" autoAdjust="0"/>
    <p:restoredTop sz="86004" autoAdjust="0"/>
  </p:normalViewPr>
  <p:slideViewPr>
    <p:cSldViewPr>
      <p:cViewPr varScale="1">
        <p:scale>
          <a:sx n="78" d="100"/>
          <a:sy n="78" d="100"/>
        </p:scale>
        <p:origin x="1134" y="72"/>
      </p:cViewPr>
      <p:guideLst>
        <p:guide orient="horz" pos="2160"/>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48013-914C-4589-B576-FE385B6D174A}" type="doc">
      <dgm:prSet loTypeId="urn:microsoft.com/office/officeart/2008/layout/VerticalCurvedList" loCatId="list" qsTypeId="urn:microsoft.com/office/officeart/2005/8/quickstyle/3d1" qsCatId="3D" csTypeId="urn:microsoft.com/office/officeart/2005/8/colors/accent1_2" csCatId="accent1" phldr="1"/>
      <dgm:spPr/>
      <dgm:t>
        <a:bodyPr/>
        <a:lstStyle/>
        <a:p>
          <a:endParaRPr lang="zh-CN" altLang="en-US"/>
        </a:p>
      </dgm:t>
    </dgm:pt>
    <dgm:pt modelId="{147B227D-C6D8-4356-868F-7B1B4DBC90DB}">
      <dgm:prSet custT="1"/>
      <dgm:spPr/>
      <dgm:t>
        <a:bodyPr/>
        <a:lstStyle/>
        <a:p>
          <a:pPr rtl="0"/>
          <a:r>
            <a:rPr lang="en-US" sz="2800" b="1" dirty="0" smtClean="0">
              <a:latin typeface="微软雅黑" panose="020B0503020204020204" pitchFamily="34" charset="-122"/>
              <a:ea typeface="微软雅黑" panose="020B0503020204020204" pitchFamily="34" charset="-122"/>
            </a:rPr>
            <a:t>7.1  </a:t>
          </a:r>
          <a:r>
            <a:rPr lang="zh-CN" sz="2800" b="1" dirty="0" smtClean="0">
              <a:latin typeface="微软雅黑" panose="020B0503020204020204" pitchFamily="34" charset="-122"/>
              <a:ea typeface="微软雅黑" panose="020B0503020204020204" pitchFamily="34" charset="-122"/>
            </a:rPr>
            <a:t>从面向过程到面向对象</a:t>
          </a:r>
          <a:endParaRPr lang="zh-CN" sz="2800" dirty="0">
            <a:latin typeface="微软雅黑" panose="020B0503020204020204" pitchFamily="34" charset="-122"/>
            <a:ea typeface="微软雅黑" panose="020B0503020204020204" pitchFamily="34" charset="-122"/>
          </a:endParaRPr>
        </a:p>
      </dgm:t>
    </dgm:pt>
    <dgm:pt modelId="{25078C46-F72B-4A63-B23F-D122439F4AF4}" type="parTrans" cxnId="{A381B599-130D-42EF-9E16-40060C4A471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3ED732D-1FEE-469D-B40C-07E755EB5752}" type="sibTrans" cxnId="{A381B599-130D-42EF-9E16-40060C4A471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E82D9D9-87DD-4F1A-ACF9-37D26174F07A}">
      <dgm:prSet custT="1"/>
      <dgm:spPr/>
      <dgm:t>
        <a:bodyPr/>
        <a:lstStyle/>
        <a:p>
          <a:pPr rtl="0"/>
          <a:r>
            <a:rPr lang="en-US" sz="2800" b="1" dirty="0" smtClean="0">
              <a:latin typeface="微软雅黑" panose="020B0503020204020204" pitchFamily="34" charset="-122"/>
              <a:ea typeface="微软雅黑" panose="020B0503020204020204" pitchFamily="34" charset="-122"/>
            </a:rPr>
            <a:t>7.2  </a:t>
          </a:r>
          <a:r>
            <a:rPr lang="zh-CN" sz="2800" b="1" dirty="0" smtClean="0">
              <a:latin typeface="微软雅黑" panose="020B0503020204020204" pitchFamily="34" charset="-122"/>
              <a:ea typeface="微软雅黑" panose="020B0503020204020204" pitchFamily="34" charset="-122"/>
            </a:rPr>
            <a:t>类与对象</a:t>
          </a:r>
          <a:endParaRPr lang="zh-CN" sz="2800" dirty="0">
            <a:latin typeface="微软雅黑" panose="020B0503020204020204" pitchFamily="34" charset="-122"/>
            <a:ea typeface="微软雅黑" panose="020B0503020204020204" pitchFamily="34" charset="-122"/>
          </a:endParaRPr>
        </a:p>
      </dgm:t>
    </dgm:pt>
    <dgm:pt modelId="{37FC4740-0780-4734-9B7E-D896AF830F36}" type="parTrans" cxnId="{58ADD80F-748A-4497-9E7E-B306EDE97036}">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E1CC87A-B796-4266-A20B-BAB541AAB93B}" type="sibTrans" cxnId="{58ADD80F-748A-4497-9E7E-B306EDE97036}">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B7F72E0-F617-4225-9D28-6349D909BAB2}">
      <dgm:prSet custT="1"/>
      <dgm:spPr/>
      <dgm:t>
        <a:bodyPr/>
        <a:lstStyle/>
        <a:p>
          <a:pPr rtl="0"/>
          <a:r>
            <a:rPr lang="en-US" sz="2800" b="1" dirty="0" smtClean="0">
              <a:latin typeface="微软雅黑" panose="020B0503020204020204" pitchFamily="34" charset="-122"/>
              <a:ea typeface="微软雅黑" panose="020B0503020204020204" pitchFamily="34" charset="-122"/>
            </a:rPr>
            <a:t>7.3  </a:t>
          </a:r>
          <a:r>
            <a:rPr lang="zh-CN" sz="2800" b="1" dirty="0" smtClean="0">
              <a:latin typeface="微软雅黑" panose="020B0503020204020204" pitchFamily="34" charset="-122"/>
              <a:ea typeface="微软雅黑" panose="020B0503020204020204" pitchFamily="34" charset="-122"/>
            </a:rPr>
            <a:t>面向对象程序设计的其他特征</a:t>
          </a:r>
          <a:endParaRPr lang="zh-CN" sz="2800" dirty="0">
            <a:latin typeface="微软雅黑" panose="020B0503020204020204" pitchFamily="34" charset="-122"/>
            <a:ea typeface="微软雅黑" panose="020B0503020204020204" pitchFamily="34" charset="-122"/>
          </a:endParaRPr>
        </a:p>
      </dgm:t>
    </dgm:pt>
    <dgm:pt modelId="{00CB6D66-DC40-4975-8DF3-8A90995C5B6F}" type="parTrans" cxnId="{9D69D11D-2033-4F85-8D74-0D577228DFF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F357FC02-09F6-4362-84CF-AB9A9C57D23D}" type="sibTrans" cxnId="{9D69D11D-2033-4F85-8D74-0D577228DFF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D1B0906-8895-48C1-BBF5-E839B420C49B}" type="pres">
      <dgm:prSet presAssocID="{5C048013-914C-4589-B576-FE385B6D174A}" presName="Name0" presStyleCnt="0">
        <dgm:presLayoutVars>
          <dgm:chMax val="7"/>
          <dgm:chPref val="7"/>
          <dgm:dir/>
        </dgm:presLayoutVars>
      </dgm:prSet>
      <dgm:spPr/>
      <dgm:t>
        <a:bodyPr/>
        <a:lstStyle/>
        <a:p>
          <a:endParaRPr lang="zh-CN" altLang="en-US"/>
        </a:p>
      </dgm:t>
    </dgm:pt>
    <dgm:pt modelId="{2A54E54D-C969-413C-938A-A35A7017C4FF}" type="pres">
      <dgm:prSet presAssocID="{5C048013-914C-4589-B576-FE385B6D174A}" presName="Name1" presStyleCnt="0"/>
      <dgm:spPr/>
    </dgm:pt>
    <dgm:pt modelId="{0738FBD8-4C6F-4D13-AC62-DF75589BAF6D}" type="pres">
      <dgm:prSet presAssocID="{5C048013-914C-4589-B576-FE385B6D174A}" presName="cycle" presStyleCnt="0"/>
      <dgm:spPr/>
    </dgm:pt>
    <dgm:pt modelId="{10FFF19E-2111-4D96-A0F1-0ABE9EABD89D}" type="pres">
      <dgm:prSet presAssocID="{5C048013-914C-4589-B576-FE385B6D174A}" presName="srcNode" presStyleLbl="node1" presStyleIdx="0" presStyleCnt="3"/>
      <dgm:spPr/>
    </dgm:pt>
    <dgm:pt modelId="{698D4E6B-E852-41FB-9974-6305CF8E8BDB}" type="pres">
      <dgm:prSet presAssocID="{5C048013-914C-4589-B576-FE385B6D174A}" presName="conn" presStyleLbl="parChTrans1D2" presStyleIdx="0" presStyleCnt="1"/>
      <dgm:spPr/>
      <dgm:t>
        <a:bodyPr/>
        <a:lstStyle/>
        <a:p>
          <a:endParaRPr lang="zh-CN" altLang="en-US"/>
        </a:p>
      </dgm:t>
    </dgm:pt>
    <dgm:pt modelId="{E3AF42C7-C69C-4956-BC42-7CF15FCC1E91}" type="pres">
      <dgm:prSet presAssocID="{5C048013-914C-4589-B576-FE385B6D174A}" presName="extraNode" presStyleLbl="node1" presStyleIdx="0" presStyleCnt="3"/>
      <dgm:spPr/>
    </dgm:pt>
    <dgm:pt modelId="{BAA9E257-73E8-4540-A278-42B4CE86EE40}" type="pres">
      <dgm:prSet presAssocID="{5C048013-914C-4589-B576-FE385B6D174A}" presName="dstNode" presStyleLbl="node1" presStyleIdx="0" presStyleCnt="3"/>
      <dgm:spPr/>
    </dgm:pt>
    <dgm:pt modelId="{F4A668FA-E4FD-4A3D-A2E1-154D7E5AB3A6}" type="pres">
      <dgm:prSet presAssocID="{147B227D-C6D8-4356-868F-7B1B4DBC90DB}" presName="text_1" presStyleLbl="node1" presStyleIdx="0" presStyleCnt="3">
        <dgm:presLayoutVars>
          <dgm:bulletEnabled val="1"/>
        </dgm:presLayoutVars>
      </dgm:prSet>
      <dgm:spPr/>
      <dgm:t>
        <a:bodyPr/>
        <a:lstStyle/>
        <a:p>
          <a:endParaRPr lang="zh-CN" altLang="en-US"/>
        </a:p>
      </dgm:t>
    </dgm:pt>
    <dgm:pt modelId="{A088D4B6-82C2-4ECC-95D6-E7D4D54FDCC3}" type="pres">
      <dgm:prSet presAssocID="{147B227D-C6D8-4356-868F-7B1B4DBC90DB}" presName="accent_1" presStyleCnt="0"/>
      <dgm:spPr/>
    </dgm:pt>
    <dgm:pt modelId="{86AB6A9C-E5CD-493F-973C-1E27A679A37A}" type="pres">
      <dgm:prSet presAssocID="{147B227D-C6D8-4356-868F-7B1B4DBC90DB}" presName="accentRepeatNode" presStyleLbl="solidFgAcc1" presStyleIdx="0" presStyleCnt="3"/>
      <dgm:spPr/>
    </dgm:pt>
    <dgm:pt modelId="{DDBE64A6-45F1-43DC-B928-35EE3467F3E3}" type="pres">
      <dgm:prSet presAssocID="{3E82D9D9-87DD-4F1A-ACF9-37D26174F07A}" presName="text_2" presStyleLbl="node1" presStyleIdx="1" presStyleCnt="3">
        <dgm:presLayoutVars>
          <dgm:bulletEnabled val="1"/>
        </dgm:presLayoutVars>
      </dgm:prSet>
      <dgm:spPr/>
      <dgm:t>
        <a:bodyPr/>
        <a:lstStyle/>
        <a:p>
          <a:endParaRPr lang="zh-CN" altLang="en-US"/>
        </a:p>
      </dgm:t>
    </dgm:pt>
    <dgm:pt modelId="{43B15D2C-BD4D-4CDD-A049-40DD4EB58214}" type="pres">
      <dgm:prSet presAssocID="{3E82D9D9-87DD-4F1A-ACF9-37D26174F07A}" presName="accent_2" presStyleCnt="0"/>
      <dgm:spPr/>
    </dgm:pt>
    <dgm:pt modelId="{B32A0699-D56C-4118-A596-F3C93D71D10D}" type="pres">
      <dgm:prSet presAssocID="{3E82D9D9-87DD-4F1A-ACF9-37D26174F07A}" presName="accentRepeatNode" presStyleLbl="solidFgAcc1" presStyleIdx="1" presStyleCnt="3"/>
      <dgm:spPr/>
    </dgm:pt>
    <dgm:pt modelId="{2AB831D6-A87A-4658-AE74-928E37F7BD40}" type="pres">
      <dgm:prSet presAssocID="{1B7F72E0-F617-4225-9D28-6349D909BAB2}" presName="text_3" presStyleLbl="node1" presStyleIdx="2" presStyleCnt="3">
        <dgm:presLayoutVars>
          <dgm:bulletEnabled val="1"/>
        </dgm:presLayoutVars>
      </dgm:prSet>
      <dgm:spPr/>
      <dgm:t>
        <a:bodyPr/>
        <a:lstStyle/>
        <a:p>
          <a:endParaRPr lang="zh-CN" altLang="en-US"/>
        </a:p>
      </dgm:t>
    </dgm:pt>
    <dgm:pt modelId="{C7104DD8-EEF3-40A4-B8AE-0CD592ECB57C}" type="pres">
      <dgm:prSet presAssocID="{1B7F72E0-F617-4225-9D28-6349D909BAB2}" presName="accent_3" presStyleCnt="0"/>
      <dgm:spPr/>
    </dgm:pt>
    <dgm:pt modelId="{17651B46-5CEF-4C6F-A7C0-E998616F6A34}" type="pres">
      <dgm:prSet presAssocID="{1B7F72E0-F617-4225-9D28-6349D909BAB2}" presName="accentRepeatNode" presStyleLbl="solidFgAcc1" presStyleIdx="2" presStyleCnt="3"/>
      <dgm:spPr/>
    </dgm:pt>
  </dgm:ptLst>
  <dgm:cxnLst>
    <dgm:cxn modelId="{58ADD80F-748A-4497-9E7E-B306EDE97036}" srcId="{5C048013-914C-4589-B576-FE385B6D174A}" destId="{3E82D9D9-87DD-4F1A-ACF9-37D26174F07A}" srcOrd="1" destOrd="0" parTransId="{37FC4740-0780-4734-9B7E-D896AF830F36}" sibTransId="{2E1CC87A-B796-4266-A20B-BAB541AAB93B}"/>
    <dgm:cxn modelId="{3C936946-F29E-427C-8F3F-E22C656ADB63}" type="presOf" srcId="{D3ED732D-1FEE-469D-B40C-07E755EB5752}" destId="{698D4E6B-E852-41FB-9974-6305CF8E8BDB}" srcOrd="0" destOrd="0" presId="urn:microsoft.com/office/officeart/2008/layout/VerticalCurvedList"/>
    <dgm:cxn modelId="{B337BD11-6DB2-4BDC-9530-B6EFA598910E}" type="presOf" srcId="{5C048013-914C-4589-B576-FE385B6D174A}" destId="{2D1B0906-8895-48C1-BBF5-E839B420C49B}" srcOrd="0" destOrd="0" presId="urn:microsoft.com/office/officeart/2008/layout/VerticalCurvedList"/>
    <dgm:cxn modelId="{4D8B0458-42B1-4733-89DF-54FB0D40C7DC}" type="presOf" srcId="{1B7F72E0-F617-4225-9D28-6349D909BAB2}" destId="{2AB831D6-A87A-4658-AE74-928E37F7BD40}" srcOrd="0" destOrd="0" presId="urn:microsoft.com/office/officeart/2008/layout/VerticalCurvedList"/>
    <dgm:cxn modelId="{9D69D11D-2033-4F85-8D74-0D577228DFFB}" srcId="{5C048013-914C-4589-B576-FE385B6D174A}" destId="{1B7F72E0-F617-4225-9D28-6349D909BAB2}" srcOrd="2" destOrd="0" parTransId="{00CB6D66-DC40-4975-8DF3-8A90995C5B6F}" sibTransId="{F357FC02-09F6-4362-84CF-AB9A9C57D23D}"/>
    <dgm:cxn modelId="{3748E804-8172-4121-93F7-4D2CECDC94E3}" type="presOf" srcId="{3E82D9D9-87DD-4F1A-ACF9-37D26174F07A}" destId="{DDBE64A6-45F1-43DC-B928-35EE3467F3E3}" srcOrd="0" destOrd="0" presId="urn:microsoft.com/office/officeart/2008/layout/VerticalCurvedList"/>
    <dgm:cxn modelId="{A381B599-130D-42EF-9E16-40060C4A471A}" srcId="{5C048013-914C-4589-B576-FE385B6D174A}" destId="{147B227D-C6D8-4356-868F-7B1B4DBC90DB}" srcOrd="0" destOrd="0" parTransId="{25078C46-F72B-4A63-B23F-D122439F4AF4}" sibTransId="{D3ED732D-1FEE-469D-B40C-07E755EB5752}"/>
    <dgm:cxn modelId="{1BA09A5E-D78F-49DF-B4DA-6EC64FE339F5}" type="presOf" srcId="{147B227D-C6D8-4356-868F-7B1B4DBC90DB}" destId="{F4A668FA-E4FD-4A3D-A2E1-154D7E5AB3A6}" srcOrd="0" destOrd="0" presId="urn:microsoft.com/office/officeart/2008/layout/VerticalCurvedList"/>
    <dgm:cxn modelId="{19B53BA5-168E-439D-89FA-E8BB50DC9C4D}" type="presParOf" srcId="{2D1B0906-8895-48C1-BBF5-E839B420C49B}" destId="{2A54E54D-C969-413C-938A-A35A7017C4FF}" srcOrd="0" destOrd="0" presId="urn:microsoft.com/office/officeart/2008/layout/VerticalCurvedList"/>
    <dgm:cxn modelId="{93520243-5AA2-4DA7-950C-B70C10B6DBB5}" type="presParOf" srcId="{2A54E54D-C969-413C-938A-A35A7017C4FF}" destId="{0738FBD8-4C6F-4D13-AC62-DF75589BAF6D}" srcOrd="0" destOrd="0" presId="urn:microsoft.com/office/officeart/2008/layout/VerticalCurvedList"/>
    <dgm:cxn modelId="{BF03FB99-6481-4018-A70D-5D55BBF5CB16}" type="presParOf" srcId="{0738FBD8-4C6F-4D13-AC62-DF75589BAF6D}" destId="{10FFF19E-2111-4D96-A0F1-0ABE9EABD89D}" srcOrd="0" destOrd="0" presId="urn:microsoft.com/office/officeart/2008/layout/VerticalCurvedList"/>
    <dgm:cxn modelId="{2CD3FEB8-5869-4F34-934F-DFEAEC85862D}" type="presParOf" srcId="{0738FBD8-4C6F-4D13-AC62-DF75589BAF6D}" destId="{698D4E6B-E852-41FB-9974-6305CF8E8BDB}" srcOrd="1" destOrd="0" presId="urn:microsoft.com/office/officeart/2008/layout/VerticalCurvedList"/>
    <dgm:cxn modelId="{0ADB44D3-F532-486E-92CF-482A885A735A}" type="presParOf" srcId="{0738FBD8-4C6F-4D13-AC62-DF75589BAF6D}" destId="{E3AF42C7-C69C-4956-BC42-7CF15FCC1E91}" srcOrd="2" destOrd="0" presId="urn:microsoft.com/office/officeart/2008/layout/VerticalCurvedList"/>
    <dgm:cxn modelId="{083C154E-0B56-41A4-8FA2-698AA9999682}" type="presParOf" srcId="{0738FBD8-4C6F-4D13-AC62-DF75589BAF6D}" destId="{BAA9E257-73E8-4540-A278-42B4CE86EE40}" srcOrd="3" destOrd="0" presId="urn:microsoft.com/office/officeart/2008/layout/VerticalCurvedList"/>
    <dgm:cxn modelId="{071B818E-C524-4360-AD9F-2A63200E84DF}" type="presParOf" srcId="{2A54E54D-C969-413C-938A-A35A7017C4FF}" destId="{F4A668FA-E4FD-4A3D-A2E1-154D7E5AB3A6}" srcOrd="1" destOrd="0" presId="urn:microsoft.com/office/officeart/2008/layout/VerticalCurvedList"/>
    <dgm:cxn modelId="{530BDF43-30BC-48BD-967F-8BEA0A025805}" type="presParOf" srcId="{2A54E54D-C969-413C-938A-A35A7017C4FF}" destId="{A088D4B6-82C2-4ECC-95D6-E7D4D54FDCC3}" srcOrd="2" destOrd="0" presId="urn:microsoft.com/office/officeart/2008/layout/VerticalCurvedList"/>
    <dgm:cxn modelId="{5BC85EB5-B405-4EF7-B3AD-087F44765147}" type="presParOf" srcId="{A088D4B6-82C2-4ECC-95D6-E7D4D54FDCC3}" destId="{86AB6A9C-E5CD-493F-973C-1E27A679A37A}" srcOrd="0" destOrd="0" presId="urn:microsoft.com/office/officeart/2008/layout/VerticalCurvedList"/>
    <dgm:cxn modelId="{56AD5714-524D-4E3B-A798-C6A90BC4C47E}" type="presParOf" srcId="{2A54E54D-C969-413C-938A-A35A7017C4FF}" destId="{DDBE64A6-45F1-43DC-B928-35EE3467F3E3}" srcOrd="3" destOrd="0" presId="urn:microsoft.com/office/officeart/2008/layout/VerticalCurvedList"/>
    <dgm:cxn modelId="{EDC89976-8D12-42EA-A482-8567C9172995}" type="presParOf" srcId="{2A54E54D-C969-413C-938A-A35A7017C4FF}" destId="{43B15D2C-BD4D-4CDD-A049-40DD4EB58214}" srcOrd="4" destOrd="0" presId="urn:microsoft.com/office/officeart/2008/layout/VerticalCurvedList"/>
    <dgm:cxn modelId="{4B19F1E1-E887-4E76-8C58-55773AA785D0}" type="presParOf" srcId="{43B15D2C-BD4D-4CDD-A049-40DD4EB58214}" destId="{B32A0699-D56C-4118-A596-F3C93D71D10D}" srcOrd="0" destOrd="0" presId="urn:microsoft.com/office/officeart/2008/layout/VerticalCurvedList"/>
    <dgm:cxn modelId="{3DB321CD-00CA-45CE-A997-B1587412000A}" type="presParOf" srcId="{2A54E54D-C969-413C-938A-A35A7017C4FF}" destId="{2AB831D6-A87A-4658-AE74-928E37F7BD40}" srcOrd="5" destOrd="0" presId="urn:microsoft.com/office/officeart/2008/layout/VerticalCurvedList"/>
    <dgm:cxn modelId="{755BF8A7-E497-4919-A9B4-BF17B5AA9A7B}" type="presParOf" srcId="{2A54E54D-C969-413C-938A-A35A7017C4FF}" destId="{C7104DD8-EEF3-40A4-B8AE-0CD592ECB57C}" srcOrd="6" destOrd="0" presId="urn:microsoft.com/office/officeart/2008/layout/VerticalCurvedList"/>
    <dgm:cxn modelId="{E9486D92-F1B0-4F79-ACAB-C5E699913AAD}" type="presParOf" srcId="{C7104DD8-EEF3-40A4-B8AE-0CD592ECB57C}" destId="{17651B46-5CEF-4C6F-A7C0-E998616F6A3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8FEFC9-4841-4DD1-847D-D510ABEFB028}" type="doc">
      <dgm:prSet loTypeId="urn:microsoft.com/office/officeart/2005/8/layout/hList1" loCatId="list" qsTypeId="urn:microsoft.com/office/officeart/2005/8/quickstyle/simple5" qsCatId="simple" csTypeId="urn:microsoft.com/office/officeart/2005/8/colors/accent1_4" csCatId="accent1" phldr="1"/>
      <dgm:spPr/>
      <dgm:t>
        <a:bodyPr/>
        <a:lstStyle/>
        <a:p>
          <a:endParaRPr lang="zh-CN" altLang="en-US"/>
        </a:p>
      </dgm:t>
    </dgm:pt>
    <dgm:pt modelId="{B7066360-E019-4512-9C3C-49605CC12F39}">
      <dgm:prSet custT="1"/>
      <dgm:spPr/>
      <dgm:t>
        <a:bodyPr/>
        <a:lstStyle/>
        <a:p>
          <a:pPr algn="l" rtl="0"/>
          <a:r>
            <a:rPr lang="en-US" sz="2800" b="1" i="0" dirty="0" smtClean="0">
              <a:effectLst/>
              <a:latin typeface="微软雅黑" panose="020B0503020204020204" pitchFamily="34" charset="-122"/>
              <a:ea typeface="微软雅黑" panose="020B0503020204020204" pitchFamily="34" charset="-122"/>
            </a:rPr>
            <a:t>7.2.1	</a:t>
          </a:r>
          <a:endParaRPr lang="zh-CN" sz="2800" b="1" dirty="0">
            <a:effectLst/>
            <a:latin typeface="微软雅黑" panose="020B0503020204020204" pitchFamily="34" charset="-122"/>
            <a:ea typeface="微软雅黑" panose="020B0503020204020204" pitchFamily="34" charset="-122"/>
          </a:endParaRPr>
        </a:p>
      </dgm:t>
    </dgm:pt>
    <dgm:pt modelId="{37CC17B5-168A-4E62-B286-AE5719D1D93A}" type="parTrans" cxnId="{A7755CA5-9F65-43A0-8466-84FB00CAD78D}">
      <dgm:prSet/>
      <dgm:spPr/>
      <dgm:t>
        <a:bodyPr/>
        <a:lstStyle/>
        <a:p>
          <a:pPr algn="l"/>
          <a:endParaRPr lang="zh-CN" altLang="en-US" sz="2800" b="1">
            <a:effectLst/>
            <a:latin typeface="微软雅黑" panose="020B0503020204020204" pitchFamily="34" charset="-122"/>
            <a:ea typeface="微软雅黑" panose="020B0503020204020204" pitchFamily="34" charset="-122"/>
          </a:endParaRPr>
        </a:p>
      </dgm:t>
    </dgm:pt>
    <dgm:pt modelId="{A92BA826-D9DC-405F-8C39-9263AE8AE780}" type="sibTrans" cxnId="{A7755CA5-9F65-43A0-8466-84FB00CAD78D}">
      <dgm:prSet/>
      <dgm:spPr/>
      <dgm:t>
        <a:bodyPr/>
        <a:lstStyle/>
        <a:p>
          <a:pPr algn="l"/>
          <a:endParaRPr lang="zh-CN" altLang="en-US" sz="2800" b="1">
            <a:effectLst/>
            <a:latin typeface="微软雅黑" panose="020B0503020204020204" pitchFamily="34" charset="-122"/>
            <a:ea typeface="微软雅黑" panose="020B0503020204020204" pitchFamily="34" charset="-122"/>
          </a:endParaRPr>
        </a:p>
      </dgm:t>
    </dgm:pt>
    <dgm:pt modelId="{5E40FBEC-52C3-4F1F-BFDB-56C25BB57DBC}">
      <dgm:prSet custT="1"/>
      <dgm:spPr/>
      <dgm:t>
        <a:bodyPr/>
        <a:lstStyle/>
        <a:p>
          <a:pPr algn="l" rtl="0"/>
          <a:r>
            <a:rPr lang="en-US" sz="2800" b="1" i="0" dirty="0" smtClean="0">
              <a:effectLst/>
              <a:latin typeface="微软雅黑" panose="020B0503020204020204" pitchFamily="34" charset="-122"/>
              <a:ea typeface="微软雅黑" panose="020B0503020204020204" pitchFamily="34" charset="-122"/>
            </a:rPr>
            <a:t>7.2.2	</a:t>
          </a:r>
          <a:endParaRPr lang="zh-CN" sz="2800" b="1" dirty="0">
            <a:effectLst/>
            <a:latin typeface="微软雅黑" panose="020B0503020204020204" pitchFamily="34" charset="-122"/>
            <a:ea typeface="微软雅黑" panose="020B0503020204020204" pitchFamily="34" charset="-122"/>
          </a:endParaRPr>
        </a:p>
      </dgm:t>
    </dgm:pt>
    <dgm:pt modelId="{047F684E-C3D1-415F-BBB7-5B89EA9A7BFB}" type="parTrans" cxnId="{E7A32D2C-1C6C-423C-B050-53163A58743C}">
      <dgm:prSet/>
      <dgm:spPr/>
      <dgm:t>
        <a:bodyPr/>
        <a:lstStyle/>
        <a:p>
          <a:pPr algn="l"/>
          <a:endParaRPr lang="zh-CN" altLang="en-US" sz="2800" b="1">
            <a:effectLst/>
            <a:latin typeface="微软雅黑" panose="020B0503020204020204" pitchFamily="34" charset="-122"/>
            <a:ea typeface="微软雅黑" panose="020B0503020204020204" pitchFamily="34" charset="-122"/>
          </a:endParaRPr>
        </a:p>
      </dgm:t>
    </dgm:pt>
    <dgm:pt modelId="{860439B3-E5D9-4F79-B290-EEABDB980ED4}" type="sibTrans" cxnId="{E7A32D2C-1C6C-423C-B050-53163A58743C}">
      <dgm:prSet/>
      <dgm:spPr/>
      <dgm:t>
        <a:bodyPr/>
        <a:lstStyle/>
        <a:p>
          <a:pPr algn="l"/>
          <a:endParaRPr lang="zh-CN" altLang="en-US" sz="2800" b="1">
            <a:effectLst/>
            <a:latin typeface="微软雅黑" panose="020B0503020204020204" pitchFamily="34" charset="-122"/>
            <a:ea typeface="微软雅黑" panose="020B0503020204020204" pitchFamily="34" charset="-122"/>
          </a:endParaRPr>
        </a:p>
      </dgm:t>
    </dgm:pt>
    <dgm:pt modelId="{02FE10B9-55F0-4044-8AF5-C95A7F344352}">
      <dgm:prSet custT="1"/>
      <dgm:spPr/>
      <dgm:t>
        <a:bodyPr/>
        <a:lstStyle/>
        <a:p>
          <a:pPr algn="l" rtl="0"/>
          <a:r>
            <a:rPr lang="en-US" sz="2800" b="1" i="0" dirty="0" smtClean="0">
              <a:effectLst/>
              <a:latin typeface="微软雅黑" panose="020B0503020204020204" pitchFamily="34" charset="-122"/>
              <a:ea typeface="微软雅黑" panose="020B0503020204020204" pitchFamily="34" charset="-122"/>
            </a:rPr>
            <a:t>7.2.3	</a:t>
          </a:r>
          <a:endParaRPr lang="zh-CN" sz="2800" b="1" dirty="0">
            <a:effectLst/>
            <a:latin typeface="微软雅黑" panose="020B0503020204020204" pitchFamily="34" charset="-122"/>
            <a:ea typeface="微软雅黑" panose="020B0503020204020204" pitchFamily="34" charset="-122"/>
          </a:endParaRPr>
        </a:p>
      </dgm:t>
    </dgm:pt>
    <dgm:pt modelId="{467F794A-0EB8-4938-BB57-7C5DA7ACF524}" type="parTrans" cxnId="{75023D04-A1E9-48B8-A4BB-3CCF31E80F04}">
      <dgm:prSet/>
      <dgm:spPr/>
      <dgm:t>
        <a:bodyPr/>
        <a:lstStyle/>
        <a:p>
          <a:pPr algn="l"/>
          <a:endParaRPr lang="zh-CN" altLang="en-US" sz="2800" b="1">
            <a:effectLst/>
            <a:latin typeface="微软雅黑" panose="020B0503020204020204" pitchFamily="34" charset="-122"/>
            <a:ea typeface="微软雅黑" panose="020B0503020204020204" pitchFamily="34" charset="-122"/>
          </a:endParaRPr>
        </a:p>
      </dgm:t>
    </dgm:pt>
    <dgm:pt modelId="{28391C5A-5CB7-44F6-B67E-A82B4CD3F630}" type="sibTrans" cxnId="{75023D04-A1E9-48B8-A4BB-3CCF31E80F04}">
      <dgm:prSet/>
      <dgm:spPr/>
      <dgm:t>
        <a:bodyPr/>
        <a:lstStyle/>
        <a:p>
          <a:pPr algn="l"/>
          <a:endParaRPr lang="zh-CN" altLang="en-US" sz="2800" b="1">
            <a:effectLst/>
            <a:latin typeface="微软雅黑" panose="020B0503020204020204" pitchFamily="34" charset="-122"/>
            <a:ea typeface="微软雅黑" panose="020B0503020204020204" pitchFamily="34" charset="-122"/>
          </a:endParaRPr>
        </a:p>
      </dgm:t>
    </dgm:pt>
    <dgm:pt modelId="{9B779E8D-260F-48F6-A9DD-3F22D473E345}">
      <dgm:prSet custT="1"/>
      <dgm:spPr/>
      <dgm:t>
        <a:bodyPr/>
        <a:lstStyle/>
        <a:p>
          <a:pPr algn="l" rtl="0"/>
          <a:r>
            <a:rPr lang="en-US" sz="2800" b="1" i="0" dirty="0" smtClean="0">
              <a:effectLst/>
              <a:latin typeface="微软雅黑" panose="020B0503020204020204" pitchFamily="34" charset="-122"/>
              <a:ea typeface="微软雅黑" panose="020B0503020204020204" pitchFamily="34" charset="-122"/>
            </a:rPr>
            <a:t>7.2.5	</a:t>
          </a:r>
          <a:endParaRPr lang="zh-CN" sz="2800" b="1" dirty="0">
            <a:effectLst/>
            <a:latin typeface="微软雅黑" panose="020B0503020204020204" pitchFamily="34" charset="-122"/>
            <a:ea typeface="微软雅黑" panose="020B0503020204020204" pitchFamily="34" charset="-122"/>
          </a:endParaRPr>
        </a:p>
      </dgm:t>
    </dgm:pt>
    <dgm:pt modelId="{312405D3-AEE7-4ADA-86FF-0A3B0E7E313B}" type="parTrans" cxnId="{5F43B556-04F1-4CDB-8546-7C2FFB1C0722}">
      <dgm:prSet/>
      <dgm:spPr/>
      <dgm:t>
        <a:bodyPr/>
        <a:lstStyle/>
        <a:p>
          <a:pPr algn="l"/>
          <a:endParaRPr lang="zh-CN" altLang="en-US" sz="2800" b="1">
            <a:effectLst/>
            <a:latin typeface="微软雅黑" panose="020B0503020204020204" pitchFamily="34" charset="-122"/>
            <a:ea typeface="微软雅黑" panose="020B0503020204020204" pitchFamily="34" charset="-122"/>
          </a:endParaRPr>
        </a:p>
      </dgm:t>
    </dgm:pt>
    <dgm:pt modelId="{85BCC8F1-9649-4F51-BE1C-D1F50CF8F3CB}" type="sibTrans" cxnId="{5F43B556-04F1-4CDB-8546-7C2FFB1C0722}">
      <dgm:prSet/>
      <dgm:spPr/>
      <dgm:t>
        <a:bodyPr/>
        <a:lstStyle/>
        <a:p>
          <a:pPr algn="l"/>
          <a:endParaRPr lang="zh-CN" altLang="en-US" sz="2800" b="1">
            <a:effectLst/>
            <a:latin typeface="微软雅黑" panose="020B0503020204020204" pitchFamily="34" charset="-122"/>
            <a:ea typeface="微软雅黑" panose="020B0503020204020204" pitchFamily="34" charset="-122"/>
          </a:endParaRPr>
        </a:p>
      </dgm:t>
    </dgm:pt>
    <dgm:pt modelId="{E26876B4-3342-4F39-B1E5-10BCFD9D1653}">
      <dgm:prSet custT="1"/>
      <dgm:spPr/>
      <dgm:t>
        <a:bodyPr/>
        <a:lstStyle/>
        <a:p>
          <a:pPr algn="l" rtl="0"/>
          <a:r>
            <a:rPr lang="zh-CN" altLang="en-US" sz="2800" b="1" i="0" smtClean="0">
              <a:effectLst/>
              <a:latin typeface="微软雅黑" panose="020B0503020204020204" pitchFamily="34" charset="-122"/>
              <a:ea typeface="微软雅黑" panose="020B0503020204020204" pitchFamily="34" charset="-122"/>
            </a:rPr>
            <a:t>类的定义</a:t>
          </a:r>
          <a:endParaRPr lang="zh-CN" altLang="en-US" sz="2800" b="1">
            <a:effectLst/>
            <a:latin typeface="微软雅黑" panose="020B0503020204020204" pitchFamily="34" charset="-122"/>
            <a:ea typeface="微软雅黑" panose="020B0503020204020204" pitchFamily="34" charset="-122"/>
          </a:endParaRPr>
        </a:p>
      </dgm:t>
    </dgm:pt>
    <dgm:pt modelId="{26267910-077C-47E8-B5D2-5915A700CBD4}" type="parTrans" cxnId="{99EB4BD5-488B-4F1B-A234-E971F0DF999F}">
      <dgm:prSet/>
      <dgm:spPr/>
      <dgm:t>
        <a:bodyPr/>
        <a:lstStyle/>
        <a:p>
          <a:pPr algn="l"/>
          <a:endParaRPr lang="zh-CN" altLang="en-US" sz="2800" b="1">
            <a:effectLst/>
            <a:latin typeface="微软雅黑" panose="020B0503020204020204" pitchFamily="34" charset="-122"/>
            <a:ea typeface="微软雅黑" panose="020B0503020204020204" pitchFamily="34" charset="-122"/>
          </a:endParaRPr>
        </a:p>
      </dgm:t>
    </dgm:pt>
    <dgm:pt modelId="{119012E5-0AF1-4A31-B6FC-99CDD1BA2621}" type="sibTrans" cxnId="{99EB4BD5-488B-4F1B-A234-E971F0DF999F}">
      <dgm:prSet/>
      <dgm:spPr/>
      <dgm:t>
        <a:bodyPr/>
        <a:lstStyle/>
        <a:p>
          <a:pPr algn="l"/>
          <a:endParaRPr lang="zh-CN" altLang="en-US" sz="2800" b="1">
            <a:effectLst/>
            <a:latin typeface="微软雅黑" panose="020B0503020204020204" pitchFamily="34" charset="-122"/>
            <a:ea typeface="微软雅黑" panose="020B0503020204020204" pitchFamily="34" charset="-122"/>
          </a:endParaRPr>
        </a:p>
      </dgm:t>
    </dgm:pt>
    <dgm:pt modelId="{1B6D4A22-AC58-4AEC-B511-1AE9487BC774}">
      <dgm:prSet custT="1"/>
      <dgm:spPr/>
      <dgm:t>
        <a:bodyPr/>
        <a:lstStyle/>
        <a:p>
          <a:pPr algn="l" rtl="0"/>
          <a:r>
            <a:rPr lang="zh-CN" altLang="en-US" sz="2800" b="1" i="0" smtClean="0">
              <a:effectLst/>
              <a:latin typeface="微软雅黑" panose="020B0503020204020204" pitchFamily="34" charset="-122"/>
              <a:ea typeface="微软雅黑" panose="020B0503020204020204" pitchFamily="34" charset="-122"/>
            </a:rPr>
            <a:t>对象</a:t>
          </a:r>
          <a:r>
            <a:rPr lang="zh-CN" altLang="en-US" sz="2800" b="1" i="0" dirty="0" smtClean="0">
              <a:effectLst/>
              <a:latin typeface="微软雅黑" panose="020B0503020204020204" pitchFamily="34" charset="-122"/>
              <a:ea typeface="微软雅黑" panose="020B0503020204020204" pitchFamily="34" charset="-122"/>
            </a:rPr>
            <a:t>的创建与使用</a:t>
          </a:r>
          <a:endParaRPr lang="zh-CN" altLang="en-US" sz="2800" b="1" dirty="0">
            <a:effectLst/>
            <a:latin typeface="微软雅黑" panose="020B0503020204020204" pitchFamily="34" charset="-122"/>
            <a:ea typeface="微软雅黑" panose="020B0503020204020204" pitchFamily="34" charset="-122"/>
          </a:endParaRPr>
        </a:p>
      </dgm:t>
    </dgm:pt>
    <dgm:pt modelId="{69ACB118-427E-4887-8EEC-A595D99E613F}" type="parTrans" cxnId="{9282D335-91F8-4C48-85BE-D0646102C1A7}">
      <dgm:prSet/>
      <dgm:spPr/>
      <dgm:t>
        <a:bodyPr/>
        <a:lstStyle/>
        <a:p>
          <a:pPr algn="l"/>
          <a:endParaRPr lang="zh-CN" altLang="en-US" sz="2800" b="1">
            <a:effectLst/>
            <a:latin typeface="微软雅黑" panose="020B0503020204020204" pitchFamily="34" charset="-122"/>
            <a:ea typeface="微软雅黑" panose="020B0503020204020204" pitchFamily="34" charset="-122"/>
          </a:endParaRPr>
        </a:p>
      </dgm:t>
    </dgm:pt>
    <dgm:pt modelId="{2246DA7A-945F-41AD-BE63-4F355334E02C}" type="sibTrans" cxnId="{9282D335-91F8-4C48-85BE-D0646102C1A7}">
      <dgm:prSet/>
      <dgm:spPr/>
      <dgm:t>
        <a:bodyPr/>
        <a:lstStyle/>
        <a:p>
          <a:pPr algn="l"/>
          <a:endParaRPr lang="zh-CN" altLang="en-US" sz="2800" b="1">
            <a:effectLst/>
            <a:latin typeface="微软雅黑" panose="020B0503020204020204" pitchFamily="34" charset="-122"/>
            <a:ea typeface="微软雅黑" panose="020B0503020204020204" pitchFamily="34" charset="-122"/>
          </a:endParaRPr>
        </a:p>
      </dgm:t>
    </dgm:pt>
    <dgm:pt modelId="{EAC7D715-B314-420B-A1AD-BEC6232EB18E}">
      <dgm:prSet custT="1"/>
      <dgm:spPr/>
      <dgm:t>
        <a:bodyPr/>
        <a:lstStyle/>
        <a:p>
          <a:pPr algn="l" rtl="0"/>
          <a:r>
            <a:rPr lang="zh-CN" altLang="en-US" sz="2800" b="1" i="0" smtClean="0">
              <a:effectLst/>
              <a:latin typeface="微软雅黑" panose="020B0503020204020204" pitchFamily="34" charset="-122"/>
              <a:ea typeface="微软雅黑" panose="020B0503020204020204" pitchFamily="34" charset="-122"/>
            </a:rPr>
            <a:t>构造</a:t>
          </a:r>
          <a:r>
            <a:rPr lang="zh-CN" altLang="en-US" sz="2800" b="1" i="0" dirty="0" smtClean="0">
              <a:effectLst/>
              <a:latin typeface="微软雅黑" panose="020B0503020204020204" pitchFamily="34" charset="-122"/>
              <a:ea typeface="微软雅黑" panose="020B0503020204020204" pitchFamily="34" charset="-122"/>
            </a:rPr>
            <a:t>函数与析构函数</a:t>
          </a:r>
          <a:endParaRPr lang="zh-CN" altLang="en-US" sz="2800" b="1" dirty="0">
            <a:effectLst/>
            <a:latin typeface="微软雅黑" panose="020B0503020204020204" pitchFamily="34" charset="-122"/>
            <a:ea typeface="微软雅黑" panose="020B0503020204020204" pitchFamily="34" charset="-122"/>
          </a:endParaRPr>
        </a:p>
      </dgm:t>
    </dgm:pt>
    <dgm:pt modelId="{FFFB9C19-EDEC-4C61-AF60-DE98504C4E64}" type="parTrans" cxnId="{80AE1CEC-FB80-412B-AF83-B922331CF675}">
      <dgm:prSet/>
      <dgm:spPr/>
      <dgm:t>
        <a:bodyPr/>
        <a:lstStyle/>
        <a:p>
          <a:pPr algn="l"/>
          <a:endParaRPr lang="zh-CN" altLang="en-US" sz="2800" b="1">
            <a:effectLst/>
            <a:latin typeface="微软雅黑" panose="020B0503020204020204" pitchFamily="34" charset="-122"/>
            <a:ea typeface="微软雅黑" panose="020B0503020204020204" pitchFamily="34" charset="-122"/>
          </a:endParaRPr>
        </a:p>
      </dgm:t>
    </dgm:pt>
    <dgm:pt modelId="{270CD38D-C48E-486C-96AA-16F90D53C975}" type="sibTrans" cxnId="{80AE1CEC-FB80-412B-AF83-B922331CF675}">
      <dgm:prSet/>
      <dgm:spPr/>
      <dgm:t>
        <a:bodyPr/>
        <a:lstStyle/>
        <a:p>
          <a:pPr algn="l"/>
          <a:endParaRPr lang="zh-CN" altLang="en-US" sz="2800" b="1">
            <a:effectLst/>
            <a:latin typeface="微软雅黑" panose="020B0503020204020204" pitchFamily="34" charset="-122"/>
            <a:ea typeface="微软雅黑" panose="020B0503020204020204" pitchFamily="34" charset="-122"/>
          </a:endParaRPr>
        </a:p>
      </dgm:t>
    </dgm:pt>
    <dgm:pt modelId="{B6C6BF79-D72E-4B4A-B337-174F1674CFC1}">
      <dgm:prSet custT="1"/>
      <dgm:spPr/>
      <dgm:t>
        <a:bodyPr/>
        <a:lstStyle/>
        <a:p>
          <a:pPr algn="l" rtl="0"/>
          <a:r>
            <a:rPr lang="zh-CN" sz="2800" b="1" i="0" dirty="0" smtClean="0">
              <a:effectLst/>
              <a:latin typeface="微软雅黑" panose="020B0503020204020204" pitchFamily="34" charset="-122"/>
              <a:ea typeface="微软雅黑" panose="020B0503020204020204" pitchFamily="34" charset="-122"/>
            </a:rPr>
            <a:t>类</a:t>
          </a:r>
          <a:r>
            <a:rPr lang="zh-CN" sz="2800" b="1" i="0" smtClean="0">
              <a:effectLst/>
              <a:latin typeface="微软雅黑" panose="020B0503020204020204" pitchFamily="34" charset="-122"/>
              <a:ea typeface="微软雅黑" panose="020B0503020204020204" pitchFamily="34" charset="-122"/>
            </a:rPr>
            <a:t>的组合</a:t>
          </a:r>
          <a:endParaRPr lang="zh-CN" sz="2800" b="1" dirty="0">
            <a:effectLst/>
            <a:latin typeface="微软雅黑" panose="020B0503020204020204" pitchFamily="34" charset="-122"/>
            <a:ea typeface="微软雅黑" panose="020B0503020204020204" pitchFamily="34" charset="-122"/>
          </a:endParaRPr>
        </a:p>
      </dgm:t>
    </dgm:pt>
    <dgm:pt modelId="{2B67342E-5E49-4054-8905-7D486EDE1979}" type="parTrans" cxnId="{C89B763E-89E3-4C2F-A3B7-3B24F12A3547}">
      <dgm:prSet/>
      <dgm:spPr/>
      <dgm:t>
        <a:bodyPr/>
        <a:lstStyle/>
        <a:p>
          <a:pPr algn="l"/>
          <a:endParaRPr lang="zh-CN" altLang="en-US" sz="2800" b="1">
            <a:effectLst/>
            <a:latin typeface="微软雅黑" panose="020B0503020204020204" pitchFamily="34" charset="-122"/>
            <a:ea typeface="微软雅黑" panose="020B0503020204020204" pitchFamily="34" charset="-122"/>
          </a:endParaRPr>
        </a:p>
      </dgm:t>
    </dgm:pt>
    <dgm:pt modelId="{EE8E19A4-BE38-4050-9A5F-331436EFECE6}" type="sibTrans" cxnId="{C89B763E-89E3-4C2F-A3B7-3B24F12A3547}">
      <dgm:prSet/>
      <dgm:spPr/>
      <dgm:t>
        <a:bodyPr/>
        <a:lstStyle/>
        <a:p>
          <a:pPr algn="l"/>
          <a:endParaRPr lang="zh-CN" altLang="en-US" sz="2800" b="1">
            <a:effectLst/>
            <a:latin typeface="微软雅黑" panose="020B0503020204020204" pitchFamily="34" charset="-122"/>
            <a:ea typeface="微软雅黑" panose="020B0503020204020204" pitchFamily="34" charset="-122"/>
          </a:endParaRPr>
        </a:p>
      </dgm:t>
    </dgm:pt>
    <dgm:pt modelId="{8C7F6589-6B3F-4AF1-8AA3-F067E948BB93}" type="pres">
      <dgm:prSet presAssocID="{D28FEFC9-4841-4DD1-847D-D510ABEFB028}" presName="Name0" presStyleCnt="0">
        <dgm:presLayoutVars>
          <dgm:dir/>
          <dgm:animLvl val="lvl"/>
          <dgm:resizeHandles val="exact"/>
        </dgm:presLayoutVars>
      </dgm:prSet>
      <dgm:spPr/>
      <dgm:t>
        <a:bodyPr/>
        <a:lstStyle/>
        <a:p>
          <a:endParaRPr lang="zh-CN" altLang="en-US"/>
        </a:p>
      </dgm:t>
    </dgm:pt>
    <dgm:pt modelId="{45463C37-3F73-4900-A2F2-D0A9ABEA456E}" type="pres">
      <dgm:prSet presAssocID="{B7066360-E019-4512-9C3C-49605CC12F39}" presName="composite" presStyleCnt="0"/>
      <dgm:spPr/>
    </dgm:pt>
    <dgm:pt modelId="{43FC8D6B-36BE-4918-BCAF-061E1A35A25D}" type="pres">
      <dgm:prSet presAssocID="{B7066360-E019-4512-9C3C-49605CC12F39}" presName="parTx" presStyleLbl="alignNode1" presStyleIdx="0" presStyleCnt="4">
        <dgm:presLayoutVars>
          <dgm:chMax val="0"/>
          <dgm:chPref val="0"/>
          <dgm:bulletEnabled val="1"/>
        </dgm:presLayoutVars>
      </dgm:prSet>
      <dgm:spPr/>
      <dgm:t>
        <a:bodyPr/>
        <a:lstStyle/>
        <a:p>
          <a:endParaRPr lang="zh-CN" altLang="en-US"/>
        </a:p>
      </dgm:t>
    </dgm:pt>
    <dgm:pt modelId="{0B7125FC-550F-454D-9E3D-1EF9A90AEF05}" type="pres">
      <dgm:prSet presAssocID="{B7066360-E019-4512-9C3C-49605CC12F39}" presName="desTx" presStyleLbl="alignAccFollowNode1" presStyleIdx="0" presStyleCnt="4">
        <dgm:presLayoutVars>
          <dgm:bulletEnabled val="1"/>
        </dgm:presLayoutVars>
      </dgm:prSet>
      <dgm:spPr/>
      <dgm:t>
        <a:bodyPr/>
        <a:lstStyle/>
        <a:p>
          <a:endParaRPr lang="zh-CN" altLang="en-US"/>
        </a:p>
      </dgm:t>
    </dgm:pt>
    <dgm:pt modelId="{CDC48D27-5972-430D-997D-DC3265D0652E}" type="pres">
      <dgm:prSet presAssocID="{A92BA826-D9DC-405F-8C39-9263AE8AE780}" presName="space" presStyleCnt="0"/>
      <dgm:spPr/>
    </dgm:pt>
    <dgm:pt modelId="{03E95406-6BB5-491F-85C9-142E61996B5A}" type="pres">
      <dgm:prSet presAssocID="{5E40FBEC-52C3-4F1F-BFDB-56C25BB57DBC}" presName="composite" presStyleCnt="0"/>
      <dgm:spPr/>
    </dgm:pt>
    <dgm:pt modelId="{CFA9DB42-B267-4101-94C7-268A3D2E28FD}" type="pres">
      <dgm:prSet presAssocID="{5E40FBEC-52C3-4F1F-BFDB-56C25BB57DBC}" presName="parTx" presStyleLbl="alignNode1" presStyleIdx="1" presStyleCnt="4">
        <dgm:presLayoutVars>
          <dgm:chMax val="0"/>
          <dgm:chPref val="0"/>
          <dgm:bulletEnabled val="1"/>
        </dgm:presLayoutVars>
      </dgm:prSet>
      <dgm:spPr/>
      <dgm:t>
        <a:bodyPr/>
        <a:lstStyle/>
        <a:p>
          <a:endParaRPr lang="zh-CN" altLang="en-US"/>
        </a:p>
      </dgm:t>
    </dgm:pt>
    <dgm:pt modelId="{BC39599E-BE67-490B-966F-0A4F9EADEFDF}" type="pres">
      <dgm:prSet presAssocID="{5E40FBEC-52C3-4F1F-BFDB-56C25BB57DBC}" presName="desTx" presStyleLbl="alignAccFollowNode1" presStyleIdx="1" presStyleCnt="4">
        <dgm:presLayoutVars>
          <dgm:bulletEnabled val="1"/>
        </dgm:presLayoutVars>
      </dgm:prSet>
      <dgm:spPr/>
      <dgm:t>
        <a:bodyPr/>
        <a:lstStyle/>
        <a:p>
          <a:endParaRPr lang="zh-CN" altLang="en-US"/>
        </a:p>
      </dgm:t>
    </dgm:pt>
    <dgm:pt modelId="{5B8E934D-5D6A-45A3-B85B-8C40A2ECDFAE}" type="pres">
      <dgm:prSet presAssocID="{860439B3-E5D9-4F79-B290-EEABDB980ED4}" presName="space" presStyleCnt="0"/>
      <dgm:spPr/>
    </dgm:pt>
    <dgm:pt modelId="{64E430AE-D883-48EA-A7FA-F9E1F648FFED}" type="pres">
      <dgm:prSet presAssocID="{02FE10B9-55F0-4044-8AF5-C95A7F344352}" presName="composite" presStyleCnt="0"/>
      <dgm:spPr/>
    </dgm:pt>
    <dgm:pt modelId="{5C47779E-FFFC-4018-9572-EF4126DDAA72}" type="pres">
      <dgm:prSet presAssocID="{02FE10B9-55F0-4044-8AF5-C95A7F344352}" presName="parTx" presStyleLbl="alignNode1" presStyleIdx="2" presStyleCnt="4">
        <dgm:presLayoutVars>
          <dgm:chMax val="0"/>
          <dgm:chPref val="0"/>
          <dgm:bulletEnabled val="1"/>
        </dgm:presLayoutVars>
      </dgm:prSet>
      <dgm:spPr/>
      <dgm:t>
        <a:bodyPr/>
        <a:lstStyle/>
        <a:p>
          <a:endParaRPr lang="zh-CN" altLang="en-US"/>
        </a:p>
      </dgm:t>
    </dgm:pt>
    <dgm:pt modelId="{266A3CDB-DED9-4AA5-837B-3AE5EBCBBAFD}" type="pres">
      <dgm:prSet presAssocID="{02FE10B9-55F0-4044-8AF5-C95A7F344352}" presName="desTx" presStyleLbl="alignAccFollowNode1" presStyleIdx="2" presStyleCnt="4">
        <dgm:presLayoutVars>
          <dgm:bulletEnabled val="1"/>
        </dgm:presLayoutVars>
      </dgm:prSet>
      <dgm:spPr/>
      <dgm:t>
        <a:bodyPr/>
        <a:lstStyle/>
        <a:p>
          <a:endParaRPr lang="zh-CN" altLang="en-US"/>
        </a:p>
      </dgm:t>
    </dgm:pt>
    <dgm:pt modelId="{88E5A72A-C7A1-42C4-AF83-3296E89E1A96}" type="pres">
      <dgm:prSet presAssocID="{28391C5A-5CB7-44F6-B67E-A82B4CD3F630}" presName="space" presStyleCnt="0"/>
      <dgm:spPr/>
    </dgm:pt>
    <dgm:pt modelId="{41ECE349-6F41-48DE-99B5-6F6CA6A77BBF}" type="pres">
      <dgm:prSet presAssocID="{9B779E8D-260F-48F6-A9DD-3F22D473E345}" presName="composite" presStyleCnt="0"/>
      <dgm:spPr/>
    </dgm:pt>
    <dgm:pt modelId="{AB6E9384-151E-44B6-838F-173043DB8378}" type="pres">
      <dgm:prSet presAssocID="{9B779E8D-260F-48F6-A9DD-3F22D473E345}" presName="parTx" presStyleLbl="alignNode1" presStyleIdx="3" presStyleCnt="4">
        <dgm:presLayoutVars>
          <dgm:chMax val="0"/>
          <dgm:chPref val="0"/>
          <dgm:bulletEnabled val="1"/>
        </dgm:presLayoutVars>
      </dgm:prSet>
      <dgm:spPr/>
      <dgm:t>
        <a:bodyPr/>
        <a:lstStyle/>
        <a:p>
          <a:endParaRPr lang="zh-CN" altLang="en-US"/>
        </a:p>
      </dgm:t>
    </dgm:pt>
    <dgm:pt modelId="{7098780E-BEA4-4C76-9DC0-48598594BEC8}" type="pres">
      <dgm:prSet presAssocID="{9B779E8D-260F-48F6-A9DD-3F22D473E345}" presName="desTx" presStyleLbl="alignAccFollowNode1" presStyleIdx="3" presStyleCnt="4">
        <dgm:presLayoutVars>
          <dgm:bulletEnabled val="1"/>
        </dgm:presLayoutVars>
      </dgm:prSet>
      <dgm:spPr/>
      <dgm:t>
        <a:bodyPr/>
        <a:lstStyle/>
        <a:p>
          <a:endParaRPr lang="zh-CN" altLang="en-US"/>
        </a:p>
      </dgm:t>
    </dgm:pt>
  </dgm:ptLst>
  <dgm:cxnLst>
    <dgm:cxn modelId="{77F72E0D-2BBB-444F-92A4-F4EAB979A9AB}" type="presOf" srcId="{E26876B4-3342-4F39-B1E5-10BCFD9D1653}" destId="{0B7125FC-550F-454D-9E3D-1EF9A90AEF05}" srcOrd="0" destOrd="0" presId="urn:microsoft.com/office/officeart/2005/8/layout/hList1"/>
    <dgm:cxn modelId="{A397B4F3-0E9B-491F-8896-7B0CDF3FB689}" type="presOf" srcId="{B6C6BF79-D72E-4B4A-B337-174F1674CFC1}" destId="{7098780E-BEA4-4C76-9DC0-48598594BEC8}" srcOrd="0" destOrd="0" presId="urn:microsoft.com/office/officeart/2005/8/layout/hList1"/>
    <dgm:cxn modelId="{E7A32D2C-1C6C-423C-B050-53163A58743C}" srcId="{D28FEFC9-4841-4DD1-847D-D510ABEFB028}" destId="{5E40FBEC-52C3-4F1F-BFDB-56C25BB57DBC}" srcOrd="1" destOrd="0" parTransId="{047F684E-C3D1-415F-BBB7-5B89EA9A7BFB}" sibTransId="{860439B3-E5D9-4F79-B290-EEABDB980ED4}"/>
    <dgm:cxn modelId="{5F43B556-04F1-4CDB-8546-7C2FFB1C0722}" srcId="{D28FEFC9-4841-4DD1-847D-D510ABEFB028}" destId="{9B779E8D-260F-48F6-A9DD-3F22D473E345}" srcOrd="3" destOrd="0" parTransId="{312405D3-AEE7-4ADA-86FF-0A3B0E7E313B}" sibTransId="{85BCC8F1-9649-4F51-BE1C-D1F50CF8F3CB}"/>
    <dgm:cxn modelId="{C89B763E-89E3-4C2F-A3B7-3B24F12A3547}" srcId="{9B779E8D-260F-48F6-A9DD-3F22D473E345}" destId="{B6C6BF79-D72E-4B4A-B337-174F1674CFC1}" srcOrd="0" destOrd="0" parTransId="{2B67342E-5E49-4054-8905-7D486EDE1979}" sibTransId="{EE8E19A4-BE38-4050-9A5F-331436EFECE6}"/>
    <dgm:cxn modelId="{281644FB-667C-4E6B-A0B8-9E7E5DB849D9}" type="presOf" srcId="{EAC7D715-B314-420B-A1AD-BEC6232EB18E}" destId="{266A3CDB-DED9-4AA5-837B-3AE5EBCBBAFD}" srcOrd="0" destOrd="0" presId="urn:microsoft.com/office/officeart/2005/8/layout/hList1"/>
    <dgm:cxn modelId="{9282D335-91F8-4C48-85BE-D0646102C1A7}" srcId="{5E40FBEC-52C3-4F1F-BFDB-56C25BB57DBC}" destId="{1B6D4A22-AC58-4AEC-B511-1AE9487BC774}" srcOrd="0" destOrd="0" parTransId="{69ACB118-427E-4887-8EEC-A595D99E613F}" sibTransId="{2246DA7A-945F-41AD-BE63-4F355334E02C}"/>
    <dgm:cxn modelId="{A7755CA5-9F65-43A0-8466-84FB00CAD78D}" srcId="{D28FEFC9-4841-4DD1-847D-D510ABEFB028}" destId="{B7066360-E019-4512-9C3C-49605CC12F39}" srcOrd="0" destOrd="0" parTransId="{37CC17B5-168A-4E62-B286-AE5719D1D93A}" sibTransId="{A92BA826-D9DC-405F-8C39-9263AE8AE780}"/>
    <dgm:cxn modelId="{E0B291E2-1910-4A60-9DD5-4F963CF636D2}" type="presOf" srcId="{5E40FBEC-52C3-4F1F-BFDB-56C25BB57DBC}" destId="{CFA9DB42-B267-4101-94C7-268A3D2E28FD}" srcOrd="0" destOrd="0" presId="urn:microsoft.com/office/officeart/2005/8/layout/hList1"/>
    <dgm:cxn modelId="{E3796A91-698F-4B3C-8242-9F4FD06CC268}" type="presOf" srcId="{02FE10B9-55F0-4044-8AF5-C95A7F344352}" destId="{5C47779E-FFFC-4018-9572-EF4126DDAA72}" srcOrd="0" destOrd="0" presId="urn:microsoft.com/office/officeart/2005/8/layout/hList1"/>
    <dgm:cxn modelId="{80AE1CEC-FB80-412B-AF83-B922331CF675}" srcId="{02FE10B9-55F0-4044-8AF5-C95A7F344352}" destId="{EAC7D715-B314-420B-A1AD-BEC6232EB18E}" srcOrd="0" destOrd="0" parTransId="{FFFB9C19-EDEC-4C61-AF60-DE98504C4E64}" sibTransId="{270CD38D-C48E-486C-96AA-16F90D53C975}"/>
    <dgm:cxn modelId="{1B60D112-3873-4EE5-9819-621EA81B3906}" type="presOf" srcId="{1B6D4A22-AC58-4AEC-B511-1AE9487BC774}" destId="{BC39599E-BE67-490B-966F-0A4F9EADEFDF}" srcOrd="0" destOrd="0" presId="urn:microsoft.com/office/officeart/2005/8/layout/hList1"/>
    <dgm:cxn modelId="{E18F2F67-46C9-4000-A61D-CB6B12937AE0}" type="presOf" srcId="{9B779E8D-260F-48F6-A9DD-3F22D473E345}" destId="{AB6E9384-151E-44B6-838F-173043DB8378}" srcOrd="0" destOrd="0" presId="urn:microsoft.com/office/officeart/2005/8/layout/hList1"/>
    <dgm:cxn modelId="{75023D04-A1E9-48B8-A4BB-3CCF31E80F04}" srcId="{D28FEFC9-4841-4DD1-847D-D510ABEFB028}" destId="{02FE10B9-55F0-4044-8AF5-C95A7F344352}" srcOrd="2" destOrd="0" parTransId="{467F794A-0EB8-4938-BB57-7C5DA7ACF524}" sibTransId="{28391C5A-5CB7-44F6-B67E-A82B4CD3F630}"/>
    <dgm:cxn modelId="{2F094173-51BB-4254-807D-52B26C2519C4}" type="presOf" srcId="{B7066360-E019-4512-9C3C-49605CC12F39}" destId="{43FC8D6B-36BE-4918-BCAF-061E1A35A25D}" srcOrd="0" destOrd="0" presId="urn:microsoft.com/office/officeart/2005/8/layout/hList1"/>
    <dgm:cxn modelId="{99EB4BD5-488B-4F1B-A234-E971F0DF999F}" srcId="{B7066360-E019-4512-9C3C-49605CC12F39}" destId="{E26876B4-3342-4F39-B1E5-10BCFD9D1653}" srcOrd="0" destOrd="0" parTransId="{26267910-077C-47E8-B5D2-5915A700CBD4}" sibTransId="{119012E5-0AF1-4A31-B6FC-99CDD1BA2621}"/>
    <dgm:cxn modelId="{87153E00-AA08-4C1F-B1BB-EEBE31423D04}" type="presOf" srcId="{D28FEFC9-4841-4DD1-847D-D510ABEFB028}" destId="{8C7F6589-6B3F-4AF1-8AA3-F067E948BB93}" srcOrd="0" destOrd="0" presId="urn:microsoft.com/office/officeart/2005/8/layout/hList1"/>
    <dgm:cxn modelId="{C4C972A5-8169-41C8-A883-E53F13BF971A}" type="presParOf" srcId="{8C7F6589-6B3F-4AF1-8AA3-F067E948BB93}" destId="{45463C37-3F73-4900-A2F2-D0A9ABEA456E}" srcOrd="0" destOrd="0" presId="urn:microsoft.com/office/officeart/2005/8/layout/hList1"/>
    <dgm:cxn modelId="{A9F1FF7F-B32E-4528-A8E5-07661369E8D4}" type="presParOf" srcId="{45463C37-3F73-4900-A2F2-D0A9ABEA456E}" destId="{43FC8D6B-36BE-4918-BCAF-061E1A35A25D}" srcOrd="0" destOrd="0" presId="urn:microsoft.com/office/officeart/2005/8/layout/hList1"/>
    <dgm:cxn modelId="{25206B73-5DEF-4F15-8D5F-49FDCB951735}" type="presParOf" srcId="{45463C37-3F73-4900-A2F2-D0A9ABEA456E}" destId="{0B7125FC-550F-454D-9E3D-1EF9A90AEF05}" srcOrd="1" destOrd="0" presId="urn:microsoft.com/office/officeart/2005/8/layout/hList1"/>
    <dgm:cxn modelId="{C0EB9AFB-51E7-4295-BA46-82945A7953C9}" type="presParOf" srcId="{8C7F6589-6B3F-4AF1-8AA3-F067E948BB93}" destId="{CDC48D27-5972-430D-997D-DC3265D0652E}" srcOrd="1" destOrd="0" presId="urn:microsoft.com/office/officeart/2005/8/layout/hList1"/>
    <dgm:cxn modelId="{7FD3846B-21AF-4519-B1E6-989A4EB994A0}" type="presParOf" srcId="{8C7F6589-6B3F-4AF1-8AA3-F067E948BB93}" destId="{03E95406-6BB5-491F-85C9-142E61996B5A}" srcOrd="2" destOrd="0" presId="urn:microsoft.com/office/officeart/2005/8/layout/hList1"/>
    <dgm:cxn modelId="{0E763B4B-A886-49C7-A147-B6CEF6EF96BF}" type="presParOf" srcId="{03E95406-6BB5-491F-85C9-142E61996B5A}" destId="{CFA9DB42-B267-4101-94C7-268A3D2E28FD}" srcOrd="0" destOrd="0" presId="urn:microsoft.com/office/officeart/2005/8/layout/hList1"/>
    <dgm:cxn modelId="{523642AC-1F8D-42B8-96CC-702E40EA4F14}" type="presParOf" srcId="{03E95406-6BB5-491F-85C9-142E61996B5A}" destId="{BC39599E-BE67-490B-966F-0A4F9EADEFDF}" srcOrd="1" destOrd="0" presId="urn:microsoft.com/office/officeart/2005/8/layout/hList1"/>
    <dgm:cxn modelId="{A6B798EC-D2A1-4E8A-9AA9-9C0831C97D48}" type="presParOf" srcId="{8C7F6589-6B3F-4AF1-8AA3-F067E948BB93}" destId="{5B8E934D-5D6A-45A3-B85B-8C40A2ECDFAE}" srcOrd="3" destOrd="0" presId="urn:microsoft.com/office/officeart/2005/8/layout/hList1"/>
    <dgm:cxn modelId="{08C1B556-EC9C-46C8-8C5D-5E3ABA853767}" type="presParOf" srcId="{8C7F6589-6B3F-4AF1-8AA3-F067E948BB93}" destId="{64E430AE-D883-48EA-A7FA-F9E1F648FFED}" srcOrd="4" destOrd="0" presId="urn:microsoft.com/office/officeart/2005/8/layout/hList1"/>
    <dgm:cxn modelId="{399B6C42-BC4F-4422-9477-B64CDF855675}" type="presParOf" srcId="{64E430AE-D883-48EA-A7FA-F9E1F648FFED}" destId="{5C47779E-FFFC-4018-9572-EF4126DDAA72}" srcOrd="0" destOrd="0" presId="urn:microsoft.com/office/officeart/2005/8/layout/hList1"/>
    <dgm:cxn modelId="{DB46D69E-E34D-4170-A276-694073DD69F7}" type="presParOf" srcId="{64E430AE-D883-48EA-A7FA-F9E1F648FFED}" destId="{266A3CDB-DED9-4AA5-837B-3AE5EBCBBAFD}" srcOrd="1" destOrd="0" presId="urn:microsoft.com/office/officeart/2005/8/layout/hList1"/>
    <dgm:cxn modelId="{EE0A0851-8C49-471E-B73A-12DBFC8D6D80}" type="presParOf" srcId="{8C7F6589-6B3F-4AF1-8AA3-F067E948BB93}" destId="{88E5A72A-C7A1-42C4-AF83-3296E89E1A96}" srcOrd="5" destOrd="0" presId="urn:microsoft.com/office/officeart/2005/8/layout/hList1"/>
    <dgm:cxn modelId="{E897F7AC-FA61-4C45-9AD8-522E841DE654}" type="presParOf" srcId="{8C7F6589-6B3F-4AF1-8AA3-F067E948BB93}" destId="{41ECE349-6F41-48DE-99B5-6F6CA6A77BBF}" srcOrd="6" destOrd="0" presId="urn:microsoft.com/office/officeart/2005/8/layout/hList1"/>
    <dgm:cxn modelId="{B193CC83-381E-4947-B3A2-79BCC2A6F2E4}" type="presParOf" srcId="{41ECE349-6F41-48DE-99B5-6F6CA6A77BBF}" destId="{AB6E9384-151E-44B6-838F-173043DB8378}" srcOrd="0" destOrd="0" presId="urn:microsoft.com/office/officeart/2005/8/layout/hList1"/>
    <dgm:cxn modelId="{FA8DFB59-8E55-4457-B12A-D1FAD9FB79A7}" type="presParOf" srcId="{41ECE349-6F41-48DE-99B5-6F6CA6A77BBF}" destId="{7098780E-BEA4-4C76-9DC0-48598594BEC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A14682-3D2B-4E35-B014-30049FF3BBBB}"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7BDF353C-9C0C-428C-B0B7-C7D921D7F0C7}">
      <dgm:prSet custT="1"/>
      <dgm:spPr/>
      <dgm:t>
        <a:bodyPr/>
        <a:lstStyle/>
        <a:p>
          <a:pPr rtl="0"/>
          <a:r>
            <a:rPr lang="zh-CN" altLang="en-US" sz="2400" b="1" dirty="0" smtClean="0">
              <a:latin typeface="微软雅黑" panose="020B0503020204020204" pitchFamily="34" charset="-122"/>
              <a:ea typeface="微软雅黑" panose="020B0503020204020204" pitchFamily="34" charset="-122"/>
            </a:rPr>
            <a:t>类的数据成员定义在类内部，形式为：</a:t>
          </a:r>
          <a:endParaRPr lang="zh-CN" altLang="en-US" sz="2400" b="1" dirty="0">
            <a:latin typeface="微软雅黑" panose="020B0503020204020204" pitchFamily="34" charset="-122"/>
            <a:ea typeface="微软雅黑" panose="020B0503020204020204" pitchFamily="34" charset="-122"/>
          </a:endParaRPr>
        </a:p>
      </dgm:t>
    </dgm:pt>
    <dgm:pt modelId="{D10567D1-AA13-4848-8281-34571D5AB8D4}" type="parTrans" cxnId="{67EFDBE3-6763-4225-AFEE-24D3174A9B7D}">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943B43EF-A1B0-4B85-B307-2D6C1C96AB96}" type="sibTrans" cxnId="{67EFDBE3-6763-4225-AFEE-24D3174A9B7D}">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C162FE82-7ACC-44D7-809F-D9E763AE0B31}">
      <dgm:prSet custT="1"/>
      <dgm:spPr/>
      <dgm:t>
        <a:bodyPr/>
        <a:lstStyle/>
        <a:p>
          <a:pPr rtl="0"/>
          <a:r>
            <a:rPr lang="zh-CN" altLang="en-US" sz="2400" b="1" dirty="0" smtClean="0">
              <a:latin typeface="微软雅黑" panose="020B0503020204020204" pitchFamily="34" charset="-122"/>
              <a:ea typeface="微软雅黑" panose="020B0503020204020204" pitchFamily="34" charset="-122"/>
            </a:rPr>
            <a:t>数据类型 	成员名；</a:t>
          </a:r>
          <a:endParaRPr lang="zh-CN" altLang="en-US" sz="2400" b="1" dirty="0">
            <a:latin typeface="微软雅黑" panose="020B0503020204020204" pitchFamily="34" charset="-122"/>
            <a:ea typeface="微软雅黑" panose="020B0503020204020204" pitchFamily="34" charset="-122"/>
          </a:endParaRPr>
        </a:p>
      </dgm:t>
    </dgm:pt>
    <dgm:pt modelId="{478DDAEC-5684-4BC8-97E5-AB6191142A47}" type="parTrans" cxnId="{F102CB89-1656-41D6-B1A9-003A8C42708D}">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2CB4B98B-CA86-445E-9C77-D0AC1D67ABFD}" type="sibTrans" cxnId="{F102CB89-1656-41D6-B1A9-003A8C42708D}">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3CD92DE6-A16A-4028-9903-9769FB6B8BC8}">
      <dgm:prSet custT="1"/>
      <dgm:spPr/>
      <dgm:t>
        <a:bodyPr/>
        <a:lstStyle/>
        <a:p>
          <a:pPr rtl="0"/>
          <a:r>
            <a:rPr lang="zh-CN" altLang="en-US" sz="2400" b="1" smtClean="0">
              <a:latin typeface="微软雅黑" panose="020B0503020204020204" pitchFamily="34" charset="-122"/>
              <a:ea typeface="微软雅黑" panose="020B0503020204020204" pitchFamily="34" charset="-122"/>
            </a:rPr>
            <a:t>类的成员函数有两种定义方法：</a:t>
          </a:r>
          <a:endParaRPr lang="zh-CN" altLang="en-US" sz="2400" b="1">
            <a:latin typeface="微软雅黑" panose="020B0503020204020204" pitchFamily="34" charset="-122"/>
            <a:ea typeface="微软雅黑" panose="020B0503020204020204" pitchFamily="34" charset="-122"/>
          </a:endParaRPr>
        </a:p>
      </dgm:t>
    </dgm:pt>
    <dgm:pt modelId="{4368DC2E-FC31-4D42-9E7A-D637BF8F0545}" type="parTrans" cxnId="{5E190A4F-B8B7-4EB5-8649-2FDD449E9D1F}">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648E0AF0-C62A-400E-B900-B3FA3C4D9B44}" type="sibTrans" cxnId="{5E190A4F-B8B7-4EB5-8649-2FDD449E9D1F}">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3FE65E6A-3CD9-4EC5-B103-368D227B1BFC}">
      <dgm:prSet custT="1"/>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zh-CN" altLang="zh-CN" sz="2400" b="1" dirty="0" smtClean="0">
              <a:latin typeface="微软雅黑" panose="020B0503020204020204" pitchFamily="34" charset="-122"/>
              <a:ea typeface="微软雅黑" panose="020B0503020204020204" pitchFamily="34" charset="-122"/>
            </a:rPr>
            <a:t>先在类中进行函数声明，再在类外进行函数定义</a:t>
          </a:r>
        </a:p>
      </dgm:t>
    </dgm:pt>
    <dgm:pt modelId="{D5FD5142-C749-44E3-AF21-1537F464671D}" type="parTrans" cxnId="{847E5E7D-EAF5-4AC8-82AD-94A6858703D4}">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1CDC42B5-0943-417F-A7C2-CEE9A7BA955D}" type="sibTrans" cxnId="{847E5E7D-EAF5-4AC8-82AD-94A6858703D4}">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903BADDA-5B24-4F21-B0BD-6C315AA6CE5F}">
      <dgm:prSet custT="1"/>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微软雅黑" panose="020B0503020204020204" pitchFamily="34" charset="-122"/>
              <a:ea typeface="微软雅黑" panose="020B0503020204020204" pitchFamily="34" charset="-122"/>
            </a:rPr>
            <a:t> </a:t>
          </a:r>
          <a:r>
            <a:rPr lang="zh-CN" altLang="zh-CN" sz="2400" b="1" dirty="0" smtClean="0">
              <a:latin typeface="微软雅黑" panose="020B0503020204020204" pitchFamily="34" charset="-122"/>
              <a:ea typeface="微软雅黑" panose="020B0503020204020204" pitchFamily="34" charset="-122"/>
            </a:rPr>
            <a:t>直接在类内部完成函数定义</a:t>
          </a:r>
          <a:endParaRPr lang="zh-CN" sz="2400" b="1" dirty="0">
            <a:latin typeface="微软雅黑" panose="020B0503020204020204" pitchFamily="34" charset="-122"/>
            <a:ea typeface="微软雅黑" panose="020B0503020204020204" pitchFamily="34" charset="-122"/>
          </a:endParaRPr>
        </a:p>
      </dgm:t>
    </dgm:pt>
    <dgm:pt modelId="{8CC74323-0427-4DB6-9151-6DF12F608C96}" type="parTrans" cxnId="{4C311DE4-F2B5-4FEA-AC89-0A0CC6E8832E}">
      <dgm:prSet/>
      <dgm:spPr/>
    </dgm:pt>
    <dgm:pt modelId="{A75676DD-5EFA-444B-8B78-07A45055D4AC}" type="sibTrans" cxnId="{4C311DE4-F2B5-4FEA-AC89-0A0CC6E8832E}">
      <dgm:prSet/>
      <dgm:spPr/>
    </dgm:pt>
    <dgm:pt modelId="{F1D17972-D2E9-46A7-A43D-1D208A962F18}" type="pres">
      <dgm:prSet presAssocID="{FBA14682-3D2B-4E35-B014-30049FF3BBBB}" presName="linear" presStyleCnt="0">
        <dgm:presLayoutVars>
          <dgm:dir/>
          <dgm:animLvl val="lvl"/>
          <dgm:resizeHandles val="exact"/>
        </dgm:presLayoutVars>
      </dgm:prSet>
      <dgm:spPr/>
      <dgm:t>
        <a:bodyPr/>
        <a:lstStyle/>
        <a:p>
          <a:endParaRPr lang="zh-CN" altLang="en-US"/>
        </a:p>
      </dgm:t>
    </dgm:pt>
    <dgm:pt modelId="{ED4B65EC-FD56-4917-B00B-5B488426C40E}" type="pres">
      <dgm:prSet presAssocID="{7BDF353C-9C0C-428C-B0B7-C7D921D7F0C7}" presName="parentLin" presStyleCnt="0"/>
      <dgm:spPr/>
    </dgm:pt>
    <dgm:pt modelId="{C7AB31E5-EA15-479E-B68B-AE7BADB8C048}" type="pres">
      <dgm:prSet presAssocID="{7BDF353C-9C0C-428C-B0B7-C7D921D7F0C7}" presName="parentLeftMargin" presStyleLbl="node1" presStyleIdx="0" presStyleCnt="2"/>
      <dgm:spPr/>
      <dgm:t>
        <a:bodyPr/>
        <a:lstStyle/>
        <a:p>
          <a:endParaRPr lang="zh-CN" altLang="en-US"/>
        </a:p>
      </dgm:t>
    </dgm:pt>
    <dgm:pt modelId="{3F379094-F9AC-404C-882B-D27A1FE45DAB}" type="pres">
      <dgm:prSet presAssocID="{7BDF353C-9C0C-428C-B0B7-C7D921D7F0C7}" presName="parentText" presStyleLbl="node1" presStyleIdx="0" presStyleCnt="2">
        <dgm:presLayoutVars>
          <dgm:chMax val="0"/>
          <dgm:bulletEnabled val="1"/>
        </dgm:presLayoutVars>
      </dgm:prSet>
      <dgm:spPr/>
      <dgm:t>
        <a:bodyPr/>
        <a:lstStyle/>
        <a:p>
          <a:endParaRPr lang="zh-CN" altLang="en-US"/>
        </a:p>
      </dgm:t>
    </dgm:pt>
    <dgm:pt modelId="{23E6004F-7ED9-46F3-9A55-31C0B4E4E9C2}" type="pres">
      <dgm:prSet presAssocID="{7BDF353C-9C0C-428C-B0B7-C7D921D7F0C7}" presName="negativeSpace" presStyleCnt="0"/>
      <dgm:spPr/>
    </dgm:pt>
    <dgm:pt modelId="{DE6D3D48-9827-4794-B37D-CFC8835BCCAF}" type="pres">
      <dgm:prSet presAssocID="{7BDF353C-9C0C-428C-B0B7-C7D921D7F0C7}" presName="childText" presStyleLbl="conFgAcc1" presStyleIdx="0" presStyleCnt="2">
        <dgm:presLayoutVars>
          <dgm:bulletEnabled val="1"/>
        </dgm:presLayoutVars>
      </dgm:prSet>
      <dgm:spPr/>
      <dgm:t>
        <a:bodyPr/>
        <a:lstStyle/>
        <a:p>
          <a:endParaRPr lang="zh-CN" altLang="en-US"/>
        </a:p>
      </dgm:t>
    </dgm:pt>
    <dgm:pt modelId="{44920F05-B330-4B39-BFFF-605E2AAE3982}" type="pres">
      <dgm:prSet presAssocID="{943B43EF-A1B0-4B85-B307-2D6C1C96AB96}" presName="spaceBetweenRectangles" presStyleCnt="0"/>
      <dgm:spPr/>
    </dgm:pt>
    <dgm:pt modelId="{F506B95D-185E-4355-A6A0-31734401D3DC}" type="pres">
      <dgm:prSet presAssocID="{3CD92DE6-A16A-4028-9903-9769FB6B8BC8}" presName="parentLin" presStyleCnt="0"/>
      <dgm:spPr/>
    </dgm:pt>
    <dgm:pt modelId="{3F94E0AF-4063-4179-9E59-D0865A0561C0}" type="pres">
      <dgm:prSet presAssocID="{3CD92DE6-A16A-4028-9903-9769FB6B8BC8}" presName="parentLeftMargin" presStyleLbl="node1" presStyleIdx="0" presStyleCnt="2"/>
      <dgm:spPr/>
      <dgm:t>
        <a:bodyPr/>
        <a:lstStyle/>
        <a:p>
          <a:endParaRPr lang="zh-CN" altLang="en-US"/>
        </a:p>
      </dgm:t>
    </dgm:pt>
    <dgm:pt modelId="{6D2875F1-7D09-4950-B172-7CCB436047FE}" type="pres">
      <dgm:prSet presAssocID="{3CD92DE6-A16A-4028-9903-9769FB6B8BC8}" presName="parentText" presStyleLbl="node1" presStyleIdx="1" presStyleCnt="2">
        <dgm:presLayoutVars>
          <dgm:chMax val="0"/>
          <dgm:bulletEnabled val="1"/>
        </dgm:presLayoutVars>
      </dgm:prSet>
      <dgm:spPr/>
      <dgm:t>
        <a:bodyPr/>
        <a:lstStyle/>
        <a:p>
          <a:endParaRPr lang="zh-CN" altLang="en-US"/>
        </a:p>
      </dgm:t>
    </dgm:pt>
    <dgm:pt modelId="{3B5144BB-0E58-4248-9C58-B21E47F924A4}" type="pres">
      <dgm:prSet presAssocID="{3CD92DE6-A16A-4028-9903-9769FB6B8BC8}" presName="negativeSpace" presStyleCnt="0"/>
      <dgm:spPr/>
    </dgm:pt>
    <dgm:pt modelId="{FBC58C30-0571-48F3-A720-DDA9E5A6048E}" type="pres">
      <dgm:prSet presAssocID="{3CD92DE6-A16A-4028-9903-9769FB6B8BC8}" presName="childText" presStyleLbl="conFgAcc1" presStyleIdx="1" presStyleCnt="2">
        <dgm:presLayoutVars>
          <dgm:bulletEnabled val="1"/>
        </dgm:presLayoutVars>
      </dgm:prSet>
      <dgm:spPr/>
      <dgm:t>
        <a:bodyPr/>
        <a:lstStyle/>
        <a:p>
          <a:endParaRPr lang="zh-CN" altLang="en-US"/>
        </a:p>
      </dgm:t>
    </dgm:pt>
  </dgm:ptLst>
  <dgm:cxnLst>
    <dgm:cxn modelId="{53EFBB56-E7E1-4F68-B9C4-5613B429EE83}" type="presOf" srcId="{3FE65E6A-3CD9-4EC5-B103-368D227B1BFC}" destId="{FBC58C30-0571-48F3-A720-DDA9E5A6048E}" srcOrd="0" destOrd="0" presId="urn:microsoft.com/office/officeart/2005/8/layout/list1"/>
    <dgm:cxn modelId="{F102CB89-1656-41D6-B1A9-003A8C42708D}" srcId="{7BDF353C-9C0C-428C-B0B7-C7D921D7F0C7}" destId="{C162FE82-7ACC-44D7-809F-D9E763AE0B31}" srcOrd="0" destOrd="0" parTransId="{478DDAEC-5684-4BC8-97E5-AB6191142A47}" sibTransId="{2CB4B98B-CA86-445E-9C77-D0AC1D67ABFD}"/>
    <dgm:cxn modelId="{67EFDBE3-6763-4225-AFEE-24D3174A9B7D}" srcId="{FBA14682-3D2B-4E35-B014-30049FF3BBBB}" destId="{7BDF353C-9C0C-428C-B0B7-C7D921D7F0C7}" srcOrd="0" destOrd="0" parTransId="{D10567D1-AA13-4848-8281-34571D5AB8D4}" sibTransId="{943B43EF-A1B0-4B85-B307-2D6C1C96AB96}"/>
    <dgm:cxn modelId="{2A1697D6-6B68-43DB-BF98-3A1AFCC1B0EA}" type="presOf" srcId="{7BDF353C-9C0C-428C-B0B7-C7D921D7F0C7}" destId="{3F379094-F9AC-404C-882B-D27A1FE45DAB}" srcOrd="1" destOrd="0" presId="urn:microsoft.com/office/officeart/2005/8/layout/list1"/>
    <dgm:cxn modelId="{5E190A4F-B8B7-4EB5-8649-2FDD449E9D1F}" srcId="{FBA14682-3D2B-4E35-B014-30049FF3BBBB}" destId="{3CD92DE6-A16A-4028-9903-9769FB6B8BC8}" srcOrd="1" destOrd="0" parTransId="{4368DC2E-FC31-4D42-9E7A-D637BF8F0545}" sibTransId="{648E0AF0-C62A-400E-B900-B3FA3C4D9B44}"/>
    <dgm:cxn modelId="{E033DEC2-3B07-48DF-9B69-FF0CF80CE3C8}" type="presOf" srcId="{C162FE82-7ACC-44D7-809F-D9E763AE0B31}" destId="{DE6D3D48-9827-4794-B37D-CFC8835BCCAF}" srcOrd="0" destOrd="0" presId="urn:microsoft.com/office/officeart/2005/8/layout/list1"/>
    <dgm:cxn modelId="{EE136F80-5BC0-4C2D-A92B-B14E9500DA63}" type="presOf" srcId="{903BADDA-5B24-4F21-B0BD-6C315AA6CE5F}" destId="{FBC58C30-0571-48F3-A720-DDA9E5A6048E}" srcOrd="0" destOrd="1" presId="urn:microsoft.com/office/officeart/2005/8/layout/list1"/>
    <dgm:cxn modelId="{4C311DE4-F2B5-4FEA-AC89-0A0CC6E8832E}" srcId="{3CD92DE6-A16A-4028-9903-9769FB6B8BC8}" destId="{903BADDA-5B24-4F21-B0BD-6C315AA6CE5F}" srcOrd="1" destOrd="0" parTransId="{8CC74323-0427-4DB6-9151-6DF12F608C96}" sibTransId="{A75676DD-5EFA-444B-8B78-07A45055D4AC}"/>
    <dgm:cxn modelId="{19F64E79-64C9-47DB-B330-521D9FF84F71}" type="presOf" srcId="{3CD92DE6-A16A-4028-9903-9769FB6B8BC8}" destId="{6D2875F1-7D09-4950-B172-7CCB436047FE}" srcOrd="1" destOrd="0" presId="urn:microsoft.com/office/officeart/2005/8/layout/list1"/>
    <dgm:cxn modelId="{8F7578D3-75DE-46C7-BAA3-9119E47719C9}" type="presOf" srcId="{3CD92DE6-A16A-4028-9903-9769FB6B8BC8}" destId="{3F94E0AF-4063-4179-9E59-D0865A0561C0}" srcOrd="0" destOrd="0" presId="urn:microsoft.com/office/officeart/2005/8/layout/list1"/>
    <dgm:cxn modelId="{7BEC8D07-74B9-4F5C-824B-FCF1F14B146B}" type="presOf" srcId="{7BDF353C-9C0C-428C-B0B7-C7D921D7F0C7}" destId="{C7AB31E5-EA15-479E-B68B-AE7BADB8C048}" srcOrd="0" destOrd="0" presId="urn:microsoft.com/office/officeart/2005/8/layout/list1"/>
    <dgm:cxn modelId="{847E5E7D-EAF5-4AC8-82AD-94A6858703D4}" srcId="{3CD92DE6-A16A-4028-9903-9769FB6B8BC8}" destId="{3FE65E6A-3CD9-4EC5-B103-368D227B1BFC}" srcOrd="0" destOrd="0" parTransId="{D5FD5142-C749-44E3-AF21-1537F464671D}" sibTransId="{1CDC42B5-0943-417F-A7C2-CEE9A7BA955D}"/>
    <dgm:cxn modelId="{DF66E214-2D78-44EE-A935-F963E8A14E9F}" type="presOf" srcId="{FBA14682-3D2B-4E35-B014-30049FF3BBBB}" destId="{F1D17972-D2E9-46A7-A43D-1D208A962F18}" srcOrd="0" destOrd="0" presId="urn:microsoft.com/office/officeart/2005/8/layout/list1"/>
    <dgm:cxn modelId="{A28EE93C-14D7-413C-94B8-FA54E022BDAA}" type="presParOf" srcId="{F1D17972-D2E9-46A7-A43D-1D208A962F18}" destId="{ED4B65EC-FD56-4917-B00B-5B488426C40E}" srcOrd="0" destOrd="0" presId="urn:microsoft.com/office/officeart/2005/8/layout/list1"/>
    <dgm:cxn modelId="{CD1C873F-2815-4690-BC94-A3B04B20314E}" type="presParOf" srcId="{ED4B65EC-FD56-4917-B00B-5B488426C40E}" destId="{C7AB31E5-EA15-479E-B68B-AE7BADB8C048}" srcOrd="0" destOrd="0" presId="urn:microsoft.com/office/officeart/2005/8/layout/list1"/>
    <dgm:cxn modelId="{DE866AF5-DBB1-4D13-92B1-63A74C92B548}" type="presParOf" srcId="{ED4B65EC-FD56-4917-B00B-5B488426C40E}" destId="{3F379094-F9AC-404C-882B-D27A1FE45DAB}" srcOrd="1" destOrd="0" presId="urn:microsoft.com/office/officeart/2005/8/layout/list1"/>
    <dgm:cxn modelId="{9C8BDD73-2F67-41E7-A27B-9C4C0AA3DBA1}" type="presParOf" srcId="{F1D17972-D2E9-46A7-A43D-1D208A962F18}" destId="{23E6004F-7ED9-46F3-9A55-31C0B4E4E9C2}" srcOrd="1" destOrd="0" presId="urn:microsoft.com/office/officeart/2005/8/layout/list1"/>
    <dgm:cxn modelId="{07090B55-50BC-404F-99E4-E94D27E6D527}" type="presParOf" srcId="{F1D17972-D2E9-46A7-A43D-1D208A962F18}" destId="{DE6D3D48-9827-4794-B37D-CFC8835BCCAF}" srcOrd="2" destOrd="0" presId="urn:microsoft.com/office/officeart/2005/8/layout/list1"/>
    <dgm:cxn modelId="{69EDE644-5559-4F23-AA67-CCD56BD16AB4}" type="presParOf" srcId="{F1D17972-D2E9-46A7-A43D-1D208A962F18}" destId="{44920F05-B330-4B39-BFFF-605E2AAE3982}" srcOrd="3" destOrd="0" presId="urn:microsoft.com/office/officeart/2005/8/layout/list1"/>
    <dgm:cxn modelId="{B91A6176-7B30-4DDC-85EB-E793C8BCB66E}" type="presParOf" srcId="{F1D17972-D2E9-46A7-A43D-1D208A962F18}" destId="{F506B95D-185E-4355-A6A0-31734401D3DC}" srcOrd="4" destOrd="0" presId="urn:microsoft.com/office/officeart/2005/8/layout/list1"/>
    <dgm:cxn modelId="{7B6AD546-F19C-454C-8BFC-CC9D856EAA78}" type="presParOf" srcId="{F506B95D-185E-4355-A6A0-31734401D3DC}" destId="{3F94E0AF-4063-4179-9E59-D0865A0561C0}" srcOrd="0" destOrd="0" presId="urn:microsoft.com/office/officeart/2005/8/layout/list1"/>
    <dgm:cxn modelId="{57F3828D-9380-48C5-B80C-7B34F68AA521}" type="presParOf" srcId="{F506B95D-185E-4355-A6A0-31734401D3DC}" destId="{6D2875F1-7D09-4950-B172-7CCB436047FE}" srcOrd="1" destOrd="0" presId="urn:microsoft.com/office/officeart/2005/8/layout/list1"/>
    <dgm:cxn modelId="{C06C9E31-7AA0-4A6B-9897-E0A94CB3114A}" type="presParOf" srcId="{F1D17972-D2E9-46A7-A43D-1D208A962F18}" destId="{3B5144BB-0E58-4248-9C58-B21E47F924A4}" srcOrd="5" destOrd="0" presId="urn:microsoft.com/office/officeart/2005/8/layout/list1"/>
    <dgm:cxn modelId="{06F53ABF-12F4-4473-8E45-9E74FC82B83D}" type="presParOf" srcId="{F1D17972-D2E9-46A7-A43D-1D208A962F18}" destId="{FBC58C30-0571-48F3-A720-DDA9E5A6048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8FEFC9-4841-4DD1-847D-D510ABEFB028}" type="doc">
      <dgm:prSet loTypeId="urn:microsoft.com/office/officeart/2005/8/layout/hList1" loCatId="list" qsTypeId="urn:microsoft.com/office/officeart/2005/8/quickstyle/simple5" qsCatId="simple" csTypeId="urn:microsoft.com/office/officeart/2005/8/colors/accent1_4" csCatId="accent1" phldr="1"/>
      <dgm:spPr/>
      <dgm:t>
        <a:bodyPr/>
        <a:lstStyle/>
        <a:p>
          <a:endParaRPr lang="zh-CN" altLang="en-US"/>
        </a:p>
      </dgm:t>
    </dgm:pt>
    <dgm:pt modelId="{B7066360-E019-4512-9C3C-49605CC12F39}">
      <dgm:prSet custT="1"/>
      <dgm:spPr/>
      <dgm:t>
        <a:bodyPr/>
        <a:lstStyle/>
        <a:p>
          <a:pPr algn="ctr" rtl="0"/>
          <a:r>
            <a:rPr lang="en-US" sz="4000" b="1" i="0" dirty="0" smtClean="0">
              <a:effectLst/>
              <a:latin typeface="微软雅黑" panose="020B0503020204020204" pitchFamily="34" charset="-122"/>
              <a:ea typeface="微软雅黑" panose="020B0503020204020204" pitchFamily="34" charset="-122"/>
            </a:rPr>
            <a:t>7.3.1	</a:t>
          </a:r>
          <a:endParaRPr lang="zh-CN" sz="4000" b="1" dirty="0">
            <a:effectLst/>
            <a:latin typeface="微软雅黑" panose="020B0503020204020204" pitchFamily="34" charset="-122"/>
            <a:ea typeface="微软雅黑" panose="020B0503020204020204" pitchFamily="34" charset="-122"/>
          </a:endParaRPr>
        </a:p>
      </dgm:t>
    </dgm:pt>
    <dgm:pt modelId="{37CC17B5-168A-4E62-B286-AE5719D1D93A}" type="parTrans" cxnId="{A7755CA5-9F65-43A0-8466-84FB00CAD78D}">
      <dgm:prSet/>
      <dgm:spPr/>
      <dgm:t>
        <a:bodyPr/>
        <a:lstStyle/>
        <a:p>
          <a:pPr algn="ctr"/>
          <a:endParaRPr lang="zh-CN" altLang="en-US" sz="4000" b="1">
            <a:effectLst/>
            <a:latin typeface="微软雅黑" panose="020B0503020204020204" pitchFamily="34" charset="-122"/>
            <a:ea typeface="微软雅黑" panose="020B0503020204020204" pitchFamily="34" charset="-122"/>
          </a:endParaRPr>
        </a:p>
      </dgm:t>
    </dgm:pt>
    <dgm:pt modelId="{A92BA826-D9DC-405F-8C39-9263AE8AE780}" type="sibTrans" cxnId="{A7755CA5-9F65-43A0-8466-84FB00CAD78D}">
      <dgm:prSet/>
      <dgm:spPr/>
      <dgm:t>
        <a:bodyPr/>
        <a:lstStyle/>
        <a:p>
          <a:pPr algn="ctr"/>
          <a:endParaRPr lang="zh-CN" altLang="en-US" sz="4000" b="1">
            <a:effectLst/>
            <a:latin typeface="微软雅黑" panose="020B0503020204020204" pitchFamily="34" charset="-122"/>
            <a:ea typeface="微软雅黑" panose="020B0503020204020204" pitchFamily="34" charset="-122"/>
          </a:endParaRPr>
        </a:p>
      </dgm:t>
    </dgm:pt>
    <dgm:pt modelId="{5E40FBEC-52C3-4F1F-BFDB-56C25BB57DBC}">
      <dgm:prSet custT="1"/>
      <dgm:spPr/>
      <dgm:t>
        <a:bodyPr/>
        <a:lstStyle/>
        <a:p>
          <a:pPr algn="ctr" rtl="0"/>
          <a:r>
            <a:rPr lang="en-US" sz="4000" b="1" i="0" dirty="0" smtClean="0">
              <a:effectLst/>
              <a:latin typeface="微软雅黑" panose="020B0503020204020204" pitchFamily="34" charset="-122"/>
              <a:ea typeface="微软雅黑" panose="020B0503020204020204" pitchFamily="34" charset="-122"/>
            </a:rPr>
            <a:t>7.3.2	</a:t>
          </a:r>
          <a:endParaRPr lang="zh-CN" sz="4000" b="1" dirty="0">
            <a:effectLst/>
            <a:latin typeface="微软雅黑" panose="020B0503020204020204" pitchFamily="34" charset="-122"/>
            <a:ea typeface="微软雅黑" panose="020B0503020204020204" pitchFamily="34" charset="-122"/>
          </a:endParaRPr>
        </a:p>
      </dgm:t>
    </dgm:pt>
    <dgm:pt modelId="{047F684E-C3D1-415F-BBB7-5B89EA9A7BFB}" type="parTrans" cxnId="{E7A32D2C-1C6C-423C-B050-53163A58743C}">
      <dgm:prSet/>
      <dgm:spPr/>
      <dgm:t>
        <a:bodyPr/>
        <a:lstStyle/>
        <a:p>
          <a:pPr algn="ctr"/>
          <a:endParaRPr lang="zh-CN" altLang="en-US" sz="4000" b="1">
            <a:effectLst/>
            <a:latin typeface="微软雅黑" panose="020B0503020204020204" pitchFamily="34" charset="-122"/>
            <a:ea typeface="微软雅黑" panose="020B0503020204020204" pitchFamily="34" charset="-122"/>
          </a:endParaRPr>
        </a:p>
      </dgm:t>
    </dgm:pt>
    <dgm:pt modelId="{860439B3-E5D9-4F79-B290-EEABDB980ED4}" type="sibTrans" cxnId="{E7A32D2C-1C6C-423C-B050-53163A58743C}">
      <dgm:prSet/>
      <dgm:spPr/>
      <dgm:t>
        <a:bodyPr/>
        <a:lstStyle/>
        <a:p>
          <a:pPr algn="ctr"/>
          <a:endParaRPr lang="zh-CN" altLang="en-US" sz="4000" b="1">
            <a:effectLst/>
            <a:latin typeface="微软雅黑" panose="020B0503020204020204" pitchFamily="34" charset="-122"/>
            <a:ea typeface="微软雅黑" panose="020B0503020204020204" pitchFamily="34" charset="-122"/>
          </a:endParaRPr>
        </a:p>
      </dgm:t>
    </dgm:pt>
    <dgm:pt modelId="{E26876B4-3342-4F39-B1E5-10BCFD9D1653}">
      <dgm:prSet custT="1"/>
      <dgm:spPr/>
      <dgm:t>
        <a:bodyPr/>
        <a:lstStyle/>
        <a:p>
          <a:pPr algn="ctr" rtl="0"/>
          <a:r>
            <a:rPr lang="zh-CN" altLang="en-US" sz="4000" b="1" dirty="0" smtClean="0">
              <a:effectLst/>
              <a:latin typeface="微软雅黑" panose="020B0503020204020204" pitchFamily="34" charset="-122"/>
              <a:ea typeface="微软雅黑" panose="020B0503020204020204" pitchFamily="34" charset="-122"/>
            </a:rPr>
            <a:t>继承</a:t>
          </a:r>
          <a:endParaRPr lang="zh-CN" altLang="en-US" sz="4000" b="1" dirty="0">
            <a:effectLst/>
            <a:latin typeface="微软雅黑" panose="020B0503020204020204" pitchFamily="34" charset="-122"/>
            <a:ea typeface="微软雅黑" panose="020B0503020204020204" pitchFamily="34" charset="-122"/>
          </a:endParaRPr>
        </a:p>
      </dgm:t>
    </dgm:pt>
    <dgm:pt modelId="{26267910-077C-47E8-B5D2-5915A700CBD4}" type="parTrans" cxnId="{99EB4BD5-488B-4F1B-A234-E971F0DF999F}">
      <dgm:prSet/>
      <dgm:spPr/>
      <dgm:t>
        <a:bodyPr/>
        <a:lstStyle/>
        <a:p>
          <a:pPr algn="ctr"/>
          <a:endParaRPr lang="zh-CN" altLang="en-US" sz="4000" b="1">
            <a:effectLst/>
            <a:latin typeface="微软雅黑" panose="020B0503020204020204" pitchFamily="34" charset="-122"/>
            <a:ea typeface="微软雅黑" panose="020B0503020204020204" pitchFamily="34" charset="-122"/>
          </a:endParaRPr>
        </a:p>
      </dgm:t>
    </dgm:pt>
    <dgm:pt modelId="{119012E5-0AF1-4A31-B6FC-99CDD1BA2621}" type="sibTrans" cxnId="{99EB4BD5-488B-4F1B-A234-E971F0DF999F}">
      <dgm:prSet/>
      <dgm:spPr/>
      <dgm:t>
        <a:bodyPr/>
        <a:lstStyle/>
        <a:p>
          <a:pPr algn="ctr"/>
          <a:endParaRPr lang="zh-CN" altLang="en-US" sz="4000" b="1">
            <a:effectLst/>
            <a:latin typeface="微软雅黑" panose="020B0503020204020204" pitchFamily="34" charset="-122"/>
            <a:ea typeface="微软雅黑" panose="020B0503020204020204" pitchFamily="34" charset="-122"/>
          </a:endParaRPr>
        </a:p>
      </dgm:t>
    </dgm:pt>
    <dgm:pt modelId="{1B6D4A22-AC58-4AEC-B511-1AE9487BC774}">
      <dgm:prSet custT="1"/>
      <dgm:spPr/>
      <dgm:t>
        <a:bodyPr/>
        <a:lstStyle/>
        <a:p>
          <a:pPr algn="ctr" rtl="0"/>
          <a:r>
            <a:rPr lang="zh-CN" altLang="en-US" sz="4000" b="1" dirty="0" smtClean="0">
              <a:effectLst/>
              <a:latin typeface="微软雅黑" panose="020B0503020204020204" pitchFamily="34" charset="-122"/>
              <a:ea typeface="微软雅黑" panose="020B0503020204020204" pitchFamily="34" charset="-122"/>
            </a:rPr>
            <a:t>多态</a:t>
          </a:r>
          <a:endParaRPr lang="zh-CN" altLang="en-US" sz="4000" b="1" dirty="0">
            <a:effectLst/>
            <a:latin typeface="微软雅黑" panose="020B0503020204020204" pitchFamily="34" charset="-122"/>
            <a:ea typeface="微软雅黑" panose="020B0503020204020204" pitchFamily="34" charset="-122"/>
          </a:endParaRPr>
        </a:p>
      </dgm:t>
    </dgm:pt>
    <dgm:pt modelId="{69ACB118-427E-4887-8EEC-A595D99E613F}" type="parTrans" cxnId="{9282D335-91F8-4C48-85BE-D0646102C1A7}">
      <dgm:prSet/>
      <dgm:spPr/>
      <dgm:t>
        <a:bodyPr/>
        <a:lstStyle/>
        <a:p>
          <a:pPr algn="ctr"/>
          <a:endParaRPr lang="zh-CN" altLang="en-US" sz="4000" b="1">
            <a:effectLst/>
            <a:latin typeface="微软雅黑" panose="020B0503020204020204" pitchFamily="34" charset="-122"/>
            <a:ea typeface="微软雅黑" panose="020B0503020204020204" pitchFamily="34" charset="-122"/>
          </a:endParaRPr>
        </a:p>
      </dgm:t>
    </dgm:pt>
    <dgm:pt modelId="{2246DA7A-945F-41AD-BE63-4F355334E02C}" type="sibTrans" cxnId="{9282D335-91F8-4C48-85BE-D0646102C1A7}">
      <dgm:prSet/>
      <dgm:spPr/>
      <dgm:t>
        <a:bodyPr/>
        <a:lstStyle/>
        <a:p>
          <a:pPr algn="ctr"/>
          <a:endParaRPr lang="zh-CN" altLang="en-US" sz="4000" b="1">
            <a:effectLst/>
            <a:latin typeface="微软雅黑" panose="020B0503020204020204" pitchFamily="34" charset="-122"/>
            <a:ea typeface="微软雅黑" panose="020B0503020204020204" pitchFamily="34" charset="-122"/>
          </a:endParaRPr>
        </a:p>
      </dgm:t>
    </dgm:pt>
    <dgm:pt modelId="{8C7F6589-6B3F-4AF1-8AA3-F067E948BB93}" type="pres">
      <dgm:prSet presAssocID="{D28FEFC9-4841-4DD1-847D-D510ABEFB028}" presName="Name0" presStyleCnt="0">
        <dgm:presLayoutVars>
          <dgm:dir/>
          <dgm:animLvl val="lvl"/>
          <dgm:resizeHandles val="exact"/>
        </dgm:presLayoutVars>
      </dgm:prSet>
      <dgm:spPr/>
      <dgm:t>
        <a:bodyPr/>
        <a:lstStyle/>
        <a:p>
          <a:endParaRPr lang="zh-CN" altLang="en-US"/>
        </a:p>
      </dgm:t>
    </dgm:pt>
    <dgm:pt modelId="{45463C37-3F73-4900-A2F2-D0A9ABEA456E}" type="pres">
      <dgm:prSet presAssocID="{B7066360-E019-4512-9C3C-49605CC12F39}" presName="composite" presStyleCnt="0"/>
      <dgm:spPr/>
    </dgm:pt>
    <dgm:pt modelId="{43FC8D6B-36BE-4918-BCAF-061E1A35A25D}" type="pres">
      <dgm:prSet presAssocID="{B7066360-E019-4512-9C3C-49605CC12F39}" presName="parTx" presStyleLbl="alignNode1" presStyleIdx="0" presStyleCnt="2">
        <dgm:presLayoutVars>
          <dgm:chMax val="0"/>
          <dgm:chPref val="0"/>
          <dgm:bulletEnabled val="1"/>
        </dgm:presLayoutVars>
      </dgm:prSet>
      <dgm:spPr/>
      <dgm:t>
        <a:bodyPr/>
        <a:lstStyle/>
        <a:p>
          <a:endParaRPr lang="zh-CN" altLang="en-US"/>
        </a:p>
      </dgm:t>
    </dgm:pt>
    <dgm:pt modelId="{0B7125FC-550F-454D-9E3D-1EF9A90AEF05}" type="pres">
      <dgm:prSet presAssocID="{B7066360-E019-4512-9C3C-49605CC12F39}" presName="desTx" presStyleLbl="alignAccFollowNode1" presStyleIdx="0" presStyleCnt="2">
        <dgm:presLayoutVars>
          <dgm:bulletEnabled val="1"/>
        </dgm:presLayoutVars>
      </dgm:prSet>
      <dgm:spPr/>
      <dgm:t>
        <a:bodyPr/>
        <a:lstStyle/>
        <a:p>
          <a:endParaRPr lang="zh-CN" altLang="en-US"/>
        </a:p>
      </dgm:t>
    </dgm:pt>
    <dgm:pt modelId="{CDC48D27-5972-430D-997D-DC3265D0652E}" type="pres">
      <dgm:prSet presAssocID="{A92BA826-D9DC-405F-8C39-9263AE8AE780}" presName="space" presStyleCnt="0"/>
      <dgm:spPr/>
    </dgm:pt>
    <dgm:pt modelId="{03E95406-6BB5-491F-85C9-142E61996B5A}" type="pres">
      <dgm:prSet presAssocID="{5E40FBEC-52C3-4F1F-BFDB-56C25BB57DBC}" presName="composite" presStyleCnt="0"/>
      <dgm:spPr/>
    </dgm:pt>
    <dgm:pt modelId="{CFA9DB42-B267-4101-94C7-268A3D2E28FD}" type="pres">
      <dgm:prSet presAssocID="{5E40FBEC-52C3-4F1F-BFDB-56C25BB57DBC}" presName="parTx" presStyleLbl="alignNode1" presStyleIdx="1" presStyleCnt="2">
        <dgm:presLayoutVars>
          <dgm:chMax val="0"/>
          <dgm:chPref val="0"/>
          <dgm:bulletEnabled val="1"/>
        </dgm:presLayoutVars>
      </dgm:prSet>
      <dgm:spPr/>
      <dgm:t>
        <a:bodyPr/>
        <a:lstStyle/>
        <a:p>
          <a:endParaRPr lang="zh-CN" altLang="en-US"/>
        </a:p>
      </dgm:t>
    </dgm:pt>
    <dgm:pt modelId="{BC39599E-BE67-490B-966F-0A4F9EADEFDF}" type="pres">
      <dgm:prSet presAssocID="{5E40FBEC-52C3-4F1F-BFDB-56C25BB57DBC}" presName="desTx" presStyleLbl="alignAccFollowNode1" presStyleIdx="1" presStyleCnt="2">
        <dgm:presLayoutVars>
          <dgm:bulletEnabled val="1"/>
        </dgm:presLayoutVars>
      </dgm:prSet>
      <dgm:spPr/>
      <dgm:t>
        <a:bodyPr/>
        <a:lstStyle/>
        <a:p>
          <a:endParaRPr lang="zh-CN" altLang="en-US"/>
        </a:p>
      </dgm:t>
    </dgm:pt>
  </dgm:ptLst>
  <dgm:cxnLst>
    <dgm:cxn modelId="{7BF52408-5393-4CE1-BE21-15A6EADAEBC4}" type="presOf" srcId="{1B6D4A22-AC58-4AEC-B511-1AE9487BC774}" destId="{BC39599E-BE67-490B-966F-0A4F9EADEFDF}" srcOrd="0" destOrd="0" presId="urn:microsoft.com/office/officeart/2005/8/layout/hList1"/>
    <dgm:cxn modelId="{9282D335-91F8-4C48-85BE-D0646102C1A7}" srcId="{5E40FBEC-52C3-4F1F-BFDB-56C25BB57DBC}" destId="{1B6D4A22-AC58-4AEC-B511-1AE9487BC774}" srcOrd="0" destOrd="0" parTransId="{69ACB118-427E-4887-8EEC-A595D99E613F}" sibTransId="{2246DA7A-945F-41AD-BE63-4F355334E02C}"/>
    <dgm:cxn modelId="{BDFC9F5A-2857-437D-8632-375587AE3A68}" type="presOf" srcId="{B7066360-E019-4512-9C3C-49605CC12F39}" destId="{43FC8D6B-36BE-4918-BCAF-061E1A35A25D}" srcOrd="0" destOrd="0" presId="urn:microsoft.com/office/officeart/2005/8/layout/hList1"/>
    <dgm:cxn modelId="{D1538DE5-F298-4D0A-968D-37E6FA54F15E}" type="presOf" srcId="{E26876B4-3342-4F39-B1E5-10BCFD9D1653}" destId="{0B7125FC-550F-454D-9E3D-1EF9A90AEF05}" srcOrd="0" destOrd="0" presId="urn:microsoft.com/office/officeart/2005/8/layout/hList1"/>
    <dgm:cxn modelId="{99EB4BD5-488B-4F1B-A234-E971F0DF999F}" srcId="{B7066360-E019-4512-9C3C-49605CC12F39}" destId="{E26876B4-3342-4F39-B1E5-10BCFD9D1653}" srcOrd="0" destOrd="0" parTransId="{26267910-077C-47E8-B5D2-5915A700CBD4}" sibTransId="{119012E5-0AF1-4A31-B6FC-99CDD1BA2621}"/>
    <dgm:cxn modelId="{36881BC2-3232-4AFF-8F72-DE049BF05C0A}" type="presOf" srcId="{5E40FBEC-52C3-4F1F-BFDB-56C25BB57DBC}" destId="{CFA9DB42-B267-4101-94C7-268A3D2E28FD}" srcOrd="0" destOrd="0" presId="urn:microsoft.com/office/officeart/2005/8/layout/hList1"/>
    <dgm:cxn modelId="{E7A32D2C-1C6C-423C-B050-53163A58743C}" srcId="{D28FEFC9-4841-4DD1-847D-D510ABEFB028}" destId="{5E40FBEC-52C3-4F1F-BFDB-56C25BB57DBC}" srcOrd="1" destOrd="0" parTransId="{047F684E-C3D1-415F-BBB7-5B89EA9A7BFB}" sibTransId="{860439B3-E5D9-4F79-B290-EEABDB980ED4}"/>
    <dgm:cxn modelId="{43764C1A-CFFD-40E7-A49C-1FE82BA2F6C9}" type="presOf" srcId="{D28FEFC9-4841-4DD1-847D-D510ABEFB028}" destId="{8C7F6589-6B3F-4AF1-8AA3-F067E948BB93}" srcOrd="0" destOrd="0" presId="urn:microsoft.com/office/officeart/2005/8/layout/hList1"/>
    <dgm:cxn modelId="{A7755CA5-9F65-43A0-8466-84FB00CAD78D}" srcId="{D28FEFC9-4841-4DD1-847D-D510ABEFB028}" destId="{B7066360-E019-4512-9C3C-49605CC12F39}" srcOrd="0" destOrd="0" parTransId="{37CC17B5-168A-4E62-B286-AE5719D1D93A}" sibTransId="{A92BA826-D9DC-405F-8C39-9263AE8AE780}"/>
    <dgm:cxn modelId="{D78D8FA3-E868-4673-AF06-46DF181EC229}" type="presParOf" srcId="{8C7F6589-6B3F-4AF1-8AA3-F067E948BB93}" destId="{45463C37-3F73-4900-A2F2-D0A9ABEA456E}" srcOrd="0" destOrd="0" presId="urn:microsoft.com/office/officeart/2005/8/layout/hList1"/>
    <dgm:cxn modelId="{38371F11-70F6-45E8-AEFA-4A4B24995494}" type="presParOf" srcId="{45463C37-3F73-4900-A2F2-D0A9ABEA456E}" destId="{43FC8D6B-36BE-4918-BCAF-061E1A35A25D}" srcOrd="0" destOrd="0" presId="urn:microsoft.com/office/officeart/2005/8/layout/hList1"/>
    <dgm:cxn modelId="{993758B8-1D5C-4169-968A-48AB0F9C091E}" type="presParOf" srcId="{45463C37-3F73-4900-A2F2-D0A9ABEA456E}" destId="{0B7125FC-550F-454D-9E3D-1EF9A90AEF05}" srcOrd="1" destOrd="0" presId="urn:microsoft.com/office/officeart/2005/8/layout/hList1"/>
    <dgm:cxn modelId="{E832AEA1-5BBD-4BDD-8F16-8540934FA7AF}" type="presParOf" srcId="{8C7F6589-6B3F-4AF1-8AA3-F067E948BB93}" destId="{CDC48D27-5972-430D-997D-DC3265D0652E}" srcOrd="1" destOrd="0" presId="urn:microsoft.com/office/officeart/2005/8/layout/hList1"/>
    <dgm:cxn modelId="{B749D60D-5013-42AD-9B1D-2436275EC14C}" type="presParOf" srcId="{8C7F6589-6B3F-4AF1-8AA3-F067E948BB93}" destId="{03E95406-6BB5-491F-85C9-142E61996B5A}" srcOrd="2" destOrd="0" presId="urn:microsoft.com/office/officeart/2005/8/layout/hList1"/>
    <dgm:cxn modelId="{B1B8690F-EB45-464B-9062-1C5470D78867}" type="presParOf" srcId="{03E95406-6BB5-491F-85C9-142E61996B5A}" destId="{CFA9DB42-B267-4101-94C7-268A3D2E28FD}" srcOrd="0" destOrd="0" presId="urn:microsoft.com/office/officeart/2005/8/layout/hList1"/>
    <dgm:cxn modelId="{3488E166-8F20-40FA-8B51-0B89B77E3169}" type="presParOf" srcId="{03E95406-6BB5-491F-85C9-142E61996B5A}" destId="{BC39599E-BE67-490B-966F-0A4F9EADEFD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631F3C-FC42-403C-A5B7-D7C83DC8BA7F}" type="doc">
      <dgm:prSet loTypeId="urn:microsoft.com/office/officeart/2005/8/layout/process1" loCatId="process" qsTypeId="urn:microsoft.com/office/officeart/2005/8/quickstyle/simple2" qsCatId="simple" csTypeId="urn:microsoft.com/office/officeart/2005/8/colors/colorful2" csCatId="colorful" phldr="1"/>
      <dgm:spPr/>
      <dgm:t>
        <a:bodyPr/>
        <a:lstStyle/>
        <a:p>
          <a:endParaRPr lang="zh-CN" altLang="en-US"/>
        </a:p>
      </dgm:t>
    </dgm:pt>
    <dgm:pt modelId="{1A5CDAC3-2A1C-4050-8BF4-3BD0804098A6}">
      <dgm:prSet/>
      <dgm:spPr/>
      <dgm:t>
        <a:bodyPr/>
        <a:lstStyle/>
        <a:p>
          <a:pPr rtl="0"/>
          <a:r>
            <a:rPr 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现实世界</a:t>
          </a:r>
          <a:endParaRPr 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4FA01948-34F5-49D7-89A5-F2790ABAE1FA}" type="parTrans" cxnId="{C12A5698-E546-402D-BC6E-262BB2BF6098}">
      <dgm:prSet/>
      <dgm:spPr/>
      <dgm:t>
        <a:bodyPr/>
        <a:lstStyle/>
        <a:p>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E9DFEE12-8E42-4B3E-8B87-65FA9FE0DAF4}" type="sibTrans" cxnId="{C12A5698-E546-402D-BC6E-262BB2BF6098}">
      <dgm:prSet/>
      <dgm:spPr/>
      <dgm:t>
        <a:bodyPr/>
        <a:lstStyle/>
        <a:p>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8E618713-0762-45FB-96B4-DE3DE33E03D3}">
      <dgm:prSet/>
      <dgm:spPr>
        <a:solidFill>
          <a:srgbClr val="7030A0"/>
        </a:solidFill>
      </dgm:spPr>
      <dgm:t>
        <a:bodyPr/>
        <a:lstStyle/>
        <a:p>
          <a:pPr rtl="0"/>
          <a:r>
            <a:rPr 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计算机世界</a:t>
          </a:r>
          <a:endParaRPr 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33B600C1-0E02-4E0D-84F1-AB1A790CFFBE}" type="parTrans" cxnId="{91BD4C67-BFFC-40E5-BB53-F85620F00A39}">
      <dgm:prSet/>
      <dgm:spPr/>
      <dgm:t>
        <a:bodyPr/>
        <a:lstStyle/>
        <a:p>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8E387F15-25EB-4E62-AEAA-F33DC3D1C99D}" type="sibTrans" cxnId="{91BD4C67-BFFC-40E5-BB53-F85620F00A39}">
      <dgm:prSet/>
      <dgm:spPr/>
      <dgm:t>
        <a:bodyPr/>
        <a:lstStyle/>
        <a:p>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F600E4BD-880B-4F1E-BB60-9B1649B9E65F}" type="pres">
      <dgm:prSet presAssocID="{D7631F3C-FC42-403C-A5B7-D7C83DC8BA7F}" presName="Name0" presStyleCnt="0">
        <dgm:presLayoutVars>
          <dgm:dir/>
          <dgm:resizeHandles val="exact"/>
        </dgm:presLayoutVars>
      </dgm:prSet>
      <dgm:spPr/>
      <dgm:t>
        <a:bodyPr/>
        <a:lstStyle/>
        <a:p>
          <a:endParaRPr lang="zh-CN" altLang="en-US"/>
        </a:p>
      </dgm:t>
    </dgm:pt>
    <dgm:pt modelId="{65D22D56-D431-4ADB-827F-8CFF707A3079}" type="pres">
      <dgm:prSet presAssocID="{1A5CDAC3-2A1C-4050-8BF4-3BD0804098A6}" presName="node" presStyleLbl="node1" presStyleIdx="0" presStyleCnt="2" custScaleY="47845" custLinFactNeighborY="-34595">
        <dgm:presLayoutVars>
          <dgm:bulletEnabled val="1"/>
        </dgm:presLayoutVars>
      </dgm:prSet>
      <dgm:spPr/>
      <dgm:t>
        <a:bodyPr/>
        <a:lstStyle/>
        <a:p>
          <a:endParaRPr lang="zh-CN" altLang="en-US"/>
        </a:p>
      </dgm:t>
    </dgm:pt>
    <dgm:pt modelId="{6572739B-3D26-4D65-8CA8-04D0B3778033}" type="pres">
      <dgm:prSet presAssocID="{E9DFEE12-8E42-4B3E-8B87-65FA9FE0DAF4}" presName="sibTrans" presStyleLbl="sibTrans2D1" presStyleIdx="0" presStyleCnt="1"/>
      <dgm:spPr/>
      <dgm:t>
        <a:bodyPr/>
        <a:lstStyle/>
        <a:p>
          <a:endParaRPr lang="zh-CN" altLang="en-US"/>
        </a:p>
      </dgm:t>
    </dgm:pt>
    <dgm:pt modelId="{2DD9FE5B-3DB7-408C-A067-78E7619E3480}" type="pres">
      <dgm:prSet presAssocID="{E9DFEE12-8E42-4B3E-8B87-65FA9FE0DAF4}" presName="connectorText" presStyleLbl="sibTrans2D1" presStyleIdx="0" presStyleCnt="1"/>
      <dgm:spPr/>
      <dgm:t>
        <a:bodyPr/>
        <a:lstStyle/>
        <a:p>
          <a:endParaRPr lang="zh-CN" altLang="en-US"/>
        </a:p>
      </dgm:t>
    </dgm:pt>
    <dgm:pt modelId="{A30CF8C4-E973-41EF-9F10-033092BE2929}" type="pres">
      <dgm:prSet presAssocID="{8E618713-0762-45FB-96B4-DE3DE33E03D3}" presName="node" presStyleLbl="node1" presStyleIdx="1" presStyleCnt="2" custScaleY="42341" custLinFactNeighborX="-1753" custLinFactNeighborY="-15699">
        <dgm:presLayoutVars>
          <dgm:bulletEnabled val="1"/>
        </dgm:presLayoutVars>
      </dgm:prSet>
      <dgm:spPr/>
      <dgm:t>
        <a:bodyPr/>
        <a:lstStyle/>
        <a:p>
          <a:endParaRPr lang="zh-CN" altLang="en-US"/>
        </a:p>
      </dgm:t>
    </dgm:pt>
  </dgm:ptLst>
  <dgm:cxnLst>
    <dgm:cxn modelId="{613FB720-8FE8-4105-9EAF-5861B3D6F31B}" type="presOf" srcId="{E9DFEE12-8E42-4B3E-8B87-65FA9FE0DAF4}" destId="{2DD9FE5B-3DB7-408C-A067-78E7619E3480}" srcOrd="1" destOrd="0" presId="urn:microsoft.com/office/officeart/2005/8/layout/process1"/>
    <dgm:cxn modelId="{6A57CFB5-3036-470C-B175-70DC6A0253D0}" type="presOf" srcId="{8E618713-0762-45FB-96B4-DE3DE33E03D3}" destId="{A30CF8C4-E973-41EF-9F10-033092BE2929}" srcOrd="0" destOrd="0" presId="urn:microsoft.com/office/officeart/2005/8/layout/process1"/>
    <dgm:cxn modelId="{F616C23F-C8BA-44B2-AF87-639078580828}" type="presOf" srcId="{E9DFEE12-8E42-4B3E-8B87-65FA9FE0DAF4}" destId="{6572739B-3D26-4D65-8CA8-04D0B3778033}" srcOrd="0" destOrd="0" presId="urn:microsoft.com/office/officeart/2005/8/layout/process1"/>
    <dgm:cxn modelId="{C12A5698-E546-402D-BC6E-262BB2BF6098}" srcId="{D7631F3C-FC42-403C-A5B7-D7C83DC8BA7F}" destId="{1A5CDAC3-2A1C-4050-8BF4-3BD0804098A6}" srcOrd="0" destOrd="0" parTransId="{4FA01948-34F5-49D7-89A5-F2790ABAE1FA}" sibTransId="{E9DFEE12-8E42-4B3E-8B87-65FA9FE0DAF4}"/>
    <dgm:cxn modelId="{AD77BD37-4546-4552-92A0-235398706E72}" type="presOf" srcId="{D7631F3C-FC42-403C-A5B7-D7C83DC8BA7F}" destId="{F600E4BD-880B-4F1E-BB60-9B1649B9E65F}" srcOrd="0" destOrd="0" presId="urn:microsoft.com/office/officeart/2005/8/layout/process1"/>
    <dgm:cxn modelId="{91BD4C67-BFFC-40E5-BB53-F85620F00A39}" srcId="{D7631F3C-FC42-403C-A5B7-D7C83DC8BA7F}" destId="{8E618713-0762-45FB-96B4-DE3DE33E03D3}" srcOrd="1" destOrd="0" parTransId="{33B600C1-0E02-4E0D-84F1-AB1A790CFFBE}" sibTransId="{8E387F15-25EB-4E62-AEAA-F33DC3D1C99D}"/>
    <dgm:cxn modelId="{F0449921-9780-44DC-9FD6-B1CB59F44CAD}" type="presOf" srcId="{1A5CDAC3-2A1C-4050-8BF4-3BD0804098A6}" destId="{65D22D56-D431-4ADB-827F-8CFF707A3079}" srcOrd="0" destOrd="0" presId="urn:microsoft.com/office/officeart/2005/8/layout/process1"/>
    <dgm:cxn modelId="{270AB117-29C2-4B01-9F97-98DD65CA026C}" type="presParOf" srcId="{F600E4BD-880B-4F1E-BB60-9B1649B9E65F}" destId="{65D22D56-D431-4ADB-827F-8CFF707A3079}" srcOrd="0" destOrd="0" presId="urn:microsoft.com/office/officeart/2005/8/layout/process1"/>
    <dgm:cxn modelId="{0FB5425D-0423-4D9D-8F2B-FD66DB695B63}" type="presParOf" srcId="{F600E4BD-880B-4F1E-BB60-9B1649B9E65F}" destId="{6572739B-3D26-4D65-8CA8-04D0B3778033}" srcOrd="1" destOrd="0" presId="urn:microsoft.com/office/officeart/2005/8/layout/process1"/>
    <dgm:cxn modelId="{FDA5857F-8A1B-4A6A-96D8-936EE6DF580E}" type="presParOf" srcId="{6572739B-3D26-4D65-8CA8-04D0B3778033}" destId="{2DD9FE5B-3DB7-408C-A067-78E7619E3480}" srcOrd="0" destOrd="0" presId="urn:microsoft.com/office/officeart/2005/8/layout/process1"/>
    <dgm:cxn modelId="{D5ADBA6A-32DF-49D9-ACBE-370AFB413F97}" type="presParOf" srcId="{F600E4BD-880B-4F1E-BB60-9B1649B9E65F}" destId="{A30CF8C4-E973-41EF-9F10-033092BE2929}"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488971-009F-4536-8B53-AAD8D5E4C7B8}" type="doc">
      <dgm:prSet loTypeId="urn:microsoft.com/office/officeart/2008/layout/LinedList" loCatId="list" qsTypeId="urn:microsoft.com/office/officeart/2005/8/quickstyle/simple2" qsCatId="simple" csTypeId="urn:microsoft.com/office/officeart/2005/8/colors/accent1_1" csCatId="accent1" phldr="1"/>
      <dgm:spPr/>
      <dgm:t>
        <a:bodyPr/>
        <a:lstStyle/>
        <a:p>
          <a:endParaRPr lang="zh-CN" altLang="en-US"/>
        </a:p>
      </dgm:t>
    </dgm:pt>
    <dgm:pt modelId="{D2FADB85-AF87-456A-B13A-8750030AA552}">
      <dgm:prSet custT="1"/>
      <dgm:spPr/>
      <dgm:t>
        <a:bodyPr anchor="ctr" anchorCtr="1"/>
        <a:lstStyle/>
        <a:p>
          <a:pPr algn="l" rtl="0"/>
          <a:r>
            <a:rPr lang="zh-CN" altLang="en-US" sz="2000" b="1" dirty="0" smtClean="0">
              <a:latin typeface="微软雅黑" panose="020B0503020204020204" pitchFamily="34" charset="-122"/>
              <a:ea typeface="微软雅黑" panose="020B0503020204020204" pitchFamily="34" charset="-122"/>
            </a:rPr>
            <a:t>继承基类成员</a:t>
          </a:r>
          <a:endParaRPr lang="zh-CN" altLang="en-US" sz="2000" b="1" dirty="0">
            <a:latin typeface="微软雅黑" panose="020B0503020204020204" pitchFamily="34" charset="-122"/>
            <a:ea typeface="微软雅黑" panose="020B0503020204020204" pitchFamily="34" charset="-122"/>
          </a:endParaRPr>
        </a:p>
      </dgm:t>
    </dgm:pt>
    <dgm:pt modelId="{5256EC02-5F57-44D5-9ACE-2C0093D4A8D6}" type="parTrans" cxnId="{AFE1E1B4-C257-47CE-8762-DA5DCAD25B3B}">
      <dgm:prSet/>
      <dgm:spPr/>
      <dgm:t>
        <a:bodyPr/>
        <a:lstStyle/>
        <a:p>
          <a:endParaRPr lang="zh-CN" altLang="en-US" sz="2200">
            <a:latin typeface="华文楷体" panose="02010600040101010101" pitchFamily="2" charset="-122"/>
            <a:ea typeface="华文楷体" panose="02010600040101010101" pitchFamily="2" charset="-122"/>
          </a:endParaRPr>
        </a:p>
      </dgm:t>
    </dgm:pt>
    <dgm:pt modelId="{F9AAA25F-1BC5-43CE-95CA-5B80576C8252}" type="sibTrans" cxnId="{AFE1E1B4-C257-47CE-8762-DA5DCAD25B3B}">
      <dgm:prSet/>
      <dgm:spPr/>
      <dgm:t>
        <a:bodyPr/>
        <a:lstStyle/>
        <a:p>
          <a:endParaRPr lang="zh-CN" altLang="en-US" sz="2200">
            <a:latin typeface="华文楷体" panose="02010600040101010101" pitchFamily="2" charset="-122"/>
            <a:ea typeface="华文楷体" panose="02010600040101010101" pitchFamily="2" charset="-122"/>
          </a:endParaRPr>
        </a:p>
      </dgm:t>
    </dgm:pt>
    <dgm:pt modelId="{BEAEE2BE-B8DC-4C04-B71B-829EB0B41EDF}">
      <dgm:prSet custT="1"/>
      <dgm:spPr/>
      <dgm:t>
        <a:bodyPr/>
        <a:lstStyle/>
        <a:p>
          <a:pPr rtl="0"/>
          <a:r>
            <a:rPr lang="zh-CN" altLang="en-US" sz="2200" dirty="0" smtClean="0">
              <a:latin typeface="华文楷体" panose="02010600040101010101" pitchFamily="2" charset="-122"/>
              <a:ea typeface="华文楷体" panose="02010600040101010101" pitchFamily="2" charset="-122"/>
            </a:rPr>
            <a:t>包括基类全部的数据成员和除了构造函数析构函数外的全部函数成员。</a:t>
          </a:r>
          <a:endParaRPr lang="zh-CN" altLang="en-US" sz="2200" dirty="0">
            <a:latin typeface="华文楷体" panose="02010600040101010101" pitchFamily="2" charset="-122"/>
            <a:ea typeface="华文楷体" panose="02010600040101010101" pitchFamily="2" charset="-122"/>
          </a:endParaRPr>
        </a:p>
      </dgm:t>
    </dgm:pt>
    <dgm:pt modelId="{D1402C7D-69C9-4212-8B78-6F5B130E5B8A}" type="parTrans" cxnId="{2292D5E9-693A-4735-B681-9CBE74A5D688}">
      <dgm:prSet/>
      <dgm:spPr/>
      <dgm:t>
        <a:bodyPr/>
        <a:lstStyle/>
        <a:p>
          <a:endParaRPr lang="zh-CN" altLang="en-US" sz="2200">
            <a:latin typeface="华文楷体" panose="02010600040101010101" pitchFamily="2" charset="-122"/>
            <a:ea typeface="华文楷体" panose="02010600040101010101" pitchFamily="2" charset="-122"/>
          </a:endParaRPr>
        </a:p>
      </dgm:t>
    </dgm:pt>
    <dgm:pt modelId="{1633574A-E7B8-4AA8-ADF8-7525B64FBBD3}" type="sibTrans" cxnId="{2292D5E9-693A-4735-B681-9CBE74A5D688}">
      <dgm:prSet/>
      <dgm:spPr/>
      <dgm:t>
        <a:bodyPr/>
        <a:lstStyle/>
        <a:p>
          <a:endParaRPr lang="zh-CN" altLang="en-US" sz="2200">
            <a:latin typeface="华文楷体" panose="02010600040101010101" pitchFamily="2" charset="-122"/>
            <a:ea typeface="华文楷体" panose="02010600040101010101" pitchFamily="2" charset="-122"/>
          </a:endParaRPr>
        </a:p>
      </dgm:t>
    </dgm:pt>
    <dgm:pt modelId="{B99A657B-097E-43E3-99CD-8BFE02A529B9}">
      <dgm:prSet custT="1"/>
      <dgm:spPr/>
      <dgm:t>
        <a:bodyPr anchor="ctr" anchorCtr="1"/>
        <a:lstStyle/>
        <a:p>
          <a:pPr algn="l" rtl="0"/>
          <a:r>
            <a:rPr lang="zh-CN" altLang="en-US" sz="2000" b="1" smtClean="0">
              <a:latin typeface="微软雅黑" panose="020B0503020204020204" pitchFamily="34" charset="-122"/>
              <a:ea typeface="微软雅黑" panose="020B0503020204020204" pitchFamily="34" charset="-122"/>
            </a:rPr>
            <a:t>派生类添加新的成员</a:t>
          </a:r>
          <a:endParaRPr lang="zh-CN" altLang="en-US" sz="2000" b="1">
            <a:latin typeface="微软雅黑" panose="020B0503020204020204" pitchFamily="34" charset="-122"/>
            <a:ea typeface="微软雅黑" panose="020B0503020204020204" pitchFamily="34" charset="-122"/>
          </a:endParaRPr>
        </a:p>
      </dgm:t>
    </dgm:pt>
    <dgm:pt modelId="{B48DAE8B-8E02-4725-A61A-7FE64C436B16}" type="parTrans" cxnId="{1E48DC48-90EF-417B-BC84-FD097B4E0DF5}">
      <dgm:prSet/>
      <dgm:spPr/>
      <dgm:t>
        <a:bodyPr/>
        <a:lstStyle/>
        <a:p>
          <a:endParaRPr lang="zh-CN" altLang="en-US" sz="2200">
            <a:latin typeface="华文楷体" panose="02010600040101010101" pitchFamily="2" charset="-122"/>
            <a:ea typeface="华文楷体" panose="02010600040101010101" pitchFamily="2" charset="-122"/>
          </a:endParaRPr>
        </a:p>
      </dgm:t>
    </dgm:pt>
    <dgm:pt modelId="{F5B4BDCD-1C98-42A5-849A-1434AC61E2EB}" type="sibTrans" cxnId="{1E48DC48-90EF-417B-BC84-FD097B4E0DF5}">
      <dgm:prSet/>
      <dgm:spPr/>
      <dgm:t>
        <a:bodyPr/>
        <a:lstStyle/>
        <a:p>
          <a:endParaRPr lang="zh-CN" altLang="en-US" sz="2200">
            <a:latin typeface="华文楷体" panose="02010600040101010101" pitchFamily="2" charset="-122"/>
            <a:ea typeface="华文楷体" panose="02010600040101010101" pitchFamily="2" charset="-122"/>
          </a:endParaRPr>
        </a:p>
      </dgm:t>
    </dgm:pt>
    <dgm:pt modelId="{7C39D782-DF83-40DF-8A38-D1979FBF2FC8}">
      <dgm:prSet custT="1"/>
      <dgm:spPr/>
      <dgm:t>
        <a:bodyPr/>
        <a:lstStyle/>
        <a:p>
          <a:pPr rtl="0"/>
          <a:r>
            <a:rPr lang="zh-CN" altLang="en-US" sz="2200" smtClean="0">
              <a:latin typeface="华文楷体" panose="02010600040101010101" pitchFamily="2" charset="-122"/>
              <a:ea typeface="华文楷体" panose="02010600040101010101" pitchFamily="2" charset="-122"/>
            </a:rPr>
            <a:t>这些新成员体现了派生类与基类的差异，是派生类存在的基础。</a:t>
          </a:r>
          <a:endParaRPr lang="zh-CN" altLang="en-US" sz="2200">
            <a:latin typeface="华文楷体" panose="02010600040101010101" pitchFamily="2" charset="-122"/>
            <a:ea typeface="华文楷体" panose="02010600040101010101" pitchFamily="2" charset="-122"/>
          </a:endParaRPr>
        </a:p>
      </dgm:t>
    </dgm:pt>
    <dgm:pt modelId="{04959687-5D6E-4153-B243-3CBD08934A13}" type="parTrans" cxnId="{0CA21011-3C95-4302-AD87-0413631CA181}">
      <dgm:prSet/>
      <dgm:spPr/>
      <dgm:t>
        <a:bodyPr/>
        <a:lstStyle/>
        <a:p>
          <a:endParaRPr lang="zh-CN" altLang="en-US" sz="2200">
            <a:latin typeface="华文楷体" panose="02010600040101010101" pitchFamily="2" charset="-122"/>
            <a:ea typeface="华文楷体" panose="02010600040101010101" pitchFamily="2" charset="-122"/>
          </a:endParaRPr>
        </a:p>
      </dgm:t>
    </dgm:pt>
    <dgm:pt modelId="{21326A64-3CFF-48B5-9900-F97F68599E90}" type="sibTrans" cxnId="{0CA21011-3C95-4302-AD87-0413631CA181}">
      <dgm:prSet/>
      <dgm:spPr/>
      <dgm:t>
        <a:bodyPr/>
        <a:lstStyle/>
        <a:p>
          <a:endParaRPr lang="zh-CN" altLang="en-US" sz="2200">
            <a:latin typeface="华文楷体" panose="02010600040101010101" pitchFamily="2" charset="-122"/>
            <a:ea typeface="华文楷体" panose="02010600040101010101" pitchFamily="2" charset="-122"/>
          </a:endParaRPr>
        </a:p>
      </dgm:t>
    </dgm:pt>
    <dgm:pt modelId="{E36C0740-76D4-4F94-AFCA-99D67F8CC96F}">
      <dgm:prSet custT="1"/>
      <dgm:spPr/>
      <dgm:t>
        <a:bodyPr anchor="ctr" anchorCtr="1"/>
        <a:lstStyle/>
        <a:p>
          <a:pPr algn="l" rtl="0"/>
          <a:r>
            <a:rPr lang="zh-CN" altLang="en-US" sz="2000" b="1" dirty="0" smtClean="0">
              <a:latin typeface="微软雅黑" panose="020B0503020204020204" pitchFamily="34" charset="-122"/>
              <a:ea typeface="微软雅黑" panose="020B0503020204020204" pitchFamily="34" charset="-122"/>
            </a:rPr>
            <a:t>“旧成员改造”</a:t>
          </a:r>
          <a:endParaRPr lang="zh-CN" altLang="en-US" sz="2000" b="1" dirty="0">
            <a:latin typeface="微软雅黑" panose="020B0503020204020204" pitchFamily="34" charset="-122"/>
            <a:ea typeface="微软雅黑" panose="020B0503020204020204" pitchFamily="34" charset="-122"/>
          </a:endParaRPr>
        </a:p>
      </dgm:t>
    </dgm:pt>
    <dgm:pt modelId="{80EE5BA6-F73B-472C-AE4A-AE58FDBCC909}" type="parTrans" cxnId="{F109E117-AD9E-4FFA-8058-4530030433D7}">
      <dgm:prSet/>
      <dgm:spPr/>
      <dgm:t>
        <a:bodyPr/>
        <a:lstStyle/>
        <a:p>
          <a:endParaRPr lang="zh-CN" altLang="en-US" sz="2200">
            <a:latin typeface="华文楷体" panose="02010600040101010101" pitchFamily="2" charset="-122"/>
            <a:ea typeface="华文楷体" panose="02010600040101010101" pitchFamily="2" charset="-122"/>
          </a:endParaRPr>
        </a:p>
      </dgm:t>
    </dgm:pt>
    <dgm:pt modelId="{55EDF4EF-873A-4AB4-A5CE-D8C894050AD1}" type="sibTrans" cxnId="{F109E117-AD9E-4FFA-8058-4530030433D7}">
      <dgm:prSet/>
      <dgm:spPr/>
      <dgm:t>
        <a:bodyPr/>
        <a:lstStyle/>
        <a:p>
          <a:endParaRPr lang="zh-CN" altLang="en-US" sz="2200">
            <a:latin typeface="华文楷体" panose="02010600040101010101" pitchFamily="2" charset="-122"/>
            <a:ea typeface="华文楷体" panose="02010600040101010101" pitchFamily="2" charset="-122"/>
          </a:endParaRPr>
        </a:p>
      </dgm:t>
    </dgm:pt>
    <dgm:pt modelId="{486FC5AF-ADD0-4B2D-85E2-25DF754A5351}">
      <dgm:prSet custT="1"/>
      <dgm:spPr/>
      <dgm:t>
        <a:bodyPr/>
        <a:lstStyle/>
        <a:p>
          <a:pPr rtl="0"/>
          <a:r>
            <a:rPr lang="zh-CN" altLang="en-US" sz="2200" smtClean="0">
              <a:latin typeface="华文楷体" panose="02010600040101010101" pitchFamily="2" charset="-122"/>
              <a:ea typeface="华文楷体" panose="02010600040101010101" pitchFamily="2" charset="-122"/>
            </a:rPr>
            <a:t>在添加新成员时，使用和被继承基类成员相同的名字，派生类中的新成员会屏蔽基类同名数据成员，在使用派生类对象时，默认访问同名的新成员</a:t>
          </a:r>
          <a:endParaRPr lang="zh-CN" altLang="en-US" sz="2200">
            <a:latin typeface="华文楷体" panose="02010600040101010101" pitchFamily="2" charset="-122"/>
            <a:ea typeface="华文楷体" panose="02010600040101010101" pitchFamily="2" charset="-122"/>
          </a:endParaRPr>
        </a:p>
      </dgm:t>
    </dgm:pt>
    <dgm:pt modelId="{362E394A-8E0B-4B33-99F7-BC5BF0AB36D9}" type="parTrans" cxnId="{2FE8E11D-4ACE-465C-9367-C732B9C82A14}">
      <dgm:prSet/>
      <dgm:spPr/>
      <dgm:t>
        <a:bodyPr/>
        <a:lstStyle/>
        <a:p>
          <a:endParaRPr lang="zh-CN" altLang="en-US" sz="2200">
            <a:latin typeface="华文楷体" panose="02010600040101010101" pitchFamily="2" charset="-122"/>
            <a:ea typeface="华文楷体" panose="02010600040101010101" pitchFamily="2" charset="-122"/>
          </a:endParaRPr>
        </a:p>
      </dgm:t>
    </dgm:pt>
    <dgm:pt modelId="{8E9EDD8A-5439-48A5-ADCE-E73EF446D44F}" type="sibTrans" cxnId="{2FE8E11D-4ACE-465C-9367-C732B9C82A14}">
      <dgm:prSet/>
      <dgm:spPr/>
      <dgm:t>
        <a:bodyPr/>
        <a:lstStyle/>
        <a:p>
          <a:endParaRPr lang="zh-CN" altLang="en-US" sz="2200">
            <a:latin typeface="华文楷体" panose="02010600040101010101" pitchFamily="2" charset="-122"/>
            <a:ea typeface="华文楷体" panose="02010600040101010101" pitchFamily="2" charset="-122"/>
          </a:endParaRPr>
        </a:p>
      </dgm:t>
    </dgm:pt>
    <dgm:pt modelId="{8413AF94-AB1B-4635-96E7-9FC4140898B6}">
      <dgm:prSet custT="1"/>
      <dgm:spPr/>
      <dgm:t>
        <a:bodyPr anchor="ctr" anchorCtr="1"/>
        <a:lstStyle/>
        <a:p>
          <a:pPr algn="l" rtl="0"/>
          <a:r>
            <a:rPr lang="zh-CN" altLang="en-US" sz="2000" b="1" dirty="0" smtClean="0">
              <a:latin typeface="微软雅黑" panose="020B0503020204020204" pitchFamily="34" charset="-122"/>
              <a:ea typeface="微软雅黑" panose="020B0503020204020204" pitchFamily="34" charset="-122"/>
            </a:rPr>
            <a:t>重写构造函数与析构函数</a:t>
          </a:r>
          <a:endParaRPr lang="zh-CN" altLang="en-US" sz="2000" b="1" dirty="0">
            <a:latin typeface="微软雅黑" panose="020B0503020204020204" pitchFamily="34" charset="-122"/>
            <a:ea typeface="微软雅黑" panose="020B0503020204020204" pitchFamily="34" charset="-122"/>
          </a:endParaRPr>
        </a:p>
      </dgm:t>
    </dgm:pt>
    <dgm:pt modelId="{E5D70D6F-9EA1-4D06-8EF6-871DB6447160}" type="parTrans" cxnId="{FC038EAB-F3EC-4D9A-AD4B-B6D82239F1E9}">
      <dgm:prSet/>
      <dgm:spPr/>
      <dgm:t>
        <a:bodyPr/>
        <a:lstStyle/>
        <a:p>
          <a:endParaRPr lang="zh-CN" altLang="en-US" sz="2200">
            <a:latin typeface="华文楷体" panose="02010600040101010101" pitchFamily="2" charset="-122"/>
            <a:ea typeface="华文楷体" panose="02010600040101010101" pitchFamily="2" charset="-122"/>
          </a:endParaRPr>
        </a:p>
      </dgm:t>
    </dgm:pt>
    <dgm:pt modelId="{E9D5CA9D-3B01-4666-BBE4-E9276D89548A}" type="sibTrans" cxnId="{FC038EAB-F3EC-4D9A-AD4B-B6D82239F1E9}">
      <dgm:prSet/>
      <dgm:spPr/>
      <dgm:t>
        <a:bodyPr/>
        <a:lstStyle/>
        <a:p>
          <a:endParaRPr lang="zh-CN" altLang="en-US" sz="2200">
            <a:latin typeface="华文楷体" panose="02010600040101010101" pitchFamily="2" charset="-122"/>
            <a:ea typeface="华文楷体" panose="02010600040101010101" pitchFamily="2" charset="-122"/>
          </a:endParaRPr>
        </a:p>
      </dgm:t>
    </dgm:pt>
    <dgm:pt modelId="{502CA516-61D0-4EE4-8C74-EB20366D475F}">
      <dgm:prSet custT="1"/>
      <dgm:spPr/>
      <dgm:t>
        <a:bodyPr/>
        <a:lstStyle/>
        <a:p>
          <a:pPr rtl="0"/>
          <a:r>
            <a:rPr lang="zh-CN" altLang="en-US" sz="2200" dirty="0" smtClean="0">
              <a:latin typeface="华文楷体" panose="02010600040101010101" pitchFamily="2" charset="-122"/>
              <a:ea typeface="华文楷体" panose="02010600040101010101" pitchFamily="2" charset="-122"/>
            </a:rPr>
            <a:t>基类的构造函数析构函数不能被继承</a:t>
          </a:r>
          <a:endParaRPr lang="zh-CN" altLang="en-US" sz="2200" dirty="0">
            <a:latin typeface="华文楷体" panose="02010600040101010101" pitchFamily="2" charset="-122"/>
            <a:ea typeface="华文楷体" panose="02010600040101010101" pitchFamily="2" charset="-122"/>
          </a:endParaRPr>
        </a:p>
      </dgm:t>
    </dgm:pt>
    <dgm:pt modelId="{95501CF7-81A5-41C3-9D37-434791279E43}" type="parTrans" cxnId="{AE6C117E-BEC9-46AA-A051-2FDAA2923878}">
      <dgm:prSet/>
      <dgm:spPr/>
      <dgm:t>
        <a:bodyPr/>
        <a:lstStyle/>
        <a:p>
          <a:endParaRPr lang="zh-CN" altLang="en-US" sz="2200">
            <a:latin typeface="华文楷体" panose="02010600040101010101" pitchFamily="2" charset="-122"/>
            <a:ea typeface="华文楷体" panose="02010600040101010101" pitchFamily="2" charset="-122"/>
          </a:endParaRPr>
        </a:p>
      </dgm:t>
    </dgm:pt>
    <dgm:pt modelId="{6C5D5B59-04DE-4F11-BF99-AF3FBB337561}" type="sibTrans" cxnId="{AE6C117E-BEC9-46AA-A051-2FDAA2923878}">
      <dgm:prSet/>
      <dgm:spPr/>
      <dgm:t>
        <a:bodyPr/>
        <a:lstStyle/>
        <a:p>
          <a:endParaRPr lang="zh-CN" altLang="en-US" sz="2200">
            <a:latin typeface="华文楷体" panose="02010600040101010101" pitchFamily="2" charset="-122"/>
            <a:ea typeface="华文楷体" panose="02010600040101010101" pitchFamily="2" charset="-122"/>
          </a:endParaRPr>
        </a:p>
      </dgm:t>
    </dgm:pt>
    <dgm:pt modelId="{5A7A3BDC-C81B-43A7-9803-2704A39DF5A2}" type="pres">
      <dgm:prSet presAssocID="{6E488971-009F-4536-8B53-AAD8D5E4C7B8}" presName="vert0" presStyleCnt="0">
        <dgm:presLayoutVars>
          <dgm:dir/>
          <dgm:animOne val="branch"/>
          <dgm:animLvl val="lvl"/>
        </dgm:presLayoutVars>
      </dgm:prSet>
      <dgm:spPr/>
      <dgm:t>
        <a:bodyPr/>
        <a:lstStyle/>
        <a:p>
          <a:endParaRPr lang="zh-CN" altLang="en-US"/>
        </a:p>
      </dgm:t>
    </dgm:pt>
    <dgm:pt modelId="{804ADB62-16A2-41BF-89A8-3F9BFEBB03AD}" type="pres">
      <dgm:prSet presAssocID="{D2FADB85-AF87-456A-B13A-8750030AA552}" presName="thickLine" presStyleLbl="alignNode1" presStyleIdx="0" presStyleCnt="4"/>
      <dgm:spPr/>
    </dgm:pt>
    <dgm:pt modelId="{515CF480-2E89-4E3A-ACFC-D6CC13B1E633}" type="pres">
      <dgm:prSet presAssocID="{D2FADB85-AF87-456A-B13A-8750030AA552}" presName="horz1" presStyleCnt="0"/>
      <dgm:spPr/>
    </dgm:pt>
    <dgm:pt modelId="{DEE482FC-993B-40CA-9BF6-69DEE3AE1F21}" type="pres">
      <dgm:prSet presAssocID="{D2FADB85-AF87-456A-B13A-8750030AA552}" presName="tx1" presStyleLbl="revTx" presStyleIdx="0" presStyleCnt="8" custScaleY="41433"/>
      <dgm:spPr/>
      <dgm:t>
        <a:bodyPr/>
        <a:lstStyle/>
        <a:p>
          <a:endParaRPr lang="zh-CN" altLang="en-US"/>
        </a:p>
      </dgm:t>
    </dgm:pt>
    <dgm:pt modelId="{CB463C3E-F7C6-46A4-B6FD-3BF474B71FA2}" type="pres">
      <dgm:prSet presAssocID="{D2FADB85-AF87-456A-B13A-8750030AA552}" presName="vert1" presStyleCnt="0"/>
      <dgm:spPr/>
    </dgm:pt>
    <dgm:pt modelId="{BDAEE5B8-FD15-46DC-A61B-68EE3D0D52F6}" type="pres">
      <dgm:prSet presAssocID="{BEAEE2BE-B8DC-4C04-B71B-829EB0B41EDF}" presName="vertSpace2a" presStyleCnt="0"/>
      <dgm:spPr/>
    </dgm:pt>
    <dgm:pt modelId="{3856FB01-621B-4501-9D1B-4A260CFEF8BD}" type="pres">
      <dgm:prSet presAssocID="{BEAEE2BE-B8DC-4C04-B71B-829EB0B41EDF}" presName="horz2" presStyleCnt="0"/>
      <dgm:spPr/>
    </dgm:pt>
    <dgm:pt modelId="{AE4DB8B8-68E6-454B-B87A-B09FC4F154A9}" type="pres">
      <dgm:prSet presAssocID="{BEAEE2BE-B8DC-4C04-B71B-829EB0B41EDF}" presName="horzSpace2" presStyleCnt="0"/>
      <dgm:spPr/>
    </dgm:pt>
    <dgm:pt modelId="{7B8C00DD-6E06-4EB3-9154-3359C7B0294B}" type="pres">
      <dgm:prSet presAssocID="{BEAEE2BE-B8DC-4C04-B71B-829EB0B41EDF}" presName="tx2" presStyleLbl="revTx" presStyleIdx="1" presStyleCnt="8" custScaleY="41433"/>
      <dgm:spPr/>
      <dgm:t>
        <a:bodyPr/>
        <a:lstStyle/>
        <a:p>
          <a:endParaRPr lang="zh-CN" altLang="en-US"/>
        </a:p>
      </dgm:t>
    </dgm:pt>
    <dgm:pt modelId="{3CFBA638-6FFD-4900-AA5E-BB8E9D11ADD0}" type="pres">
      <dgm:prSet presAssocID="{BEAEE2BE-B8DC-4C04-B71B-829EB0B41EDF}" presName="vert2" presStyleCnt="0"/>
      <dgm:spPr/>
    </dgm:pt>
    <dgm:pt modelId="{FC0FDC9B-8DD4-4BEE-A38B-F796B1CADA67}" type="pres">
      <dgm:prSet presAssocID="{BEAEE2BE-B8DC-4C04-B71B-829EB0B41EDF}" presName="thinLine2b" presStyleLbl="callout" presStyleIdx="0" presStyleCnt="4"/>
      <dgm:spPr/>
    </dgm:pt>
    <dgm:pt modelId="{3776085E-835C-4DE3-997F-B8B065E51511}" type="pres">
      <dgm:prSet presAssocID="{BEAEE2BE-B8DC-4C04-B71B-829EB0B41EDF}" presName="vertSpace2b" presStyleCnt="0"/>
      <dgm:spPr/>
    </dgm:pt>
    <dgm:pt modelId="{4C1C142D-424D-455A-B3CA-5A524F9C6260}" type="pres">
      <dgm:prSet presAssocID="{B99A657B-097E-43E3-99CD-8BFE02A529B9}" presName="thickLine" presStyleLbl="alignNode1" presStyleIdx="1" presStyleCnt="4"/>
      <dgm:spPr/>
    </dgm:pt>
    <dgm:pt modelId="{13B3AA45-08D9-47F0-BC7C-28B2ED9852F5}" type="pres">
      <dgm:prSet presAssocID="{B99A657B-097E-43E3-99CD-8BFE02A529B9}" presName="horz1" presStyleCnt="0"/>
      <dgm:spPr/>
    </dgm:pt>
    <dgm:pt modelId="{DF46C228-9908-497E-A016-D10B98C36FCB}" type="pres">
      <dgm:prSet presAssocID="{B99A657B-097E-43E3-99CD-8BFE02A529B9}" presName="tx1" presStyleLbl="revTx" presStyleIdx="2" presStyleCnt="8" custScaleY="41433"/>
      <dgm:spPr/>
      <dgm:t>
        <a:bodyPr/>
        <a:lstStyle/>
        <a:p>
          <a:endParaRPr lang="zh-CN" altLang="en-US"/>
        </a:p>
      </dgm:t>
    </dgm:pt>
    <dgm:pt modelId="{815C658F-BF15-4AE9-B6C8-D7DFFAF3C8DC}" type="pres">
      <dgm:prSet presAssocID="{B99A657B-097E-43E3-99CD-8BFE02A529B9}" presName="vert1" presStyleCnt="0"/>
      <dgm:spPr/>
    </dgm:pt>
    <dgm:pt modelId="{3ACC5A22-466F-4159-87A3-435AD19F7736}" type="pres">
      <dgm:prSet presAssocID="{7C39D782-DF83-40DF-8A38-D1979FBF2FC8}" presName="vertSpace2a" presStyleCnt="0"/>
      <dgm:spPr/>
    </dgm:pt>
    <dgm:pt modelId="{E5D9D913-29F2-437A-B238-1D1E2A27BB71}" type="pres">
      <dgm:prSet presAssocID="{7C39D782-DF83-40DF-8A38-D1979FBF2FC8}" presName="horz2" presStyleCnt="0"/>
      <dgm:spPr/>
    </dgm:pt>
    <dgm:pt modelId="{B298C778-9BA9-4128-8DAB-A41D10D18659}" type="pres">
      <dgm:prSet presAssocID="{7C39D782-DF83-40DF-8A38-D1979FBF2FC8}" presName="horzSpace2" presStyleCnt="0"/>
      <dgm:spPr/>
    </dgm:pt>
    <dgm:pt modelId="{427F2C98-D4C6-4DA8-A76A-1A6E43EA9FFE}" type="pres">
      <dgm:prSet presAssocID="{7C39D782-DF83-40DF-8A38-D1979FBF2FC8}" presName="tx2" presStyleLbl="revTx" presStyleIdx="3" presStyleCnt="8" custScaleY="41433"/>
      <dgm:spPr/>
      <dgm:t>
        <a:bodyPr/>
        <a:lstStyle/>
        <a:p>
          <a:endParaRPr lang="zh-CN" altLang="en-US"/>
        </a:p>
      </dgm:t>
    </dgm:pt>
    <dgm:pt modelId="{3BE216D9-4AAF-4302-923A-07144F906C67}" type="pres">
      <dgm:prSet presAssocID="{7C39D782-DF83-40DF-8A38-D1979FBF2FC8}" presName="vert2" presStyleCnt="0"/>
      <dgm:spPr/>
    </dgm:pt>
    <dgm:pt modelId="{3DE8F615-D817-4E52-B373-D390E6DCEEA0}" type="pres">
      <dgm:prSet presAssocID="{7C39D782-DF83-40DF-8A38-D1979FBF2FC8}" presName="thinLine2b" presStyleLbl="callout" presStyleIdx="1" presStyleCnt="4"/>
      <dgm:spPr/>
    </dgm:pt>
    <dgm:pt modelId="{67DBBA25-DB08-41B1-B6E7-E1E3C32E7B41}" type="pres">
      <dgm:prSet presAssocID="{7C39D782-DF83-40DF-8A38-D1979FBF2FC8}" presName="vertSpace2b" presStyleCnt="0"/>
      <dgm:spPr/>
    </dgm:pt>
    <dgm:pt modelId="{823B1C1E-8318-45B7-B0AE-1AFB9F07686D}" type="pres">
      <dgm:prSet presAssocID="{E36C0740-76D4-4F94-AFCA-99D67F8CC96F}" presName="thickLine" presStyleLbl="alignNode1" presStyleIdx="2" presStyleCnt="4"/>
      <dgm:spPr/>
    </dgm:pt>
    <dgm:pt modelId="{D21AAF54-EFB1-49CC-8F5E-327EB5EFE774}" type="pres">
      <dgm:prSet presAssocID="{E36C0740-76D4-4F94-AFCA-99D67F8CC96F}" presName="horz1" presStyleCnt="0"/>
      <dgm:spPr/>
    </dgm:pt>
    <dgm:pt modelId="{FA15D473-C665-4B3F-8998-DFABF4CF0BBD}" type="pres">
      <dgm:prSet presAssocID="{E36C0740-76D4-4F94-AFCA-99D67F8CC96F}" presName="tx1" presStyleLbl="revTx" presStyleIdx="4" presStyleCnt="8" custScaleY="64654"/>
      <dgm:spPr/>
      <dgm:t>
        <a:bodyPr/>
        <a:lstStyle/>
        <a:p>
          <a:endParaRPr lang="zh-CN" altLang="en-US"/>
        </a:p>
      </dgm:t>
    </dgm:pt>
    <dgm:pt modelId="{EA930A55-2F74-4416-9C36-A83BBEAD4D1E}" type="pres">
      <dgm:prSet presAssocID="{E36C0740-76D4-4F94-AFCA-99D67F8CC96F}" presName="vert1" presStyleCnt="0"/>
      <dgm:spPr/>
    </dgm:pt>
    <dgm:pt modelId="{B66E0D3A-2BAF-40EE-A3B4-A6DC1F6206C6}" type="pres">
      <dgm:prSet presAssocID="{486FC5AF-ADD0-4B2D-85E2-25DF754A5351}" presName="vertSpace2a" presStyleCnt="0"/>
      <dgm:spPr/>
    </dgm:pt>
    <dgm:pt modelId="{0AE12894-80DB-4052-B910-674F6CE48F5E}" type="pres">
      <dgm:prSet presAssocID="{486FC5AF-ADD0-4B2D-85E2-25DF754A5351}" presName="horz2" presStyleCnt="0"/>
      <dgm:spPr/>
    </dgm:pt>
    <dgm:pt modelId="{04ECFF88-69D1-4032-8857-5FC39E3D53CD}" type="pres">
      <dgm:prSet presAssocID="{486FC5AF-ADD0-4B2D-85E2-25DF754A5351}" presName="horzSpace2" presStyleCnt="0"/>
      <dgm:spPr/>
    </dgm:pt>
    <dgm:pt modelId="{03DD1BD5-C59E-4486-B8E4-6E1BDF2DF453}" type="pres">
      <dgm:prSet presAssocID="{486FC5AF-ADD0-4B2D-85E2-25DF754A5351}" presName="tx2" presStyleLbl="revTx" presStyleIdx="5" presStyleCnt="8" custScaleY="64654"/>
      <dgm:spPr/>
      <dgm:t>
        <a:bodyPr/>
        <a:lstStyle/>
        <a:p>
          <a:endParaRPr lang="zh-CN" altLang="en-US"/>
        </a:p>
      </dgm:t>
    </dgm:pt>
    <dgm:pt modelId="{84668F2F-EC58-4B2B-BCDD-C9E0E730D05F}" type="pres">
      <dgm:prSet presAssocID="{486FC5AF-ADD0-4B2D-85E2-25DF754A5351}" presName="vert2" presStyleCnt="0"/>
      <dgm:spPr/>
    </dgm:pt>
    <dgm:pt modelId="{5E944AB6-E5A6-4C5C-BFD3-6EFFC73F4BDD}" type="pres">
      <dgm:prSet presAssocID="{486FC5AF-ADD0-4B2D-85E2-25DF754A5351}" presName="thinLine2b" presStyleLbl="callout" presStyleIdx="2" presStyleCnt="4"/>
      <dgm:spPr/>
    </dgm:pt>
    <dgm:pt modelId="{FEC01067-C724-4A65-BD3E-90606794CF68}" type="pres">
      <dgm:prSet presAssocID="{486FC5AF-ADD0-4B2D-85E2-25DF754A5351}" presName="vertSpace2b" presStyleCnt="0"/>
      <dgm:spPr/>
    </dgm:pt>
    <dgm:pt modelId="{6DC1F533-F550-4F63-B8D1-A0114D13ADFA}" type="pres">
      <dgm:prSet presAssocID="{8413AF94-AB1B-4635-96E7-9FC4140898B6}" presName="thickLine" presStyleLbl="alignNode1" presStyleIdx="3" presStyleCnt="4"/>
      <dgm:spPr/>
    </dgm:pt>
    <dgm:pt modelId="{29CB8263-BA0F-4590-957C-F8EE7B398512}" type="pres">
      <dgm:prSet presAssocID="{8413AF94-AB1B-4635-96E7-9FC4140898B6}" presName="horz1" presStyleCnt="0"/>
      <dgm:spPr/>
    </dgm:pt>
    <dgm:pt modelId="{C86BB252-D899-43BB-853F-99B8B2216149}" type="pres">
      <dgm:prSet presAssocID="{8413AF94-AB1B-4635-96E7-9FC4140898B6}" presName="tx1" presStyleLbl="revTx" presStyleIdx="6" presStyleCnt="8" custScaleY="49941"/>
      <dgm:spPr/>
      <dgm:t>
        <a:bodyPr/>
        <a:lstStyle/>
        <a:p>
          <a:endParaRPr lang="zh-CN" altLang="en-US"/>
        </a:p>
      </dgm:t>
    </dgm:pt>
    <dgm:pt modelId="{0575282F-923D-4538-A713-F803FCD27C5A}" type="pres">
      <dgm:prSet presAssocID="{8413AF94-AB1B-4635-96E7-9FC4140898B6}" presName="vert1" presStyleCnt="0"/>
      <dgm:spPr/>
    </dgm:pt>
    <dgm:pt modelId="{378D9D39-6095-448B-8B23-435959D3CC9B}" type="pres">
      <dgm:prSet presAssocID="{502CA516-61D0-4EE4-8C74-EB20366D475F}" presName="vertSpace2a" presStyleCnt="0"/>
      <dgm:spPr/>
    </dgm:pt>
    <dgm:pt modelId="{FEF07DE2-E99D-4F12-8424-786DCB678A52}" type="pres">
      <dgm:prSet presAssocID="{502CA516-61D0-4EE4-8C74-EB20366D475F}" presName="horz2" presStyleCnt="0"/>
      <dgm:spPr/>
    </dgm:pt>
    <dgm:pt modelId="{39446EA2-DDC3-4357-B05B-40E046D01F32}" type="pres">
      <dgm:prSet presAssocID="{502CA516-61D0-4EE4-8C74-EB20366D475F}" presName="horzSpace2" presStyleCnt="0"/>
      <dgm:spPr/>
    </dgm:pt>
    <dgm:pt modelId="{9FCFB6E7-C3AC-4247-BFEB-FFF918D98BC5}" type="pres">
      <dgm:prSet presAssocID="{502CA516-61D0-4EE4-8C74-EB20366D475F}" presName="tx2" presStyleLbl="revTx" presStyleIdx="7" presStyleCnt="8" custScaleY="49941"/>
      <dgm:spPr/>
      <dgm:t>
        <a:bodyPr/>
        <a:lstStyle/>
        <a:p>
          <a:endParaRPr lang="zh-CN" altLang="en-US"/>
        </a:p>
      </dgm:t>
    </dgm:pt>
    <dgm:pt modelId="{3433D3E0-14E9-4356-A80F-B1D855C6A43F}" type="pres">
      <dgm:prSet presAssocID="{502CA516-61D0-4EE4-8C74-EB20366D475F}" presName="vert2" presStyleCnt="0"/>
      <dgm:spPr/>
    </dgm:pt>
    <dgm:pt modelId="{50521168-25FF-47BF-A47F-99D5D9964EFF}" type="pres">
      <dgm:prSet presAssocID="{502CA516-61D0-4EE4-8C74-EB20366D475F}" presName="thinLine2b" presStyleLbl="callout" presStyleIdx="3" presStyleCnt="4"/>
      <dgm:spPr/>
    </dgm:pt>
    <dgm:pt modelId="{82599565-7CAA-4B10-87DF-57CC08FF1F76}" type="pres">
      <dgm:prSet presAssocID="{502CA516-61D0-4EE4-8C74-EB20366D475F}" presName="vertSpace2b" presStyleCnt="0"/>
      <dgm:spPr/>
    </dgm:pt>
  </dgm:ptLst>
  <dgm:cxnLst>
    <dgm:cxn modelId="{0CA21011-3C95-4302-AD87-0413631CA181}" srcId="{B99A657B-097E-43E3-99CD-8BFE02A529B9}" destId="{7C39D782-DF83-40DF-8A38-D1979FBF2FC8}" srcOrd="0" destOrd="0" parTransId="{04959687-5D6E-4153-B243-3CBD08934A13}" sibTransId="{21326A64-3CFF-48B5-9900-F97F68599E90}"/>
    <dgm:cxn modelId="{1BA81AA3-99EC-4383-B090-973284B3510A}" type="presOf" srcId="{6E488971-009F-4536-8B53-AAD8D5E4C7B8}" destId="{5A7A3BDC-C81B-43A7-9803-2704A39DF5A2}" srcOrd="0" destOrd="0" presId="urn:microsoft.com/office/officeart/2008/layout/LinedList"/>
    <dgm:cxn modelId="{2FE8E11D-4ACE-465C-9367-C732B9C82A14}" srcId="{E36C0740-76D4-4F94-AFCA-99D67F8CC96F}" destId="{486FC5AF-ADD0-4B2D-85E2-25DF754A5351}" srcOrd="0" destOrd="0" parTransId="{362E394A-8E0B-4B33-99F7-BC5BF0AB36D9}" sibTransId="{8E9EDD8A-5439-48A5-ADCE-E73EF446D44F}"/>
    <dgm:cxn modelId="{2292D5E9-693A-4735-B681-9CBE74A5D688}" srcId="{D2FADB85-AF87-456A-B13A-8750030AA552}" destId="{BEAEE2BE-B8DC-4C04-B71B-829EB0B41EDF}" srcOrd="0" destOrd="0" parTransId="{D1402C7D-69C9-4212-8B78-6F5B130E5B8A}" sibTransId="{1633574A-E7B8-4AA8-ADF8-7525B64FBBD3}"/>
    <dgm:cxn modelId="{AE6C117E-BEC9-46AA-A051-2FDAA2923878}" srcId="{8413AF94-AB1B-4635-96E7-9FC4140898B6}" destId="{502CA516-61D0-4EE4-8C74-EB20366D475F}" srcOrd="0" destOrd="0" parTransId="{95501CF7-81A5-41C3-9D37-434791279E43}" sibTransId="{6C5D5B59-04DE-4F11-BF99-AF3FBB337561}"/>
    <dgm:cxn modelId="{FC038EAB-F3EC-4D9A-AD4B-B6D82239F1E9}" srcId="{6E488971-009F-4536-8B53-AAD8D5E4C7B8}" destId="{8413AF94-AB1B-4635-96E7-9FC4140898B6}" srcOrd="3" destOrd="0" parTransId="{E5D70D6F-9EA1-4D06-8EF6-871DB6447160}" sibTransId="{E9D5CA9D-3B01-4666-BBE4-E9276D89548A}"/>
    <dgm:cxn modelId="{07B2E1F7-A249-4221-8961-1751F4908CBB}" type="presOf" srcId="{B99A657B-097E-43E3-99CD-8BFE02A529B9}" destId="{DF46C228-9908-497E-A016-D10B98C36FCB}" srcOrd="0" destOrd="0" presId="urn:microsoft.com/office/officeart/2008/layout/LinedList"/>
    <dgm:cxn modelId="{397137EA-7E36-4FB0-B417-29D8DF21DA92}" type="presOf" srcId="{486FC5AF-ADD0-4B2D-85E2-25DF754A5351}" destId="{03DD1BD5-C59E-4486-B8E4-6E1BDF2DF453}" srcOrd="0" destOrd="0" presId="urn:microsoft.com/office/officeart/2008/layout/LinedList"/>
    <dgm:cxn modelId="{1E48DC48-90EF-417B-BC84-FD097B4E0DF5}" srcId="{6E488971-009F-4536-8B53-AAD8D5E4C7B8}" destId="{B99A657B-097E-43E3-99CD-8BFE02A529B9}" srcOrd="1" destOrd="0" parTransId="{B48DAE8B-8E02-4725-A61A-7FE64C436B16}" sibTransId="{F5B4BDCD-1C98-42A5-849A-1434AC61E2EB}"/>
    <dgm:cxn modelId="{AFE1E1B4-C257-47CE-8762-DA5DCAD25B3B}" srcId="{6E488971-009F-4536-8B53-AAD8D5E4C7B8}" destId="{D2FADB85-AF87-456A-B13A-8750030AA552}" srcOrd="0" destOrd="0" parTransId="{5256EC02-5F57-44D5-9ACE-2C0093D4A8D6}" sibTransId="{F9AAA25F-1BC5-43CE-95CA-5B80576C8252}"/>
    <dgm:cxn modelId="{D8107FB4-7211-43E9-ABDA-8F78D92DC84D}" type="presOf" srcId="{7C39D782-DF83-40DF-8A38-D1979FBF2FC8}" destId="{427F2C98-D4C6-4DA8-A76A-1A6E43EA9FFE}" srcOrd="0" destOrd="0" presId="urn:microsoft.com/office/officeart/2008/layout/LinedList"/>
    <dgm:cxn modelId="{80D7350C-E800-409E-BE22-F5766664A8A4}" type="presOf" srcId="{D2FADB85-AF87-456A-B13A-8750030AA552}" destId="{DEE482FC-993B-40CA-9BF6-69DEE3AE1F21}" srcOrd="0" destOrd="0" presId="urn:microsoft.com/office/officeart/2008/layout/LinedList"/>
    <dgm:cxn modelId="{E7318313-9716-4BD7-A9CC-9AF7676B3E53}" type="presOf" srcId="{E36C0740-76D4-4F94-AFCA-99D67F8CC96F}" destId="{FA15D473-C665-4B3F-8998-DFABF4CF0BBD}" srcOrd="0" destOrd="0" presId="urn:microsoft.com/office/officeart/2008/layout/LinedList"/>
    <dgm:cxn modelId="{F109E117-AD9E-4FFA-8058-4530030433D7}" srcId="{6E488971-009F-4536-8B53-AAD8D5E4C7B8}" destId="{E36C0740-76D4-4F94-AFCA-99D67F8CC96F}" srcOrd="2" destOrd="0" parTransId="{80EE5BA6-F73B-472C-AE4A-AE58FDBCC909}" sibTransId="{55EDF4EF-873A-4AB4-A5CE-D8C894050AD1}"/>
    <dgm:cxn modelId="{540D3E77-A4D1-4D1F-A3C5-399E38298F0E}" type="presOf" srcId="{8413AF94-AB1B-4635-96E7-9FC4140898B6}" destId="{C86BB252-D899-43BB-853F-99B8B2216149}" srcOrd="0" destOrd="0" presId="urn:microsoft.com/office/officeart/2008/layout/LinedList"/>
    <dgm:cxn modelId="{C4520CA4-EECC-4170-A04A-A64873A5849B}" type="presOf" srcId="{502CA516-61D0-4EE4-8C74-EB20366D475F}" destId="{9FCFB6E7-C3AC-4247-BFEB-FFF918D98BC5}" srcOrd="0" destOrd="0" presId="urn:microsoft.com/office/officeart/2008/layout/LinedList"/>
    <dgm:cxn modelId="{D278CC8B-F77B-4D7E-AAD2-8B6732393C4B}" type="presOf" srcId="{BEAEE2BE-B8DC-4C04-B71B-829EB0B41EDF}" destId="{7B8C00DD-6E06-4EB3-9154-3359C7B0294B}" srcOrd="0" destOrd="0" presId="urn:microsoft.com/office/officeart/2008/layout/LinedList"/>
    <dgm:cxn modelId="{4617EC1F-65AE-4704-B6EF-0E1497ED28F5}" type="presParOf" srcId="{5A7A3BDC-C81B-43A7-9803-2704A39DF5A2}" destId="{804ADB62-16A2-41BF-89A8-3F9BFEBB03AD}" srcOrd="0" destOrd="0" presId="urn:microsoft.com/office/officeart/2008/layout/LinedList"/>
    <dgm:cxn modelId="{A8F46891-0C20-430A-9A5E-73BCFAA00E2B}" type="presParOf" srcId="{5A7A3BDC-C81B-43A7-9803-2704A39DF5A2}" destId="{515CF480-2E89-4E3A-ACFC-D6CC13B1E633}" srcOrd="1" destOrd="0" presId="urn:microsoft.com/office/officeart/2008/layout/LinedList"/>
    <dgm:cxn modelId="{9C5C5786-8EE8-4337-ADB7-484EF968C3C9}" type="presParOf" srcId="{515CF480-2E89-4E3A-ACFC-D6CC13B1E633}" destId="{DEE482FC-993B-40CA-9BF6-69DEE3AE1F21}" srcOrd="0" destOrd="0" presId="urn:microsoft.com/office/officeart/2008/layout/LinedList"/>
    <dgm:cxn modelId="{A57A233F-2937-4F82-99A8-0EE308D7A995}" type="presParOf" srcId="{515CF480-2E89-4E3A-ACFC-D6CC13B1E633}" destId="{CB463C3E-F7C6-46A4-B6FD-3BF474B71FA2}" srcOrd="1" destOrd="0" presId="urn:microsoft.com/office/officeart/2008/layout/LinedList"/>
    <dgm:cxn modelId="{44210BD3-CE24-4236-8CF9-8EF2A6DCB182}" type="presParOf" srcId="{CB463C3E-F7C6-46A4-B6FD-3BF474B71FA2}" destId="{BDAEE5B8-FD15-46DC-A61B-68EE3D0D52F6}" srcOrd="0" destOrd="0" presId="urn:microsoft.com/office/officeart/2008/layout/LinedList"/>
    <dgm:cxn modelId="{D4135EC4-EB11-4D41-BEF2-67C365C34EB7}" type="presParOf" srcId="{CB463C3E-F7C6-46A4-B6FD-3BF474B71FA2}" destId="{3856FB01-621B-4501-9D1B-4A260CFEF8BD}" srcOrd="1" destOrd="0" presId="urn:microsoft.com/office/officeart/2008/layout/LinedList"/>
    <dgm:cxn modelId="{8684504D-7EB0-49A6-89DE-98A3A1CD6813}" type="presParOf" srcId="{3856FB01-621B-4501-9D1B-4A260CFEF8BD}" destId="{AE4DB8B8-68E6-454B-B87A-B09FC4F154A9}" srcOrd="0" destOrd="0" presId="urn:microsoft.com/office/officeart/2008/layout/LinedList"/>
    <dgm:cxn modelId="{7645A13B-BA21-4C00-BA4B-E5A93A3FBB2F}" type="presParOf" srcId="{3856FB01-621B-4501-9D1B-4A260CFEF8BD}" destId="{7B8C00DD-6E06-4EB3-9154-3359C7B0294B}" srcOrd="1" destOrd="0" presId="urn:microsoft.com/office/officeart/2008/layout/LinedList"/>
    <dgm:cxn modelId="{3E220408-1B2B-47CE-ACD4-D5E65370AF70}" type="presParOf" srcId="{3856FB01-621B-4501-9D1B-4A260CFEF8BD}" destId="{3CFBA638-6FFD-4900-AA5E-BB8E9D11ADD0}" srcOrd="2" destOrd="0" presId="urn:microsoft.com/office/officeart/2008/layout/LinedList"/>
    <dgm:cxn modelId="{AABAD73A-68DB-4477-AA8D-A9BD36036B65}" type="presParOf" srcId="{CB463C3E-F7C6-46A4-B6FD-3BF474B71FA2}" destId="{FC0FDC9B-8DD4-4BEE-A38B-F796B1CADA67}" srcOrd="2" destOrd="0" presId="urn:microsoft.com/office/officeart/2008/layout/LinedList"/>
    <dgm:cxn modelId="{2F8D9469-8929-460B-8698-49B7708691A0}" type="presParOf" srcId="{CB463C3E-F7C6-46A4-B6FD-3BF474B71FA2}" destId="{3776085E-835C-4DE3-997F-B8B065E51511}" srcOrd="3" destOrd="0" presId="urn:microsoft.com/office/officeart/2008/layout/LinedList"/>
    <dgm:cxn modelId="{C3D5789B-ED7F-4565-A09F-C201E33436F2}" type="presParOf" srcId="{5A7A3BDC-C81B-43A7-9803-2704A39DF5A2}" destId="{4C1C142D-424D-455A-B3CA-5A524F9C6260}" srcOrd="2" destOrd="0" presId="urn:microsoft.com/office/officeart/2008/layout/LinedList"/>
    <dgm:cxn modelId="{E5F09EEB-E854-46EB-9087-AA85597AD76E}" type="presParOf" srcId="{5A7A3BDC-C81B-43A7-9803-2704A39DF5A2}" destId="{13B3AA45-08D9-47F0-BC7C-28B2ED9852F5}" srcOrd="3" destOrd="0" presId="urn:microsoft.com/office/officeart/2008/layout/LinedList"/>
    <dgm:cxn modelId="{3B8AFC1F-9309-44BB-BC8B-04688E5FAF6E}" type="presParOf" srcId="{13B3AA45-08D9-47F0-BC7C-28B2ED9852F5}" destId="{DF46C228-9908-497E-A016-D10B98C36FCB}" srcOrd="0" destOrd="0" presId="urn:microsoft.com/office/officeart/2008/layout/LinedList"/>
    <dgm:cxn modelId="{71B84AF8-3AF9-45B4-8141-79DF81DF6868}" type="presParOf" srcId="{13B3AA45-08D9-47F0-BC7C-28B2ED9852F5}" destId="{815C658F-BF15-4AE9-B6C8-D7DFFAF3C8DC}" srcOrd="1" destOrd="0" presId="urn:microsoft.com/office/officeart/2008/layout/LinedList"/>
    <dgm:cxn modelId="{8FA1D57C-C3BE-4AC8-B08F-DB12B1C7E5FD}" type="presParOf" srcId="{815C658F-BF15-4AE9-B6C8-D7DFFAF3C8DC}" destId="{3ACC5A22-466F-4159-87A3-435AD19F7736}" srcOrd="0" destOrd="0" presId="urn:microsoft.com/office/officeart/2008/layout/LinedList"/>
    <dgm:cxn modelId="{AC68A674-344E-4937-9746-457414241725}" type="presParOf" srcId="{815C658F-BF15-4AE9-B6C8-D7DFFAF3C8DC}" destId="{E5D9D913-29F2-437A-B238-1D1E2A27BB71}" srcOrd="1" destOrd="0" presId="urn:microsoft.com/office/officeart/2008/layout/LinedList"/>
    <dgm:cxn modelId="{606C881C-C7D8-46CE-93BB-BD3181E150BB}" type="presParOf" srcId="{E5D9D913-29F2-437A-B238-1D1E2A27BB71}" destId="{B298C778-9BA9-4128-8DAB-A41D10D18659}" srcOrd="0" destOrd="0" presId="urn:microsoft.com/office/officeart/2008/layout/LinedList"/>
    <dgm:cxn modelId="{7547BD48-F5C9-4516-A831-18B4338D16F8}" type="presParOf" srcId="{E5D9D913-29F2-437A-B238-1D1E2A27BB71}" destId="{427F2C98-D4C6-4DA8-A76A-1A6E43EA9FFE}" srcOrd="1" destOrd="0" presId="urn:microsoft.com/office/officeart/2008/layout/LinedList"/>
    <dgm:cxn modelId="{947F2D05-DA94-4EA4-BA01-B2D8DF39CA0C}" type="presParOf" srcId="{E5D9D913-29F2-437A-B238-1D1E2A27BB71}" destId="{3BE216D9-4AAF-4302-923A-07144F906C67}" srcOrd="2" destOrd="0" presId="urn:microsoft.com/office/officeart/2008/layout/LinedList"/>
    <dgm:cxn modelId="{A1C62CAD-2EA5-4715-978F-CD54CB1368FF}" type="presParOf" srcId="{815C658F-BF15-4AE9-B6C8-D7DFFAF3C8DC}" destId="{3DE8F615-D817-4E52-B373-D390E6DCEEA0}" srcOrd="2" destOrd="0" presId="urn:microsoft.com/office/officeart/2008/layout/LinedList"/>
    <dgm:cxn modelId="{83F2A29A-BD49-4601-A630-118C6234295F}" type="presParOf" srcId="{815C658F-BF15-4AE9-B6C8-D7DFFAF3C8DC}" destId="{67DBBA25-DB08-41B1-B6E7-E1E3C32E7B41}" srcOrd="3" destOrd="0" presId="urn:microsoft.com/office/officeart/2008/layout/LinedList"/>
    <dgm:cxn modelId="{8E3E5F10-EE0D-4E30-AA72-A9362C64CDEA}" type="presParOf" srcId="{5A7A3BDC-C81B-43A7-9803-2704A39DF5A2}" destId="{823B1C1E-8318-45B7-B0AE-1AFB9F07686D}" srcOrd="4" destOrd="0" presId="urn:microsoft.com/office/officeart/2008/layout/LinedList"/>
    <dgm:cxn modelId="{A5089149-AA34-4FE5-A2DE-B93FA1B5817C}" type="presParOf" srcId="{5A7A3BDC-C81B-43A7-9803-2704A39DF5A2}" destId="{D21AAF54-EFB1-49CC-8F5E-327EB5EFE774}" srcOrd="5" destOrd="0" presId="urn:microsoft.com/office/officeart/2008/layout/LinedList"/>
    <dgm:cxn modelId="{B24FE66E-C474-4AA0-8664-530442D72735}" type="presParOf" srcId="{D21AAF54-EFB1-49CC-8F5E-327EB5EFE774}" destId="{FA15D473-C665-4B3F-8998-DFABF4CF0BBD}" srcOrd="0" destOrd="0" presId="urn:microsoft.com/office/officeart/2008/layout/LinedList"/>
    <dgm:cxn modelId="{DC704219-1E52-483D-AD05-3BFB4C5348F5}" type="presParOf" srcId="{D21AAF54-EFB1-49CC-8F5E-327EB5EFE774}" destId="{EA930A55-2F74-4416-9C36-A83BBEAD4D1E}" srcOrd="1" destOrd="0" presId="urn:microsoft.com/office/officeart/2008/layout/LinedList"/>
    <dgm:cxn modelId="{42672F4C-E4E4-411E-BDDE-86BC4C66F03C}" type="presParOf" srcId="{EA930A55-2F74-4416-9C36-A83BBEAD4D1E}" destId="{B66E0D3A-2BAF-40EE-A3B4-A6DC1F6206C6}" srcOrd="0" destOrd="0" presId="urn:microsoft.com/office/officeart/2008/layout/LinedList"/>
    <dgm:cxn modelId="{54A367F6-27BC-44FB-AC02-105402B77919}" type="presParOf" srcId="{EA930A55-2F74-4416-9C36-A83BBEAD4D1E}" destId="{0AE12894-80DB-4052-B910-674F6CE48F5E}" srcOrd="1" destOrd="0" presId="urn:microsoft.com/office/officeart/2008/layout/LinedList"/>
    <dgm:cxn modelId="{5D946DCE-40A5-403A-92F7-559AFF902D10}" type="presParOf" srcId="{0AE12894-80DB-4052-B910-674F6CE48F5E}" destId="{04ECFF88-69D1-4032-8857-5FC39E3D53CD}" srcOrd="0" destOrd="0" presId="urn:microsoft.com/office/officeart/2008/layout/LinedList"/>
    <dgm:cxn modelId="{C5AF4D63-57FF-437D-AD4D-20C71B9638B6}" type="presParOf" srcId="{0AE12894-80DB-4052-B910-674F6CE48F5E}" destId="{03DD1BD5-C59E-4486-B8E4-6E1BDF2DF453}" srcOrd="1" destOrd="0" presId="urn:microsoft.com/office/officeart/2008/layout/LinedList"/>
    <dgm:cxn modelId="{B998A55F-B752-4C2F-BFEE-56807066EAC8}" type="presParOf" srcId="{0AE12894-80DB-4052-B910-674F6CE48F5E}" destId="{84668F2F-EC58-4B2B-BCDD-C9E0E730D05F}" srcOrd="2" destOrd="0" presId="urn:microsoft.com/office/officeart/2008/layout/LinedList"/>
    <dgm:cxn modelId="{14D9A6A0-668F-4B79-B6CA-2D8A186C42A1}" type="presParOf" srcId="{EA930A55-2F74-4416-9C36-A83BBEAD4D1E}" destId="{5E944AB6-E5A6-4C5C-BFD3-6EFFC73F4BDD}" srcOrd="2" destOrd="0" presId="urn:microsoft.com/office/officeart/2008/layout/LinedList"/>
    <dgm:cxn modelId="{53A50897-E039-4B18-B139-CED4482921E8}" type="presParOf" srcId="{EA930A55-2F74-4416-9C36-A83BBEAD4D1E}" destId="{FEC01067-C724-4A65-BD3E-90606794CF68}" srcOrd="3" destOrd="0" presId="urn:microsoft.com/office/officeart/2008/layout/LinedList"/>
    <dgm:cxn modelId="{716F0101-9A0E-4601-AD4E-8198F8DBC960}" type="presParOf" srcId="{5A7A3BDC-C81B-43A7-9803-2704A39DF5A2}" destId="{6DC1F533-F550-4F63-B8D1-A0114D13ADFA}" srcOrd="6" destOrd="0" presId="urn:microsoft.com/office/officeart/2008/layout/LinedList"/>
    <dgm:cxn modelId="{E973FFF4-E4E9-49C2-845F-47DB385BBF5B}" type="presParOf" srcId="{5A7A3BDC-C81B-43A7-9803-2704A39DF5A2}" destId="{29CB8263-BA0F-4590-957C-F8EE7B398512}" srcOrd="7" destOrd="0" presId="urn:microsoft.com/office/officeart/2008/layout/LinedList"/>
    <dgm:cxn modelId="{C93F8BA6-9E57-4565-BFF4-74DD71DA832E}" type="presParOf" srcId="{29CB8263-BA0F-4590-957C-F8EE7B398512}" destId="{C86BB252-D899-43BB-853F-99B8B2216149}" srcOrd="0" destOrd="0" presId="urn:microsoft.com/office/officeart/2008/layout/LinedList"/>
    <dgm:cxn modelId="{349628C7-950B-4C2E-B6A7-E000B083891A}" type="presParOf" srcId="{29CB8263-BA0F-4590-957C-F8EE7B398512}" destId="{0575282F-923D-4538-A713-F803FCD27C5A}" srcOrd="1" destOrd="0" presId="urn:microsoft.com/office/officeart/2008/layout/LinedList"/>
    <dgm:cxn modelId="{52BE2AFD-0826-4BCD-8B39-DFB2DE445917}" type="presParOf" srcId="{0575282F-923D-4538-A713-F803FCD27C5A}" destId="{378D9D39-6095-448B-8B23-435959D3CC9B}" srcOrd="0" destOrd="0" presId="urn:microsoft.com/office/officeart/2008/layout/LinedList"/>
    <dgm:cxn modelId="{1ED15591-AA0A-459C-9D11-181CBCEB97FE}" type="presParOf" srcId="{0575282F-923D-4538-A713-F803FCD27C5A}" destId="{FEF07DE2-E99D-4F12-8424-786DCB678A52}" srcOrd="1" destOrd="0" presId="urn:microsoft.com/office/officeart/2008/layout/LinedList"/>
    <dgm:cxn modelId="{AD142101-89E3-48F0-933E-6DF92CB815C3}" type="presParOf" srcId="{FEF07DE2-E99D-4F12-8424-786DCB678A52}" destId="{39446EA2-DDC3-4357-B05B-40E046D01F32}" srcOrd="0" destOrd="0" presId="urn:microsoft.com/office/officeart/2008/layout/LinedList"/>
    <dgm:cxn modelId="{C6A0DAEC-4B22-49BB-83F1-B64D442E8680}" type="presParOf" srcId="{FEF07DE2-E99D-4F12-8424-786DCB678A52}" destId="{9FCFB6E7-C3AC-4247-BFEB-FFF918D98BC5}" srcOrd="1" destOrd="0" presId="urn:microsoft.com/office/officeart/2008/layout/LinedList"/>
    <dgm:cxn modelId="{EF729CFF-5370-4685-BE1F-0893C0AE3504}" type="presParOf" srcId="{FEF07DE2-E99D-4F12-8424-786DCB678A52}" destId="{3433D3E0-14E9-4356-A80F-B1D855C6A43F}" srcOrd="2" destOrd="0" presId="urn:microsoft.com/office/officeart/2008/layout/LinedList"/>
    <dgm:cxn modelId="{68FC9CF0-8EFA-4234-BA50-DD57DB1A811F}" type="presParOf" srcId="{0575282F-923D-4538-A713-F803FCD27C5A}" destId="{50521168-25FF-47BF-A47F-99D5D9964EFF}" srcOrd="2" destOrd="0" presId="urn:microsoft.com/office/officeart/2008/layout/LinedList"/>
    <dgm:cxn modelId="{D12C2DC9-BDCC-452C-8487-95E43162D5E6}" type="presParOf" srcId="{0575282F-923D-4538-A713-F803FCD27C5A}" destId="{82599565-7CAA-4B10-87DF-57CC08FF1F76}" srcOrd="3" destOrd="0" presId="urn:microsoft.com/office/officeart/2008/layout/LinedList"/>
  </dgm:cxnLst>
  <dgm:bg>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4C37A20-5EAA-47C2-8E82-6EFCB9F019DF}" type="slidenum">
              <a:rPr lang="zh-CN" altLang="en-US"/>
              <a:pPr/>
              <a:t>‹#›</a:t>
            </a:fld>
            <a:endParaRPr lang="en-US" altLang="zh-CN"/>
          </a:p>
        </p:txBody>
      </p:sp>
    </p:spTree>
    <p:extLst>
      <p:ext uri="{BB962C8B-B14F-4D97-AF65-F5344CB8AC3E}">
        <p14:creationId xmlns:p14="http://schemas.microsoft.com/office/powerpoint/2010/main" val="32003184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2530" name="Group 2"/>
          <p:cNvGrpSpPr>
            <a:grpSpLocks/>
          </p:cNvGrpSpPr>
          <p:nvPr/>
        </p:nvGrpSpPr>
        <p:grpSpPr bwMode="auto">
          <a:xfrm>
            <a:off x="1257300" y="2971800"/>
            <a:ext cx="6629400" cy="838200"/>
            <a:chOff x="792" y="1872"/>
            <a:chExt cx="4176" cy="528"/>
          </a:xfrm>
        </p:grpSpPr>
        <p:sp>
          <p:nvSpPr>
            <p:cNvPr id="22531" name="Rectangle 3"/>
            <p:cNvSpPr>
              <a:spLocks noChangeArrowheads="1"/>
            </p:cNvSpPr>
            <p:nvPr/>
          </p:nvSpPr>
          <p:spPr bwMode="auto">
            <a:xfrm>
              <a:off x="792" y="1927"/>
              <a:ext cx="4176" cy="396"/>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2" name="Rectangle 4"/>
            <p:cNvSpPr>
              <a:spLocks noChangeArrowheads="1"/>
            </p:cNvSpPr>
            <p:nvPr/>
          </p:nvSpPr>
          <p:spPr bwMode="white">
            <a:xfrm>
              <a:off x="1008" y="1872"/>
              <a:ext cx="3744" cy="52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34" name="Rectangle 6"/>
          <p:cNvSpPr>
            <a:spLocks noChangeArrowheads="1"/>
          </p:cNvSpPr>
          <p:nvPr/>
        </p:nvSpPr>
        <p:spPr bwMode="auto">
          <a:xfrm>
            <a:off x="0" y="6540500"/>
            <a:ext cx="9144000" cy="3175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5" name="Rectangle 7"/>
          <p:cNvSpPr>
            <a:spLocks noChangeArrowheads="1"/>
          </p:cNvSpPr>
          <p:nvPr/>
        </p:nvSpPr>
        <p:spPr bwMode="auto">
          <a:xfrm>
            <a:off x="0" y="6540500"/>
            <a:ext cx="23622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6" name="Rectangle 8"/>
          <p:cNvSpPr>
            <a:spLocks noGrp="1" noChangeArrowheads="1"/>
          </p:cNvSpPr>
          <p:nvPr>
            <p:ph type="ctrTitle" sz="quarter"/>
          </p:nvPr>
        </p:nvSpPr>
        <p:spPr>
          <a:xfrm>
            <a:off x="1447800" y="2667000"/>
            <a:ext cx="6172200" cy="1470025"/>
          </a:xfrm>
        </p:spPr>
        <p:txBody>
          <a:bodyPr/>
          <a:lstStyle>
            <a:lvl1pPr algn="ctr">
              <a:defRPr sz="3600" i="0">
                <a:latin typeface="微软雅黑" panose="020B0503020204020204" pitchFamily="34" charset="-122"/>
                <a:ea typeface="微软雅黑" panose="020B0503020204020204" pitchFamily="34" charset="-122"/>
              </a:defRPr>
            </a:lvl1pPr>
          </a:lstStyle>
          <a:p>
            <a:pPr lvl="0"/>
            <a:r>
              <a:rPr lang="zh-CN" altLang="en-US" noProof="0" smtClean="0"/>
              <a:t>单击此处编辑母版标题样式</a:t>
            </a:r>
            <a:endParaRPr lang="en-US" altLang="zh-CN" noProof="0" smtClean="0"/>
          </a:p>
        </p:txBody>
      </p:sp>
      <p:sp>
        <p:nvSpPr>
          <p:cNvPr id="22537" name="Rectangle 9"/>
          <p:cNvSpPr>
            <a:spLocks noGrp="1" noChangeArrowheads="1"/>
          </p:cNvSpPr>
          <p:nvPr>
            <p:ph type="subTitle" sz="quarter" idx="1"/>
          </p:nvPr>
        </p:nvSpPr>
        <p:spPr>
          <a:xfrm>
            <a:off x="1371600" y="4191000"/>
            <a:ext cx="6400800" cy="685800"/>
          </a:xfrm>
        </p:spPr>
        <p:txBody>
          <a:bodyPr/>
          <a:lstStyle>
            <a:lvl1pPr marL="0" indent="0" algn="ctr">
              <a:buFont typeface="Wingdings" pitchFamily="2" charset="2"/>
              <a:buNone/>
              <a:defRPr sz="2400" b="1"/>
            </a:lvl1pPr>
          </a:lstStyle>
          <a:p>
            <a:pPr lvl="0"/>
            <a:r>
              <a:rPr lang="zh-CN" altLang="en-US" noProof="0" smtClean="0"/>
              <a:t>单击此处编辑母版副标题样式</a:t>
            </a:r>
            <a:endParaRPr lang="en-US" altLang="zh-CN" noProof="0" smtClean="0"/>
          </a:p>
        </p:txBody>
      </p:sp>
      <p:sp>
        <p:nvSpPr>
          <p:cNvPr id="22538" name="Rectangle 10"/>
          <p:cNvSpPr>
            <a:spLocks noGrp="1" noChangeArrowheads="1"/>
          </p:cNvSpPr>
          <p:nvPr>
            <p:ph type="dt" sz="quarter" idx="2"/>
          </p:nvPr>
        </p:nvSpPr>
        <p:spPr>
          <a:xfrm>
            <a:off x="107950" y="6537325"/>
            <a:ext cx="2133600" cy="320675"/>
          </a:xfrm>
        </p:spPr>
        <p:txBody>
          <a:bodyPr/>
          <a:lstStyle>
            <a:lvl1pPr>
              <a:defRPr/>
            </a:lvl1pPr>
          </a:lstStyle>
          <a:p>
            <a:fld id="{179EEEE7-15B3-46AF-BF3D-0105919DB5B9}" type="datetime1">
              <a:rPr lang="zh-CN" altLang="en-US" smtClean="0"/>
              <a:pPr/>
              <a:t>2017/4/24</a:t>
            </a:fld>
            <a:endParaRPr lang="en-US" altLang="zh-CN"/>
          </a:p>
        </p:txBody>
      </p:sp>
      <p:sp>
        <p:nvSpPr>
          <p:cNvPr id="22539" name="Rectangle 11"/>
          <p:cNvSpPr>
            <a:spLocks noGrp="1" noChangeArrowheads="1"/>
          </p:cNvSpPr>
          <p:nvPr>
            <p:ph type="ftr" sz="quarter" idx="3"/>
          </p:nvPr>
        </p:nvSpPr>
        <p:spPr>
          <a:xfrm>
            <a:off x="3124200" y="6537325"/>
            <a:ext cx="2895600" cy="320675"/>
          </a:xfrm>
        </p:spPr>
        <p:txBody>
          <a:bodyPr/>
          <a:lstStyle>
            <a:lvl1pPr>
              <a:defRPr sz="1200" b="1"/>
            </a:lvl1pPr>
          </a:lstStyle>
          <a:p>
            <a:endParaRPr lang="en-US" altLang="zh-CN"/>
          </a:p>
        </p:txBody>
      </p:sp>
      <p:sp>
        <p:nvSpPr>
          <p:cNvPr id="22540" name="Rectangle 12"/>
          <p:cNvSpPr>
            <a:spLocks noGrp="1" noChangeArrowheads="1"/>
          </p:cNvSpPr>
          <p:nvPr>
            <p:ph type="sldNum" sz="quarter" idx="4"/>
          </p:nvPr>
        </p:nvSpPr>
        <p:spPr>
          <a:xfrm>
            <a:off x="6553200" y="6537325"/>
            <a:ext cx="2133600" cy="320675"/>
          </a:xfrm>
        </p:spPr>
        <p:txBody>
          <a:bodyPr/>
          <a:lstStyle>
            <a:lvl1pPr>
              <a:defRPr sz="1200" b="1"/>
            </a:lvl1pPr>
          </a:lstStyle>
          <a:p>
            <a:fld id="{2F2CDAD6-F1EC-43E0-A566-04C0EFB7B00E}" type="slidenum">
              <a:rPr lang="zh-CN" altLang="en-US" smtClean="0"/>
              <a:pPr/>
              <a:t>‹#›</a:t>
            </a:fld>
            <a:endParaRPr lang="en-US" altLang="zh-CN"/>
          </a:p>
        </p:txBody>
      </p:sp>
      <p:pic>
        <p:nvPicPr>
          <p:cNvPr id="1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930" y="6187620"/>
            <a:ext cx="878161" cy="62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4"/>
          <p:cNvSpPr>
            <a:spLocks noChangeArrowheads="1"/>
          </p:cNvSpPr>
          <p:nvPr userDrawn="1"/>
        </p:nvSpPr>
        <p:spPr bwMode="auto">
          <a:xfrm>
            <a:off x="4241800" y="1981200"/>
            <a:ext cx="3048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5"/>
          <p:cNvSpPr>
            <a:spLocks noChangeArrowheads="1"/>
          </p:cNvSpPr>
          <p:nvPr userDrawn="1"/>
        </p:nvSpPr>
        <p:spPr bwMode="auto">
          <a:xfrm>
            <a:off x="4622800" y="1981200"/>
            <a:ext cx="304800" cy="304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6"/>
          <p:cNvSpPr>
            <a:spLocks noChangeArrowheads="1"/>
          </p:cNvSpPr>
          <p:nvPr userDrawn="1"/>
        </p:nvSpPr>
        <p:spPr bwMode="auto">
          <a:xfrm>
            <a:off x="4241800" y="2362200"/>
            <a:ext cx="304800" cy="304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7"/>
          <p:cNvSpPr>
            <a:spLocks noChangeArrowheads="1"/>
          </p:cNvSpPr>
          <p:nvPr userDrawn="1"/>
        </p:nvSpPr>
        <p:spPr bwMode="auto">
          <a:xfrm>
            <a:off x="4622800" y="2362200"/>
            <a:ext cx="3048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5C7751E-8DB7-4170-BD27-341921F8C752}"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lvl1pPr>
              <a:defRPr/>
            </a:lvl1pPr>
          </a:lstStyle>
          <a:p>
            <a:fld id="{98BC2761-8A33-422F-BF4C-0348E4BF7A6A}" type="slidenum">
              <a:rPr lang="zh-CN" altLang="en-US" smtClean="0"/>
              <a:pPr/>
              <a:t>‹#›</a:t>
            </a:fld>
            <a:endParaRPr lang="en-US" altLang="zh-CN"/>
          </a:p>
        </p:txBody>
      </p:sp>
    </p:spTree>
    <p:extLst>
      <p:ext uri="{BB962C8B-B14F-4D97-AF65-F5344CB8AC3E}">
        <p14:creationId xmlns:p14="http://schemas.microsoft.com/office/powerpoint/2010/main" val="3702022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5745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5745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fld id="{4594A8DE-6833-435A-9B4C-B040D4D4A440}"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lvl1pPr>
              <a:defRPr/>
            </a:lvl1pPr>
          </a:lstStyle>
          <a:p>
            <a:fld id="{B61951D5-7BB2-4C75-8563-10109C3D57FD}" type="slidenum">
              <a:rPr lang="zh-CN" altLang="en-US" smtClean="0"/>
              <a:pPr/>
              <a:t>‹#›</a:t>
            </a:fld>
            <a:endParaRPr lang="en-US" altLang="zh-CN"/>
          </a:p>
        </p:txBody>
      </p:sp>
    </p:spTree>
    <p:extLst>
      <p:ext uri="{BB962C8B-B14F-4D97-AF65-F5344CB8AC3E}">
        <p14:creationId xmlns:p14="http://schemas.microsoft.com/office/powerpoint/2010/main" val="1584386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8229600" cy="8382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295400"/>
            <a:ext cx="8229600" cy="4830763"/>
          </a:xfrm>
        </p:spPr>
        <p:txBody>
          <a:bodyPr/>
          <a:lstStyle/>
          <a:p>
            <a:endParaRPr lang="zh-CN" altLang="en-US"/>
          </a:p>
        </p:txBody>
      </p:sp>
      <p:sp>
        <p:nvSpPr>
          <p:cNvPr id="4" name="日期占位符 3"/>
          <p:cNvSpPr>
            <a:spLocks noGrp="1"/>
          </p:cNvSpPr>
          <p:nvPr>
            <p:ph type="dt" sz="half" idx="10"/>
          </p:nvPr>
        </p:nvSpPr>
        <p:spPr>
          <a:xfrm>
            <a:off x="533400" y="6172200"/>
            <a:ext cx="2133600" cy="476250"/>
          </a:xfrm>
        </p:spPr>
        <p:txBody>
          <a:bodyPr/>
          <a:lstStyle>
            <a:lvl1pPr>
              <a:defRPr/>
            </a:lvl1pPr>
          </a:lstStyle>
          <a:p>
            <a:fld id="{96335E49-3612-4BF2-827E-5BC4D4840539}" type="datetime1">
              <a:rPr lang="zh-CN" altLang="en-US"/>
              <a:pPr/>
              <a:t>2017/4/24</a:t>
            </a:fld>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r>
              <a:rPr lang="zh-CN" altLang="en-US"/>
              <a:t>计算机基础教研室</a:t>
            </a:r>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A4A5176E-86FA-4440-B936-2C222902CBA3}" type="slidenum">
              <a:rPr lang="zh-CN" altLang="en-US"/>
              <a:pPr/>
              <a:t>‹#›</a:t>
            </a:fld>
            <a:endParaRPr lang="en-US" altLang="zh-CN"/>
          </a:p>
        </p:txBody>
      </p:sp>
    </p:spTree>
    <p:extLst>
      <p:ext uri="{BB962C8B-B14F-4D97-AF65-F5344CB8AC3E}">
        <p14:creationId xmlns:p14="http://schemas.microsoft.com/office/powerpoint/2010/main" val="4163831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20000"/>
              </a:lnSpc>
              <a:spcBef>
                <a:spcPts val="600"/>
              </a:spcBef>
              <a:defRPr>
                <a:latin typeface="Calibri" panose="020F0502020204030204" pitchFamily="34" charset="0"/>
              </a:defRPr>
            </a:lvl1pPr>
            <a:lvl2pPr>
              <a:lnSpc>
                <a:spcPct val="120000"/>
              </a:lnSpc>
              <a:spcBef>
                <a:spcPts val="600"/>
              </a:spcBef>
              <a:defRPr>
                <a:latin typeface="Calibri" panose="020F0502020204030204" pitchFamily="34" charset="0"/>
              </a:defRPr>
            </a:lvl2pPr>
            <a:lvl3pPr>
              <a:lnSpc>
                <a:spcPct val="120000"/>
              </a:lnSpc>
              <a:spcBef>
                <a:spcPts val="600"/>
              </a:spcBef>
              <a:defRPr>
                <a:latin typeface="Calibri" panose="020F0502020204030204" pitchFamily="34" charset="0"/>
              </a:defRPr>
            </a:lvl3pPr>
            <a:lvl4pPr>
              <a:lnSpc>
                <a:spcPct val="120000"/>
              </a:lnSpc>
              <a:spcBef>
                <a:spcPts val="600"/>
              </a:spcBef>
              <a:defRPr>
                <a:latin typeface="Calibri" panose="020F0502020204030204" pitchFamily="34" charset="0"/>
              </a:defRPr>
            </a:lvl4pPr>
            <a:lvl5pPr>
              <a:lnSpc>
                <a:spcPct val="120000"/>
              </a:lnSpc>
              <a:spcBef>
                <a:spcPts val="600"/>
              </a:spcBef>
              <a:defRPr>
                <a:latin typeface="Calibri" panose="020F050202020403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lvl1pPr>
              <a:defRPr/>
            </a:lvl1pPr>
          </a:lstStyle>
          <a:p>
            <a:fld id="{1C2DE997-1282-4E7B-81D9-CD76C3B97E47}" type="slidenum">
              <a:rPr lang="zh-CN" altLang="en-US" smtClean="0"/>
              <a:pPr/>
              <a:t>‹#›</a:t>
            </a:fld>
            <a:endParaRPr lang="en-US" altLang="zh-CN"/>
          </a:p>
        </p:txBody>
      </p:sp>
    </p:spTree>
    <p:extLst>
      <p:ext uri="{BB962C8B-B14F-4D97-AF65-F5344CB8AC3E}">
        <p14:creationId xmlns:p14="http://schemas.microsoft.com/office/powerpoint/2010/main" val="394711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CBA822D2-3479-416B-9BAA-43A44B56567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lvl1pPr>
              <a:defRPr/>
            </a:lvl1pPr>
          </a:lstStyle>
          <a:p>
            <a:fld id="{BC6AD929-689E-4707-91DE-E23D796BB162}" type="slidenum">
              <a:rPr lang="zh-CN" altLang="en-US" smtClean="0"/>
              <a:pPr/>
              <a:t>‹#›</a:t>
            </a:fld>
            <a:endParaRPr lang="en-US" altLang="zh-CN"/>
          </a:p>
        </p:txBody>
      </p:sp>
    </p:spTree>
    <p:extLst>
      <p:ext uri="{BB962C8B-B14F-4D97-AF65-F5344CB8AC3E}">
        <p14:creationId xmlns:p14="http://schemas.microsoft.com/office/powerpoint/2010/main" val="3276072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524000"/>
            <a:ext cx="4038600" cy="4602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038600" cy="4602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3C0B108-9085-42F6-9720-04BAC2379C76}" type="datetime1">
              <a:rPr lang="zh-CN" altLang="en-US" smtClean="0"/>
              <a:pPr/>
              <a:t>2017/4/24</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smtClean="0"/>
              <a:t>计算机基础教研室</a:t>
            </a:r>
            <a:endParaRPr lang="zh-CN" altLang="en-US"/>
          </a:p>
        </p:txBody>
      </p:sp>
      <p:sp>
        <p:nvSpPr>
          <p:cNvPr id="7" name="灯片编号占位符 6"/>
          <p:cNvSpPr>
            <a:spLocks noGrp="1"/>
          </p:cNvSpPr>
          <p:nvPr>
            <p:ph type="sldNum" sz="quarter" idx="12"/>
          </p:nvPr>
        </p:nvSpPr>
        <p:spPr/>
        <p:txBody>
          <a:bodyPr/>
          <a:lstStyle>
            <a:lvl1pPr>
              <a:defRPr/>
            </a:lvl1pPr>
          </a:lstStyle>
          <a:p>
            <a:fld id="{E2738F47-8B7B-4587-8784-DD99619051D1}" type="slidenum">
              <a:rPr lang="zh-CN" altLang="en-US" smtClean="0"/>
              <a:pPr/>
              <a:t>‹#›</a:t>
            </a:fld>
            <a:endParaRPr lang="en-US" altLang="zh-CN"/>
          </a:p>
        </p:txBody>
      </p:sp>
    </p:spTree>
    <p:extLst>
      <p:ext uri="{BB962C8B-B14F-4D97-AF65-F5344CB8AC3E}">
        <p14:creationId xmlns:p14="http://schemas.microsoft.com/office/powerpoint/2010/main" val="1329668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145D4864-C84F-4E21-9D79-5E28FC37DF73}" type="datetime1">
              <a:rPr lang="zh-CN" altLang="en-US" smtClean="0"/>
              <a:pPr/>
              <a:t>2017/4/24</a:t>
            </a:fld>
            <a:endParaRPr lang="en-US" altLang="zh-CN"/>
          </a:p>
        </p:txBody>
      </p:sp>
      <p:sp>
        <p:nvSpPr>
          <p:cNvPr id="8" name="页脚占位符 7"/>
          <p:cNvSpPr>
            <a:spLocks noGrp="1"/>
          </p:cNvSpPr>
          <p:nvPr>
            <p:ph type="ftr" sz="quarter" idx="11"/>
          </p:nvPr>
        </p:nvSpPr>
        <p:spPr/>
        <p:txBody>
          <a:bodyPr/>
          <a:lstStyle>
            <a:lvl1pPr>
              <a:defRPr/>
            </a:lvl1pPr>
          </a:lstStyle>
          <a:p>
            <a:r>
              <a:rPr lang="zh-CN" altLang="en-US" smtClean="0"/>
              <a:t>计算机基础教研室</a:t>
            </a:r>
            <a:endParaRPr lang="zh-CN" altLang="en-US"/>
          </a:p>
        </p:txBody>
      </p:sp>
      <p:sp>
        <p:nvSpPr>
          <p:cNvPr id="9" name="灯片编号占位符 8"/>
          <p:cNvSpPr>
            <a:spLocks noGrp="1"/>
          </p:cNvSpPr>
          <p:nvPr>
            <p:ph type="sldNum" sz="quarter" idx="12"/>
          </p:nvPr>
        </p:nvSpPr>
        <p:spPr/>
        <p:txBody>
          <a:bodyPr/>
          <a:lstStyle>
            <a:lvl1pPr>
              <a:defRPr/>
            </a:lvl1pPr>
          </a:lstStyle>
          <a:p>
            <a:fld id="{4340F025-DBCA-452A-9246-81997B6DCAB6}" type="slidenum">
              <a:rPr lang="zh-CN" altLang="en-US" smtClean="0"/>
              <a:pPr/>
              <a:t>‹#›</a:t>
            </a:fld>
            <a:endParaRPr lang="en-US" altLang="zh-CN"/>
          </a:p>
        </p:txBody>
      </p:sp>
    </p:spTree>
    <p:extLst>
      <p:ext uri="{BB962C8B-B14F-4D97-AF65-F5344CB8AC3E}">
        <p14:creationId xmlns:p14="http://schemas.microsoft.com/office/powerpoint/2010/main" val="123081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fld id="{89D2C4D8-179A-4CBA-B678-150B19799480}" type="datetime1">
              <a:rPr lang="zh-CN" altLang="en-US" smtClean="0"/>
              <a:pPr/>
              <a:t>2017/4/24</a:t>
            </a:fld>
            <a:endParaRPr lang="en-US" altLang="zh-CN"/>
          </a:p>
        </p:txBody>
      </p:sp>
      <p:sp>
        <p:nvSpPr>
          <p:cNvPr id="4" name="页脚占位符 3"/>
          <p:cNvSpPr>
            <a:spLocks noGrp="1"/>
          </p:cNvSpPr>
          <p:nvPr>
            <p:ph type="ftr" sz="quarter" idx="11"/>
          </p:nvPr>
        </p:nvSpPr>
        <p:spPr/>
        <p:txBody>
          <a:bodyPr/>
          <a:lstStyle>
            <a:lvl1pPr>
              <a:defRPr/>
            </a:lvl1pPr>
          </a:lstStyle>
          <a:p>
            <a:r>
              <a:rPr lang="zh-CN" altLang="en-US" smtClean="0"/>
              <a:t>计算机基础教研室</a:t>
            </a:r>
            <a:endParaRPr lang="zh-CN" altLang="en-US"/>
          </a:p>
        </p:txBody>
      </p:sp>
      <p:sp>
        <p:nvSpPr>
          <p:cNvPr id="5" name="灯片编号占位符 4"/>
          <p:cNvSpPr>
            <a:spLocks noGrp="1"/>
          </p:cNvSpPr>
          <p:nvPr>
            <p:ph type="sldNum" sz="quarter" idx="12"/>
          </p:nvPr>
        </p:nvSpPr>
        <p:spPr/>
        <p:txBody>
          <a:bodyPr/>
          <a:lstStyle>
            <a:lvl1pPr>
              <a:defRPr/>
            </a:lvl1pPr>
          </a:lstStyle>
          <a:p>
            <a:fld id="{1473094C-5AC4-4E17-81F5-D8ED2FE5F35B}" type="slidenum">
              <a:rPr lang="zh-CN" altLang="en-US" smtClean="0"/>
              <a:pPr/>
              <a:t>‹#›</a:t>
            </a:fld>
            <a:endParaRPr lang="en-US" altLang="zh-CN"/>
          </a:p>
        </p:txBody>
      </p:sp>
      <p:pic>
        <p:nvPicPr>
          <p:cNvPr id="6" name="Picture 7" descr="66063047_6179088"/>
          <p:cNvPicPr>
            <a:picLocks noChangeAspect="1" noChangeArrowheads="1"/>
          </p:cNvPicPr>
          <p:nvPr userDrawn="1"/>
        </p:nvPicPr>
        <p:blipFill>
          <a:blip r:embed="rId2" cstate="print">
            <a:clrChange>
              <a:clrFrom>
                <a:srgbClr val="E4E4E4"/>
              </a:clrFrom>
              <a:clrTo>
                <a:srgbClr val="E4E4E4">
                  <a:alpha val="0"/>
                </a:srgbClr>
              </a:clrTo>
            </a:clrChange>
            <a:extLst>
              <a:ext uri="{28A0092B-C50C-407E-A947-70E740481C1C}">
                <a14:useLocalDpi xmlns:a14="http://schemas.microsoft.com/office/drawing/2010/main" val="0"/>
              </a:ext>
            </a:extLst>
          </a:blip>
          <a:srcRect l="27" t="19826" r="37643" b="12514"/>
          <a:stretch>
            <a:fillRect/>
          </a:stretch>
        </p:blipFill>
        <p:spPr bwMode="auto">
          <a:xfrm flipH="1">
            <a:off x="304912" y="3886188"/>
            <a:ext cx="2438335" cy="198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5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6E92647-7C93-4DA9-85D7-929E8C73D805}" type="datetime1">
              <a:rPr lang="zh-CN" altLang="en-US" smtClean="0"/>
              <a:pPr/>
              <a:t>2017/4/24</a:t>
            </a:fld>
            <a:endParaRPr lang="en-US" altLang="zh-CN"/>
          </a:p>
        </p:txBody>
      </p:sp>
      <p:sp>
        <p:nvSpPr>
          <p:cNvPr id="3" name="页脚占位符 2"/>
          <p:cNvSpPr>
            <a:spLocks noGrp="1"/>
          </p:cNvSpPr>
          <p:nvPr>
            <p:ph type="ftr" sz="quarter" idx="11"/>
          </p:nvPr>
        </p:nvSpPr>
        <p:spPr/>
        <p:txBody>
          <a:bodyPr/>
          <a:lstStyle>
            <a:lvl1pPr>
              <a:defRPr/>
            </a:lvl1pPr>
          </a:lstStyle>
          <a:p>
            <a:r>
              <a:rPr lang="zh-CN" altLang="en-US" smtClean="0"/>
              <a:t>计算机基础教研室</a:t>
            </a:r>
            <a:endParaRPr lang="zh-CN" altLang="en-US"/>
          </a:p>
        </p:txBody>
      </p:sp>
      <p:sp>
        <p:nvSpPr>
          <p:cNvPr id="4" name="灯片编号占位符 3"/>
          <p:cNvSpPr>
            <a:spLocks noGrp="1"/>
          </p:cNvSpPr>
          <p:nvPr>
            <p:ph type="sldNum" sz="quarter" idx="12"/>
          </p:nvPr>
        </p:nvSpPr>
        <p:spPr/>
        <p:txBody>
          <a:bodyPr/>
          <a:lstStyle>
            <a:lvl1pPr>
              <a:defRPr/>
            </a:lvl1pPr>
          </a:lstStyle>
          <a:p>
            <a:fld id="{1DE261F9-A3D0-4CFB-B6C3-D1EEAAB552F5}" type="slidenum">
              <a:rPr lang="zh-CN" altLang="en-US" smtClean="0"/>
              <a:pPr/>
              <a:t>‹#›</a:t>
            </a:fld>
            <a:endParaRPr lang="en-US" altLang="zh-CN"/>
          </a:p>
        </p:txBody>
      </p:sp>
    </p:spTree>
    <p:extLst>
      <p:ext uri="{BB962C8B-B14F-4D97-AF65-F5344CB8AC3E}">
        <p14:creationId xmlns:p14="http://schemas.microsoft.com/office/powerpoint/2010/main" val="1180741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BF975CDD-CD69-4C49-9DA5-91708C893E27}" type="datetime1">
              <a:rPr lang="zh-CN" altLang="en-US" smtClean="0"/>
              <a:pPr/>
              <a:t>2017/4/24</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smtClean="0"/>
              <a:t>计算机基础教研室</a:t>
            </a:r>
            <a:endParaRPr lang="zh-CN" altLang="en-US"/>
          </a:p>
        </p:txBody>
      </p:sp>
      <p:sp>
        <p:nvSpPr>
          <p:cNvPr id="7" name="灯片编号占位符 6"/>
          <p:cNvSpPr>
            <a:spLocks noGrp="1"/>
          </p:cNvSpPr>
          <p:nvPr>
            <p:ph type="sldNum" sz="quarter" idx="12"/>
          </p:nvPr>
        </p:nvSpPr>
        <p:spPr/>
        <p:txBody>
          <a:bodyPr/>
          <a:lstStyle>
            <a:lvl1pPr>
              <a:defRPr/>
            </a:lvl1pPr>
          </a:lstStyle>
          <a:p>
            <a:fld id="{BB83573E-8298-4AE2-BB6D-87DCEA6A8432}" type="slidenum">
              <a:rPr lang="zh-CN" altLang="en-US" smtClean="0"/>
              <a:pPr/>
              <a:t>‹#›</a:t>
            </a:fld>
            <a:endParaRPr lang="en-US" altLang="zh-CN"/>
          </a:p>
        </p:txBody>
      </p:sp>
    </p:spTree>
    <p:extLst>
      <p:ext uri="{BB962C8B-B14F-4D97-AF65-F5344CB8AC3E}">
        <p14:creationId xmlns:p14="http://schemas.microsoft.com/office/powerpoint/2010/main" val="1962113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0513B65-4B1D-4A42-9C79-1815E6F55035}" type="datetime1">
              <a:rPr lang="zh-CN" altLang="en-US" smtClean="0"/>
              <a:pPr/>
              <a:t>2017/4/24</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smtClean="0"/>
              <a:t>计算机基础教研室</a:t>
            </a:r>
            <a:endParaRPr lang="zh-CN" altLang="en-US"/>
          </a:p>
        </p:txBody>
      </p:sp>
      <p:sp>
        <p:nvSpPr>
          <p:cNvPr id="7" name="灯片编号占位符 6"/>
          <p:cNvSpPr>
            <a:spLocks noGrp="1"/>
          </p:cNvSpPr>
          <p:nvPr>
            <p:ph type="sldNum" sz="quarter" idx="12"/>
          </p:nvPr>
        </p:nvSpPr>
        <p:spPr/>
        <p:txBody>
          <a:bodyPr/>
          <a:lstStyle>
            <a:lvl1pPr>
              <a:defRPr/>
            </a:lvl1pPr>
          </a:lstStyle>
          <a:p>
            <a:fld id="{7971D7AE-550B-49DC-A3A3-B4521537BD71}" type="slidenum">
              <a:rPr lang="zh-CN" altLang="en-US" smtClean="0"/>
              <a:pPr/>
              <a:t>‹#›</a:t>
            </a:fld>
            <a:endParaRPr lang="en-US" altLang="zh-CN"/>
          </a:p>
        </p:txBody>
      </p:sp>
    </p:spTree>
    <p:extLst>
      <p:ext uri="{BB962C8B-B14F-4D97-AF65-F5344CB8AC3E}">
        <p14:creationId xmlns:p14="http://schemas.microsoft.com/office/powerpoint/2010/main" val="2057770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506" name="Line 2"/>
          <p:cNvSpPr>
            <a:spLocks noChangeShapeType="1"/>
          </p:cNvSpPr>
          <p:nvPr/>
        </p:nvSpPr>
        <p:spPr bwMode="ltGray">
          <a:xfrm>
            <a:off x="533400" y="1009650"/>
            <a:ext cx="72390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7" name="Rectangle 3"/>
          <p:cNvSpPr>
            <a:spLocks noChangeArrowheads="1"/>
          </p:cNvSpPr>
          <p:nvPr/>
        </p:nvSpPr>
        <p:spPr bwMode="auto">
          <a:xfrm>
            <a:off x="0" y="6540500"/>
            <a:ext cx="9144000" cy="3175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0" name="Rectangle 6"/>
          <p:cNvSpPr>
            <a:spLocks noChangeArrowheads="1"/>
          </p:cNvSpPr>
          <p:nvPr/>
        </p:nvSpPr>
        <p:spPr bwMode="auto">
          <a:xfrm>
            <a:off x="0" y="6540500"/>
            <a:ext cx="23622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1" name="Rectangle 7"/>
          <p:cNvSpPr>
            <a:spLocks noGrp="1" noChangeArrowheads="1"/>
          </p:cNvSpPr>
          <p:nvPr>
            <p:ph type="title"/>
          </p:nvPr>
        </p:nvSpPr>
        <p:spPr bwMode="auto">
          <a:xfrm>
            <a:off x="878161" y="418767"/>
            <a:ext cx="7010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21512" name="Rectangle 8"/>
          <p:cNvSpPr>
            <a:spLocks noGrp="1" noChangeArrowheads="1"/>
          </p:cNvSpPr>
          <p:nvPr>
            <p:ph type="body" idx="1"/>
          </p:nvPr>
        </p:nvSpPr>
        <p:spPr bwMode="auto">
          <a:xfrm>
            <a:off x="457200" y="1524000"/>
            <a:ext cx="8229600"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21513" name="Rectangle 9"/>
          <p:cNvSpPr>
            <a:spLocks noGrp="1" noChangeArrowheads="1"/>
          </p:cNvSpPr>
          <p:nvPr>
            <p:ph type="dt" sz="half" idx="2"/>
          </p:nvPr>
        </p:nvSpPr>
        <p:spPr bwMode="white">
          <a:xfrm>
            <a:off x="109538" y="6573838"/>
            <a:ext cx="2133600" cy="22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1">
                <a:solidFill>
                  <a:schemeClr val="bg1"/>
                </a:solidFill>
                <a:ea typeface="宋体" charset="-122"/>
              </a:defRPr>
            </a:lvl1pPr>
          </a:lstStyle>
          <a:p>
            <a:fld id="{E4851C51-D634-4226-A5A9-3749278CE699}" type="datetime1">
              <a:rPr lang="zh-CN" altLang="en-US" smtClean="0"/>
              <a:pPr/>
              <a:t>2017/4/24</a:t>
            </a:fld>
            <a:endParaRPr lang="en-US" altLang="zh-CN"/>
          </a:p>
        </p:txBody>
      </p:sp>
      <p:sp>
        <p:nvSpPr>
          <p:cNvPr id="21514" name="Rectangle 10"/>
          <p:cNvSpPr>
            <a:spLocks noGrp="1" noChangeArrowheads="1"/>
          </p:cNvSpPr>
          <p:nvPr>
            <p:ph type="ftr" sz="quarter" idx="3"/>
          </p:nvPr>
        </p:nvSpPr>
        <p:spPr bwMode="auto">
          <a:xfrm>
            <a:off x="3124200" y="6573838"/>
            <a:ext cx="2895600" cy="22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bg1"/>
                </a:solidFill>
                <a:ea typeface="宋体" charset="-122"/>
              </a:defRPr>
            </a:lvl1pPr>
          </a:lstStyle>
          <a:p>
            <a:r>
              <a:rPr lang="zh-CN" altLang="en-US" smtClean="0"/>
              <a:t>计算机基础教研室</a:t>
            </a:r>
            <a:endParaRPr lang="zh-CN" altLang="en-US"/>
          </a:p>
        </p:txBody>
      </p:sp>
      <p:sp>
        <p:nvSpPr>
          <p:cNvPr id="21515" name="Rectangle 11"/>
          <p:cNvSpPr>
            <a:spLocks noGrp="1" noChangeArrowheads="1"/>
          </p:cNvSpPr>
          <p:nvPr>
            <p:ph type="sldNum" sz="quarter" idx="4"/>
          </p:nvPr>
        </p:nvSpPr>
        <p:spPr bwMode="auto">
          <a:xfrm>
            <a:off x="6553200" y="6573838"/>
            <a:ext cx="2133600" cy="22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ea typeface="宋体" charset="-122"/>
              </a:defRPr>
            </a:lvl1pPr>
          </a:lstStyle>
          <a:p>
            <a:fld id="{1ADB3567-F09B-4AB4-9632-61BE06E9B79D}" type="slidenum">
              <a:rPr lang="zh-CN" altLang="en-US" smtClean="0"/>
              <a:pPr/>
              <a:t>‹#›</a:t>
            </a:fld>
            <a:endParaRPr lang="en-US" altLang="zh-CN"/>
          </a:p>
        </p:txBody>
      </p:sp>
      <p:sp>
        <p:nvSpPr>
          <p:cNvPr id="21516" name="Text Box 12"/>
          <p:cNvSpPr txBox="1">
            <a:spLocks noChangeArrowheads="1"/>
          </p:cNvSpPr>
          <p:nvPr/>
        </p:nvSpPr>
        <p:spPr bwMode="white">
          <a:xfrm>
            <a:off x="7620000" y="6858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i="1" dirty="0">
                <a:solidFill>
                  <a:schemeClr val="bg1"/>
                </a:solidFill>
                <a:latin typeface="Arial Black" pitchFamily="34" charset="0"/>
                <a:ea typeface="宋体" charset="-122"/>
              </a:rPr>
              <a:t>LOGO</a:t>
            </a:r>
          </a:p>
        </p:txBody>
      </p:sp>
      <p:pic>
        <p:nvPicPr>
          <p:cNvPr id="21517"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33319" y="6134659"/>
            <a:ext cx="878161" cy="62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hdr="0"/>
  <p:txStyles>
    <p:titleStyle>
      <a:lvl1pPr algn="l" rtl="0" eaLnBrk="1" fontAlgn="base" hangingPunct="1">
        <a:spcBef>
          <a:spcPct val="0"/>
        </a:spcBef>
        <a:spcAft>
          <a:spcPct val="0"/>
        </a:spcAft>
        <a:defRPr sz="3200" i="1">
          <a:solidFill>
            <a:schemeClr val="tx2"/>
          </a:solidFill>
          <a:latin typeface="+mj-lt"/>
          <a:ea typeface="+mj-ea"/>
          <a:cs typeface="+mj-cs"/>
        </a:defRPr>
      </a:lvl1pPr>
      <a:lvl2pPr algn="l" rtl="0" eaLnBrk="1" fontAlgn="base" hangingPunct="1">
        <a:spcBef>
          <a:spcPct val="0"/>
        </a:spcBef>
        <a:spcAft>
          <a:spcPct val="0"/>
        </a:spcAft>
        <a:defRPr sz="3200" i="1">
          <a:solidFill>
            <a:schemeClr val="tx2"/>
          </a:solidFill>
          <a:latin typeface="Arial Black" pitchFamily="34" charset="0"/>
        </a:defRPr>
      </a:lvl2pPr>
      <a:lvl3pPr algn="l" rtl="0" eaLnBrk="1" fontAlgn="base" hangingPunct="1">
        <a:spcBef>
          <a:spcPct val="0"/>
        </a:spcBef>
        <a:spcAft>
          <a:spcPct val="0"/>
        </a:spcAft>
        <a:defRPr sz="3200" i="1">
          <a:solidFill>
            <a:schemeClr val="tx2"/>
          </a:solidFill>
          <a:latin typeface="Arial Black" pitchFamily="34" charset="0"/>
        </a:defRPr>
      </a:lvl3pPr>
      <a:lvl4pPr algn="l" rtl="0" eaLnBrk="1" fontAlgn="base" hangingPunct="1">
        <a:spcBef>
          <a:spcPct val="0"/>
        </a:spcBef>
        <a:spcAft>
          <a:spcPct val="0"/>
        </a:spcAft>
        <a:defRPr sz="3200" i="1">
          <a:solidFill>
            <a:schemeClr val="tx2"/>
          </a:solidFill>
          <a:latin typeface="Arial Black" pitchFamily="34" charset="0"/>
        </a:defRPr>
      </a:lvl4pPr>
      <a:lvl5pPr algn="l" rtl="0" eaLnBrk="1" fontAlgn="base" hangingPunct="1">
        <a:spcBef>
          <a:spcPct val="0"/>
        </a:spcBef>
        <a:spcAft>
          <a:spcPct val="0"/>
        </a:spcAft>
        <a:defRPr sz="3200" i="1">
          <a:solidFill>
            <a:schemeClr val="tx2"/>
          </a:solidFill>
          <a:latin typeface="Arial Black" pitchFamily="34" charset="0"/>
        </a:defRPr>
      </a:lvl5pPr>
      <a:lvl6pPr marL="457200" algn="l" rtl="0" eaLnBrk="1" fontAlgn="base" hangingPunct="1">
        <a:spcBef>
          <a:spcPct val="0"/>
        </a:spcBef>
        <a:spcAft>
          <a:spcPct val="0"/>
        </a:spcAft>
        <a:defRPr sz="3200" i="1">
          <a:solidFill>
            <a:schemeClr val="tx2"/>
          </a:solidFill>
          <a:latin typeface="Arial Black" pitchFamily="34" charset="0"/>
        </a:defRPr>
      </a:lvl6pPr>
      <a:lvl7pPr marL="914400" algn="l" rtl="0" eaLnBrk="1" fontAlgn="base" hangingPunct="1">
        <a:spcBef>
          <a:spcPct val="0"/>
        </a:spcBef>
        <a:spcAft>
          <a:spcPct val="0"/>
        </a:spcAft>
        <a:defRPr sz="3200" i="1">
          <a:solidFill>
            <a:schemeClr val="tx2"/>
          </a:solidFill>
          <a:latin typeface="Arial Black" pitchFamily="34" charset="0"/>
        </a:defRPr>
      </a:lvl7pPr>
      <a:lvl8pPr marL="1371600" algn="l" rtl="0" eaLnBrk="1" fontAlgn="base" hangingPunct="1">
        <a:spcBef>
          <a:spcPct val="0"/>
        </a:spcBef>
        <a:spcAft>
          <a:spcPct val="0"/>
        </a:spcAft>
        <a:defRPr sz="3200" i="1">
          <a:solidFill>
            <a:schemeClr val="tx2"/>
          </a:solidFill>
          <a:latin typeface="Arial Black" pitchFamily="34" charset="0"/>
        </a:defRPr>
      </a:lvl8pPr>
      <a:lvl9pPr marL="1828800" algn="l" rtl="0" eaLnBrk="1" fontAlgn="base" hangingPunct="1">
        <a:spcBef>
          <a:spcPct val="0"/>
        </a:spcBef>
        <a:spcAft>
          <a:spcPct val="0"/>
        </a:spcAft>
        <a:defRPr sz="3200" i="1">
          <a:solidFill>
            <a:schemeClr val="tx2"/>
          </a:solidFill>
          <a:latin typeface="Arial Black" pitchFamily="34" charset="0"/>
        </a:defRPr>
      </a:lvl9pPr>
    </p:titleStyle>
    <p:bodyStyle>
      <a:lvl1pPr marL="342900" indent="-342900" algn="l" rtl="0" eaLnBrk="1" fontAlgn="base" hangingPunct="1">
        <a:spcBef>
          <a:spcPct val="20000"/>
        </a:spcBef>
        <a:spcAft>
          <a:spcPct val="0"/>
        </a:spcAft>
        <a:buClr>
          <a:schemeClr val="accent1"/>
        </a:buClr>
        <a:buSzPct val="8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70000"/>
        <a:buFont typeface="Wingdings" pitchFamily="2" charset="2"/>
        <a:buChar char="o"/>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o"/>
        <a:defRPr sz="2000">
          <a:solidFill>
            <a:schemeClr val="tx1"/>
          </a:solidFill>
          <a:latin typeface="+mn-lt"/>
        </a:defRPr>
      </a:lvl4pPr>
      <a:lvl5pPr marL="20574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6pPr>
      <a:lvl7pPr marL="29718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7pPr>
      <a:lvl8pPr marL="34290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8pPr>
      <a:lvl9pPr marL="38862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533506" y="2743218"/>
            <a:ext cx="7696200" cy="1012825"/>
          </a:xfrm>
        </p:spPr>
        <p:txBody>
          <a:bodyPr/>
          <a:lstStyle/>
          <a:p>
            <a:r>
              <a:rPr lang="zh-CN" altLang="en-US" sz="4400" b="1" dirty="0" smtClean="0"/>
              <a:t>第</a:t>
            </a:r>
            <a:r>
              <a:rPr lang="zh-CN" altLang="en-US" sz="4400" b="1" dirty="0"/>
              <a:t>七</a:t>
            </a:r>
            <a:r>
              <a:rPr lang="zh-CN" altLang="en-US" sz="4400" b="1" dirty="0" smtClean="0"/>
              <a:t>章 </a:t>
            </a:r>
            <a:r>
              <a:rPr lang="zh-CN" altLang="en-US" sz="4400" b="1" dirty="0"/>
              <a:t>类与对象</a:t>
            </a:r>
          </a:p>
        </p:txBody>
      </p:sp>
      <p:sp>
        <p:nvSpPr>
          <p:cNvPr id="2" name="副标题 1"/>
          <p:cNvSpPr>
            <a:spLocks noGrp="1"/>
          </p:cNvSpPr>
          <p:nvPr>
            <p:ph type="subTitle" sz="quarter" idx="1"/>
          </p:nvPr>
        </p:nvSpPr>
        <p:spPr>
          <a:xfrm>
            <a:off x="1752674" y="3962386"/>
            <a:ext cx="4038494" cy="762000"/>
          </a:xfrm>
        </p:spPr>
        <p:txBody>
          <a:bodyPr/>
          <a:lstStyle/>
          <a:p>
            <a:r>
              <a:rPr lang="zh-CN" altLang="en-US" sz="3200" dirty="0" smtClean="0"/>
              <a:t>新的视角和方法</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743753" y="228684"/>
            <a:ext cx="7884729" cy="875883"/>
          </a:xfrm>
        </p:spPr>
        <p:txBody>
          <a:bodyPr/>
          <a:lstStyle/>
          <a:p>
            <a:r>
              <a:rPr lang="zh-CN" altLang="en-US" sz="2800" dirty="0" smtClean="0">
                <a:solidFill>
                  <a:srgbClr val="FF0000"/>
                </a:solidFill>
                <a:latin typeface="微软雅黑" panose="020B0503020204020204" pitchFamily="34" charset="-122"/>
                <a:ea typeface="微软雅黑" panose="020B0503020204020204" pitchFamily="34" charset="-122"/>
              </a:rPr>
              <a:t>数据</a:t>
            </a:r>
            <a:r>
              <a:rPr lang="zh-CN" altLang="en-US" sz="2800" dirty="0">
                <a:solidFill>
                  <a:schemeClr val="tx1"/>
                </a:solidFill>
                <a:latin typeface="微软雅黑" panose="020B0503020204020204" pitchFamily="34" charset="-122"/>
                <a:ea typeface="微软雅黑" panose="020B0503020204020204" pitchFamily="34" charset="-122"/>
              </a:rPr>
              <a:t>与</a:t>
            </a:r>
            <a:r>
              <a:rPr lang="zh-CN" altLang="en-US" sz="2800" dirty="0">
                <a:solidFill>
                  <a:srgbClr val="FF0000"/>
                </a:solidFill>
                <a:latin typeface="微软雅黑" panose="020B0503020204020204" pitchFamily="34" charset="-122"/>
                <a:ea typeface="微软雅黑" panose="020B0503020204020204" pitchFamily="34" charset="-122"/>
              </a:rPr>
              <a:t>数据的</a:t>
            </a:r>
            <a:r>
              <a:rPr lang="zh-CN" altLang="en-US" sz="2800" dirty="0" smtClean="0">
                <a:solidFill>
                  <a:srgbClr val="FF0000"/>
                </a:solidFill>
                <a:latin typeface="微软雅黑" panose="020B0503020204020204" pitchFamily="34" charset="-122"/>
                <a:ea typeface="微软雅黑" panose="020B0503020204020204" pitchFamily="34" charset="-122"/>
              </a:rPr>
              <a:t>处理函数</a:t>
            </a:r>
            <a:r>
              <a:rPr lang="zh-CN" altLang="en-US" sz="2800" dirty="0" smtClean="0">
                <a:solidFill>
                  <a:schemeClr val="tx1"/>
                </a:solidFill>
                <a:latin typeface="微软雅黑" panose="020B0503020204020204" pitchFamily="34" charset="-122"/>
                <a:ea typeface="微软雅黑" panose="020B0503020204020204" pitchFamily="34" charset="-122"/>
              </a:rPr>
              <a:t>封装</a:t>
            </a:r>
            <a:r>
              <a:rPr lang="zh-CN" altLang="en-US" sz="2800" dirty="0">
                <a:solidFill>
                  <a:schemeClr val="tx1"/>
                </a:solidFill>
                <a:latin typeface="微软雅黑" panose="020B0503020204020204" pitchFamily="34" charset="-122"/>
                <a:ea typeface="微软雅黑" panose="020B0503020204020204" pitchFamily="34" charset="-122"/>
              </a:rPr>
              <a:t>在</a:t>
            </a:r>
            <a:r>
              <a:rPr lang="zh-CN" altLang="en-US" sz="2800" dirty="0" smtClean="0">
                <a:solidFill>
                  <a:schemeClr val="tx1"/>
                </a:solidFill>
                <a:latin typeface="微软雅黑" panose="020B0503020204020204" pitchFamily="34" charset="-122"/>
                <a:ea typeface="微软雅黑" panose="020B0503020204020204" pitchFamily="34" charset="-122"/>
              </a:rPr>
              <a:t>一起</a:t>
            </a:r>
            <a:r>
              <a:rPr lang="en-US" altLang="zh-CN" sz="2800" b="1" dirty="0" smtClean="0">
                <a:solidFill>
                  <a:schemeClr val="tx1"/>
                </a:solidFill>
                <a:latin typeface="微软雅黑" panose="020B0503020204020204" pitchFamily="34" charset="-122"/>
                <a:ea typeface="微软雅黑" panose="020B0503020204020204" pitchFamily="34" charset="-122"/>
              </a:rPr>
              <a:t>-&gt;</a:t>
            </a:r>
            <a:r>
              <a:rPr lang="zh-CN" altLang="en-US" sz="3600" b="1" dirty="0" smtClean="0">
                <a:solidFill>
                  <a:srgbClr val="000099"/>
                </a:solidFill>
                <a:latin typeface="微软雅黑" panose="020B0503020204020204" pitchFamily="34" charset="-122"/>
                <a:ea typeface="微软雅黑" panose="020B0503020204020204" pitchFamily="34" charset="-122"/>
              </a:rPr>
              <a:t>类</a:t>
            </a:r>
            <a:endParaRPr lang="zh-CN" altLang="en-US" sz="3600"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10</a:t>
            </a:fld>
            <a:endParaRPr lang="en-US" altLang="zh-CN"/>
          </a:p>
        </p:txBody>
      </p:sp>
      <p:pic>
        <p:nvPicPr>
          <p:cNvPr id="9" name="Picture 2" descr="C:\Program Files\Microsoft Office\MEDIA\CAGCAT10\j02341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07781" y="3004382"/>
            <a:ext cx="1952531" cy="2076261"/>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762100" y="1371654"/>
            <a:ext cx="6646992" cy="4031873"/>
          </a:xfrm>
          <a:prstGeom prst="rect">
            <a:avLst/>
          </a:prstGeom>
        </p:spPr>
        <p:txBody>
          <a:bodyPr wrap="square">
            <a:spAutoFit/>
          </a:bodyPr>
          <a:lstStyle/>
          <a:p>
            <a:pPr>
              <a:spcBef>
                <a:spcPts val="600"/>
              </a:spcBef>
            </a:pPr>
            <a:r>
              <a:rPr lang="en-US" altLang="zh-CN" sz="2400" b="1" i="1" dirty="0">
                <a:solidFill>
                  <a:srgbClr val="0033CC"/>
                </a:solidFill>
              </a:rPr>
              <a:t>class</a:t>
            </a:r>
            <a:r>
              <a:rPr lang="en-US" altLang="zh-CN" sz="2400" i="1" dirty="0"/>
              <a:t> </a:t>
            </a:r>
            <a:r>
              <a:rPr lang="en-US" altLang="zh-CN" sz="2400" i="1" dirty="0" err="1"/>
              <a:t>myclock</a:t>
            </a:r>
            <a:endParaRPr lang="en-US" altLang="zh-CN" sz="2400" i="1" dirty="0"/>
          </a:p>
          <a:p>
            <a:pPr>
              <a:spcBef>
                <a:spcPts val="600"/>
              </a:spcBef>
            </a:pPr>
            <a:r>
              <a:rPr lang="en-US" altLang="zh-CN" sz="2400" i="1" dirty="0"/>
              <a:t>{</a:t>
            </a:r>
          </a:p>
          <a:p>
            <a:pPr>
              <a:spcBef>
                <a:spcPts val="600"/>
              </a:spcBef>
            </a:pPr>
            <a:r>
              <a:rPr lang="en-US" altLang="zh-CN" sz="2400" i="1" dirty="0"/>
              <a:t>	</a:t>
            </a:r>
            <a:r>
              <a:rPr lang="en-US" altLang="zh-CN" sz="2400" i="1" dirty="0" err="1"/>
              <a:t>int</a:t>
            </a:r>
            <a:r>
              <a:rPr lang="en-US" altLang="zh-CN" sz="2400" i="1" dirty="0"/>
              <a:t> </a:t>
            </a:r>
            <a:r>
              <a:rPr lang="en-US" altLang="zh-CN" sz="2400" i="1" dirty="0" err="1"/>
              <a:t>hp,mp,sp</a:t>
            </a:r>
            <a:r>
              <a:rPr lang="en-US" altLang="zh-CN" sz="2400" i="1" dirty="0" smtClean="0"/>
              <a:t>; </a:t>
            </a:r>
            <a:r>
              <a:rPr lang="en-US" altLang="zh-CN" sz="2400" i="1" dirty="0" smtClean="0">
                <a:solidFill>
                  <a:srgbClr val="006600"/>
                </a:solidFill>
              </a:rPr>
              <a:t>//</a:t>
            </a:r>
            <a:r>
              <a:rPr lang="zh-CN" altLang="en-US" sz="2400" i="1" dirty="0">
                <a:solidFill>
                  <a:srgbClr val="006600"/>
                </a:solidFill>
              </a:rPr>
              <a:t>指针</a:t>
            </a:r>
          </a:p>
          <a:p>
            <a:pPr>
              <a:spcBef>
                <a:spcPts val="600"/>
              </a:spcBef>
            </a:pPr>
            <a:r>
              <a:rPr lang="zh-CN" altLang="en-US" sz="2400" i="1" dirty="0"/>
              <a:t> </a:t>
            </a:r>
            <a:r>
              <a:rPr lang="zh-CN" altLang="en-US" sz="2400" i="1" dirty="0" smtClean="0"/>
              <a:t>  </a:t>
            </a:r>
            <a:r>
              <a:rPr lang="en-US" altLang="zh-CN" sz="2400" i="1" dirty="0" smtClean="0">
                <a:solidFill>
                  <a:srgbClr val="0033CC"/>
                </a:solidFill>
              </a:rPr>
              <a:t>public</a:t>
            </a:r>
            <a:r>
              <a:rPr lang="en-US" altLang="zh-CN" sz="2400" i="1" dirty="0">
                <a:solidFill>
                  <a:srgbClr val="0033CC"/>
                </a:solidFill>
              </a:rPr>
              <a:t>:</a:t>
            </a:r>
          </a:p>
          <a:p>
            <a:pPr>
              <a:spcBef>
                <a:spcPts val="600"/>
              </a:spcBef>
            </a:pPr>
            <a:r>
              <a:rPr lang="en-US" altLang="zh-CN" sz="2400" i="1" dirty="0"/>
              <a:t>	</a:t>
            </a:r>
            <a:r>
              <a:rPr lang="en-US" altLang="zh-CN" sz="2400" b="1" i="1" dirty="0">
                <a:solidFill>
                  <a:srgbClr val="006600"/>
                </a:solidFill>
              </a:rPr>
              <a:t>//</a:t>
            </a:r>
            <a:r>
              <a:rPr lang="zh-CN" altLang="en-US" sz="2400" b="1" i="1" dirty="0">
                <a:solidFill>
                  <a:srgbClr val="006600"/>
                </a:solidFill>
              </a:rPr>
              <a:t>手动调整时间</a:t>
            </a:r>
          </a:p>
          <a:p>
            <a:pPr>
              <a:spcBef>
                <a:spcPts val="600"/>
              </a:spcBef>
            </a:pPr>
            <a:r>
              <a:rPr lang="en-US" altLang="zh-CN" sz="2400" i="1" dirty="0" smtClean="0"/>
              <a:t>	void </a:t>
            </a:r>
            <a:r>
              <a:rPr lang="en-US" altLang="zh-CN" sz="2400" i="1" dirty="0" err="1" smtClean="0"/>
              <a:t>setTime</a:t>
            </a:r>
            <a:r>
              <a:rPr lang="en-US" altLang="zh-CN" sz="2400" i="1" dirty="0" smtClean="0"/>
              <a:t> (</a:t>
            </a:r>
            <a:r>
              <a:rPr lang="en-US" altLang="zh-CN" sz="2400" i="1" dirty="0" err="1"/>
              <a:t>int</a:t>
            </a:r>
            <a:r>
              <a:rPr lang="en-US" altLang="zh-CN" sz="2400" i="1" dirty="0"/>
              <a:t> </a:t>
            </a:r>
            <a:r>
              <a:rPr lang="en-US" altLang="zh-CN" sz="2400" i="1" dirty="0" err="1"/>
              <a:t>h,int</a:t>
            </a:r>
            <a:r>
              <a:rPr lang="en-US" altLang="zh-CN" sz="2400" i="1" dirty="0"/>
              <a:t> </a:t>
            </a:r>
            <a:r>
              <a:rPr lang="en-US" altLang="zh-CN" sz="2400" i="1" dirty="0" err="1"/>
              <a:t>m,int</a:t>
            </a:r>
            <a:r>
              <a:rPr lang="en-US" altLang="zh-CN" sz="2400" i="1" dirty="0"/>
              <a:t> s</a:t>
            </a:r>
            <a:r>
              <a:rPr lang="en-US" altLang="zh-CN" sz="2400" i="1" dirty="0" smtClean="0"/>
              <a:t>); </a:t>
            </a:r>
          </a:p>
          <a:p>
            <a:pPr>
              <a:spcBef>
                <a:spcPts val="600"/>
              </a:spcBef>
            </a:pPr>
            <a:r>
              <a:rPr lang="en-US" altLang="zh-CN" sz="2400" b="1" i="1" dirty="0">
                <a:solidFill>
                  <a:srgbClr val="006600"/>
                </a:solidFill>
              </a:rPr>
              <a:t>	</a:t>
            </a:r>
            <a:r>
              <a:rPr lang="en-US" altLang="zh-CN" sz="2400" b="1" i="1" dirty="0" smtClean="0">
                <a:solidFill>
                  <a:srgbClr val="006600"/>
                </a:solidFill>
              </a:rPr>
              <a:t>//</a:t>
            </a:r>
            <a:r>
              <a:rPr lang="zh-CN" altLang="en-US" sz="2400" b="1" i="1" dirty="0">
                <a:solidFill>
                  <a:srgbClr val="006600"/>
                </a:solidFill>
              </a:rPr>
              <a:t>显示时间</a:t>
            </a:r>
          </a:p>
          <a:p>
            <a:pPr>
              <a:spcBef>
                <a:spcPts val="600"/>
              </a:spcBef>
            </a:pPr>
            <a:r>
              <a:rPr lang="en-US" altLang="zh-CN" sz="2400" i="1" dirty="0" smtClean="0"/>
              <a:t>	void </a:t>
            </a:r>
            <a:r>
              <a:rPr lang="en-US" altLang="zh-CN" sz="2400" i="1" dirty="0" err="1" smtClean="0"/>
              <a:t>showTime</a:t>
            </a:r>
            <a:r>
              <a:rPr lang="en-US" altLang="zh-CN" sz="2400" i="1" dirty="0" smtClean="0"/>
              <a:t> ();</a:t>
            </a:r>
          </a:p>
          <a:p>
            <a:pPr>
              <a:spcBef>
                <a:spcPts val="600"/>
              </a:spcBef>
            </a:pPr>
            <a:r>
              <a:rPr lang="en-US" altLang="zh-CN" sz="2400" i="1" dirty="0" smtClean="0"/>
              <a:t>}; </a:t>
            </a:r>
            <a:r>
              <a:rPr lang="en-US" altLang="zh-CN" sz="2400" i="1" dirty="0" smtClean="0">
                <a:solidFill>
                  <a:srgbClr val="006600"/>
                </a:solidFill>
              </a:rPr>
              <a:t>//</a:t>
            </a:r>
            <a:r>
              <a:rPr lang="en-US" altLang="zh-CN" sz="2400" i="1" dirty="0">
                <a:solidFill>
                  <a:srgbClr val="006600"/>
                </a:solidFill>
              </a:rPr>
              <a:t>end </a:t>
            </a:r>
            <a:r>
              <a:rPr lang="en-US" altLang="zh-CN" sz="2400" i="1" dirty="0" err="1" smtClean="0">
                <a:solidFill>
                  <a:srgbClr val="006600"/>
                </a:solidFill>
              </a:rPr>
              <a:t>myclock</a:t>
            </a:r>
            <a:endParaRPr lang="zh-CN" altLang="en-US" sz="2400" i="1" dirty="0">
              <a:solidFill>
                <a:srgbClr val="006600"/>
              </a:solidFill>
            </a:endParaRPr>
          </a:p>
        </p:txBody>
      </p:sp>
    </p:spTree>
    <p:extLst>
      <p:ext uri="{BB962C8B-B14F-4D97-AF65-F5344CB8AC3E}">
        <p14:creationId xmlns:p14="http://schemas.microsoft.com/office/powerpoint/2010/main" val="2031473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sz="3200" dirty="0" smtClean="0"/>
              <a:t/>
            </a:r>
            <a:br>
              <a:rPr lang="en-US" altLang="zh-CN" sz="3200" dirty="0" smtClean="0"/>
            </a:br>
            <a:r>
              <a:rPr lang="zh-CN" altLang="en-US" sz="3200" dirty="0" smtClean="0"/>
              <a:t>定义</a:t>
            </a:r>
            <a:r>
              <a:rPr lang="en-US" altLang="zh-CN" sz="3200" dirty="0"/>
              <a:t>&amp;</a:t>
            </a:r>
            <a:r>
              <a:rPr lang="zh-CN" altLang="en-US" sz="3200" dirty="0"/>
              <a:t>使用</a:t>
            </a:r>
          </a:p>
        </p:txBody>
      </p:sp>
      <p:sp>
        <p:nvSpPr>
          <p:cNvPr id="8" name="文本占位符 7"/>
          <p:cNvSpPr>
            <a:spLocks noGrp="1"/>
          </p:cNvSpPr>
          <p:nvPr>
            <p:ph type="body" idx="1"/>
          </p:nvPr>
        </p:nvSpPr>
        <p:spPr/>
        <p:txBody>
          <a:bodyPr/>
          <a:lstStyle/>
          <a:p>
            <a:r>
              <a:rPr lang="en-US" altLang="zh-CN" sz="4400" b="1" dirty="0" smtClean="0"/>
              <a:t>7.2	</a:t>
            </a:r>
            <a:r>
              <a:rPr lang="zh-CN" altLang="en-US" sz="4400" b="1" dirty="0" smtClean="0"/>
              <a:t>类与对象</a:t>
            </a:r>
            <a:endParaRPr lang="zh-CN" altLang="en-US" sz="4400" b="1"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11</a:t>
            </a:fld>
            <a:endParaRPr lang="en-US" altLang="zh-CN"/>
          </a:p>
        </p:txBody>
      </p:sp>
    </p:spTree>
    <p:extLst>
      <p:ext uri="{BB962C8B-B14F-4D97-AF65-F5344CB8AC3E}">
        <p14:creationId xmlns:p14="http://schemas.microsoft.com/office/powerpoint/2010/main" val="121185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人文：实体</a:t>
            </a:r>
            <a:r>
              <a:rPr lang="en-US" altLang="zh-CN" dirty="0" smtClean="0"/>
              <a:t>-&gt;</a:t>
            </a:r>
            <a:r>
              <a:rPr lang="zh-CN" altLang="en-US" dirty="0" smtClean="0"/>
              <a:t>类</a:t>
            </a:r>
            <a:endParaRPr lang="zh-CN" altLang="en-US"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12</a:t>
            </a:fld>
            <a:endParaRPr lang="en-US" altLang="zh-CN"/>
          </a:p>
        </p:txBody>
      </p:sp>
      <p:grpSp>
        <p:nvGrpSpPr>
          <p:cNvPr id="7" name="Group 23"/>
          <p:cNvGrpSpPr>
            <a:grpSpLocks/>
          </p:cNvGrpSpPr>
          <p:nvPr/>
        </p:nvGrpSpPr>
        <p:grpSpPr bwMode="auto">
          <a:xfrm>
            <a:off x="999218" y="2572878"/>
            <a:ext cx="6620701" cy="3401405"/>
            <a:chOff x="279" y="1013"/>
            <a:chExt cx="3039" cy="2433"/>
          </a:xfrm>
        </p:grpSpPr>
        <p:sp>
          <p:nvSpPr>
            <p:cNvPr id="8" name="Oval 2"/>
            <p:cNvSpPr>
              <a:spLocks noChangeArrowheads="1"/>
            </p:cNvSpPr>
            <p:nvPr/>
          </p:nvSpPr>
          <p:spPr bwMode="auto">
            <a:xfrm>
              <a:off x="279" y="1013"/>
              <a:ext cx="1315" cy="2433"/>
            </a:xfrm>
            <a:prstGeom prst="ellipse">
              <a:avLst/>
            </a:prstGeom>
            <a:solidFill>
              <a:srgbClr val="8BE1FF"/>
            </a:solidFill>
            <a:ln w="9525">
              <a:solidFill>
                <a:schemeClr val="tx1"/>
              </a:solidFill>
              <a:round/>
              <a:headEnd/>
              <a:tailEnd/>
            </a:ln>
          </p:spPr>
          <p:txBody>
            <a:bodyPr/>
            <a:lstStyle/>
            <a:p>
              <a:pPr eaLnBrk="0" hangingPunct="0"/>
              <a:endParaRPr lang="zh-CN" altLang="en-US" sz="1800"/>
            </a:p>
          </p:txBody>
        </p:sp>
        <p:sp>
          <p:nvSpPr>
            <p:cNvPr id="9" name="Line 3"/>
            <p:cNvSpPr>
              <a:spLocks noChangeShapeType="1"/>
            </p:cNvSpPr>
            <p:nvPr/>
          </p:nvSpPr>
          <p:spPr bwMode="auto">
            <a:xfrm>
              <a:off x="1050" y="1833"/>
              <a:ext cx="0" cy="989"/>
            </a:xfrm>
            <a:prstGeom prst="line">
              <a:avLst/>
            </a:prstGeom>
            <a:noFill/>
            <a:ln w="38100">
              <a:solidFill>
                <a:schemeClr val="tx1"/>
              </a:solidFill>
              <a:round/>
              <a:headEnd/>
              <a:tailEnd type="triangle" w="med" len="med"/>
            </a:ln>
            <a:effectLst>
              <a:outerShdw dist="107763" dir="189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 name="Line 4"/>
            <p:cNvSpPr>
              <a:spLocks noChangeShapeType="1"/>
            </p:cNvSpPr>
            <p:nvPr/>
          </p:nvSpPr>
          <p:spPr bwMode="auto">
            <a:xfrm flipV="1">
              <a:off x="834" y="1833"/>
              <a:ext cx="0" cy="989"/>
            </a:xfrm>
            <a:prstGeom prst="line">
              <a:avLst/>
            </a:prstGeom>
            <a:noFill/>
            <a:ln w="38100">
              <a:solidFill>
                <a:schemeClr val="tx1"/>
              </a:solidFill>
              <a:round/>
              <a:headEnd/>
              <a:tailEnd type="triangle" w="med" len="med"/>
            </a:ln>
            <a:effectLst>
              <a:outerShdw dist="107763" dir="189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1" name="Rectangle 5"/>
            <p:cNvSpPr>
              <a:spLocks noChangeArrowheads="1"/>
            </p:cNvSpPr>
            <p:nvPr/>
          </p:nvSpPr>
          <p:spPr bwMode="auto">
            <a:xfrm>
              <a:off x="690" y="1529"/>
              <a:ext cx="504" cy="304"/>
            </a:xfrm>
            <a:prstGeom prst="rect">
              <a:avLst/>
            </a:prstGeom>
            <a:solidFill>
              <a:schemeClr val="bg1"/>
            </a:solidFill>
            <a:ln w="9525">
              <a:solidFill>
                <a:schemeClr val="tx1"/>
              </a:solidFill>
              <a:miter lim="800000"/>
              <a:headEnd/>
              <a:tailEnd/>
            </a:ln>
            <a:effectLst>
              <a:outerShdw dist="107763" dir="18900000" algn="ctr" rotWithShape="0">
                <a:srgbClr val="808080">
                  <a:alpha val="50000"/>
                </a:srgbClr>
              </a:outerShdw>
            </a:effectLst>
          </p:spPr>
          <p:txBody>
            <a:bodyPr/>
            <a:lstStyle/>
            <a:p>
              <a:pPr algn="just" eaLnBrk="0" hangingPunct="0"/>
              <a:r>
                <a:rPr lang="zh-CN" altLang="en-US" sz="2000" b="1">
                  <a:solidFill>
                    <a:srgbClr val="FF3300"/>
                  </a:solidFill>
                  <a:latin typeface="Times New Roman" pitchFamily="18" charset="0"/>
                  <a:ea typeface="黑体" pitchFamily="49" charset="-122"/>
                </a:rPr>
                <a:t>对象</a:t>
              </a:r>
            </a:p>
          </p:txBody>
        </p:sp>
        <p:sp>
          <p:nvSpPr>
            <p:cNvPr id="12" name="Rectangle 6"/>
            <p:cNvSpPr>
              <a:spLocks noChangeArrowheads="1"/>
            </p:cNvSpPr>
            <p:nvPr/>
          </p:nvSpPr>
          <p:spPr bwMode="auto">
            <a:xfrm>
              <a:off x="690" y="2822"/>
              <a:ext cx="504" cy="304"/>
            </a:xfrm>
            <a:prstGeom prst="rect">
              <a:avLst/>
            </a:prstGeom>
            <a:solidFill>
              <a:schemeClr val="bg1"/>
            </a:solidFill>
            <a:ln w="9525">
              <a:solidFill>
                <a:schemeClr val="tx1"/>
              </a:solidFill>
              <a:miter lim="800000"/>
              <a:headEnd/>
              <a:tailEnd/>
            </a:ln>
            <a:effectLst>
              <a:outerShdw dist="107763" dir="18900000" algn="ctr" rotWithShape="0">
                <a:srgbClr val="808080">
                  <a:alpha val="50000"/>
                </a:srgbClr>
              </a:outerShdw>
            </a:effectLst>
          </p:spPr>
          <p:txBody>
            <a:bodyPr/>
            <a:lstStyle/>
            <a:p>
              <a:pPr algn="ctr" eaLnBrk="0" hangingPunct="0"/>
              <a:r>
                <a:rPr lang="zh-CN" altLang="en-US" sz="2000" b="1">
                  <a:solidFill>
                    <a:srgbClr val="FF3300"/>
                  </a:solidFill>
                  <a:latin typeface="Times New Roman" pitchFamily="18" charset="0"/>
                  <a:ea typeface="黑体" pitchFamily="49" charset="-122"/>
                </a:rPr>
                <a:t>类</a:t>
              </a:r>
            </a:p>
          </p:txBody>
        </p:sp>
        <p:sp>
          <p:nvSpPr>
            <p:cNvPr id="13" name="Rectangle 7"/>
            <p:cNvSpPr>
              <a:spLocks noChangeArrowheads="1"/>
            </p:cNvSpPr>
            <p:nvPr/>
          </p:nvSpPr>
          <p:spPr bwMode="auto">
            <a:xfrm>
              <a:off x="658" y="1210"/>
              <a:ext cx="590" cy="240"/>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0" hangingPunct="0"/>
              <a:r>
                <a:rPr lang="zh-CN" altLang="en-US" sz="2000" b="1" dirty="0">
                  <a:latin typeface="Times New Roman" pitchFamily="18" charset="0"/>
                </a:rPr>
                <a:t>计算机世界</a:t>
              </a:r>
            </a:p>
          </p:txBody>
        </p:sp>
        <p:sp>
          <p:nvSpPr>
            <p:cNvPr id="14" name="Oval 8"/>
            <p:cNvSpPr>
              <a:spLocks noChangeArrowheads="1"/>
            </p:cNvSpPr>
            <p:nvPr/>
          </p:nvSpPr>
          <p:spPr bwMode="auto">
            <a:xfrm>
              <a:off x="1957" y="1013"/>
              <a:ext cx="1361" cy="2433"/>
            </a:xfrm>
            <a:prstGeom prst="ellipse">
              <a:avLst/>
            </a:prstGeom>
            <a:solidFill>
              <a:srgbClr val="D7D7E5"/>
            </a:solidFill>
            <a:ln w="9525">
              <a:solidFill>
                <a:schemeClr val="tx1"/>
              </a:solidFill>
              <a:round/>
              <a:headEnd/>
              <a:tailEnd/>
            </a:ln>
          </p:spPr>
          <p:txBody>
            <a:bodyPr/>
            <a:lstStyle/>
            <a:p>
              <a:pPr eaLnBrk="0" hangingPunct="0"/>
              <a:endParaRPr lang="zh-CN" altLang="en-US" sz="1800"/>
            </a:p>
          </p:txBody>
        </p:sp>
        <p:sp>
          <p:nvSpPr>
            <p:cNvPr id="15" name="Rectangle 9"/>
            <p:cNvSpPr>
              <a:spLocks noChangeArrowheads="1"/>
            </p:cNvSpPr>
            <p:nvPr/>
          </p:nvSpPr>
          <p:spPr bwMode="auto">
            <a:xfrm>
              <a:off x="2306" y="1162"/>
              <a:ext cx="681" cy="363"/>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0" hangingPunct="0"/>
              <a:r>
                <a:rPr lang="zh-CN" altLang="en-US" sz="2400" b="1" dirty="0">
                  <a:latin typeface="Times New Roman" pitchFamily="18" charset="0"/>
                </a:rPr>
                <a:t>现实</a:t>
              </a:r>
              <a:r>
                <a:rPr lang="zh-CN" altLang="en-US" sz="2400" b="1" dirty="0" smtClean="0">
                  <a:latin typeface="Times New Roman" pitchFamily="18" charset="0"/>
                </a:rPr>
                <a:t>世界</a:t>
              </a:r>
              <a:endParaRPr lang="zh-CN" altLang="en-US" sz="2400" b="1" dirty="0">
                <a:latin typeface="Times New Roman" pitchFamily="18" charset="0"/>
              </a:endParaRPr>
            </a:p>
          </p:txBody>
        </p:sp>
        <p:sp>
          <p:nvSpPr>
            <p:cNvPr id="16" name="Line 10"/>
            <p:cNvSpPr>
              <a:spLocks noChangeShapeType="1"/>
            </p:cNvSpPr>
            <p:nvPr/>
          </p:nvSpPr>
          <p:spPr bwMode="auto">
            <a:xfrm flipH="1">
              <a:off x="1200" y="1680"/>
              <a:ext cx="1080" cy="0"/>
            </a:xfrm>
            <a:prstGeom prst="line">
              <a:avLst/>
            </a:prstGeom>
            <a:noFill/>
            <a:ln w="76200">
              <a:solidFill>
                <a:srgbClr val="FF3300"/>
              </a:solidFill>
              <a:prstDash val="sysDot"/>
              <a:round/>
              <a:headEnd type="triangle" w="med" len="med"/>
              <a:tailEnd type="triangle" w="med" len="med"/>
            </a:ln>
            <a:effectLst>
              <a:outerShdw dist="107763" dir="189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7" name="Line 11"/>
            <p:cNvSpPr>
              <a:spLocks noChangeShapeType="1"/>
            </p:cNvSpPr>
            <p:nvPr/>
          </p:nvSpPr>
          <p:spPr bwMode="auto">
            <a:xfrm flipH="1">
              <a:off x="1200" y="2976"/>
              <a:ext cx="1080" cy="0"/>
            </a:xfrm>
            <a:prstGeom prst="line">
              <a:avLst/>
            </a:prstGeom>
            <a:noFill/>
            <a:ln w="76200">
              <a:solidFill>
                <a:srgbClr val="FF3300"/>
              </a:solidFill>
              <a:prstDash val="sysDot"/>
              <a:round/>
              <a:headEnd type="triangle" w="med" len="med"/>
              <a:tailEnd type="triangle" w="med" len="med"/>
            </a:ln>
            <a:effectLst>
              <a:outerShdw dist="107763" dir="189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8" name="Rectangle 12"/>
            <p:cNvSpPr>
              <a:spLocks noChangeArrowheads="1"/>
            </p:cNvSpPr>
            <p:nvPr/>
          </p:nvSpPr>
          <p:spPr bwMode="auto">
            <a:xfrm>
              <a:off x="2320" y="2011"/>
              <a:ext cx="318" cy="499"/>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Lst>
          </p:spPr>
          <p:txBody>
            <a:bodyPr tIns="0" bIns="0"/>
            <a:lstStyle/>
            <a:p>
              <a:pPr algn="just" eaLnBrk="0" hangingPunct="0"/>
              <a:r>
                <a:rPr lang="zh-CN" altLang="en-US" sz="2400" b="1">
                  <a:latin typeface="Times New Roman" pitchFamily="18" charset="0"/>
                </a:rPr>
                <a:t>抽象</a:t>
              </a:r>
            </a:p>
          </p:txBody>
        </p:sp>
        <p:sp>
          <p:nvSpPr>
            <p:cNvPr id="19" name="Rectangle 13"/>
            <p:cNvSpPr>
              <a:spLocks noChangeArrowheads="1"/>
            </p:cNvSpPr>
            <p:nvPr/>
          </p:nvSpPr>
          <p:spPr bwMode="auto">
            <a:xfrm>
              <a:off x="1140" y="2056"/>
              <a:ext cx="227" cy="453"/>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0" hangingPunct="0"/>
              <a:r>
                <a:rPr lang="zh-CN" altLang="en-US" sz="2000" b="1">
                  <a:latin typeface="Times New Roman" pitchFamily="18" charset="0"/>
                </a:rPr>
                <a:t>抽象</a:t>
              </a:r>
            </a:p>
          </p:txBody>
        </p:sp>
        <p:sp>
          <p:nvSpPr>
            <p:cNvPr id="20" name="Rectangle 14"/>
            <p:cNvSpPr>
              <a:spLocks noChangeArrowheads="1"/>
            </p:cNvSpPr>
            <p:nvPr/>
          </p:nvSpPr>
          <p:spPr bwMode="auto">
            <a:xfrm>
              <a:off x="596" y="1920"/>
              <a:ext cx="181" cy="680"/>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0" hangingPunct="0"/>
              <a:r>
                <a:rPr lang="zh-CN" altLang="en-US" sz="2000" b="1">
                  <a:latin typeface="Times New Roman" pitchFamily="18" charset="0"/>
                </a:rPr>
                <a:t>实例化</a:t>
              </a:r>
            </a:p>
          </p:txBody>
        </p:sp>
        <p:sp>
          <p:nvSpPr>
            <p:cNvPr id="21" name="Rectangle 15"/>
            <p:cNvSpPr>
              <a:spLocks noChangeArrowheads="1"/>
            </p:cNvSpPr>
            <p:nvPr/>
          </p:nvSpPr>
          <p:spPr bwMode="auto">
            <a:xfrm>
              <a:off x="1536" y="1344"/>
              <a:ext cx="608" cy="310"/>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lang="zh-CN" altLang="en-US" sz="2400" b="1">
                  <a:solidFill>
                    <a:srgbClr val="FF3300"/>
                  </a:solidFill>
                  <a:latin typeface="Times New Roman" pitchFamily="18" charset="0"/>
                </a:rPr>
                <a:t>映射</a:t>
              </a:r>
            </a:p>
          </p:txBody>
        </p:sp>
        <p:sp>
          <p:nvSpPr>
            <p:cNvPr id="22" name="Rectangle 16"/>
            <p:cNvSpPr>
              <a:spLocks noChangeArrowheads="1"/>
            </p:cNvSpPr>
            <p:nvPr/>
          </p:nvSpPr>
          <p:spPr bwMode="auto">
            <a:xfrm>
              <a:off x="2410" y="3099"/>
              <a:ext cx="528" cy="14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0" hangingPunct="0"/>
              <a:r>
                <a:rPr lang="zh-CN" altLang="en-US" sz="1600" b="1">
                  <a:latin typeface="Times New Roman" pitchFamily="18" charset="0"/>
                </a:rPr>
                <a:t>主观世界</a:t>
              </a:r>
            </a:p>
          </p:txBody>
        </p:sp>
        <p:sp>
          <p:nvSpPr>
            <p:cNvPr id="23" name="AutoShape 18"/>
            <p:cNvSpPr>
              <a:spLocks noChangeArrowheads="1"/>
            </p:cNvSpPr>
            <p:nvPr/>
          </p:nvSpPr>
          <p:spPr bwMode="auto">
            <a:xfrm>
              <a:off x="2546" y="1829"/>
              <a:ext cx="226" cy="953"/>
            </a:xfrm>
            <a:prstGeom prst="downArrow">
              <a:avLst>
                <a:gd name="adj1" fmla="val 42481"/>
                <a:gd name="adj2" fmla="val 57005"/>
              </a:avLst>
            </a:prstGeom>
            <a:solidFill>
              <a:schemeClr val="bg1"/>
            </a:solidFill>
            <a:ln w="28575" cap="sq" algn="ctr">
              <a:solidFill>
                <a:srgbClr val="FF3300"/>
              </a:solidFill>
              <a:miter lim="800000"/>
              <a:headEnd/>
              <a:tailEnd/>
            </a:ln>
            <a:effectLst>
              <a:outerShdw dist="107763" dir="18900000" algn="ctr" rotWithShape="0">
                <a:schemeClr val="bg2">
                  <a:alpha val="50000"/>
                </a:schemeClr>
              </a:outerShdw>
            </a:effectLst>
          </p:spPr>
          <p:txBody>
            <a:bodyPr vert="eaVert" anchor="ctr">
              <a:spAutoFit/>
            </a:bodyPr>
            <a:lstStyle/>
            <a:p>
              <a:endParaRPr lang="zh-CN" altLang="en-US"/>
            </a:p>
          </p:txBody>
        </p:sp>
        <p:sp>
          <p:nvSpPr>
            <p:cNvPr id="24" name="Rectangle 19"/>
            <p:cNvSpPr>
              <a:spLocks noChangeArrowheads="1"/>
            </p:cNvSpPr>
            <p:nvPr/>
          </p:nvSpPr>
          <p:spPr bwMode="auto">
            <a:xfrm>
              <a:off x="2274" y="1512"/>
              <a:ext cx="726" cy="258"/>
            </a:xfrm>
            <a:prstGeom prst="rect">
              <a:avLst/>
            </a:prstGeom>
            <a:solidFill>
              <a:schemeClr val="bg1"/>
            </a:solidFill>
            <a:ln w="12700">
              <a:solidFill>
                <a:schemeClr val="tx1"/>
              </a:solidFill>
              <a:miter lim="800000"/>
              <a:headEnd/>
              <a:tailEnd/>
            </a:ln>
            <a:effectLst>
              <a:outerShdw dist="107763" dir="18900000" algn="ctr" rotWithShape="0">
                <a:srgbClr val="808080">
                  <a:alpha val="50000"/>
                </a:srgbClr>
              </a:outerShdw>
            </a:effectLst>
          </p:spPr>
          <p:txBody>
            <a:bodyPr>
              <a:spAutoFit/>
            </a:bodyPr>
            <a:lstStyle/>
            <a:p>
              <a:pPr algn="just" eaLnBrk="0" hangingPunct="0"/>
              <a:r>
                <a:rPr lang="zh-CN" altLang="en-US" sz="2000" b="1">
                  <a:solidFill>
                    <a:srgbClr val="FF3300"/>
                  </a:solidFill>
                  <a:latin typeface="Times New Roman" pitchFamily="18" charset="0"/>
                  <a:ea typeface="黑体" pitchFamily="49" charset="-122"/>
                </a:rPr>
                <a:t>    实体</a:t>
              </a:r>
            </a:p>
          </p:txBody>
        </p:sp>
        <p:sp>
          <p:nvSpPr>
            <p:cNvPr id="25" name="Rectangle 20"/>
            <p:cNvSpPr>
              <a:spLocks noChangeArrowheads="1"/>
            </p:cNvSpPr>
            <p:nvPr/>
          </p:nvSpPr>
          <p:spPr bwMode="auto">
            <a:xfrm>
              <a:off x="2274" y="2808"/>
              <a:ext cx="771" cy="258"/>
            </a:xfrm>
            <a:prstGeom prst="rect">
              <a:avLst/>
            </a:prstGeom>
            <a:solidFill>
              <a:schemeClr val="bg1"/>
            </a:solidFill>
            <a:ln w="12700">
              <a:solidFill>
                <a:schemeClr val="tx1"/>
              </a:solidFill>
              <a:miter lim="800000"/>
              <a:headEnd/>
              <a:tailEnd/>
            </a:ln>
            <a:effectLst>
              <a:outerShdw dist="107763" dir="18900000" algn="ctr" rotWithShape="0">
                <a:srgbClr val="808080">
                  <a:alpha val="50000"/>
                </a:srgbClr>
              </a:outerShdw>
            </a:effectLst>
          </p:spPr>
          <p:txBody>
            <a:bodyPr>
              <a:spAutoFit/>
            </a:bodyPr>
            <a:lstStyle/>
            <a:p>
              <a:pPr algn="ctr" eaLnBrk="0" hangingPunct="0"/>
              <a:r>
                <a:rPr lang="zh-CN" altLang="en-US" sz="2000" b="1">
                  <a:solidFill>
                    <a:srgbClr val="FF3300"/>
                  </a:solidFill>
                  <a:latin typeface="Times New Roman" pitchFamily="18" charset="0"/>
                  <a:ea typeface="黑体" pitchFamily="49" charset="-122"/>
                </a:rPr>
                <a:t>抽象类别</a:t>
              </a:r>
            </a:p>
          </p:txBody>
        </p:sp>
        <p:sp>
          <p:nvSpPr>
            <p:cNvPr id="26" name="Rectangle 21"/>
            <p:cNvSpPr>
              <a:spLocks noChangeArrowheads="1"/>
            </p:cNvSpPr>
            <p:nvPr/>
          </p:nvSpPr>
          <p:spPr bwMode="auto">
            <a:xfrm>
              <a:off x="1536" y="2640"/>
              <a:ext cx="608" cy="310"/>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lang="zh-CN" altLang="en-US" sz="2400" b="1">
                  <a:solidFill>
                    <a:srgbClr val="FF3300"/>
                  </a:solidFill>
                  <a:latin typeface="Times New Roman" pitchFamily="18" charset="0"/>
                </a:rPr>
                <a:t>映射</a:t>
              </a:r>
            </a:p>
          </p:txBody>
        </p:sp>
      </p:grpSp>
      <p:sp>
        <p:nvSpPr>
          <p:cNvPr id="27" name="Text Box 17"/>
          <p:cNvSpPr txBox="1">
            <a:spLocks noChangeArrowheads="1"/>
          </p:cNvSpPr>
          <p:nvPr/>
        </p:nvSpPr>
        <p:spPr bwMode="auto">
          <a:xfrm>
            <a:off x="356398" y="1235579"/>
            <a:ext cx="8596949" cy="1202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20000"/>
              </a:lnSpc>
              <a:spcBef>
                <a:spcPct val="20000"/>
              </a:spcBef>
              <a:spcAft>
                <a:spcPct val="0"/>
              </a:spcAft>
              <a:buClr>
                <a:srgbClr val="FF3300"/>
              </a:buClr>
              <a:buSzPct val="80000"/>
              <a:buFont typeface="Wingdings" pitchFamily="2" charset="2"/>
              <a:buChar char="u"/>
              <a:defRPr sz="3200" b="1">
                <a:solidFill>
                  <a:schemeClr val="tx1"/>
                </a:solidFill>
                <a:latin typeface="+mn-lt"/>
                <a:ea typeface="+mn-ea"/>
                <a:cs typeface="+mn-cs"/>
              </a:defRPr>
            </a:lvl1pPr>
            <a:lvl2pPr marL="742950" indent="-285750" algn="l" rtl="0" fontAlgn="base">
              <a:lnSpc>
                <a:spcPct val="120000"/>
              </a:lnSpc>
              <a:spcBef>
                <a:spcPct val="20000"/>
              </a:spcBef>
              <a:spcAft>
                <a:spcPct val="0"/>
              </a:spcAft>
              <a:buClr>
                <a:srgbClr val="FF3300"/>
              </a:buClr>
              <a:buSzPct val="80000"/>
              <a:buFont typeface="Wingdings" pitchFamily="2" charset="2"/>
              <a:buChar char="Ø"/>
              <a:defRPr sz="2800" b="1">
                <a:solidFill>
                  <a:schemeClr val="tx1"/>
                </a:solidFill>
                <a:latin typeface="+mn-lt"/>
                <a:ea typeface="+mn-ea"/>
              </a:defRPr>
            </a:lvl2pPr>
            <a:lvl3pPr marL="1143000" indent="-228600" algn="l" rtl="0" fontAlgn="base">
              <a:lnSpc>
                <a:spcPct val="120000"/>
              </a:lnSpc>
              <a:spcBef>
                <a:spcPct val="20000"/>
              </a:spcBef>
              <a:spcAft>
                <a:spcPct val="0"/>
              </a:spcAft>
              <a:buClr>
                <a:srgbClr val="FF3300"/>
              </a:buClr>
              <a:buSzPct val="80000"/>
              <a:buFont typeface="Wingdings" pitchFamily="2" charset="2"/>
              <a:buChar char="Ø"/>
              <a:defRPr sz="2400" b="1">
                <a:solidFill>
                  <a:schemeClr val="tx1"/>
                </a:solidFill>
                <a:latin typeface="+mn-lt"/>
                <a:ea typeface="+mn-ea"/>
              </a:defRPr>
            </a:lvl3pPr>
            <a:lvl4pPr marL="16002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4pPr>
            <a:lvl5pPr marL="20574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9pPr>
          </a:lstStyle>
          <a:p>
            <a:pPr>
              <a:lnSpc>
                <a:spcPct val="110000"/>
              </a:lnSpc>
            </a:pPr>
            <a:r>
              <a:rPr kumimoji="1" lang="zh-CN" altLang="en-US" sz="2400" kern="0" dirty="0" smtClean="0">
                <a:latin typeface="楷体_GB2312" pitchFamily="49" charset="-122"/>
              </a:rPr>
              <a:t>现实世界</a:t>
            </a:r>
            <a:r>
              <a:rPr kumimoji="1" lang="en-US" altLang="zh-CN" sz="2400" kern="0" dirty="0" smtClean="0">
                <a:latin typeface="楷体_GB2312" pitchFamily="49" charset="-122"/>
              </a:rPr>
              <a:t>de </a:t>
            </a:r>
            <a:r>
              <a:rPr kumimoji="1" lang="zh-CN" altLang="en-US" sz="2400" kern="0" dirty="0" smtClean="0">
                <a:latin typeface="楷体_GB2312" pitchFamily="49" charset="-122"/>
              </a:rPr>
              <a:t>某类实体</a:t>
            </a:r>
            <a:r>
              <a:rPr kumimoji="1" lang="en-US" altLang="zh-CN" sz="2400" kern="0" dirty="0" smtClean="0">
                <a:latin typeface="楷体_GB2312" pitchFamily="49" charset="-122"/>
              </a:rPr>
              <a:t>-&gt; </a:t>
            </a:r>
            <a:r>
              <a:rPr kumimoji="1" lang="zh-CN" altLang="en-US" sz="2400" kern="0" dirty="0" smtClean="0">
                <a:latin typeface="楷体_GB2312" pitchFamily="49" charset="-122"/>
              </a:rPr>
              <a:t>抽象 </a:t>
            </a:r>
            <a:r>
              <a:rPr kumimoji="1" lang="en-US" altLang="zh-CN" sz="2400" kern="0" dirty="0" smtClean="0">
                <a:latin typeface="楷体_GB2312" pitchFamily="49" charset="-122"/>
              </a:rPr>
              <a:t>-&gt; </a:t>
            </a:r>
            <a:r>
              <a:rPr kumimoji="1" lang="zh-CN" altLang="en-US" sz="2400" u="sng" kern="0" dirty="0" smtClean="0">
                <a:solidFill>
                  <a:srgbClr val="FF0000"/>
                </a:solidFill>
                <a:latin typeface="楷体_GB2312" pitchFamily="49" charset="-122"/>
              </a:rPr>
              <a:t>计算机世界</a:t>
            </a:r>
            <a:r>
              <a:rPr kumimoji="1" lang="en-US" altLang="zh-CN" sz="2400" u="sng" kern="0" dirty="0" smtClean="0">
                <a:solidFill>
                  <a:srgbClr val="FF0000"/>
                </a:solidFill>
                <a:latin typeface="楷体_GB2312" pitchFamily="49" charset="-122"/>
              </a:rPr>
              <a:t>de </a:t>
            </a:r>
            <a:r>
              <a:rPr kumimoji="1" lang="zh-CN" altLang="en-US" sz="2400" u="sng" kern="0" dirty="0" smtClean="0">
                <a:solidFill>
                  <a:srgbClr val="FF0000"/>
                </a:solidFill>
                <a:latin typeface="楷体_GB2312" pitchFamily="49" charset="-122"/>
              </a:rPr>
              <a:t>某个类</a:t>
            </a:r>
            <a:endParaRPr kumimoji="1" lang="en-US" altLang="zh-CN" sz="2400" u="sng" kern="0" dirty="0" smtClean="0">
              <a:solidFill>
                <a:srgbClr val="FF0000"/>
              </a:solidFill>
              <a:latin typeface="楷体_GB2312" pitchFamily="49" charset="-122"/>
            </a:endParaRPr>
          </a:p>
          <a:p>
            <a:pPr>
              <a:lnSpc>
                <a:spcPct val="110000"/>
              </a:lnSpc>
            </a:pPr>
            <a:r>
              <a:rPr kumimoji="1" lang="zh-CN" altLang="en-US" sz="2400" kern="0" dirty="0">
                <a:latin typeface="楷体_GB2312" pitchFamily="49" charset="-122"/>
              </a:rPr>
              <a:t>现实世界</a:t>
            </a:r>
            <a:r>
              <a:rPr kumimoji="1" lang="en-US" altLang="zh-CN" sz="2400" kern="0" dirty="0" smtClean="0">
                <a:latin typeface="楷体_GB2312" pitchFamily="49" charset="-122"/>
              </a:rPr>
              <a:t>de </a:t>
            </a:r>
            <a:r>
              <a:rPr kumimoji="1" lang="zh-CN" altLang="en-US" sz="2400" kern="0" dirty="0" smtClean="0">
                <a:latin typeface="楷体_GB2312" pitchFamily="49" charset="-122"/>
              </a:rPr>
              <a:t>一</a:t>
            </a:r>
            <a:r>
              <a:rPr kumimoji="1" lang="zh-CN" altLang="en-US" sz="2400" kern="0" dirty="0">
                <a:latin typeface="楷体_GB2312" pitchFamily="49" charset="-122"/>
              </a:rPr>
              <a:t>个</a:t>
            </a:r>
            <a:r>
              <a:rPr kumimoji="1" lang="zh-CN" altLang="en-US" sz="2400" kern="0" dirty="0" smtClean="0">
                <a:latin typeface="楷体_GB2312" pitchFamily="49" charset="-122"/>
              </a:rPr>
              <a:t>实体</a:t>
            </a:r>
            <a:r>
              <a:rPr kumimoji="1" lang="en-US" altLang="zh-CN" sz="2400" kern="0" dirty="0" smtClean="0">
                <a:latin typeface="楷体_GB2312" pitchFamily="49" charset="-122"/>
              </a:rPr>
              <a:t>-&gt; </a:t>
            </a:r>
            <a:r>
              <a:rPr kumimoji="1" lang="zh-CN" altLang="en-US" sz="2400" kern="0" dirty="0" smtClean="0">
                <a:latin typeface="楷体_GB2312" pitchFamily="49" charset="-122"/>
              </a:rPr>
              <a:t>对应</a:t>
            </a:r>
            <a:r>
              <a:rPr kumimoji="1" lang="en-US" altLang="zh-CN" sz="2400" kern="0" dirty="0" smtClean="0">
                <a:latin typeface="楷体_GB2312" pitchFamily="49" charset="-122"/>
              </a:rPr>
              <a:t>-&gt; </a:t>
            </a:r>
            <a:r>
              <a:rPr kumimoji="1" lang="zh-CN" altLang="en-US" sz="2400" u="sng" kern="0" dirty="0" smtClean="0">
                <a:solidFill>
                  <a:srgbClr val="FF0000"/>
                </a:solidFill>
                <a:latin typeface="楷体_GB2312" pitchFamily="49" charset="-122"/>
              </a:rPr>
              <a:t>计算机</a:t>
            </a:r>
            <a:r>
              <a:rPr kumimoji="1" lang="zh-CN" altLang="en-US" sz="2400" u="sng" kern="0" dirty="0">
                <a:solidFill>
                  <a:srgbClr val="FF0000"/>
                </a:solidFill>
                <a:latin typeface="楷体_GB2312" pitchFamily="49" charset="-122"/>
              </a:rPr>
              <a:t>世界</a:t>
            </a:r>
            <a:r>
              <a:rPr kumimoji="1" lang="en-US" altLang="zh-CN" sz="2400" u="sng" kern="0" dirty="0">
                <a:solidFill>
                  <a:srgbClr val="FF0000"/>
                </a:solidFill>
                <a:latin typeface="楷体_GB2312" pitchFamily="49" charset="-122"/>
              </a:rPr>
              <a:t>de </a:t>
            </a:r>
            <a:r>
              <a:rPr kumimoji="1" lang="zh-CN" altLang="en-US" sz="2400" u="sng" kern="0" dirty="0">
                <a:solidFill>
                  <a:srgbClr val="FF0000"/>
                </a:solidFill>
                <a:latin typeface="楷体_GB2312" pitchFamily="49" charset="-122"/>
              </a:rPr>
              <a:t>一</a:t>
            </a:r>
            <a:r>
              <a:rPr kumimoji="1" lang="zh-CN" altLang="en-US" sz="2400" u="sng" kern="0" dirty="0" smtClean="0">
                <a:solidFill>
                  <a:srgbClr val="FF0000"/>
                </a:solidFill>
                <a:latin typeface="楷体_GB2312" pitchFamily="49" charset="-122"/>
              </a:rPr>
              <a:t>个对象</a:t>
            </a:r>
            <a:endParaRPr kumimoji="1" lang="en-US" altLang="zh-CN" sz="2400" u="sng" kern="0" dirty="0">
              <a:solidFill>
                <a:srgbClr val="FF0000"/>
              </a:solidFill>
              <a:latin typeface="楷体_GB2312" pitchFamily="49" charset="-122"/>
            </a:endParaRPr>
          </a:p>
        </p:txBody>
      </p:sp>
    </p:spTree>
    <p:extLst>
      <p:ext uri="{BB962C8B-B14F-4D97-AF65-F5344CB8AC3E}">
        <p14:creationId xmlns:p14="http://schemas.microsoft.com/office/powerpoint/2010/main" val="624073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语言</a:t>
            </a:r>
            <a:r>
              <a:rPr lang="zh-CN" altLang="en-US" dirty="0" smtClean="0"/>
              <a:t>：类</a:t>
            </a:r>
            <a:r>
              <a:rPr lang="en-US" altLang="zh-CN" dirty="0" smtClean="0"/>
              <a:t>-&gt;</a:t>
            </a:r>
            <a:r>
              <a:rPr lang="zh-CN" altLang="en-US" dirty="0" smtClean="0"/>
              <a:t>对象</a:t>
            </a:r>
            <a:endParaRPr lang="zh-CN" altLang="en-US" dirty="0"/>
          </a:p>
        </p:txBody>
      </p:sp>
      <p:sp>
        <p:nvSpPr>
          <p:cNvPr id="3" name="内容占位符 2"/>
          <p:cNvSpPr>
            <a:spLocks noGrp="1"/>
          </p:cNvSpPr>
          <p:nvPr>
            <p:ph idx="1"/>
          </p:nvPr>
        </p:nvSpPr>
        <p:spPr>
          <a:xfrm>
            <a:off x="838298" y="1524050"/>
            <a:ext cx="7391206" cy="1523960"/>
          </a:xfrm>
        </p:spPr>
        <p:txBody>
          <a:bodyPr/>
          <a:lstStyle/>
          <a:p>
            <a:r>
              <a:rPr lang="zh-CN" altLang="en-US" sz="3600" dirty="0">
                <a:solidFill>
                  <a:srgbClr val="FF0000"/>
                </a:solidFill>
                <a:latin typeface="华文楷体" panose="02010600040101010101" pitchFamily="2" charset="-122"/>
                <a:ea typeface="华文楷体" panose="02010600040101010101" pitchFamily="2" charset="-122"/>
              </a:rPr>
              <a:t>类</a:t>
            </a:r>
            <a:r>
              <a:rPr lang="zh-CN" altLang="en-US" sz="3600" dirty="0" smtClean="0">
                <a:latin typeface="华文楷体" panose="02010600040101010101" pitchFamily="2" charset="-122"/>
                <a:ea typeface="华文楷体" panose="02010600040101010101" pitchFamily="2" charset="-122"/>
              </a:rPr>
              <a:t>：</a:t>
            </a:r>
            <a:r>
              <a:rPr lang="en-US" altLang="zh-CN" sz="3600" dirty="0" err="1" smtClean="0">
                <a:latin typeface="华文楷体" panose="02010600040101010101" pitchFamily="2" charset="-122"/>
                <a:ea typeface="华文楷体" panose="02010600040101010101" pitchFamily="2" charset="-122"/>
              </a:rPr>
              <a:t>c++</a:t>
            </a:r>
            <a:r>
              <a:rPr lang="zh-CN" altLang="en-US" sz="3600" dirty="0" smtClean="0">
                <a:latin typeface="华文楷体" panose="02010600040101010101" pitchFamily="2" charset="-122"/>
                <a:ea typeface="华文楷体" panose="02010600040101010101" pitchFamily="2" charset="-122"/>
              </a:rPr>
              <a:t>的用户自定义</a:t>
            </a:r>
            <a:r>
              <a:rPr lang="zh-CN" altLang="en-US" sz="3600" dirty="0" smtClean="0">
                <a:solidFill>
                  <a:srgbClr val="FF0000"/>
                </a:solidFill>
                <a:latin typeface="华文楷体" panose="02010600040101010101" pitchFamily="2" charset="-122"/>
                <a:ea typeface="华文楷体" panose="02010600040101010101" pitchFamily="2" charset="-122"/>
              </a:rPr>
              <a:t>数据类型</a:t>
            </a:r>
            <a:endParaRPr lang="en-US" altLang="zh-CN" sz="3600" dirty="0" smtClean="0">
              <a:solidFill>
                <a:srgbClr val="FF0000"/>
              </a:solidFill>
              <a:latin typeface="华文楷体" panose="02010600040101010101" pitchFamily="2" charset="-122"/>
              <a:ea typeface="华文楷体" panose="02010600040101010101" pitchFamily="2" charset="-122"/>
            </a:endParaRPr>
          </a:p>
          <a:p>
            <a:r>
              <a:rPr lang="zh-CN" altLang="en-US" sz="3600" dirty="0">
                <a:solidFill>
                  <a:srgbClr val="FF0000"/>
                </a:solidFill>
                <a:latin typeface="华文楷体" panose="02010600040101010101" pitchFamily="2" charset="-122"/>
                <a:ea typeface="华文楷体" panose="02010600040101010101" pitchFamily="2" charset="-122"/>
              </a:rPr>
              <a:t>对象</a:t>
            </a:r>
            <a:r>
              <a:rPr lang="zh-CN" altLang="en-US" sz="3600" dirty="0" smtClean="0">
                <a:latin typeface="华文楷体" panose="02010600040101010101" pitchFamily="2" charset="-122"/>
                <a:ea typeface="华文楷体" panose="02010600040101010101" pitchFamily="2" charset="-122"/>
              </a:rPr>
              <a:t>：</a:t>
            </a:r>
            <a:r>
              <a:rPr lang="zh-CN" altLang="en-US" sz="3600" dirty="0" smtClean="0">
                <a:solidFill>
                  <a:schemeClr val="accent2">
                    <a:lumMod val="50000"/>
                  </a:schemeClr>
                </a:solidFill>
                <a:latin typeface="华文楷体" panose="02010600040101010101" pitchFamily="2" charset="-122"/>
                <a:ea typeface="华文楷体" panose="02010600040101010101" pitchFamily="2" charset="-122"/>
              </a:rPr>
              <a:t>类</a:t>
            </a:r>
            <a:r>
              <a:rPr lang="zh-CN" altLang="en-US" sz="3600" dirty="0" smtClean="0">
                <a:latin typeface="华文楷体" panose="02010600040101010101" pitchFamily="2" charset="-122"/>
                <a:ea typeface="华文楷体" panose="02010600040101010101" pitchFamily="2" charset="-122"/>
              </a:rPr>
              <a:t>类型的</a:t>
            </a:r>
            <a:r>
              <a:rPr lang="zh-CN" altLang="en-US" sz="3600" dirty="0">
                <a:solidFill>
                  <a:srgbClr val="FF0000"/>
                </a:solidFill>
                <a:latin typeface="华文楷体" panose="02010600040101010101" pitchFamily="2" charset="-122"/>
                <a:ea typeface="华文楷体" panose="02010600040101010101" pitchFamily="2" charset="-122"/>
              </a:rPr>
              <a:t>变量</a:t>
            </a:r>
            <a:endParaRPr lang="en-US" altLang="zh-CN" sz="3600" dirty="0">
              <a:solidFill>
                <a:srgbClr val="FF0000"/>
              </a:solidFill>
              <a:latin typeface="华文楷体" panose="02010600040101010101" pitchFamily="2" charset="-122"/>
              <a:ea typeface="华文楷体" panose="02010600040101010101" pitchFamily="2" charset="-122"/>
            </a:endParaRPr>
          </a:p>
          <a:p>
            <a:endParaRPr lang="zh-CN" altLang="en-US" sz="3600" dirty="0">
              <a:latin typeface="华文楷体" panose="02010600040101010101" pitchFamily="2" charset="-122"/>
              <a:ea typeface="华文楷体" panose="02010600040101010101" pitchFamily="2" charset="-122"/>
            </a:endParaRP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13</a:t>
            </a:fld>
            <a:endParaRPr lang="en-US" altLang="zh-CN"/>
          </a:p>
        </p:txBody>
      </p:sp>
    </p:spTree>
    <p:extLst>
      <p:ext uri="{BB962C8B-B14F-4D97-AF65-F5344CB8AC3E}">
        <p14:creationId xmlns:p14="http://schemas.microsoft.com/office/powerpoint/2010/main" val="1766038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878161" y="304882"/>
            <a:ext cx="7010400" cy="685800"/>
          </a:xfrm>
        </p:spPr>
        <p:txBody>
          <a:bodyPr/>
          <a:lstStyle/>
          <a:p>
            <a:r>
              <a:rPr lang="zh-CN" altLang="en-US" sz="4000" b="1" dirty="0"/>
              <a:t>类与</a:t>
            </a:r>
            <a:r>
              <a:rPr lang="zh-CN" altLang="en-US" sz="4000" b="1" dirty="0" smtClean="0"/>
              <a:t>对象</a:t>
            </a:r>
            <a:endParaRPr lang="zh-CN" altLang="en-US" sz="4000"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14</a:t>
            </a:fld>
            <a:endParaRPr lang="en-US" altLang="zh-CN"/>
          </a:p>
        </p:txBody>
      </p:sp>
      <p:graphicFrame>
        <p:nvGraphicFramePr>
          <p:cNvPr id="13" name="内容占位符 12"/>
          <p:cNvGraphicFramePr>
            <a:graphicFrameLocks noGrp="1"/>
          </p:cNvGraphicFramePr>
          <p:nvPr>
            <p:ph idx="1"/>
            <p:extLst>
              <p:ext uri="{D42A27DB-BD31-4B8C-83A1-F6EECF244321}">
                <p14:modId xmlns:p14="http://schemas.microsoft.com/office/powerpoint/2010/main" val="1340466993"/>
              </p:ext>
            </p:extLst>
          </p:nvPr>
        </p:nvGraphicFramePr>
        <p:xfrm>
          <a:off x="381110" y="2209832"/>
          <a:ext cx="8458086" cy="2895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48288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685902" y="3710019"/>
            <a:ext cx="7772400" cy="1362075"/>
          </a:xfrm>
        </p:spPr>
        <p:style>
          <a:lnRef idx="2">
            <a:schemeClr val="accent6"/>
          </a:lnRef>
          <a:fillRef idx="1">
            <a:schemeClr val="lt1"/>
          </a:fillRef>
          <a:effectRef idx="0">
            <a:schemeClr val="accent6"/>
          </a:effectRef>
          <a:fontRef idx="minor">
            <a:schemeClr val="dk1"/>
          </a:fontRef>
        </p:style>
        <p:txBody>
          <a:bodyPr anchor="ctr"/>
          <a:lstStyle/>
          <a:p>
            <a:r>
              <a:rPr lang="en-US" altLang="zh-CN" dirty="0" smtClean="0"/>
              <a:t>7.2.1</a:t>
            </a:r>
            <a:r>
              <a:rPr lang="zh-CN" altLang="en-US" dirty="0" smtClean="0"/>
              <a:t>类的定义</a:t>
            </a:r>
            <a:endParaRPr lang="zh-CN" altLang="en-US" dirty="0"/>
          </a:p>
        </p:txBody>
      </p:sp>
      <p:sp>
        <p:nvSpPr>
          <p:cNvPr id="10" name="文本占位符 9"/>
          <p:cNvSpPr>
            <a:spLocks noGrp="1"/>
          </p:cNvSpPr>
          <p:nvPr>
            <p:ph type="body" idx="1"/>
          </p:nvPr>
        </p:nvSpPr>
        <p:spPr>
          <a:xfrm>
            <a:off x="685902" y="2209832"/>
            <a:ext cx="7772400" cy="1500187"/>
          </a:xfrm>
        </p:spPr>
        <p:txBody>
          <a:bodyPr/>
          <a:lstStyle/>
          <a:p>
            <a:pPr algn="r"/>
            <a:r>
              <a:rPr lang="zh-CN" altLang="en-US" sz="2800" b="1" dirty="0" smtClean="0"/>
              <a:t>成员、函数、访问控制</a:t>
            </a:r>
            <a:endParaRPr lang="zh-CN" altLang="en-US" sz="2800" b="1"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15</a:t>
            </a:fld>
            <a:endParaRPr lang="en-US" altLang="zh-CN"/>
          </a:p>
        </p:txBody>
      </p:sp>
    </p:spTree>
    <p:extLst>
      <p:ext uri="{BB962C8B-B14F-4D97-AF65-F5344CB8AC3E}">
        <p14:creationId xmlns:p14="http://schemas.microsoft.com/office/powerpoint/2010/main" val="832554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类的定义</a:t>
            </a:r>
            <a:endParaRPr lang="zh-CN" altLang="en-US" dirty="0"/>
          </a:p>
        </p:txBody>
      </p:sp>
      <p:sp>
        <p:nvSpPr>
          <p:cNvPr id="3" name="内容占位符 2"/>
          <p:cNvSpPr>
            <a:spLocks noGrp="1"/>
          </p:cNvSpPr>
          <p:nvPr>
            <p:ph idx="1"/>
          </p:nvPr>
        </p:nvSpPr>
        <p:spPr>
          <a:xfrm>
            <a:off x="685902" y="1447852"/>
            <a:ext cx="7543602" cy="4230244"/>
          </a:xfrm>
        </p:spPr>
        <p:txBody>
          <a:bodyPr/>
          <a:lstStyle/>
          <a:p>
            <a:pPr marL="0" indent="0">
              <a:spcBef>
                <a:spcPts val="0"/>
              </a:spcBef>
              <a:buNone/>
            </a:pPr>
            <a:r>
              <a:rPr lang="en-US" altLang="zh-CN" sz="2400" dirty="0">
                <a:solidFill>
                  <a:srgbClr val="000099"/>
                </a:solidFill>
                <a:latin typeface="Arial Black" panose="020B0A04020102020204" pitchFamily="34" charset="0"/>
                <a:ea typeface="华文楷体" panose="02010600040101010101" pitchFamily="2" charset="-122"/>
              </a:rPr>
              <a:t>class</a:t>
            </a:r>
            <a:r>
              <a:rPr lang="en-US" altLang="zh-CN" sz="2400" dirty="0">
                <a:latin typeface="Arial Black" panose="020B0A04020102020204" pitchFamily="34" charset="0"/>
                <a:ea typeface="华文楷体" panose="02010600040101010101" pitchFamily="2" charset="-122"/>
              </a:rPr>
              <a:t> </a:t>
            </a:r>
            <a:r>
              <a:rPr lang="zh-CN" altLang="en-US" sz="2400" dirty="0">
                <a:latin typeface="Arial Black" panose="020B0A04020102020204" pitchFamily="34" charset="0"/>
                <a:ea typeface="华文楷体" panose="02010600040101010101" pitchFamily="2" charset="-122"/>
              </a:rPr>
              <a:t>类名</a:t>
            </a:r>
          </a:p>
          <a:p>
            <a:pPr marL="0" indent="0">
              <a:spcBef>
                <a:spcPts val="0"/>
              </a:spcBef>
              <a:buNone/>
            </a:pPr>
            <a:r>
              <a:rPr lang="en-US" altLang="zh-CN" sz="2400" dirty="0">
                <a:latin typeface="Arial Black" panose="020B0A04020102020204" pitchFamily="34" charset="0"/>
                <a:ea typeface="华文楷体" panose="02010600040101010101" pitchFamily="2" charset="-122"/>
              </a:rPr>
              <a:t>{</a:t>
            </a:r>
          </a:p>
          <a:p>
            <a:pPr marL="0" indent="0">
              <a:spcBef>
                <a:spcPts val="0"/>
              </a:spcBef>
              <a:buNone/>
            </a:pPr>
            <a:r>
              <a:rPr lang="en-US" altLang="zh-CN" sz="2400" dirty="0">
                <a:latin typeface="Arial Black" panose="020B0A04020102020204" pitchFamily="34" charset="0"/>
                <a:ea typeface="华文楷体" panose="02010600040101010101" pitchFamily="2" charset="-122"/>
              </a:rPr>
              <a:t>   </a:t>
            </a:r>
            <a:r>
              <a:rPr lang="en-US" altLang="zh-CN" sz="2400" dirty="0" smtClean="0">
                <a:latin typeface="Arial Black" panose="020B0A04020102020204" pitchFamily="34" charset="0"/>
                <a:ea typeface="华文楷体" panose="02010600040101010101" pitchFamily="2" charset="-122"/>
              </a:rPr>
              <a:t>	</a:t>
            </a:r>
            <a:r>
              <a:rPr lang="en-US" altLang="zh-CN" sz="2400" dirty="0" smtClean="0">
                <a:solidFill>
                  <a:srgbClr val="000099"/>
                </a:solidFill>
                <a:latin typeface="Arial Black" panose="020B0A04020102020204" pitchFamily="34" charset="0"/>
                <a:ea typeface="华文楷体" panose="02010600040101010101" pitchFamily="2" charset="-122"/>
              </a:rPr>
              <a:t>private</a:t>
            </a:r>
            <a:r>
              <a:rPr lang="en-US" altLang="zh-CN" sz="2400" dirty="0">
                <a:solidFill>
                  <a:srgbClr val="000099"/>
                </a:solidFill>
                <a:latin typeface="Arial Black" panose="020B0A04020102020204" pitchFamily="34" charset="0"/>
                <a:ea typeface="华文楷体" panose="02010600040101010101" pitchFamily="2" charset="-122"/>
              </a:rPr>
              <a:t>:</a:t>
            </a:r>
          </a:p>
          <a:p>
            <a:pPr marL="0" indent="0">
              <a:spcBef>
                <a:spcPts val="0"/>
              </a:spcBef>
              <a:buNone/>
            </a:pPr>
            <a:r>
              <a:rPr lang="en-US" altLang="zh-CN" sz="2400" dirty="0">
                <a:latin typeface="Arial Black" panose="020B0A04020102020204" pitchFamily="34" charset="0"/>
                <a:ea typeface="华文楷体" panose="02010600040101010101" pitchFamily="2" charset="-122"/>
              </a:rPr>
              <a:t>      </a:t>
            </a:r>
            <a:r>
              <a:rPr lang="en-US" altLang="zh-CN" sz="2400" dirty="0" smtClean="0">
                <a:latin typeface="Arial Black" panose="020B0A04020102020204" pitchFamily="34" charset="0"/>
                <a:ea typeface="华文楷体" panose="02010600040101010101" pitchFamily="2" charset="-122"/>
              </a:rPr>
              <a:t>		</a:t>
            </a:r>
            <a:r>
              <a:rPr lang="zh-CN" altLang="en-US" sz="2400" dirty="0" smtClean="0">
                <a:latin typeface="Arial Black" panose="020B0A04020102020204" pitchFamily="34" charset="0"/>
                <a:ea typeface="华文楷体" panose="02010600040101010101" pitchFamily="2" charset="-122"/>
              </a:rPr>
              <a:t>成员</a:t>
            </a:r>
            <a:r>
              <a:rPr lang="zh-CN" altLang="en-US" sz="2400" dirty="0">
                <a:latin typeface="Arial Black" panose="020B0A04020102020204" pitchFamily="34" charset="0"/>
                <a:ea typeface="华文楷体" panose="02010600040101010101" pitchFamily="2" charset="-122"/>
              </a:rPr>
              <a:t>表</a:t>
            </a:r>
            <a:r>
              <a:rPr lang="en-US" altLang="zh-CN" sz="2400" dirty="0">
                <a:latin typeface="Arial Black" panose="020B0A04020102020204" pitchFamily="34" charset="0"/>
                <a:ea typeface="华文楷体" panose="02010600040101010101" pitchFamily="2" charset="-122"/>
              </a:rPr>
              <a:t>1;</a:t>
            </a:r>
          </a:p>
          <a:p>
            <a:pPr marL="0" indent="0">
              <a:spcBef>
                <a:spcPts val="0"/>
              </a:spcBef>
              <a:buNone/>
            </a:pPr>
            <a:r>
              <a:rPr lang="en-US" altLang="zh-CN" sz="2400" dirty="0">
                <a:latin typeface="Arial Black" panose="020B0A04020102020204" pitchFamily="34" charset="0"/>
                <a:ea typeface="华文楷体" panose="02010600040101010101" pitchFamily="2" charset="-122"/>
              </a:rPr>
              <a:t>  </a:t>
            </a:r>
            <a:r>
              <a:rPr lang="en-US" altLang="zh-CN" sz="2400" dirty="0" smtClean="0">
                <a:latin typeface="Arial Black" panose="020B0A04020102020204" pitchFamily="34" charset="0"/>
                <a:ea typeface="华文楷体" panose="02010600040101010101" pitchFamily="2" charset="-122"/>
              </a:rPr>
              <a:t>	</a:t>
            </a:r>
            <a:r>
              <a:rPr lang="en-US" altLang="zh-CN" sz="2400" dirty="0">
                <a:solidFill>
                  <a:srgbClr val="000099"/>
                </a:solidFill>
                <a:latin typeface="Arial Black" panose="020B0A04020102020204" pitchFamily="34" charset="0"/>
                <a:ea typeface="华文楷体" panose="02010600040101010101" pitchFamily="2" charset="-122"/>
              </a:rPr>
              <a:t>public:</a:t>
            </a:r>
          </a:p>
          <a:p>
            <a:pPr marL="0" indent="0">
              <a:spcBef>
                <a:spcPts val="0"/>
              </a:spcBef>
              <a:buNone/>
            </a:pPr>
            <a:r>
              <a:rPr lang="en-US" altLang="zh-CN" sz="2400" dirty="0">
                <a:latin typeface="Arial Black" panose="020B0A04020102020204" pitchFamily="34" charset="0"/>
                <a:ea typeface="华文楷体" panose="02010600040101010101" pitchFamily="2" charset="-122"/>
              </a:rPr>
              <a:t>    </a:t>
            </a:r>
            <a:r>
              <a:rPr lang="en-US" altLang="zh-CN" sz="2400" dirty="0" smtClean="0">
                <a:latin typeface="Arial Black" panose="020B0A04020102020204" pitchFamily="34" charset="0"/>
                <a:ea typeface="华文楷体" panose="02010600040101010101" pitchFamily="2" charset="-122"/>
              </a:rPr>
              <a:t>		 </a:t>
            </a:r>
            <a:r>
              <a:rPr lang="zh-CN" altLang="en-US" sz="2400" dirty="0">
                <a:latin typeface="Arial Black" panose="020B0A04020102020204" pitchFamily="34" charset="0"/>
                <a:ea typeface="华文楷体" panose="02010600040101010101" pitchFamily="2" charset="-122"/>
              </a:rPr>
              <a:t>成员表</a:t>
            </a:r>
            <a:r>
              <a:rPr lang="en-US" altLang="zh-CN" sz="2400" dirty="0">
                <a:latin typeface="Arial Black" panose="020B0A04020102020204" pitchFamily="34" charset="0"/>
                <a:ea typeface="华文楷体" panose="02010600040101010101" pitchFamily="2" charset="-122"/>
              </a:rPr>
              <a:t>2;</a:t>
            </a:r>
          </a:p>
          <a:p>
            <a:pPr marL="0" indent="0">
              <a:spcBef>
                <a:spcPts val="0"/>
              </a:spcBef>
              <a:buNone/>
            </a:pPr>
            <a:r>
              <a:rPr lang="en-US" altLang="zh-CN" sz="2400" dirty="0">
                <a:latin typeface="Arial Black" panose="020B0A04020102020204" pitchFamily="34" charset="0"/>
                <a:ea typeface="华文楷体" panose="02010600040101010101" pitchFamily="2" charset="-122"/>
              </a:rPr>
              <a:t>  </a:t>
            </a:r>
            <a:r>
              <a:rPr lang="en-US" altLang="zh-CN" sz="2400" dirty="0" smtClean="0">
                <a:latin typeface="Arial Black" panose="020B0A04020102020204" pitchFamily="34" charset="0"/>
                <a:ea typeface="华文楷体" panose="02010600040101010101" pitchFamily="2" charset="-122"/>
              </a:rPr>
              <a:t>	</a:t>
            </a:r>
            <a:r>
              <a:rPr lang="en-US" altLang="zh-CN" sz="2400" dirty="0">
                <a:solidFill>
                  <a:srgbClr val="000099"/>
                </a:solidFill>
                <a:latin typeface="Arial Black" panose="020B0A04020102020204" pitchFamily="34" charset="0"/>
                <a:ea typeface="华文楷体" panose="02010600040101010101" pitchFamily="2" charset="-122"/>
              </a:rPr>
              <a:t>protected:</a:t>
            </a:r>
          </a:p>
          <a:p>
            <a:pPr marL="0" indent="0">
              <a:spcBef>
                <a:spcPts val="0"/>
              </a:spcBef>
              <a:buNone/>
            </a:pPr>
            <a:r>
              <a:rPr lang="en-US" altLang="zh-CN" sz="2400" dirty="0">
                <a:latin typeface="Arial Black" panose="020B0A04020102020204" pitchFamily="34" charset="0"/>
                <a:ea typeface="华文楷体" panose="02010600040101010101" pitchFamily="2" charset="-122"/>
              </a:rPr>
              <a:t>      </a:t>
            </a:r>
            <a:r>
              <a:rPr lang="en-US" altLang="zh-CN" sz="2400" dirty="0" smtClean="0">
                <a:latin typeface="Arial Black" panose="020B0A04020102020204" pitchFamily="34" charset="0"/>
                <a:ea typeface="华文楷体" panose="02010600040101010101" pitchFamily="2" charset="-122"/>
              </a:rPr>
              <a:t>		</a:t>
            </a:r>
            <a:r>
              <a:rPr lang="zh-CN" altLang="en-US" sz="2400" dirty="0" smtClean="0">
                <a:latin typeface="Arial Black" panose="020B0A04020102020204" pitchFamily="34" charset="0"/>
                <a:ea typeface="华文楷体" panose="02010600040101010101" pitchFamily="2" charset="-122"/>
              </a:rPr>
              <a:t>成员</a:t>
            </a:r>
            <a:r>
              <a:rPr lang="zh-CN" altLang="en-US" sz="2400" dirty="0">
                <a:latin typeface="Arial Black" panose="020B0A04020102020204" pitchFamily="34" charset="0"/>
                <a:ea typeface="华文楷体" panose="02010600040101010101" pitchFamily="2" charset="-122"/>
              </a:rPr>
              <a:t>表</a:t>
            </a:r>
            <a:r>
              <a:rPr lang="en-US" altLang="zh-CN" sz="2400" dirty="0">
                <a:latin typeface="Arial Black" panose="020B0A04020102020204" pitchFamily="34" charset="0"/>
                <a:ea typeface="华文楷体" panose="02010600040101010101" pitchFamily="2" charset="-122"/>
              </a:rPr>
              <a:t>3;</a:t>
            </a:r>
          </a:p>
          <a:p>
            <a:pPr marL="0" indent="0">
              <a:spcBef>
                <a:spcPts val="0"/>
              </a:spcBef>
              <a:buNone/>
            </a:pPr>
            <a:r>
              <a:rPr lang="en-US" altLang="zh-CN" sz="2400" dirty="0">
                <a:latin typeface="Arial Black" panose="020B0A04020102020204" pitchFamily="34" charset="0"/>
                <a:ea typeface="华文楷体" panose="02010600040101010101" pitchFamily="2" charset="-122"/>
              </a:rPr>
              <a:t>}; </a:t>
            </a:r>
          </a:p>
          <a:p>
            <a:pPr marL="0" indent="0">
              <a:spcBef>
                <a:spcPts val="0"/>
              </a:spcBef>
              <a:buNone/>
            </a:pPr>
            <a:endParaRPr lang="zh-CN" altLang="en-US" sz="2400" dirty="0">
              <a:latin typeface="Arial Black" panose="020B0A04020102020204" pitchFamily="34" charset="0"/>
              <a:ea typeface="华文楷体" panose="02010600040101010101" pitchFamily="2" charset="-122"/>
            </a:endParaRP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16</a:t>
            </a:fld>
            <a:endParaRPr lang="en-US" altLang="zh-CN"/>
          </a:p>
        </p:txBody>
      </p:sp>
      <p:sp>
        <p:nvSpPr>
          <p:cNvPr id="7" name="内容占位符 1"/>
          <p:cNvSpPr txBox="1">
            <a:spLocks/>
          </p:cNvSpPr>
          <p:nvPr/>
        </p:nvSpPr>
        <p:spPr bwMode="auto">
          <a:xfrm>
            <a:off x="2895644" y="457278"/>
            <a:ext cx="5333860" cy="1295366"/>
          </a:xfrm>
          <a:prstGeom prst="rect">
            <a:avLst/>
          </a:prstGeom>
          <a:solidFill>
            <a:schemeClr val="bg1"/>
          </a:solidFill>
          <a:ln w="9525">
            <a:solidFill>
              <a:srgbClr val="FFCC00"/>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ct val="0"/>
              </a:spcAft>
              <a:buClr>
                <a:schemeClr val="accent1"/>
              </a:buClr>
              <a:buSzPct val="80000"/>
              <a:buFont typeface="Wingdings" pitchFamily="2" charset="2"/>
              <a:buChar char="n"/>
              <a:defRPr sz="2800">
                <a:solidFill>
                  <a:schemeClr val="tx1"/>
                </a:solidFill>
                <a:latin typeface="Calibri" panose="020F0502020204030204" pitchFamily="34" charset="0"/>
                <a:ea typeface="+mn-ea"/>
                <a:cs typeface="+mn-cs"/>
              </a:defRPr>
            </a:lvl1pPr>
            <a:lvl2pPr marL="742950" indent="-285750" algn="l" rtl="0" eaLnBrk="1" fontAlgn="base" hangingPunct="1">
              <a:lnSpc>
                <a:spcPct val="120000"/>
              </a:lnSpc>
              <a:spcBef>
                <a:spcPts val="600"/>
              </a:spcBef>
              <a:spcAft>
                <a:spcPct val="0"/>
              </a:spcAft>
              <a:buClr>
                <a:schemeClr val="accent2"/>
              </a:buClr>
              <a:buSzPct val="80000"/>
              <a:buFont typeface="Wingdings" pitchFamily="2" charset="2"/>
              <a:buChar char="n"/>
              <a:defRPr sz="2400">
                <a:solidFill>
                  <a:schemeClr val="tx1"/>
                </a:solidFill>
                <a:latin typeface="Calibri" panose="020F0502020204030204" pitchFamily="34" charset="0"/>
              </a:defRPr>
            </a:lvl2pPr>
            <a:lvl3pPr marL="1143000" indent="-228600" algn="l" rtl="0" eaLnBrk="1" fontAlgn="base" hangingPunct="1">
              <a:lnSpc>
                <a:spcPct val="120000"/>
              </a:lnSpc>
              <a:spcBef>
                <a:spcPts val="600"/>
              </a:spcBef>
              <a:spcAft>
                <a:spcPct val="0"/>
              </a:spcAft>
              <a:buClr>
                <a:schemeClr val="tx2"/>
              </a:buClr>
              <a:buSzPct val="70000"/>
              <a:buFont typeface="Wingdings" pitchFamily="2" charset="2"/>
              <a:buChar char="o"/>
              <a:defRPr sz="2400">
                <a:solidFill>
                  <a:schemeClr val="tx1"/>
                </a:solidFill>
                <a:latin typeface="Calibri" panose="020F0502020204030204" pitchFamily="34" charset="0"/>
              </a:defRPr>
            </a:lvl3pPr>
            <a:lvl4pPr marL="1600200" indent="-228600" algn="l" rtl="0" eaLnBrk="1" fontAlgn="base" hangingPunct="1">
              <a:lnSpc>
                <a:spcPct val="120000"/>
              </a:lnSpc>
              <a:spcBef>
                <a:spcPts val="600"/>
              </a:spcBef>
              <a:spcAft>
                <a:spcPct val="0"/>
              </a:spcAft>
              <a:buClr>
                <a:schemeClr val="accent2"/>
              </a:buClr>
              <a:buSzPct val="70000"/>
              <a:buFont typeface="Wingdings" pitchFamily="2" charset="2"/>
              <a:buChar char="o"/>
              <a:defRPr sz="2000">
                <a:solidFill>
                  <a:schemeClr val="tx1"/>
                </a:solidFill>
                <a:latin typeface="Calibri" panose="020F0502020204030204" pitchFamily="34" charset="0"/>
              </a:defRPr>
            </a:lvl4pPr>
            <a:lvl5pPr marL="2057400" indent="-228600" algn="l" rtl="0" eaLnBrk="1" fontAlgn="base" hangingPunct="1">
              <a:lnSpc>
                <a:spcPct val="120000"/>
              </a:lnSpc>
              <a:spcBef>
                <a:spcPts val="600"/>
              </a:spcBef>
              <a:spcAft>
                <a:spcPct val="0"/>
              </a:spcAft>
              <a:buClr>
                <a:schemeClr val="tx2"/>
              </a:buClr>
              <a:buSzPct val="60000"/>
              <a:buFont typeface="Wingdings" pitchFamily="2" charset="2"/>
              <a:buChar char="o"/>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6pPr>
            <a:lvl7pPr marL="29718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7pPr>
            <a:lvl8pPr marL="34290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8pPr>
            <a:lvl9pPr marL="38862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9pPr>
          </a:lstStyle>
          <a:p>
            <a:pPr>
              <a:lnSpc>
                <a:spcPct val="150000"/>
              </a:lnSpc>
              <a:spcBef>
                <a:spcPts val="0"/>
              </a:spcBef>
              <a:buSzPct val="70000"/>
            </a:pPr>
            <a:r>
              <a:rPr kumimoji="1" lang="zh-CN" altLang="en-US" sz="2400" b="1" kern="0" dirty="0" smtClean="0">
                <a:latin typeface="微软雅黑" pitchFamily="34" charset="-122"/>
                <a:ea typeface="微软雅黑" pitchFamily="34" charset="-122"/>
              </a:rPr>
              <a:t>实体</a:t>
            </a:r>
            <a:r>
              <a:rPr kumimoji="1" lang="zh-CN" altLang="en-US" sz="2400" b="1" kern="0" dirty="0" smtClean="0">
                <a:solidFill>
                  <a:srgbClr val="6600CC"/>
                </a:solidFill>
                <a:latin typeface="微软雅黑" pitchFamily="34" charset="-122"/>
                <a:ea typeface="微软雅黑" pitchFamily="34" charset="-122"/>
              </a:rPr>
              <a:t>属性：数据</a:t>
            </a:r>
            <a:r>
              <a:rPr kumimoji="1" lang="en-US" altLang="zh-CN" sz="2400" b="1" kern="0" dirty="0" smtClean="0">
                <a:solidFill>
                  <a:srgbClr val="6600CC"/>
                </a:solidFill>
                <a:latin typeface="微软雅黑" pitchFamily="34" charset="-122"/>
                <a:ea typeface="微软雅黑" pitchFamily="34" charset="-122"/>
              </a:rPr>
              <a:t>-&gt;</a:t>
            </a:r>
            <a:r>
              <a:rPr kumimoji="1" lang="zh-CN" altLang="en-US" sz="2400" b="1" kern="0" dirty="0" smtClean="0">
                <a:solidFill>
                  <a:srgbClr val="FF0000"/>
                </a:solidFill>
                <a:latin typeface="微软雅黑" pitchFamily="34" charset="-122"/>
                <a:ea typeface="微软雅黑" pitchFamily="34" charset="-122"/>
              </a:rPr>
              <a:t>数据成员</a:t>
            </a:r>
          </a:p>
          <a:p>
            <a:pPr>
              <a:lnSpc>
                <a:spcPct val="150000"/>
              </a:lnSpc>
              <a:spcBef>
                <a:spcPts val="0"/>
              </a:spcBef>
              <a:buSzPct val="70000"/>
            </a:pPr>
            <a:r>
              <a:rPr kumimoji="1" lang="zh-CN" altLang="en-US" sz="2400" b="1" kern="0" dirty="0" smtClean="0">
                <a:latin typeface="微软雅黑" pitchFamily="34" charset="-122"/>
                <a:ea typeface="微软雅黑" pitchFamily="34" charset="-122"/>
              </a:rPr>
              <a:t>实体</a:t>
            </a:r>
            <a:r>
              <a:rPr kumimoji="1" lang="zh-CN" altLang="en-US" sz="2400" b="1" kern="0" dirty="0" smtClean="0">
                <a:solidFill>
                  <a:srgbClr val="6600CC"/>
                </a:solidFill>
                <a:latin typeface="微软雅黑" pitchFamily="34" charset="-122"/>
                <a:ea typeface="微软雅黑" pitchFamily="34" charset="-122"/>
              </a:rPr>
              <a:t>行为：数据的处理</a:t>
            </a:r>
            <a:r>
              <a:rPr kumimoji="1" lang="en-US" altLang="zh-CN" sz="2400" b="1" kern="0" dirty="0" smtClean="0">
                <a:solidFill>
                  <a:srgbClr val="6600CC"/>
                </a:solidFill>
                <a:latin typeface="微软雅黑" pitchFamily="34" charset="-122"/>
                <a:ea typeface="微软雅黑" pitchFamily="34" charset="-122"/>
              </a:rPr>
              <a:t>-&gt;</a:t>
            </a:r>
            <a:r>
              <a:rPr kumimoji="1" lang="zh-CN" altLang="en-US" sz="2400" b="1" kern="0" dirty="0" smtClean="0">
                <a:solidFill>
                  <a:srgbClr val="FF0000"/>
                </a:solidFill>
                <a:latin typeface="微软雅黑" pitchFamily="34" charset="-122"/>
                <a:ea typeface="微软雅黑" pitchFamily="34" charset="-122"/>
              </a:rPr>
              <a:t>成员函数</a:t>
            </a:r>
            <a:endParaRPr lang="zh-CN" altLang="en-US" sz="2400" b="1" kern="0" dirty="0"/>
          </a:p>
        </p:txBody>
      </p:sp>
    </p:spTree>
    <p:extLst>
      <p:ext uri="{BB962C8B-B14F-4D97-AF65-F5344CB8AC3E}">
        <p14:creationId xmlns:p14="http://schemas.microsoft.com/office/powerpoint/2010/main" val="1028633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类的定义例子：时钟类</a:t>
            </a:r>
            <a:endParaRPr lang="zh-CN" altLang="en-US" dirty="0"/>
          </a:p>
        </p:txBody>
      </p:sp>
      <p:sp>
        <p:nvSpPr>
          <p:cNvPr id="3" name="内容占位符 2"/>
          <p:cNvSpPr>
            <a:spLocks noGrp="1"/>
          </p:cNvSpPr>
          <p:nvPr>
            <p:ph idx="1"/>
          </p:nvPr>
        </p:nvSpPr>
        <p:spPr>
          <a:xfrm>
            <a:off x="685902" y="1295457"/>
            <a:ext cx="8229600" cy="3809900"/>
          </a:xfrm>
        </p:spPr>
        <p:txBody>
          <a:bodyPr/>
          <a:lstStyle/>
          <a:p>
            <a:r>
              <a:rPr lang="zh-CN" altLang="en-US" dirty="0">
                <a:ea typeface="华文楷体" panose="02010600040101010101" pitchFamily="2" charset="-122"/>
              </a:rPr>
              <a:t>类</a:t>
            </a:r>
            <a:r>
              <a:rPr lang="zh-CN" altLang="en-US" dirty="0" smtClean="0">
                <a:ea typeface="华文楷体" panose="02010600040101010101" pitchFamily="2" charset="-122"/>
              </a:rPr>
              <a:t>名：</a:t>
            </a:r>
            <a:r>
              <a:rPr lang="en-US" altLang="zh-CN" dirty="0" err="1" smtClean="0">
                <a:ea typeface="华文楷体" panose="02010600040101010101" pitchFamily="2" charset="-122"/>
              </a:rPr>
              <a:t>Myclock</a:t>
            </a:r>
            <a:endParaRPr lang="en-US" altLang="zh-CN" dirty="0" smtClean="0">
              <a:ea typeface="华文楷体" panose="02010600040101010101" pitchFamily="2" charset="-122"/>
            </a:endParaRPr>
          </a:p>
          <a:p>
            <a:r>
              <a:rPr lang="zh-CN" altLang="en-US" dirty="0">
                <a:ea typeface="华文楷体" panose="02010600040101010101" pitchFamily="2" charset="-122"/>
              </a:rPr>
              <a:t>时钟</a:t>
            </a:r>
            <a:r>
              <a:rPr lang="zh-CN" altLang="en-US" dirty="0" smtClean="0">
                <a:ea typeface="华文楷体" panose="02010600040101010101" pitchFamily="2" charset="-122"/>
              </a:rPr>
              <a:t>属性</a:t>
            </a:r>
            <a:r>
              <a:rPr lang="en-US" altLang="zh-CN" dirty="0" smtClean="0">
                <a:ea typeface="华文楷体" panose="02010600040101010101" pitchFamily="2" charset="-122"/>
              </a:rPr>
              <a:t>-&gt;</a:t>
            </a:r>
            <a:r>
              <a:rPr lang="zh-CN" altLang="en-US" dirty="0" smtClean="0">
                <a:ea typeface="华文楷体" panose="02010600040101010101" pitchFamily="2" charset="-122"/>
              </a:rPr>
              <a:t>数据成员</a:t>
            </a:r>
            <a:endParaRPr lang="en-US" altLang="zh-CN" dirty="0" smtClean="0">
              <a:ea typeface="华文楷体" panose="02010600040101010101" pitchFamily="2" charset="-122"/>
            </a:endParaRPr>
          </a:p>
          <a:p>
            <a:pPr lvl="1"/>
            <a:r>
              <a:rPr lang="zh-CN" altLang="en-US" sz="2800" dirty="0" smtClean="0">
                <a:ea typeface="华文楷体" panose="02010600040101010101" pitchFamily="2" charset="-122"/>
              </a:rPr>
              <a:t>指针</a:t>
            </a:r>
            <a:r>
              <a:rPr lang="en-US" altLang="zh-CN" sz="2800" dirty="0" smtClean="0">
                <a:ea typeface="华文楷体" panose="02010600040101010101" pitchFamily="2" charset="-122"/>
              </a:rPr>
              <a:t>=&gt; </a:t>
            </a:r>
            <a:r>
              <a:rPr lang="en-US" altLang="zh-CN" sz="2800" dirty="0" err="1" smtClean="0">
                <a:ea typeface="华文楷体" panose="02010600040101010101" pitchFamily="2" charset="-122"/>
              </a:rPr>
              <a:t>int</a:t>
            </a:r>
            <a:r>
              <a:rPr lang="en-US" altLang="zh-CN" sz="2800" dirty="0" smtClean="0">
                <a:ea typeface="华文楷体" panose="02010600040101010101" pitchFamily="2" charset="-122"/>
              </a:rPr>
              <a:t> </a:t>
            </a:r>
            <a:r>
              <a:rPr lang="en-US" altLang="zh-CN" sz="2800" dirty="0" err="1">
                <a:ea typeface="华文楷体" panose="02010600040101010101" pitchFamily="2" charset="-122"/>
              </a:rPr>
              <a:t>hp,mp,sp</a:t>
            </a:r>
            <a:r>
              <a:rPr lang="en-US" altLang="zh-CN" sz="2800" dirty="0">
                <a:ea typeface="华文楷体" panose="02010600040101010101" pitchFamily="2" charset="-122"/>
              </a:rPr>
              <a:t>; </a:t>
            </a:r>
            <a:endParaRPr lang="en-US" altLang="zh-CN" sz="2800" dirty="0" smtClean="0">
              <a:ea typeface="华文楷体" panose="02010600040101010101" pitchFamily="2" charset="-122"/>
            </a:endParaRPr>
          </a:p>
          <a:p>
            <a:r>
              <a:rPr lang="zh-CN" altLang="en-US" dirty="0" smtClean="0">
                <a:ea typeface="华文楷体" panose="02010600040101010101" pitchFamily="2" charset="-122"/>
              </a:rPr>
              <a:t>时针行为</a:t>
            </a:r>
            <a:r>
              <a:rPr lang="en-US" altLang="zh-CN" dirty="0" smtClean="0">
                <a:ea typeface="华文楷体" panose="02010600040101010101" pitchFamily="2" charset="-122"/>
              </a:rPr>
              <a:t>-&gt;</a:t>
            </a:r>
            <a:r>
              <a:rPr lang="zh-CN" altLang="en-US" dirty="0" smtClean="0">
                <a:ea typeface="华文楷体" panose="02010600040101010101" pitchFamily="2" charset="-122"/>
              </a:rPr>
              <a:t>成员</a:t>
            </a:r>
            <a:r>
              <a:rPr lang="zh-CN" altLang="en-US" dirty="0">
                <a:ea typeface="华文楷体" panose="02010600040101010101" pitchFamily="2" charset="-122"/>
              </a:rPr>
              <a:t>函数</a:t>
            </a:r>
            <a:endParaRPr lang="en-US" altLang="zh-CN" dirty="0" smtClean="0">
              <a:ea typeface="华文楷体" panose="02010600040101010101" pitchFamily="2" charset="-122"/>
            </a:endParaRPr>
          </a:p>
          <a:p>
            <a:pPr lvl="1"/>
            <a:r>
              <a:rPr lang="zh-CN" altLang="en-US" sz="2800" dirty="0" smtClean="0">
                <a:ea typeface="华文楷体" panose="02010600040101010101" pitchFamily="2" charset="-122"/>
              </a:rPr>
              <a:t>手动调整时间</a:t>
            </a:r>
            <a:r>
              <a:rPr lang="en-US" altLang="zh-CN" sz="2800" dirty="0" smtClean="0">
                <a:ea typeface="华文楷体" panose="02010600040101010101" pitchFamily="2" charset="-122"/>
              </a:rPr>
              <a:t>=&gt;</a:t>
            </a:r>
            <a:r>
              <a:rPr lang="en-US" altLang="zh-CN" sz="2800" dirty="0"/>
              <a:t>void </a:t>
            </a:r>
            <a:r>
              <a:rPr lang="en-US" altLang="zh-CN" sz="2800" dirty="0" err="1" smtClean="0"/>
              <a:t>setTime</a:t>
            </a:r>
            <a:r>
              <a:rPr lang="en-US" altLang="zh-CN" sz="2800" dirty="0" smtClean="0"/>
              <a:t> </a:t>
            </a:r>
            <a:r>
              <a:rPr lang="en-US" altLang="zh-CN" sz="2800" dirty="0"/>
              <a:t>(</a:t>
            </a:r>
            <a:r>
              <a:rPr lang="en-US" altLang="zh-CN" sz="2800" dirty="0" err="1"/>
              <a:t>int</a:t>
            </a:r>
            <a:r>
              <a:rPr lang="en-US" altLang="zh-CN" sz="2800" dirty="0"/>
              <a:t> </a:t>
            </a:r>
            <a:r>
              <a:rPr lang="en-US" altLang="zh-CN" sz="2800" dirty="0" err="1"/>
              <a:t>h,int</a:t>
            </a:r>
            <a:r>
              <a:rPr lang="en-US" altLang="zh-CN" sz="2800" dirty="0"/>
              <a:t> </a:t>
            </a:r>
            <a:r>
              <a:rPr lang="en-US" altLang="zh-CN" sz="2800" dirty="0" err="1"/>
              <a:t>m,int</a:t>
            </a:r>
            <a:r>
              <a:rPr lang="en-US" altLang="zh-CN" sz="2800" dirty="0"/>
              <a:t> s</a:t>
            </a:r>
            <a:r>
              <a:rPr lang="en-US" altLang="zh-CN" sz="2800" dirty="0" smtClean="0"/>
              <a:t>)</a:t>
            </a:r>
            <a:r>
              <a:rPr lang="en-US" altLang="zh-CN" sz="2800" dirty="0" smtClean="0">
                <a:solidFill>
                  <a:schemeClr val="dk1"/>
                </a:solidFill>
                <a:latin typeface="华文楷体" panose="02010600040101010101" pitchFamily="2" charset="-122"/>
                <a:ea typeface="华文楷体" panose="02010600040101010101" pitchFamily="2" charset="-122"/>
              </a:rPr>
              <a:t>; </a:t>
            </a:r>
          </a:p>
          <a:p>
            <a:pPr lvl="1"/>
            <a:r>
              <a:rPr lang="zh-CN" altLang="en-US" sz="2800" dirty="0" smtClean="0">
                <a:ea typeface="华文楷体" panose="02010600040101010101" pitchFamily="2" charset="-122"/>
              </a:rPr>
              <a:t>显示时间</a:t>
            </a:r>
            <a:r>
              <a:rPr lang="en-US" altLang="zh-CN" sz="2800" dirty="0" smtClean="0">
                <a:ea typeface="华文楷体" panose="02010600040101010101" pitchFamily="2" charset="-122"/>
              </a:rPr>
              <a:t>=&gt;</a:t>
            </a:r>
            <a:r>
              <a:rPr lang="en-US" altLang="zh-CN" sz="2800" dirty="0"/>
              <a:t>void </a:t>
            </a:r>
            <a:r>
              <a:rPr lang="en-US" altLang="zh-CN" sz="2800" dirty="0" err="1"/>
              <a:t>showTime</a:t>
            </a:r>
            <a:r>
              <a:rPr lang="en-US" altLang="zh-CN" sz="2800" dirty="0"/>
              <a:t> () </a:t>
            </a:r>
            <a:r>
              <a:rPr lang="en-US" altLang="zh-CN" sz="2800" dirty="0" smtClean="0">
                <a:latin typeface="华文楷体" panose="02010600040101010101" pitchFamily="2" charset="-122"/>
                <a:ea typeface="华文楷体" panose="02010600040101010101" pitchFamily="2" charset="-122"/>
              </a:rPr>
              <a:t>;</a:t>
            </a:r>
            <a:endParaRPr lang="zh-CN" altLang="en-US" sz="2800" dirty="0">
              <a:latin typeface="华文楷体" panose="02010600040101010101" pitchFamily="2" charset="-122"/>
              <a:ea typeface="华文楷体" panose="02010600040101010101" pitchFamily="2" charset="-122"/>
            </a:endParaRPr>
          </a:p>
          <a:p>
            <a:pPr lvl="1"/>
            <a:endParaRPr lang="en-US" altLang="zh-CN" sz="2800" dirty="0">
              <a:ea typeface="华文楷体" panose="02010600040101010101" pitchFamily="2" charset="-122"/>
            </a:endParaRPr>
          </a:p>
          <a:p>
            <a:pPr lvl="1"/>
            <a:endParaRPr lang="zh-CN" altLang="en-US" sz="2800" dirty="0">
              <a:ea typeface="华文楷体" panose="02010600040101010101" pitchFamily="2" charset="-122"/>
            </a:endParaRPr>
          </a:p>
          <a:p>
            <a:pPr lvl="1"/>
            <a:endParaRPr lang="zh-CN" altLang="en-US" sz="2800" dirty="0">
              <a:ea typeface="华文楷体" panose="02010600040101010101" pitchFamily="2" charset="-122"/>
            </a:endParaRP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17</a:t>
            </a:fld>
            <a:endParaRPr lang="en-US" altLang="zh-CN"/>
          </a:p>
        </p:txBody>
      </p:sp>
    </p:spTree>
    <p:extLst>
      <p:ext uri="{BB962C8B-B14F-4D97-AF65-F5344CB8AC3E}">
        <p14:creationId xmlns:p14="http://schemas.microsoft.com/office/powerpoint/2010/main" val="2445167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4"/>
          <p:cNvSpPr>
            <a:spLocks noGrp="1"/>
          </p:cNvSpPr>
          <p:nvPr>
            <p:ph type="dt" sz="half" idx="10"/>
          </p:nvPr>
        </p:nvSpPr>
        <p:spPr/>
        <p:txBody>
          <a:bodyPr/>
          <a:lstStyle/>
          <a:p>
            <a:fld id="{BA3F920B-B35D-466A-AC53-870134E2F4DE}" type="datetime1">
              <a:rPr lang="zh-CN" altLang="en-US"/>
              <a:pPr/>
              <a:t>2017/4/24</a:t>
            </a:fld>
            <a:endParaRPr lang="en-US" altLang="zh-CN" dirty="0"/>
          </a:p>
        </p:txBody>
      </p:sp>
      <p:sp>
        <p:nvSpPr>
          <p:cNvPr id="15" name="页脚占位符 5"/>
          <p:cNvSpPr>
            <a:spLocks noGrp="1"/>
          </p:cNvSpPr>
          <p:nvPr>
            <p:ph type="ftr" sz="quarter" idx="11"/>
          </p:nvPr>
        </p:nvSpPr>
        <p:spPr/>
        <p:txBody>
          <a:bodyPr/>
          <a:lstStyle/>
          <a:p>
            <a:r>
              <a:rPr lang="zh-CN" altLang="en-US"/>
              <a:t>计算机基础教研室</a:t>
            </a:r>
          </a:p>
        </p:txBody>
      </p:sp>
      <p:sp>
        <p:nvSpPr>
          <p:cNvPr id="16" name="灯片编号占位符 6"/>
          <p:cNvSpPr>
            <a:spLocks noGrp="1"/>
          </p:cNvSpPr>
          <p:nvPr>
            <p:ph type="sldNum" sz="quarter" idx="12"/>
          </p:nvPr>
        </p:nvSpPr>
        <p:spPr/>
        <p:txBody>
          <a:bodyPr/>
          <a:lstStyle/>
          <a:p>
            <a:fld id="{45B6B40D-7364-47C3-B333-72C252C49FB1}" type="slidenum">
              <a:rPr lang="zh-CN" altLang="en-US"/>
              <a:pPr/>
              <a:t>18</a:t>
            </a:fld>
            <a:endParaRPr lang="en-US" altLang="zh-CN"/>
          </a:p>
        </p:txBody>
      </p:sp>
      <p:sp>
        <p:nvSpPr>
          <p:cNvPr id="323595" name="AutoShape 11" descr="50%"/>
          <p:cNvSpPr>
            <a:spLocks noChangeArrowheads="1"/>
          </p:cNvSpPr>
          <p:nvPr/>
        </p:nvSpPr>
        <p:spPr bwMode="auto">
          <a:xfrm>
            <a:off x="2329553" y="2977633"/>
            <a:ext cx="5520683" cy="1868918"/>
          </a:xfrm>
          <a:prstGeom prst="roundRect">
            <a:avLst>
              <a:gd name="adj" fmla="val 16667"/>
            </a:avLst>
          </a:prstGeom>
          <a:ln w="9525">
            <a:solidFill>
              <a:srgbClr val="CC0066"/>
            </a:solidFill>
            <a:prstDash val="dash"/>
            <a:headEnd/>
            <a:tailEnd/>
          </a:ln>
          <a:extLst/>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323593" name="AutoShape 9" descr="50%"/>
          <p:cNvSpPr>
            <a:spLocks noChangeArrowheads="1"/>
          </p:cNvSpPr>
          <p:nvPr/>
        </p:nvSpPr>
        <p:spPr bwMode="auto">
          <a:xfrm>
            <a:off x="2329553" y="2039399"/>
            <a:ext cx="5520683" cy="521212"/>
          </a:xfrm>
          <a:prstGeom prst="roundRect">
            <a:avLst>
              <a:gd name="adj" fmla="val 16667"/>
            </a:avLst>
          </a:prstGeom>
          <a:solidFill>
            <a:schemeClr val="accent2">
              <a:lumMod val="20000"/>
              <a:lumOff val="80000"/>
            </a:schemeClr>
          </a:solidFill>
          <a:ln w="9525">
            <a:solidFill>
              <a:schemeClr val="hlink"/>
            </a:solidFill>
            <a:prstDash val="dash"/>
            <a:round/>
            <a:headEnd/>
            <a:tailEnd/>
          </a:ln>
          <a:effectLst/>
          <a:extLst/>
        </p:spPr>
        <p:txBody>
          <a:bodyPr wrap="none" anchor="ctr"/>
          <a:lstStyle/>
          <a:p>
            <a:endParaRPr lang="zh-CN" altLang="en-US"/>
          </a:p>
        </p:txBody>
      </p:sp>
      <p:sp>
        <p:nvSpPr>
          <p:cNvPr id="323594" name="Rectangle 10"/>
          <p:cNvSpPr>
            <a:spLocks noChangeArrowheads="1"/>
          </p:cNvSpPr>
          <p:nvPr/>
        </p:nvSpPr>
        <p:spPr bwMode="auto">
          <a:xfrm>
            <a:off x="5443007" y="2300005"/>
            <a:ext cx="2880917" cy="461665"/>
          </a:xfrm>
          <a:prstGeom prst="rect">
            <a:avLst/>
          </a:prstGeom>
          <a:solidFill>
            <a:schemeClr val="bg1"/>
          </a:solidFill>
          <a:ln w="9525">
            <a:solidFill>
              <a:schemeClr val="hlink"/>
            </a:solidFill>
            <a:miter lim="800000"/>
            <a:headEnd/>
            <a:tailEnd/>
          </a:ln>
          <a:effectLst>
            <a:outerShdw dist="35921" dir="2700000" algn="ctr" rotWithShape="0">
              <a:schemeClr val="bg2"/>
            </a:outerShdw>
          </a:effectLst>
          <a:extLst/>
        </p:spPr>
        <p:txBody>
          <a:bodyPr wrap="none">
            <a:spAutoFit/>
          </a:bodyPr>
          <a:lstStyle/>
          <a:p>
            <a:r>
              <a:rPr kumimoji="1" lang="zh-CN" altLang="en-US" sz="2400" b="1">
                <a:solidFill>
                  <a:srgbClr val="FF3300"/>
                </a:solidFill>
                <a:latin typeface="微软雅黑" pitchFamily="34" charset="-122"/>
                <a:ea typeface="微软雅黑" pitchFamily="34" charset="-122"/>
              </a:rPr>
              <a:t>数据成员</a:t>
            </a:r>
            <a:r>
              <a:rPr kumimoji="1" lang="en-US" altLang="zh-CN" sz="2400" b="1">
                <a:latin typeface="微软雅黑" pitchFamily="34" charset="-122"/>
                <a:ea typeface="微软雅黑" pitchFamily="34" charset="-122"/>
              </a:rPr>
              <a:t>=</a:t>
            </a:r>
            <a:r>
              <a:rPr kumimoji="1" lang="zh-CN" altLang="en-US" sz="2400" b="1">
                <a:latin typeface="微软雅黑" pitchFamily="34" charset="-122"/>
                <a:ea typeface="微软雅黑" pitchFamily="34" charset="-122"/>
              </a:rPr>
              <a:t>实体</a:t>
            </a:r>
            <a:r>
              <a:rPr kumimoji="1" lang="zh-CN" altLang="en-US" sz="2400" b="1">
                <a:solidFill>
                  <a:srgbClr val="FF3300"/>
                </a:solidFill>
                <a:latin typeface="微软雅黑" pitchFamily="34" charset="-122"/>
                <a:ea typeface="微软雅黑" pitchFamily="34" charset="-122"/>
              </a:rPr>
              <a:t>属性</a:t>
            </a:r>
          </a:p>
        </p:txBody>
      </p:sp>
      <p:grpSp>
        <p:nvGrpSpPr>
          <p:cNvPr id="4" name="组合 3"/>
          <p:cNvGrpSpPr/>
          <p:nvPr/>
        </p:nvGrpSpPr>
        <p:grpSpPr>
          <a:xfrm>
            <a:off x="1100617" y="1896579"/>
            <a:ext cx="557457" cy="3124865"/>
            <a:chOff x="1156175" y="2210735"/>
            <a:chExt cx="557457" cy="3124865"/>
          </a:xfrm>
        </p:grpSpPr>
        <p:sp>
          <p:nvSpPr>
            <p:cNvPr id="323598" name="AutoShape 14"/>
            <p:cNvSpPr>
              <a:spLocks/>
            </p:cNvSpPr>
            <p:nvPr/>
          </p:nvSpPr>
          <p:spPr bwMode="auto">
            <a:xfrm>
              <a:off x="1429097" y="2210735"/>
              <a:ext cx="209046" cy="3124865"/>
            </a:xfrm>
            <a:prstGeom prst="leftBracket">
              <a:avLst>
                <a:gd name="adj" fmla="val 172222"/>
              </a:avLst>
            </a:pr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599" name="Text Box 15"/>
            <p:cNvSpPr txBox="1">
              <a:spLocks noChangeArrowheads="1"/>
            </p:cNvSpPr>
            <p:nvPr/>
          </p:nvSpPr>
          <p:spPr bwMode="auto">
            <a:xfrm>
              <a:off x="1156175" y="3404610"/>
              <a:ext cx="557457" cy="1014964"/>
            </a:xfrm>
            <a:prstGeom prst="rect">
              <a:avLst/>
            </a:prstGeom>
            <a:solidFill>
              <a:schemeClr val="bg1"/>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noAutofit/>
            </a:bodyPr>
            <a:lstStyle/>
            <a:p>
              <a:pPr>
                <a:spcBef>
                  <a:spcPct val="50000"/>
                </a:spcBef>
              </a:pPr>
              <a:r>
                <a:rPr lang="zh-CN" altLang="en-US" sz="2400" b="1" dirty="0" smtClean="0">
                  <a:ea typeface="微软雅黑" pitchFamily="34" charset="-122"/>
                </a:rPr>
                <a:t>边界</a:t>
              </a:r>
              <a:endParaRPr lang="en-US" altLang="zh-CN" sz="2400" b="1" dirty="0" smtClean="0">
                <a:ea typeface="微软雅黑" pitchFamily="34" charset="-122"/>
              </a:endParaRPr>
            </a:p>
          </p:txBody>
        </p:sp>
      </p:grpSp>
      <p:sp>
        <p:nvSpPr>
          <p:cNvPr id="323600" name="AutoShape 16"/>
          <p:cNvSpPr>
            <a:spLocks/>
          </p:cNvSpPr>
          <p:nvPr/>
        </p:nvSpPr>
        <p:spPr bwMode="auto">
          <a:xfrm>
            <a:off x="2613709" y="5338768"/>
            <a:ext cx="2743200" cy="533400"/>
          </a:xfrm>
          <a:prstGeom prst="borderCallout1">
            <a:avLst>
              <a:gd name="adj1" fmla="val 21431"/>
              <a:gd name="adj2" fmla="val -2778"/>
              <a:gd name="adj3" fmla="val -57555"/>
              <a:gd name="adj4" fmla="val -24029"/>
            </a:avLst>
          </a:prstGeom>
          <a:solidFill>
            <a:schemeClr val="bg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solidFill>
                  <a:srgbClr val="FF0000"/>
                </a:solidFill>
                <a:ea typeface="微软雅黑" pitchFamily="34" charset="-122"/>
              </a:rPr>
              <a:t>类体以分号结束</a:t>
            </a:r>
          </a:p>
        </p:txBody>
      </p:sp>
      <p:sp>
        <p:nvSpPr>
          <p:cNvPr id="323601" name="AutoShape 17"/>
          <p:cNvSpPr>
            <a:spLocks/>
          </p:cNvSpPr>
          <p:nvPr/>
        </p:nvSpPr>
        <p:spPr bwMode="auto">
          <a:xfrm>
            <a:off x="4290424" y="1128568"/>
            <a:ext cx="1066485" cy="495300"/>
          </a:xfrm>
          <a:prstGeom prst="borderCallout1">
            <a:avLst>
              <a:gd name="adj1" fmla="val 23079"/>
              <a:gd name="adj2" fmla="val -6250"/>
              <a:gd name="adj3" fmla="val 60800"/>
              <a:gd name="adj4" fmla="val -68513"/>
            </a:avLst>
          </a:prstGeom>
          <a:solidFill>
            <a:schemeClr val="bg1"/>
          </a:solidFill>
          <a:ln w="381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ea typeface="微软雅黑" pitchFamily="34" charset="-122"/>
              </a:rPr>
              <a:t>类名</a:t>
            </a:r>
          </a:p>
        </p:txBody>
      </p:sp>
      <p:sp>
        <p:nvSpPr>
          <p:cNvPr id="323602" name="AutoShape 18"/>
          <p:cNvSpPr>
            <a:spLocks/>
          </p:cNvSpPr>
          <p:nvPr/>
        </p:nvSpPr>
        <p:spPr bwMode="auto">
          <a:xfrm flipH="1">
            <a:off x="219761" y="1241092"/>
            <a:ext cx="1159584" cy="498250"/>
          </a:xfrm>
          <a:prstGeom prst="borderCallout1">
            <a:avLst>
              <a:gd name="adj1" fmla="val 21431"/>
              <a:gd name="adj2" fmla="val -5556"/>
              <a:gd name="adj3" fmla="val 44689"/>
              <a:gd name="adj4" fmla="val -25000"/>
            </a:avLst>
          </a:prstGeom>
          <a:solidFill>
            <a:schemeClr val="bg1"/>
          </a:solidFill>
          <a:ln w="381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ea typeface="微软雅黑" pitchFamily="34" charset="-122"/>
              </a:rPr>
              <a:t>关键字</a:t>
            </a:r>
          </a:p>
        </p:txBody>
      </p:sp>
      <p:sp>
        <p:nvSpPr>
          <p:cNvPr id="2" name="矩形 1"/>
          <p:cNvSpPr/>
          <p:nvPr/>
        </p:nvSpPr>
        <p:spPr>
          <a:xfrm>
            <a:off x="1658075" y="1213452"/>
            <a:ext cx="6646992" cy="4031873"/>
          </a:xfrm>
          <a:prstGeom prst="rect">
            <a:avLst/>
          </a:prstGeom>
        </p:spPr>
        <p:txBody>
          <a:bodyPr wrap="square">
            <a:spAutoFit/>
          </a:bodyPr>
          <a:lstStyle/>
          <a:p>
            <a:pPr>
              <a:spcBef>
                <a:spcPts val="600"/>
              </a:spcBef>
            </a:pPr>
            <a:r>
              <a:rPr lang="en-US" altLang="zh-CN" sz="2400" b="1" dirty="0">
                <a:solidFill>
                  <a:srgbClr val="0033CC"/>
                </a:solidFill>
                <a:latin typeface="Calibri" panose="020F0502020204030204" pitchFamily="34" charset="0"/>
                <a:ea typeface="华文楷体" panose="02010600040101010101" pitchFamily="2" charset="-122"/>
              </a:rPr>
              <a:t>class</a:t>
            </a:r>
            <a:r>
              <a:rPr lang="en-US" altLang="zh-CN" sz="2400" dirty="0">
                <a:latin typeface="Calibri" panose="020F0502020204030204" pitchFamily="34" charset="0"/>
                <a:ea typeface="华文楷体" panose="02010600040101010101" pitchFamily="2" charset="-122"/>
              </a:rPr>
              <a:t> </a:t>
            </a:r>
            <a:r>
              <a:rPr lang="en-US" altLang="zh-CN" sz="2400" dirty="0" err="1" smtClean="0">
                <a:latin typeface="Calibri" panose="020F0502020204030204" pitchFamily="34" charset="0"/>
                <a:ea typeface="华文楷体" panose="02010600040101010101" pitchFamily="2" charset="-122"/>
              </a:rPr>
              <a:t>Myclock</a:t>
            </a:r>
            <a:endParaRPr lang="en-US" altLang="zh-CN" sz="2400" dirty="0">
              <a:latin typeface="Calibri" panose="020F0502020204030204" pitchFamily="34" charset="0"/>
              <a:ea typeface="华文楷体" panose="02010600040101010101" pitchFamily="2" charset="-122"/>
            </a:endParaRPr>
          </a:p>
          <a:p>
            <a:pPr>
              <a:spcBef>
                <a:spcPts val="600"/>
              </a:spcBef>
            </a:pPr>
            <a:r>
              <a:rPr lang="en-US" altLang="zh-CN" sz="2400" dirty="0">
                <a:latin typeface="Calibri" panose="020F0502020204030204" pitchFamily="34" charset="0"/>
                <a:ea typeface="华文楷体" panose="02010600040101010101" pitchFamily="2" charset="-122"/>
              </a:rPr>
              <a:t>{</a:t>
            </a:r>
          </a:p>
          <a:p>
            <a:pPr>
              <a:spcBef>
                <a:spcPts val="600"/>
              </a:spcBef>
            </a:pPr>
            <a:r>
              <a:rPr lang="en-US" altLang="zh-CN" sz="2400" dirty="0">
                <a:latin typeface="Calibri" panose="020F0502020204030204" pitchFamily="34" charset="0"/>
                <a:ea typeface="华文楷体" panose="02010600040101010101" pitchFamily="2" charset="-122"/>
              </a:rPr>
              <a:t>	</a:t>
            </a:r>
            <a:r>
              <a:rPr lang="en-US" altLang="zh-CN" sz="2400" dirty="0" err="1">
                <a:latin typeface="Calibri" panose="020F0502020204030204" pitchFamily="34" charset="0"/>
                <a:ea typeface="华文楷体" panose="02010600040101010101" pitchFamily="2" charset="-122"/>
              </a:rPr>
              <a:t>int</a:t>
            </a:r>
            <a:r>
              <a:rPr lang="en-US" altLang="zh-CN" sz="2400" dirty="0">
                <a:latin typeface="Calibri" panose="020F0502020204030204" pitchFamily="34" charset="0"/>
                <a:ea typeface="华文楷体" panose="02010600040101010101" pitchFamily="2" charset="-122"/>
              </a:rPr>
              <a:t> </a:t>
            </a:r>
            <a:r>
              <a:rPr lang="en-US" altLang="zh-CN" sz="2400" dirty="0" err="1">
                <a:latin typeface="Calibri" panose="020F0502020204030204" pitchFamily="34" charset="0"/>
                <a:ea typeface="华文楷体" panose="02010600040101010101" pitchFamily="2" charset="-122"/>
              </a:rPr>
              <a:t>hp,mp,sp</a:t>
            </a:r>
            <a:r>
              <a:rPr lang="en-US" altLang="zh-CN" sz="2400" dirty="0" smtClean="0">
                <a:latin typeface="Calibri" panose="020F0502020204030204" pitchFamily="34" charset="0"/>
                <a:ea typeface="华文楷体" panose="02010600040101010101" pitchFamily="2" charset="-122"/>
              </a:rPr>
              <a:t>; </a:t>
            </a:r>
            <a:r>
              <a:rPr lang="en-US" altLang="zh-CN" sz="2400" dirty="0" smtClean="0">
                <a:solidFill>
                  <a:srgbClr val="006600"/>
                </a:solidFill>
                <a:latin typeface="Calibri" panose="020F0502020204030204" pitchFamily="34" charset="0"/>
                <a:ea typeface="华文楷体" panose="02010600040101010101" pitchFamily="2" charset="-122"/>
              </a:rPr>
              <a:t>//</a:t>
            </a:r>
            <a:r>
              <a:rPr lang="zh-CN" altLang="en-US" sz="2400" dirty="0">
                <a:solidFill>
                  <a:srgbClr val="006600"/>
                </a:solidFill>
                <a:latin typeface="Calibri" panose="020F0502020204030204" pitchFamily="34" charset="0"/>
                <a:ea typeface="华文楷体" panose="02010600040101010101" pitchFamily="2" charset="-122"/>
              </a:rPr>
              <a:t>指针</a:t>
            </a:r>
          </a:p>
          <a:p>
            <a:pPr>
              <a:spcBef>
                <a:spcPts val="600"/>
              </a:spcBef>
            </a:pPr>
            <a:r>
              <a:rPr lang="zh-CN" altLang="en-US" sz="2400" dirty="0">
                <a:latin typeface="Calibri" panose="020F0502020204030204" pitchFamily="34" charset="0"/>
                <a:ea typeface="华文楷体" panose="02010600040101010101" pitchFamily="2" charset="-122"/>
              </a:rPr>
              <a:t> </a:t>
            </a:r>
            <a:r>
              <a:rPr lang="zh-CN" altLang="en-US" sz="2400" dirty="0" smtClean="0">
                <a:latin typeface="Calibri" panose="020F0502020204030204" pitchFamily="34" charset="0"/>
                <a:ea typeface="华文楷体" panose="02010600040101010101" pitchFamily="2" charset="-122"/>
              </a:rPr>
              <a:t>  </a:t>
            </a:r>
            <a:r>
              <a:rPr lang="en-US" altLang="zh-CN" sz="2400" dirty="0" smtClean="0">
                <a:solidFill>
                  <a:srgbClr val="0033CC"/>
                </a:solidFill>
                <a:latin typeface="Calibri" panose="020F0502020204030204" pitchFamily="34" charset="0"/>
                <a:ea typeface="华文楷体" panose="02010600040101010101" pitchFamily="2" charset="-122"/>
              </a:rPr>
              <a:t>public</a:t>
            </a:r>
            <a:r>
              <a:rPr lang="en-US" altLang="zh-CN" sz="2400" dirty="0">
                <a:solidFill>
                  <a:srgbClr val="0033CC"/>
                </a:solidFill>
                <a:latin typeface="Calibri" panose="020F0502020204030204" pitchFamily="34" charset="0"/>
                <a:ea typeface="华文楷体" panose="02010600040101010101" pitchFamily="2" charset="-122"/>
              </a:rPr>
              <a:t>:</a:t>
            </a:r>
          </a:p>
          <a:p>
            <a:pPr>
              <a:spcBef>
                <a:spcPts val="600"/>
              </a:spcBef>
            </a:pPr>
            <a:r>
              <a:rPr lang="en-US" altLang="zh-CN" sz="2400" dirty="0">
                <a:latin typeface="Calibri" panose="020F0502020204030204" pitchFamily="34" charset="0"/>
                <a:ea typeface="华文楷体" panose="02010600040101010101" pitchFamily="2" charset="-122"/>
              </a:rPr>
              <a:t>	</a:t>
            </a:r>
            <a:r>
              <a:rPr lang="en-US" altLang="zh-CN" sz="2400" b="1" dirty="0">
                <a:solidFill>
                  <a:srgbClr val="006600"/>
                </a:solidFill>
                <a:latin typeface="Calibri" panose="020F0502020204030204" pitchFamily="34" charset="0"/>
                <a:ea typeface="华文楷体" panose="02010600040101010101" pitchFamily="2" charset="-122"/>
              </a:rPr>
              <a:t>//</a:t>
            </a:r>
            <a:r>
              <a:rPr lang="zh-CN" altLang="en-US" sz="2400" b="1" dirty="0">
                <a:solidFill>
                  <a:srgbClr val="006600"/>
                </a:solidFill>
                <a:latin typeface="Calibri" panose="020F0502020204030204" pitchFamily="34" charset="0"/>
                <a:ea typeface="华文楷体" panose="02010600040101010101" pitchFamily="2" charset="-122"/>
              </a:rPr>
              <a:t>手动调整时间</a:t>
            </a:r>
          </a:p>
          <a:p>
            <a:pPr>
              <a:spcBef>
                <a:spcPts val="600"/>
              </a:spcBef>
            </a:pPr>
            <a:r>
              <a:rPr lang="en-US" altLang="zh-CN" sz="2400" dirty="0" smtClean="0">
                <a:latin typeface="Calibri" panose="020F0502020204030204" pitchFamily="34" charset="0"/>
                <a:ea typeface="华文楷体" panose="02010600040101010101" pitchFamily="2" charset="-122"/>
              </a:rPr>
              <a:t>	void </a:t>
            </a:r>
            <a:r>
              <a:rPr lang="en-US" altLang="zh-CN" sz="2400" dirty="0" err="1" smtClean="0">
                <a:latin typeface="Calibri" panose="020F0502020204030204" pitchFamily="34" charset="0"/>
                <a:ea typeface="华文楷体" panose="02010600040101010101" pitchFamily="2" charset="-122"/>
              </a:rPr>
              <a:t>setTime</a:t>
            </a:r>
            <a:r>
              <a:rPr lang="en-US" altLang="zh-CN" sz="2400" dirty="0" smtClean="0">
                <a:latin typeface="Calibri" panose="020F0502020204030204" pitchFamily="34" charset="0"/>
                <a:ea typeface="华文楷体" panose="02010600040101010101" pitchFamily="2" charset="-122"/>
              </a:rPr>
              <a:t> (</a:t>
            </a:r>
            <a:r>
              <a:rPr lang="en-US" altLang="zh-CN" sz="2400" dirty="0" err="1">
                <a:latin typeface="Calibri" panose="020F0502020204030204" pitchFamily="34" charset="0"/>
                <a:ea typeface="华文楷体" panose="02010600040101010101" pitchFamily="2" charset="-122"/>
              </a:rPr>
              <a:t>int</a:t>
            </a:r>
            <a:r>
              <a:rPr lang="en-US" altLang="zh-CN" sz="2400" dirty="0">
                <a:latin typeface="Calibri" panose="020F0502020204030204" pitchFamily="34" charset="0"/>
                <a:ea typeface="华文楷体" panose="02010600040101010101" pitchFamily="2" charset="-122"/>
              </a:rPr>
              <a:t> </a:t>
            </a:r>
            <a:r>
              <a:rPr lang="en-US" altLang="zh-CN" sz="2400" dirty="0" err="1">
                <a:latin typeface="Calibri" panose="020F0502020204030204" pitchFamily="34" charset="0"/>
                <a:ea typeface="华文楷体" panose="02010600040101010101" pitchFamily="2" charset="-122"/>
              </a:rPr>
              <a:t>h,int</a:t>
            </a:r>
            <a:r>
              <a:rPr lang="en-US" altLang="zh-CN" sz="2400" dirty="0">
                <a:latin typeface="Calibri" panose="020F0502020204030204" pitchFamily="34" charset="0"/>
                <a:ea typeface="华文楷体" panose="02010600040101010101" pitchFamily="2" charset="-122"/>
              </a:rPr>
              <a:t> </a:t>
            </a:r>
            <a:r>
              <a:rPr lang="en-US" altLang="zh-CN" sz="2400" dirty="0" err="1">
                <a:latin typeface="Calibri" panose="020F0502020204030204" pitchFamily="34" charset="0"/>
                <a:ea typeface="华文楷体" panose="02010600040101010101" pitchFamily="2" charset="-122"/>
              </a:rPr>
              <a:t>m,int</a:t>
            </a:r>
            <a:r>
              <a:rPr lang="en-US" altLang="zh-CN" sz="2400" dirty="0">
                <a:latin typeface="Calibri" panose="020F0502020204030204" pitchFamily="34" charset="0"/>
                <a:ea typeface="华文楷体" panose="02010600040101010101" pitchFamily="2" charset="-122"/>
              </a:rPr>
              <a:t> s</a:t>
            </a:r>
            <a:r>
              <a:rPr lang="en-US" altLang="zh-CN" sz="2400" dirty="0" smtClean="0">
                <a:latin typeface="Calibri" panose="020F0502020204030204" pitchFamily="34" charset="0"/>
                <a:ea typeface="华文楷体" panose="02010600040101010101" pitchFamily="2" charset="-122"/>
              </a:rPr>
              <a:t>); </a:t>
            </a:r>
          </a:p>
          <a:p>
            <a:pPr>
              <a:spcBef>
                <a:spcPts val="600"/>
              </a:spcBef>
            </a:pPr>
            <a:r>
              <a:rPr lang="en-US" altLang="zh-CN" sz="2400" b="1" dirty="0">
                <a:solidFill>
                  <a:srgbClr val="006600"/>
                </a:solidFill>
                <a:latin typeface="Calibri" panose="020F0502020204030204" pitchFamily="34" charset="0"/>
                <a:ea typeface="华文楷体" panose="02010600040101010101" pitchFamily="2" charset="-122"/>
              </a:rPr>
              <a:t>	</a:t>
            </a:r>
            <a:r>
              <a:rPr lang="en-US" altLang="zh-CN" sz="2400" b="1" dirty="0" smtClean="0">
                <a:solidFill>
                  <a:srgbClr val="006600"/>
                </a:solidFill>
                <a:latin typeface="Calibri" panose="020F0502020204030204" pitchFamily="34" charset="0"/>
                <a:ea typeface="华文楷体" panose="02010600040101010101" pitchFamily="2" charset="-122"/>
              </a:rPr>
              <a:t>//</a:t>
            </a:r>
            <a:r>
              <a:rPr lang="zh-CN" altLang="en-US" sz="2400" b="1" dirty="0">
                <a:solidFill>
                  <a:srgbClr val="006600"/>
                </a:solidFill>
                <a:latin typeface="Calibri" panose="020F0502020204030204" pitchFamily="34" charset="0"/>
                <a:ea typeface="华文楷体" panose="02010600040101010101" pitchFamily="2" charset="-122"/>
              </a:rPr>
              <a:t>显示时间</a:t>
            </a:r>
          </a:p>
          <a:p>
            <a:pPr>
              <a:spcBef>
                <a:spcPts val="600"/>
              </a:spcBef>
            </a:pPr>
            <a:r>
              <a:rPr lang="en-US" altLang="zh-CN" sz="2400" dirty="0" smtClean="0">
                <a:latin typeface="Calibri" panose="020F0502020204030204" pitchFamily="34" charset="0"/>
                <a:ea typeface="华文楷体" panose="02010600040101010101" pitchFamily="2" charset="-122"/>
              </a:rPr>
              <a:t>	void </a:t>
            </a:r>
            <a:r>
              <a:rPr lang="en-US" altLang="zh-CN" sz="2400" dirty="0" err="1" smtClean="0">
                <a:latin typeface="Calibri" panose="020F0502020204030204" pitchFamily="34" charset="0"/>
                <a:ea typeface="华文楷体" panose="02010600040101010101" pitchFamily="2" charset="-122"/>
              </a:rPr>
              <a:t>showTime</a:t>
            </a:r>
            <a:r>
              <a:rPr lang="en-US" altLang="zh-CN" sz="2400" dirty="0" smtClean="0">
                <a:latin typeface="Calibri" panose="020F0502020204030204" pitchFamily="34" charset="0"/>
                <a:ea typeface="华文楷体" panose="02010600040101010101" pitchFamily="2" charset="-122"/>
              </a:rPr>
              <a:t> ();</a:t>
            </a:r>
          </a:p>
          <a:p>
            <a:pPr>
              <a:spcBef>
                <a:spcPts val="600"/>
              </a:spcBef>
            </a:pPr>
            <a:r>
              <a:rPr lang="en-US" altLang="zh-CN" sz="2400" dirty="0" smtClean="0">
                <a:latin typeface="Calibri" panose="020F0502020204030204" pitchFamily="34" charset="0"/>
                <a:ea typeface="华文楷体" panose="02010600040101010101" pitchFamily="2" charset="-122"/>
              </a:rPr>
              <a:t>}; </a:t>
            </a:r>
            <a:r>
              <a:rPr lang="en-US" altLang="zh-CN" sz="2400" dirty="0" smtClean="0">
                <a:solidFill>
                  <a:srgbClr val="006600"/>
                </a:solidFill>
                <a:latin typeface="Calibri" panose="020F0502020204030204" pitchFamily="34" charset="0"/>
                <a:ea typeface="华文楷体" panose="02010600040101010101" pitchFamily="2" charset="-122"/>
              </a:rPr>
              <a:t>//</a:t>
            </a:r>
            <a:r>
              <a:rPr lang="en-US" altLang="zh-CN" sz="2400" dirty="0">
                <a:solidFill>
                  <a:srgbClr val="006600"/>
                </a:solidFill>
                <a:latin typeface="Calibri" panose="020F0502020204030204" pitchFamily="34" charset="0"/>
                <a:ea typeface="华文楷体" panose="02010600040101010101" pitchFamily="2" charset="-122"/>
              </a:rPr>
              <a:t>end </a:t>
            </a:r>
            <a:r>
              <a:rPr lang="en-US" altLang="zh-CN" sz="2400" dirty="0" err="1" smtClean="0">
                <a:solidFill>
                  <a:srgbClr val="006600"/>
                </a:solidFill>
                <a:latin typeface="Calibri" panose="020F0502020204030204" pitchFamily="34" charset="0"/>
                <a:ea typeface="华文楷体" panose="02010600040101010101" pitchFamily="2" charset="-122"/>
              </a:rPr>
              <a:t>Myclock</a:t>
            </a:r>
            <a:endParaRPr lang="zh-CN" altLang="en-US" sz="2400" dirty="0">
              <a:solidFill>
                <a:srgbClr val="006600"/>
              </a:solidFill>
              <a:latin typeface="Calibri" panose="020F0502020204030204" pitchFamily="34" charset="0"/>
              <a:ea typeface="华文楷体" panose="02010600040101010101" pitchFamily="2" charset="-122"/>
            </a:endParaRPr>
          </a:p>
        </p:txBody>
      </p:sp>
      <p:sp>
        <p:nvSpPr>
          <p:cNvPr id="323596" name="Rectangle 12"/>
          <p:cNvSpPr>
            <a:spLocks noChangeArrowheads="1"/>
          </p:cNvSpPr>
          <p:nvPr/>
        </p:nvSpPr>
        <p:spPr bwMode="auto">
          <a:xfrm>
            <a:off x="5443007" y="4559779"/>
            <a:ext cx="3070674" cy="461665"/>
          </a:xfrm>
          <a:prstGeom prst="rect">
            <a:avLst/>
          </a:prstGeom>
          <a:solidFill>
            <a:schemeClr val="bg1"/>
          </a:solidFill>
          <a:ln w="9525">
            <a:solidFill>
              <a:srgbClr val="EA6614"/>
            </a:solidFill>
            <a:miter lim="800000"/>
            <a:headEnd/>
            <a:tailEnd/>
          </a:ln>
          <a:effectLst>
            <a:outerShdw dist="35921" dir="2700000" algn="ctr" rotWithShape="0">
              <a:schemeClr val="bg2"/>
            </a:outerShdw>
          </a:effectLst>
          <a:extLst/>
        </p:spPr>
        <p:txBody>
          <a:bodyPr wrap="square">
            <a:spAutoFit/>
          </a:bodyPr>
          <a:lstStyle/>
          <a:p>
            <a:r>
              <a:rPr kumimoji="1" lang="zh-CN" altLang="en-US" sz="2400" b="1">
                <a:solidFill>
                  <a:srgbClr val="FF3300"/>
                </a:solidFill>
                <a:latin typeface="微软雅黑" pitchFamily="34" charset="-122"/>
                <a:ea typeface="微软雅黑" pitchFamily="34" charset="-122"/>
              </a:rPr>
              <a:t>成员函数</a:t>
            </a:r>
            <a:r>
              <a:rPr kumimoji="1" lang="en-US" altLang="zh-CN" sz="2400" b="1">
                <a:latin typeface="微软雅黑" pitchFamily="34" charset="-122"/>
                <a:ea typeface="微软雅黑" pitchFamily="34" charset="-122"/>
              </a:rPr>
              <a:t>=</a:t>
            </a:r>
            <a:r>
              <a:rPr kumimoji="1" lang="zh-CN" altLang="en-US" sz="2400" b="1">
                <a:latin typeface="微软雅黑" pitchFamily="34" charset="-122"/>
                <a:ea typeface="微软雅黑" pitchFamily="34" charset="-122"/>
              </a:rPr>
              <a:t>实体</a:t>
            </a:r>
            <a:r>
              <a:rPr kumimoji="1" lang="zh-CN" altLang="en-US" sz="2400" b="1">
                <a:solidFill>
                  <a:srgbClr val="FF3300"/>
                </a:solidFill>
                <a:latin typeface="微软雅黑" pitchFamily="34" charset="-122"/>
                <a:ea typeface="微软雅黑" pitchFamily="34" charset="-122"/>
              </a:rPr>
              <a:t>行为</a:t>
            </a:r>
          </a:p>
        </p:txBody>
      </p:sp>
      <p:pic>
        <p:nvPicPr>
          <p:cNvPr id="17" name="Picture 2" descr="C:\Program Files\Microsoft Office\MEDIA\CAGCAT10\j02341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2839" y="193273"/>
            <a:ext cx="1254818" cy="1334335"/>
          </a:xfrm>
          <a:prstGeom prst="rect">
            <a:avLst/>
          </a:prstGeom>
          <a:noFill/>
          <a:extLst>
            <a:ext uri="{909E8E84-426E-40DD-AFC4-6F175D3DCCD1}">
              <a14:hiddenFill xmlns:a14="http://schemas.microsoft.com/office/drawing/2010/main">
                <a:solidFill>
                  <a:srgbClr val="FFFFFF"/>
                </a:solidFill>
              </a14:hiddenFill>
            </a:ext>
          </a:extLst>
        </p:spPr>
      </p:pic>
      <p:sp>
        <p:nvSpPr>
          <p:cNvPr id="19" name="标题 1"/>
          <p:cNvSpPr>
            <a:spLocks noGrp="1"/>
          </p:cNvSpPr>
          <p:nvPr>
            <p:ph type="title"/>
          </p:nvPr>
        </p:nvSpPr>
        <p:spPr>
          <a:xfrm>
            <a:off x="840782" y="280531"/>
            <a:ext cx="7010400" cy="685800"/>
          </a:xfrm>
        </p:spPr>
        <p:txBody>
          <a:bodyPr/>
          <a:lstStyle/>
          <a:p>
            <a:r>
              <a:rPr lang="zh-CN" altLang="en-US" dirty="0" smtClean="0"/>
              <a:t>类的定义例子：时钟类</a:t>
            </a:r>
            <a:endParaRPr lang="zh-CN" altLang="en-US" dirty="0"/>
          </a:p>
        </p:txBody>
      </p:sp>
    </p:spTree>
    <p:extLst>
      <p:ext uri="{BB962C8B-B14F-4D97-AF65-F5344CB8AC3E}">
        <p14:creationId xmlns:p14="http://schemas.microsoft.com/office/powerpoint/2010/main" val="1643467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3593"/>
                                        </p:tgtEl>
                                        <p:attrNameLst>
                                          <p:attrName>style.visibility</p:attrName>
                                        </p:attrNameLst>
                                      </p:cBhvr>
                                      <p:to>
                                        <p:strVal val="visible"/>
                                      </p:to>
                                    </p:set>
                                    <p:animEffect transition="in" filter="wipe(up)">
                                      <p:cBhvr>
                                        <p:cTn id="7" dur="500"/>
                                        <p:tgtEl>
                                          <p:spTgt spid="323593"/>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323594"/>
                                        </p:tgtEl>
                                        <p:attrNameLst>
                                          <p:attrName>style.visibility</p:attrName>
                                        </p:attrNameLst>
                                      </p:cBhvr>
                                      <p:to>
                                        <p:strVal val="visible"/>
                                      </p:to>
                                    </p:set>
                                    <p:animEffect transition="in" filter="slide(fromLeft)">
                                      <p:cBhvr>
                                        <p:cTn id="11" dur="500"/>
                                        <p:tgtEl>
                                          <p:spTgt spid="3235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23595"/>
                                        </p:tgtEl>
                                        <p:attrNameLst>
                                          <p:attrName>style.visibility</p:attrName>
                                        </p:attrNameLst>
                                      </p:cBhvr>
                                      <p:to>
                                        <p:strVal val="visible"/>
                                      </p:to>
                                    </p:set>
                                    <p:animEffect transition="in" filter="wipe(up)">
                                      <p:cBhvr>
                                        <p:cTn id="16" dur="500"/>
                                        <p:tgtEl>
                                          <p:spTgt spid="323595"/>
                                        </p:tgtEl>
                                      </p:cBhvr>
                                    </p:animEffect>
                                  </p:childTnLst>
                                </p:cTn>
                              </p:par>
                            </p:childTnLst>
                          </p:cTn>
                        </p:par>
                        <p:par>
                          <p:cTn id="17" fill="hold" nodeType="afterGroup">
                            <p:stCondLst>
                              <p:cond delay="500"/>
                            </p:stCondLst>
                            <p:childTnLst>
                              <p:par>
                                <p:cTn id="18" presetID="12" presetClass="entr" presetSubtype="8" fill="hold" grpId="0" nodeType="afterEffect">
                                  <p:stCondLst>
                                    <p:cond delay="0"/>
                                  </p:stCondLst>
                                  <p:childTnLst>
                                    <p:set>
                                      <p:cBhvr>
                                        <p:cTn id="19" dur="1" fill="hold">
                                          <p:stCondLst>
                                            <p:cond delay="0"/>
                                          </p:stCondLst>
                                        </p:cTn>
                                        <p:tgtEl>
                                          <p:spTgt spid="323596"/>
                                        </p:tgtEl>
                                        <p:attrNameLst>
                                          <p:attrName>style.visibility</p:attrName>
                                        </p:attrNameLst>
                                      </p:cBhvr>
                                      <p:to>
                                        <p:strVal val="visible"/>
                                      </p:to>
                                    </p:set>
                                    <p:animEffect transition="in" filter="slide(fromLeft)">
                                      <p:cBhvr>
                                        <p:cTn id="20" dur="500"/>
                                        <p:tgtEl>
                                          <p:spTgt spid="32359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23602"/>
                                        </p:tgtEl>
                                        <p:attrNameLst>
                                          <p:attrName>style.visibility</p:attrName>
                                        </p:attrNameLst>
                                      </p:cBhvr>
                                      <p:to>
                                        <p:strVal val="visible"/>
                                      </p:to>
                                    </p:set>
                                    <p:animEffect transition="in" filter="wipe(left)">
                                      <p:cBhvr>
                                        <p:cTn id="25" dur="500"/>
                                        <p:tgtEl>
                                          <p:spTgt spid="32360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23601"/>
                                        </p:tgtEl>
                                        <p:attrNameLst>
                                          <p:attrName>style.visibility</p:attrName>
                                        </p:attrNameLst>
                                      </p:cBhvr>
                                      <p:to>
                                        <p:strVal val="visible"/>
                                      </p:to>
                                    </p:set>
                                    <p:animEffect transition="in" filter="wipe(left)">
                                      <p:cBhvr>
                                        <p:cTn id="30" dur="500"/>
                                        <p:tgtEl>
                                          <p:spTgt spid="32360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23600"/>
                                        </p:tgtEl>
                                        <p:attrNameLst>
                                          <p:attrName>style.visibility</p:attrName>
                                        </p:attrNameLst>
                                      </p:cBhvr>
                                      <p:to>
                                        <p:strVal val="visible"/>
                                      </p:to>
                                    </p:set>
                                    <p:animEffect transition="in" filter="wipe(left)">
                                      <p:cBhvr>
                                        <p:cTn id="35" dur="500"/>
                                        <p:tgtEl>
                                          <p:spTgt spid="323600"/>
                                        </p:tgtEl>
                                      </p:cBhvr>
                                    </p:animEffect>
                                  </p:childTnLst>
                                </p:cTn>
                              </p:par>
                            </p:childTnLst>
                          </p:cTn>
                        </p:par>
                        <p:par>
                          <p:cTn id="36" fill="hold" nodeType="afterGroup">
                            <p:stCondLst>
                              <p:cond delay="500"/>
                            </p:stCondLst>
                            <p:childTnLst>
                              <p:par>
                                <p:cTn id="37" presetID="35" presetClass="emph" presetSubtype="0" repeatCount="3000" fill="hold" grpId="1" nodeType="afterEffect">
                                  <p:stCondLst>
                                    <p:cond delay="0"/>
                                  </p:stCondLst>
                                  <p:childTnLst>
                                    <p:anim calcmode="discrete" valueType="str">
                                      <p:cBhvr>
                                        <p:cTn id="38" dur="1000" fill="hold"/>
                                        <p:tgtEl>
                                          <p:spTgt spid="32360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5" grpId="0" animBg="1"/>
      <p:bldP spid="323593" grpId="0" animBg="1"/>
      <p:bldP spid="323594" grpId="0" animBg="1"/>
      <p:bldP spid="323600" grpId="0" animBg="1"/>
      <p:bldP spid="323600" grpId="1" animBg="1"/>
      <p:bldP spid="323601" grpId="0" animBg="1"/>
      <p:bldP spid="323602" grpId="0" animBg="1"/>
      <p:bldP spid="32359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dirty="0" smtClean="0"/>
              <a:t>类的定义要点</a:t>
            </a:r>
            <a:r>
              <a:rPr lang="en-US" altLang="zh-CN" dirty="0" smtClean="0"/>
              <a:t>1</a:t>
            </a:r>
            <a:endParaRPr lang="zh-CN" altLang="en-US" dirty="0"/>
          </a:p>
        </p:txBody>
      </p:sp>
      <p:graphicFrame>
        <p:nvGraphicFramePr>
          <p:cNvPr id="10" name="内容占位符 9"/>
          <p:cNvGraphicFramePr>
            <a:graphicFrameLocks noGrp="1"/>
          </p:cNvGraphicFramePr>
          <p:nvPr>
            <p:ph idx="1"/>
            <p:extLst>
              <p:ext uri="{D42A27DB-BD31-4B8C-83A1-F6EECF244321}">
                <p14:modId xmlns:p14="http://schemas.microsoft.com/office/powerpoint/2010/main" val="3674167224"/>
              </p:ext>
            </p:extLst>
          </p:nvPr>
        </p:nvGraphicFramePr>
        <p:xfrm>
          <a:off x="533506" y="1371654"/>
          <a:ext cx="8229384" cy="4343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日期占位符 4"/>
          <p:cNvSpPr>
            <a:spLocks noGrp="1"/>
          </p:cNvSpPr>
          <p:nvPr>
            <p:ph type="dt" sz="half" idx="10"/>
          </p:nvPr>
        </p:nvSpPr>
        <p:spPr/>
        <p:txBody>
          <a:bodyPr/>
          <a:lstStyle/>
          <a:p>
            <a:fld id="{13C0B108-9085-42F6-9720-04BAC2379C76}" type="datetime1">
              <a:rPr lang="zh-CN" altLang="en-US" smtClean="0"/>
              <a:pPr/>
              <a:t>2017/4/24</a:t>
            </a:fld>
            <a:endParaRPr lang="en-US" altLang="zh-CN"/>
          </a:p>
        </p:txBody>
      </p:sp>
      <p:sp>
        <p:nvSpPr>
          <p:cNvPr id="6" name="页脚占位符 5"/>
          <p:cNvSpPr>
            <a:spLocks noGrp="1"/>
          </p:cNvSpPr>
          <p:nvPr>
            <p:ph type="ftr" sz="quarter" idx="11"/>
          </p:nvPr>
        </p:nvSpPr>
        <p:spPr/>
        <p:txBody>
          <a:bodyPr/>
          <a:lstStyle/>
          <a:p>
            <a:r>
              <a:rPr lang="zh-CN" altLang="en-US" smtClean="0"/>
              <a:t>计算机基础教研室</a:t>
            </a:r>
            <a:endParaRPr lang="zh-CN" altLang="en-US"/>
          </a:p>
        </p:txBody>
      </p:sp>
      <p:sp>
        <p:nvSpPr>
          <p:cNvPr id="7" name="灯片编号占位符 6"/>
          <p:cNvSpPr>
            <a:spLocks noGrp="1"/>
          </p:cNvSpPr>
          <p:nvPr>
            <p:ph type="sldNum" sz="quarter" idx="12"/>
          </p:nvPr>
        </p:nvSpPr>
        <p:spPr/>
        <p:txBody>
          <a:bodyPr/>
          <a:lstStyle/>
          <a:p>
            <a:fld id="{E2738F47-8B7B-4587-8784-DD99619051D1}" type="slidenum">
              <a:rPr lang="zh-CN" altLang="en-US" smtClean="0"/>
              <a:pPr/>
              <a:t>19</a:t>
            </a:fld>
            <a:endParaRPr lang="en-US" altLang="zh-CN"/>
          </a:p>
        </p:txBody>
      </p:sp>
    </p:spTree>
    <p:extLst>
      <p:ext uri="{BB962C8B-B14F-4D97-AF65-F5344CB8AC3E}">
        <p14:creationId xmlns:p14="http://schemas.microsoft.com/office/powerpoint/2010/main" val="2641390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161" y="304882"/>
            <a:ext cx="7010400" cy="685800"/>
          </a:xfrm>
        </p:spPr>
        <p:txBody>
          <a:bodyPr/>
          <a:lstStyle/>
          <a:p>
            <a:r>
              <a:rPr lang="zh-CN" altLang="en-US" dirty="0"/>
              <a:t>内容</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3103077231"/>
              </p:ext>
            </p:extLst>
          </p:nvPr>
        </p:nvGraphicFramePr>
        <p:xfrm>
          <a:off x="1143090" y="1600248"/>
          <a:ext cx="7315008" cy="4068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2</a:t>
            </a:fld>
            <a:endParaRPr lang="en-US" altLang="zh-CN"/>
          </a:p>
        </p:txBody>
      </p:sp>
    </p:spTree>
    <p:extLst>
      <p:ext uri="{BB962C8B-B14F-4D97-AF65-F5344CB8AC3E}">
        <p14:creationId xmlns:p14="http://schemas.microsoft.com/office/powerpoint/2010/main" val="1481864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533506" y="0"/>
            <a:ext cx="8229384" cy="6629316"/>
          </a:xfrm>
          <a:prstGeom prst="roundRect">
            <a:avLst>
              <a:gd name="adj" fmla="val 6881"/>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20</a:t>
            </a:fld>
            <a:endParaRPr lang="en-US" altLang="zh-CN"/>
          </a:p>
        </p:txBody>
      </p:sp>
      <p:sp>
        <p:nvSpPr>
          <p:cNvPr id="7" name="标题 1"/>
          <p:cNvSpPr>
            <a:spLocks noGrp="1"/>
          </p:cNvSpPr>
          <p:nvPr>
            <p:ph type="title"/>
          </p:nvPr>
        </p:nvSpPr>
        <p:spPr>
          <a:xfrm>
            <a:off x="1752674" y="304882"/>
            <a:ext cx="7010400" cy="685800"/>
          </a:xfrm>
        </p:spPr>
        <p:txBody>
          <a:bodyPr/>
          <a:lstStyle/>
          <a:p>
            <a:pPr algn="r"/>
            <a:r>
              <a:rPr lang="zh-CN" altLang="en-US" b="1" dirty="0" smtClean="0"/>
              <a:t>类的定义例子：时钟类</a:t>
            </a:r>
            <a:endParaRPr lang="zh-CN" altLang="en-US" b="1" dirty="0"/>
          </a:p>
        </p:txBody>
      </p:sp>
      <p:sp>
        <p:nvSpPr>
          <p:cNvPr id="12" name="圆角矩形 11"/>
          <p:cNvSpPr/>
          <p:nvPr/>
        </p:nvSpPr>
        <p:spPr>
          <a:xfrm>
            <a:off x="2286060" y="2667020"/>
            <a:ext cx="6248236" cy="1676356"/>
          </a:xfrm>
          <a:prstGeom prst="round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685902" y="4724366"/>
            <a:ext cx="6019642" cy="1676356"/>
          </a:xfrm>
          <a:prstGeom prst="round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685902" y="181429"/>
            <a:ext cx="8076988" cy="5333860"/>
          </a:xfrm>
          <a:noFill/>
        </p:spPr>
        <p:txBody>
          <a:bodyPr/>
          <a:lstStyle/>
          <a:p>
            <a:pPr marL="0" indent="0">
              <a:lnSpc>
                <a:spcPct val="100000"/>
              </a:lnSpc>
              <a:buNone/>
            </a:pPr>
            <a:r>
              <a:rPr lang="en-US" altLang="zh-CN" sz="2200" b="1" dirty="0">
                <a:solidFill>
                  <a:srgbClr val="000099"/>
                </a:solidFill>
                <a:ea typeface="华文楷体" panose="02010600040101010101" pitchFamily="2" charset="-122"/>
              </a:rPr>
              <a:t>class</a:t>
            </a:r>
            <a:r>
              <a:rPr lang="en-US" altLang="zh-CN" sz="2200" dirty="0">
                <a:ea typeface="华文楷体" panose="02010600040101010101" pitchFamily="2" charset="-122"/>
              </a:rPr>
              <a:t> </a:t>
            </a:r>
            <a:r>
              <a:rPr lang="en-US" altLang="zh-CN" sz="2200" dirty="0" err="1">
                <a:ea typeface="华文楷体" panose="02010600040101010101" pitchFamily="2" charset="-122"/>
              </a:rPr>
              <a:t>Myclock</a:t>
            </a:r>
            <a:endParaRPr lang="en-US" altLang="zh-CN" sz="2200" dirty="0">
              <a:ea typeface="华文楷体" panose="02010600040101010101" pitchFamily="2" charset="-122"/>
            </a:endParaRPr>
          </a:p>
          <a:p>
            <a:pPr marL="0" indent="0">
              <a:lnSpc>
                <a:spcPct val="100000"/>
              </a:lnSpc>
              <a:buNone/>
            </a:pPr>
            <a:r>
              <a:rPr lang="en-US" altLang="zh-CN" sz="2200" dirty="0">
                <a:ea typeface="华文楷体" panose="02010600040101010101" pitchFamily="2" charset="-122"/>
              </a:rPr>
              <a:t>{</a:t>
            </a:r>
          </a:p>
          <a:p>
            <a:pPr marL="0" indent="0">
              <a:lnSpc>
                <a:spcPct val="100000"/>
              </a:lnSpc>
              <a:buNone/>
            </a:pPr>
            <a:r>
              <a:rPr lang="en-US" altLang="zh-CN" sz="2200" dirty="0" smtClean="0">
                <a:ea typeface="华文楷体" panose="02010600040101010101" pitchFamily="2" charset="-122"/>
              </a:rPr>
              <a:t>	</a:t>
            </a:r>
            <a:r>
              <a:rPr lang="en-US" altLang="zh-CN" sz="2200" b="1" dirty="0">
                <a:solidFill>
                  <a:srgbClr val="000099"/>
                </a:solidFill>
                <a:ea typeface="华文楷体" panose="02010600040101010101" pitchFamily="2" charset="-122"/>
              </a:rPr>
              <a:t>private</a:t>
            </a:r>
            <a:r>
              <a:rPr lang="zh-CN" altLang="en-US" sz="2200" dirty="0">
                <a:ea typeface="华文楷体" panose="02010600040101010101" pitchFamily="2" charset="-122"/>
              </a:rPr>
              <a:t>：</a:t>
            </a:r>
          </a:p>
          <a:p>
            <a:pPr marL="0" indent="0">
              <a:lnSpc>
                <a:spcPct val="100000"/>
              </a:lnSpc>
              <a:buNone/>
            </a:pPr>
            <a:r>
              <a:rPr lang="en-US" altLang="zh-CN" sz="2200" dirty="0" smtClean="0">
                <a:ea typeface="华文楷体" panose="02010600040101010101" pitchFamily="2" charset="-122"/>
              </a:rPr>
              <a:t>		</a:t>
            </a:r>
            <a:r>
              <a:rPr lang="en-US" altLang="zh-CN" sz="2200" b="1" dirty="0" err="1">
                <a:solidFill>
                  <a:srgbClr val="000099"/>
                </a:solidFill>
                <a:ea typeface="华文楷体" panose="02010600040101010101" pitchFamily="2" charset="-122"/>
              </a:rPr>
              <a:t>int</a:t>
            </a:r>
            <a:r>
              <a:rPr lang="en-US" altLang="zh-CN" sz="2200" dirty="0" smtClean="0">
                <a:ea typeface="华文楷体" panose="02010600040101010101" pitchFamily="2" charset="-122"/>
              </a:rPr>
              <a:t> </a:t>
            </a:r>
            <a:r>
              <a:rPr lang="en-US" altLang="zh-CN" sz="2200" dirty="0" err="1">
                <a:ea typeface="华文楷体" panose="02010600040101010101" pitchFamily="2" charset="-122"/>
              </a:rPr>
              <a:t>hp,mp,sp</a:t>
            </a:r>
            <a:r>
              <a:rPr lang="en-US" altLang="zh-CN" sz="2200" dirty="0">
                <a:ea typeface="华文楷体" panose="02010600040101010101" pitchFamily="2" charset="-122"/>
              </a:rPr>
              <a:t>; </a:t>
            </a:r>
            <a:r>
              <a:rPr lang="en-US" altLang="zh-CN" sz="2200" b="1" dirty="0">
                <a:solidFill>
                  <a:srgbClr val="006600"/>
                </a:solidFill>
                <a:ea typeface="华文楷体" panose="02010600040101010101" pitchFamily="2" charset="-122"/>
              </a:rPr>
              <a:t>//</a:t>
            </a:r>
            <a:r>
              <a:rPr lang="zh-CN" altLang="en-US" sz="2200" b="1" dirty="0" smtClean="0">
                <a:solidFill>
                  <a:srgbClr val="006600"/>
                </a:solidFill>
                <a:ea typeface="华文楷体" panose="02010600040101010101" pitchFamily="2" charset="-122"/>
              </a:rPr>
              <a:t>指针</a:t>
            </a:r>
            <a:endParaRPr lang="en-US" altLang="zh-CN" sz="2200" dirty="0" smtClean="0">
              <a:ea typeface="华文楷体" panose="02010600040101010101" pitchFamily="2" charset="-122"/>
            </a:endParaRPr>
          </a:p>
          <a:p>
            <a:pPr marL="0" indent="0">
              <a:lnSpc>
                <a:spcPct val="100000"/>
              </a:lnSpc>
              <a:buNone/>
            </a:pPr>
            <a:r>
              <a:rPr lang="en-US" altLang="zh-CN" sz="2200" dirty="0">
                <a:ea typeface="华文楷体" panose="02010600040101010101" pitchFamily="2" charset="-122"/>
              </a:rPr>
              <a:t>	</a:t>
            </a:r>
            <a:r>
              <a:rPr lang="en-US" altLang="zh-CN" sz="2200" b="1" dirty="0">
                <a:solidFill>
                  <a:srgbClr val="000099"/>
                </a:solidFill>
                <a:ea typeface="华文楷体" panose="02010600040101010101" pitchFamily="2" charset="-122"/>
              </a:rPr>
              <a:t>public</a:t>
            </a:r>
            <a:r>
              <a:rPr lang="en-US" altLang="zh-CN" sz="2200" dirty="0">
                <a:ea typeface="华文楷体" panose="02010600040101010101" pitchFamily="2" charset="-122"/>
              </a:rPr>
              <a:t>:</a:t>
            </a:r>
          </a:p>
          <a:p>
            <a:pPr marL="0" indent="0">
              <a:lnSpc>
                <a:spcPct val="100000"/>
              </a:lnSpc>
              <a:buNone/>
            </a:pPr>
            <a:r>
              <a:rPr lang="en-US" altLang="zh-CN" sz="2200" dirty="0">
                <a:ea typeface="华文楷体" panose="02010600040101010101" pitchFamily="2" charset="-122"/>
              </a:rPr>
              <a:t>		</a:t>
            </a:r>
            <a:r>
              <a:rPr lang="en-US" altLang="zh-CN" sz="2200" b="1" dirty="0">
                <a:solidFill>
                  <a:srgbClr val="000099"/>
                </a:solidFill>
                <a:ea typeface="华文楷体" panose="02010600040101010101" pitchFamily="2" charset="-122"/>
              </a:rPr>
              <a:t>void</a:t>
            </a:r>
            <a:r>
              <a:rPr lang="en-US" altLang="zh-CN" sz="2200" dirty="0">
                <a:ea typeface="华文楷体" panose="02010600040101010101" pitchFamily="2" charset="-122"/>
              </a:rPr>
              <a:t> </a:t>
            </a:r>
            <a:r>
              <a:rPr lang="en-US" altLang="zh-CN" sz="2200" dirty="0" err="1">
                <a:ea typeface="华文楷体" panose="02010600040101010101" pitchFamily="2" charset="-122"/>
              </a:rPr>
              <a:t>showTime</a:t>
            </a:r>
            <a:r>
              <a:rPr lang="en-US" altLang="zh-CN" sz="2200" dirty="0">
                <a:ea typeface="华文楷体" panose="02010600040101010101" pitchFamily="2" charset="-122"/>
              </a:rPr>
              <a:t> (); </a:t>
            </a:r>
            <a:r>
              <a:rPr lang="en-US" altLang="zh-CN" sz="2200" b="1" dirty="0">
                <a:solidFill>
                  <a:srgbClr val="006600"/>
                </a:solidFill>
                <a:ea typeface="华文楷体" panose="02010600040101010101" pitchFamily="2" charset="-122"/>
              </a:rPr>
              <a:t>//</a:t>
            </a:r>
            <a:r>
              <a:rPr lang="zh-CN" altLang="en-US" sz="2200" b="1" dirty="0">
                <a:solidFill>
                  <a:srgbClr val="006600"/>
                </a:solidFill>
                <a:ea typeface="华文楷体" panose="02010600040101010101" pitchFamily="2" charset="-122"/>
              </a:rPr>
              <a:t>显示时间</a:t>
            </a:r>
            <a:endParaRPr lang="en-US" altLang="zh-CN" sz="2200" b="1" dirty="0">
              <a:solidFill>
                <a:srgbClr val="006600"/>
              </a:solidFill>
              <a:ea typeface="华文楷体" panose="02010600040101010101" pitchFamily="2" charset="-122"/>
            </a:endParaRPr>
          </a:p>
          <a:p>
            <a:pPr marL="0" indent="0">
              <a:lnSpc>
                <a:spcPct val="100000"/>
              </a:lnSpc>
              <a:buNone/>
            </a:pPr>
            <a:r>
              <a:rPr lang="en-US" altLang="zh-CN" sz="2200" b="1" dirty="0" smtClean="0">
                <a:solidFill>
                  <a:srgbClr val="000099"/>
                </a:solidFill>
                <a:ea typeface="华文楷体" panose="02010600040101010101" pitchFamily="2" charset="-122"/>
              </a:rPr>
              <a:t>		void</a:t>
            </a:r>
            <a:r>
              <a:rPr lang="en-US" altLang="zh-CN" sz="2200" dirty="0" smtClean="0">
                <a:ea typeface="华文楷体" panose="02010600040101010101" pitchFamily="2" charset="-122"/>
              </a:rPr>
              <a:t> </a:t>
            </a:r>
            <a:r>
              <a:rPr lang="en-US" altLang="zh-CN" sz="2200" dirty="0" err="1">
                <a:ea typeface="华文楷体" panose="02010600040101010101" pitchFamily="2" charset="-122"/>
              </a:rPr>
              <a:t>setTime</a:t>
            </a:r>
            <a:r>
              <a:rPr lang="en-US" altLang="zh-CN" sz="2200" dirty="0">
                <a:ea typeface="华文楷体" panose="02010600040101010101" pitchFamily="2" charset="-122"/>
              </a:rPr>
              <a:t> (</a:t>
            </a:r>
            <a:r>
              <a:rPr lang="en-US" altLang="zh-CN" sz="2200" dirty="0" err="1">
                <a:ea typeface="华文楷体" panose="02010600040101010101" pitchFamily="2" charset="-122"/>
              </a:rPr>
              <a:t>int</a:t>
            </a:r>
            <a:r>
              <a:rPr lang="en-US" altLang="zh-CN" sz="2200" dirty="0">
                <a:ea typeface="华文楷体" panose="02010600040101010101" pitchFamily="2" charset="-122"/>
              </a:rPr>
              <a:t> </a:t>
            </a:r>
            <a:r>
              <a:rPr lang="en-US" altLang="zh-CN" sz="2200" dirty="0" err="1">
                <a:ea typeface="华文楷体" panose="02010600040101010101" pitchFamily="2" charset="-122"/>
              </a:rPr>
              <a:t>h,int</a:t>
            </a:r>
            <a:r>
              <a:rPr lang="en-US" altLang="zh-CN" sz="2200" dirty="0">
                <a:ea typeface="华文楷体" panose="02010600040101010101" pitchFamily="2" charset="-122"/>
              </a:rPr>
              <a:t> </a:t>
            </a:r>
            <a:r>
              <a:rPr lang="en-US" altLang="zh-CN" sz="2200" dirty="0" err="1">
                <a:ea typeface="华文楷体" panose="02010600040101010101" pitchFamily="2" charset="-122"/>
              </a:rPr>
              <a:t>m,int</a:t>
            </a:r>
            <a:r>
              <a:rPr lang="en-US" altLang="zh-CN" sz="2200" dirty="0">
                <a:ea typeface="华文楷体" panose="02010600040101010101" pitchFamily="2" charset="-122"/>
              </a:rPr>
              <a:t> s); </a:t>
            </a:r>
            <a:r>
              <a:rPr lang="en-US" altLang="zh-CN" sz="2200" b="1" dirty="0" smtClean="0">
                <a:solidFill>
                  <a:srgbClr val="006600"/>
                </a:solidFill>
                <a:ea typeface="华文楷体" panose="02010600040101010101" pitchFamily="2" charset="-122"/>
              </a:rPr>
              <a:t>//</a:t>
            </a:r>
            <a:r>
              <a:rPr lang="zh-CN" altLang="en-US" sz="2200" b="1" dirty="0" smtClean="0">
                <a:solidFill>
                  <a:srgbClr val="006600"/>
                </a:solidFill>
                <a:ea typeface="华文楷体" panose="02010600040101010101" pitchFamily="2" charset="-122"/>
              </a:rPr>
              <a:t>手动调整时间</a:t>
            </a:r>
            <a:endParaRPr lang="en-US" altLang="zh-CN" sz="2200" b="1" dirty="0" smtClean="0">
              <a:solidFill>
                <a:srgbClr val="006600"/>
              </a:solidFill>
              <a:ea typeface="华文楷体" panose="02010600040101010101" pitchFamily="2" charset="-122"/>
            </a:endParaRPr>
          </a:p>
          <a:p>
            <a:pPr marL="0" indent="0">
              <a:lnSpc>
                <a:spcPct val="100000"/>
              </a:lnSpc>
              <a:buNone/>
            </a:pPr>
            <a:r>
              <a:rPr lang="zh-CN" altLang="en-US" sz="2200" dirty="0">
                <a:ea typeface="华文楷体" panose="02010600040101010101" pitchFamily="2" charset="-122"/>
              </a:rPr>
              <a:t>		</a:t>
            </a:r>
            <a:r>
              <a:rPr lang="en-US" altLang="zh-CN" sz="2200" dirty="0" smtClean="0">
                <a:ea typeface="华文楷体" panose="02010600040101010101" pitchFamily="2" charset="-122"/>
              </a:rPr>
              <a:t>{</a:t>
            </a:r>
            <a:r>
              <a:rPr lang="en-US" altLang="zh-CN" sz="2200" dirty="0">
                <a:ea typeface="华文楷体" panose="02010600040101010101" pitchFamily="2" charset="-122"/>
              </a:rPr>
              <a:t>	</a:t>
            </a:r>
          </a:p>
          <a:p>
            <a:pPr marL="0" indent="0">
              <a:lnSpc>
                <a:spcPct val="100000"/>
              </a:lnSpc>
              <a:buNone/>
            </a:pPr>
            <a:r>
              <a:rPr lang="en-US" altLang="zh-CN" sz="2200" dirty="0">
                <a:ea typeface="华文楷体" panose="02010600040101010101" pitchFamily="2" charset="-122"/>
              </a:rPr>
              <a:t>	</a:t>
            </a:r>
            <a:r>
              <a:rPr lang="en-US" altLang="zh-CN" sz="2200" dirty="0" smtClean="0">
                <a:ea typeface="华文楷体" panose="02010600040101010101" pitchFamily="2" charset="-122"/>
              </a:rPr>
              <a:t>		</a:t>
            </a:r>
            <a:r>
              <a:rPr lang="en-US" altLang="zh-CN" sz="2200" dirty="0" err="1" smtClean="0">
                <a:ea typeface="华文楷体" panose="02010600040101010101" pitchFamily="2" charset="-122"/>
              </a:rPr>
              <a:t>hp</a:t>
            </a:r>
            <a:r>
              <a:rPr lang="en-US" altLang="zh-CN" sz="2200" dirty="0" smtClean="0">
                <a:ea typeface="华文楷体" panose="02010600040101010101" pitchFamily="2" charset="-122"/>
              </a:rPr>
              <a:t>=h</a:t>
            </a:r>
            <a:r>
              <a:rPr lang="en-US" altLang="zh-CN" sz="2200" dirty="0">
                <a:ea typeface="华文楷体" panose="02010600040101010101" pitchFamily="2" charset="-122"/>
              </a:rPr>
              <a:t>;	</a:t>
            </a:r>
            <a:r>
              <a:rPr lang="en-US" altLang="zh-CN" sz="2200" dirty="0" err="1">
                <a:ea typeface="华文楷体" panose="02010600040101010101" pitchFamily="2" charset="-122"/>
              </a:rPr>
              <a:t>mp</a:t>
            </a:r>
            <a:r>
              <a:rPr lang="en-US" altLang="zh-CN" sz="2200" dirty="0">
                <a:ea typeface="华文楷体" panose="02010600040101010101" pitchFamily="2" charset="-122"/>
              </a:rPr>
              <a:t>=m;	</a:t>
            </a:r>
            <a:r>
              <a:rPr lang="en-US" altLang="zh-CN" sz="2200" dirty="0" err="1">
                <a:ea typeface="华文楷体" panose="02010600040101010101" pitchFamily="2" charset="-122"/>
              </a:rPr>
              <a:t>sp</a:t>
            </a:r>
            <a:r>
              <a:rPr lang="en-US" altLang="zh-CN" sz="2200" dirty="0">
                <a:ea typeface="华文楷体" panose="02010600040101010101" pitchFamily="2" charset="-122"/>
              </a:rPr>
              <a:t>=s;			</a:t>
            </a:r>
          </a:p>
          <a:p>
            <a:pPr marL="0" indent="0">
              <a:lnSpc>
                <a:spcPct val="100000"/>
              </a:lnSpc>
              <a:buNone/>
            </a:pPr>
            <a:r>
              <a:rPr lang="en-US" altLang="zh-CN" sz="2200" dirty="0" smtClean="0">
                <a:ea typeface="华文楷体" panose="02010600040101010101" pitchFamily="2" charset="-122"/>
              </a:rPr>
              <a:t>		}</a:t>
            </a:r>
            <a:endParaRPr lang="en-US" altLang="zh-CN" sz="2200" dirty="0">
              <a:ea typeface="华文楷体" panose="02010600040101010101" pitchFamily="2" charset="-122"/>
            </a:endParaRPr>
          </a:p>
          <a:p>
            <a:pPr marL="0" indent="0">
              <a:lnSpc>
                <a:spcPct val="100000"/>
              </a:lnSpc>
              <a:buNone/>
            </a:pPr>
            <a:r>
              <a:rPr lang="en-US" altLang="zh-CN" sz="2200" dirty="0" smtClean="0">
                <a:ea typeface="华文楷体" panose="02010600040101010101" pitchFamily="2" charset="-122"/>
              </a:rPr>
              <a:t>}; </a:t>
            </a:r>
            <a:r>
              <a:rPr lang="en-US" altLang="zh-CN" sz="2200" b="1" dirty="0">
                <a:solidFill>
                  <a:srgbClr val="006600"/>
                </a:solidFill>
                <a:ea typeface="华文楷体" panose="02010600040101010101" pitchFamily="2" charset="-122"/>
              </a:rPr>
              <a:t>//end </a:t>
            </a:r>
            <a:r>
              <a:rPr lang="en-US" altLang="zh-CN" sz="2200" b="1" dirty="0" err="1">
                <a:solidFill>
                  <a:srgbClr val="006600"/>
                </a:solidFill>
                <a:ea typeface="华文楷体" panose="02010600040101010101" pitchFamily="2" charset="-122"/>
              </a:rPr>
              <a:t>Myclock</a:t>
            </a:r>
            <a:endParaRPr lang="en-US" altLang="zh-CN" sz="2200" b="1" dirty="0">
              <a:solidFill>
                <a:srgbClr val="006600"/>
              </a:solidFill>
              <a:ea typeface="华文楷体" panose="02010600040101010101" pitchFamily="2" charset="-122"/>
            </a:endParaRPr>
          </a:p>
          <a:p>
            <a:pPr marL="0" indent="0">
              <a:lnSpc>
                <a:spcPct val="100000"/>
              </a:lnSpc>
              <a:buNone/>
            </a:pPr>
            <a:r>
              <a:rPr lang="en-US" altLang="zh-CN" sz="2200" b="1" dirty="0" smtClean="0">
                <a:solidFill>
                  <a:srgbClr val="000099"/>
                </a:solidFill>
                <a:ea typeface="华文楷体" panose="02010600040101010101" pitchFamily="2" charset="-122"/>
              </a:rPr>
              <a:t>void</a:t>
            </a:r>
            <a:r>
              <a:rPr lang="en-US" altLang="zh-CN" sz="2200" dirty="0" smtClean="0">
                <a:ea typeface="华文楷体" panose="02010600040101010101" pitchFamily="2" charset="-122"/>
              </a:rPr>
              <a:t> </a:t>
            </a:r>
            <a:r>
              <a:rPr lang="en-US" altLang="zh-CN" sz="2200" dirty="0" err="1" smtClean="0">
                <a:ea typeface="华文楷体" panose="02010600040101010101" pitchFamily="2" charset="-122"/>
              </a:rPr>
              <a:t>Myclock</a:t>
            </a:r>
            <a:r>
              <a:rPr lang="en-US" altLang="zh-CN" sz="2200" dirty="0" smtClean="0">
                <a:ea typeface="华文楷体" panose="02010600040101010101" pitchFamily="2" charset="-122"/>
              </a:rPr>
              <a:t> ::</a:t>
            </a:r>
            <a:r>
              <a:rPr lang="en-US" altLang="zh-CN" sz="2200" dirty="0" err="1" smtClean="0">
                <a:ea typeface="华文楷体" panose="02010600040101010101" pitchFamily="2" charset="-122"/>
              </a:rPr>
              <a:t>showTime</a:t>
            </a:r>
            <a:r>
              <a:rPr lang="en-US" altLang="zh-CN" sz="2200" dirty="0" smtClean="0">
                <a:ea typeface="华文楷体" panose="02010600040101010101" pitchFamily="2" charset="-122"/>
              </a:rPr>
              <a:t>( )</a:t>
            </a:r>
          </a:p>
          <a:p>
            <a:pPr marL="0" indent="0">
              <a:lnSpc>
                <a:spcPct val="100000"/>
              </a:lnSpc>
              <a:buNone/>
            </a:pPr>
            <a:r>
              <a:rPr lang="en-US" altLang="zh-CN" sz="2200" dirty="0" smtClean="0">
                <a:ea typeface="华文楷体" panose="02010600040101010101" pitchFamily="2" charset="-122"/>
              </a:rPr>
              <a:t>{	</a:t>
            </a:r>
          </a:p>
          <a:p>
            <a:pPr marL="0" indent="0">
              <a:lnSpc>
                <a:spcPct val="100000"/>
              </a:lnSpc>
              <a:buNone/>
            </a:pPr>
            <a:r>
              <a:rPr lang="en-US" altLang="zh-CN" sz="2200" dirty="0" smtClean="0">
                <a:ea typeface="华文楷体" panose="02010600040101010101" pitchFamily="2" charset="-122"/>
              </a:rPr>
              <a:t>	</a:t>
            </a:r>
            <a:r>
              <a:rPr lang="en-US" altLang="zh-CN" sz="2200" dirty="0" err="1" smtClean="0">
                <a:ea typeface="华文楷体" panose="02010600040101010101" pitchFamily="2" charset="-122"/>
              </a:rPr>
              <a:t>cout</a:t>
            </a:r>
            <a:r>
              <a:rPr lang="en-US" altLang="zh-CN" sz="2200" dirty="0" smtClean="0">
                <a:ea typeface="华文楷体" panose="02010600040101010101" pitchFamily="2" charset="-122"/>
              </a:rPr>
              <a:t>&lt;&lt;</a:t>
            </a:r>
            <a:r>
              <a:rPr lang="en-US" altLang="zh-CN" sz="2200" dirty="0" err="1" smtClean="0">
                <a:ea typeface="华文楷体" panose="02010600040101010101" pitchFamily="2" charset="-122"/>
              </a:rPr>
              <a:t>hp</a:t>
            </a:r>
            <a:r>
              <a:rPr lang="en-US" altLang="zh-CN" sz="2200" dirty="0" smtClean="0">
                <a:ea typeface="华文楷体" panose="02010600040101010101" pitchFamily="2" charset="-122"/>
              </a:rPr>
              <a:t>&lt;&lt;”: “&lt;&lt;</a:t>
            </a:r>
            <a:r>
              <a:rPr lang="en-US" altLang="zh-CN" sz="2200" dirty="0" err="1" smtClean="0">
                <a:ea typeface="华文楷体" panose="02010600040101010101" pitchFamily="2" charset="-122"/>
              </a:rPr>
              <a:t>mp</a:t>
            </a:r>
            <a:r>
              <a:rPr lang="en-US" altLang="zh-CN" sz="2200" dirty="0" smtClean="0">
                <a:ea typeface="华文楷体" panose="02010600040101010101" pitchFamily="2" charset="-122"/>
              </a:rPr>
              <a:t>&lt;&lt;”: “&lt;&lt;</a:t>
            </a:r>
            <a:r>
              <a:rPr lang="en-US" altLang="zh-CN" sz="2200" dirty="0" err="1" smtClean="0">
                <a:ea typeface="华文楷体" panose="02010600040101010101" pitchFamily="2" charset="-122"/>
              </a:rPr>
              <a:t>sp</a:t>
            </a:r>
            <a:r>
              <a:rPr lang="en-US" altLang="zh-CN" sz="2200" dirty="0" smtClean="0">
                <a:ea typeface="华文楷体" panose="02010600040101010101" pitchFamily="2" charset="-122"/>
              </a:rPr>
              <a:t>&lt;&lt;</a:t>
            </a:r>
            <a:r>
              <a:rPr lang="en-US" altLang="zh-CN" sz="2200" dirty="0" err="1" smtClean="0">
                <a:ea typeface="华文楷体" panose="02010600040101010101" pitchFamily="2" charset="-122"/>
              </a:rPr>
              <a:t>endl</a:t>
            </a:r>
            <a:r>
              <a:rPr lang="en-US" altLang="zh-CN" sz="2200" dirty="0" smtClean="0">
                <a:ea typeface="华文楷体" panose="02010600040101010101" pitchFamily="2" charset="-122"/>
              </a:rPr>
              <a:t>;	</a:t>
            </a:r>
          </a:p>
          <a:p>
            <a:pPr marL="0" indent="0">
              <a:lnSpc>
                <a:spcPct val="100000"/>
              </a:lnSpc>
              <a:buNone/>
            </a:pPr>
            <a:r>
              <a:rPr lang="en-US" altLang="zh-CN" sz="2200" dirty="0" smtClean="0">
                <a:ea typeface="华文楷体" panose="02010600040101010101" pitchFamily="2" charset="-122"/>
              </a:rPr>
              <a:t>}</a:t>
            </a:r>
          </a:p>
          <a:p>
            <a:pPr marL="0" indent="0">
              <a:lnSpc>
                <a:spcPct val="100000"/>
              </a:lnSpc>
              <a:buNone/>
            </a:pPr>
            <a:endParaRPr lang="zh-CN" altLang="en-US" sz="2200" dirty="0">
              <a:ea typeface="华文楷体" panose="02010600040101010101" pitchFamily="2" charset="-122"/>
            </a:endParaRPr>
          </a:p>
        </p:txBody>
      </p:sp>
      <p:sp>
        <p:nvSpPr>
          <p:cNvPr id="14" name="Rectangle 6"/>
          <p:cNvSpPr txBox="1">
            <a:spLocks noChangeArrowheads="1"/>
          </p:cNvSpPr>
          <p:nvPr/>
        </p:nvSpPr>
        <p:spPr bwMode="auto">
          <a:xfrm rot="16200000">
            <a:off x="6480770" y="4736789"/>
            <a:ext cx="1718453" cy="1494641"/>
          </a:xfrm>
          <a:prstGeom prst="trapezoid">
            <a:avLst/>
          </a:prstGeom>
          <a:solidFill>
            <a:schemeClr val="bg1"/>
          </a:solidFill>
          <a:ln w="9525">
            <a:solidFill>
              <a:srgbClr val="008000"/>
            </a:solidFill>
            <a:miter lim="800000"/>
            <a:headEnd/>
            <a:tailEnd/>
          </a:ln>
          <a:effectLst/>
          <a:extLst/>
        </p:spPr>
        <p:txBody>
          <a:bodyPr vert="vert"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i="1">
                <a:solidFill>
                  <a:schemeClr val="tx2"/>
                </a:solidFill>
                <a:latin typeface="+mj-lt"/>
                <a:ea typeface="+mj-ea"/>
                <a:cs typeface="+mj-cs"/>
              </a:defRPr>
            </a:lvl1pPr>
            <a:lvl2pPr algn="l" rtl="0" eaLnBrk="1" fontAlgn="base" hangingPunct="1">
              <a:spcBef>
                <a:spcPct val="0"/>
              </a:spcBef>
              <a:spcAft>
                <a:spcPct val="0"/>
              </a:spcAft>
              <a:defRPr sz="3200" i="1">
                <a:solidFill>
                  <a:schemeClr val="tx2"/>
                </a:solidFill>
                <a:latin typeface="Arial Black" pitchFamily="34" charset="0"/>
              </a:defRPr>
            </a:lvl2pPr>
            <a:lvl3pPr algn="l" rtl="0" eaLnBrk="1" fontAlgn="base" hangingPunct="1">
              <a:spcBef>
                <a:spcPct val="0"/>
              </a:spcBef>
              <a:spcAft>
                <a:spcPct val="0"/>
              </a:spcAft>
              <a:defRPr sz="3200" i="1">
                <a:solidFill>
                  <a:schemeClr val="tx2"/>
                </a:solidFill>
                <a:latin typeface="Arial Black" pitchFamily="34" charset="0"/>
              </a:defRPr>
            </a:lvl3pPr>
            <a:lvl4pPr algn="l" rtl="0" eaLnBrk="1" fontAlgn="base" hangingPunct="1">
              <a:spcBef>
                <a:spcPct val="0"/>
              </a:spcBef>
              <a:spcAft>
                <a:spcPct val="0"/>
              </a:spcAft>
              <a:defRPr sz="3200" i="1">
                <a:solidFill>
                  <a:schemeClr val="tx2"/>
                </a:solidFill>
                <a:latin typeface="Arial Black" pitchFamily="34" charset="0"/>
              </a:defRPr>
            </a:lvl4pPr>
            <a:lvl5pPr algn="l" rtl="0" eaLnBrk="1" fontAlgn="base" hangingPunct="1">
              <a:spcBef>
                <a:spcPct val="0"/>
              </a:spcBef>
              <a:spcAft>
                <a:spcPct val="0"/>
              </a:spcAft>
              <a:defRPr sz="3200" i="1">
                <a:solidFill>
                  <a:schemeClr val="tx2"/>
                </a:solidFill>
                <a:latin typeface="Arial Black" pitchFamily="34" charset="0"/>
              </a:defRPr>
            </a:lvl5pPr>
            <a:lvl6pPr marL="457200" algn="l" rtl="0" eaLnBrk="1" fontAlgn="base" hangingPunct="1">
              <a:spcBef>
                <a:spcPct val="0"/>
              </a:spcBef>
              <a:spcAft>
                <a:spcPct val="0"/>
              </a:spcAft>
              <a:defRPr sz="3200" i="1">
                <a:solidFill>
                  <a:schemeClr val="tx2"/>
                </a:solidFill>
                <a:latin typeface="Arial Black" pitchFamily="34" charset="0"/>
              </a:defRPr>
            </a:lvl6pPr>
            <a:lvl7pPr marL="914400" algn="l" rtl="0" eaLnBrk="1" fontAlgn="base" hangingPunct="1">
              <a:spcBef>
                <a:spcPct val="0"/>
              </a:spcBef>
              <a:spcAft>
                <a:spcPct val="0"/>
              </a:spcAft>
              <a:defRPr sz="3200" i="1">
                <a:solidFill>
                  <a:schemeClr val="tx2"/>
                </a:solidFill>
                <a:latin typeface="Arial Black" pitchFamily="34" charset="0"/>
              </a:defRPr>
            </a:lvl7pPr>
            <a:lvl8pPr marL="1371600" algn="l" rtl="0" eaLnBrk="1" fontAlgn="base" hangingPunct="1">
              <a:spcBef>
                <a:spcPct val="0"/>
              </a:spcBef>
              <a:spcAft>
                <a:spcPct val="0"/>
              </a:spcAft>
              <a:defRPr sz="3200" i="1">
                <a:solidFill>
                  <a:schemeClr val="tx2"/>
                </a:solidFill>
                <a:latin typeface="Arial Black" pitchFamily="34" charset="0"/>
              </a:defRPr>
            </a:lvl8pPr>
            <a:lvl9pPr marL="1828800" algn="l" rtl="0" eaLnBrk="1" fontAlgn="base" hangingPunct="1">
              <a:spcBef>
                <a:spcPct val="0"/>
              </a:spcBef>
              <a:spcAft>
                <a:spcPct val="0"/>
              </a:spcAft>
              <a:defRPr sz="3200" i="1">
                <a:solidFill>
                  <a:schemeClr val="tx2"/>
                </a:solidFill>
                <a:latin typeface="Arial Black" pitchFamily="34" charset="0"/>
              </a:defRPr>
            </a:lvl9pPr>
          </a:lstStyle>
          <a:p>
            <a:r>
              <a:rPr lang="zh-CN" altLang="en-US" sz="2400" i="0" kern="0" dirty="0" smtClean="0">
                <a:solidFill>
                  <a:srgbClr val="FF0000"/>
                </a:solidFill>
                <a:latin typeface="华文楷体" panose="02010600040101010101" pitchFamily="2" charset="-122"/>
                <a:ea typeface="华文楷体" panose="02010600040101010101" pitchFamily="2" charset="-122"/>
              </a:rPr>
              <a:t>成员函数定义在类外</a:t>
            </a:r>
            <a:endParaRPr lang="zh-CN" altLang="en-US" sz="2400" i="0" kern="0" dirty="0">
              <a:solidFill>
                <a:srgbClr val="FF0000"/>
              </a:solidFill>
              <a:latin typeface="华文楷体" panose="02010600040101010101" pitchFamily="2" charset="-122"/>
              <a:ea typeface="华文楷体" panose="02010600040101010101" pitchFamily="2" charset="-122"/>
            </a:endParaRPr>
          </a:p>
        </p:txBody>
      </p:sp>
      <p:sp>
        <p:nvSpPr>
          <p:cNvPr id="16" name="Rectangle 6"/>
          <p:cNvSpPr txBox="1">
            <a:spLocks noChangeArrowheads="1"/>
          </p:cNvSpPr>
          <p:nvPr/>
        </p:nvSpPr>
        <p:spPr bwMode="auto">
          <a:xfrm rot="16200000">
            <a:off x="7156343" y="2984192"/>
            <a:ext cx="1718453" cy="1494641"/>
          </a:xfrm>
          <a:prstGeom prst="trapezoid">
            <a:avLst/>
          </a:prstGeom>
          <a:solidFill>
            <a:schemeClr val="bg1"/>
          </a:solidFill>
          <a:ln w="9525">
            <a:solidFill>
              <a:srgbClr val="008000"/>
            </a:solidFill>
            <a:miter lim="800000"/>
            <a:headEnd/>
            <a:tailEnd/>
          </a:ln>
          <a:effectLst/>
          <a:extLst/>
        </p:spPr>
        <p:txBody>
          <a:bodyPr vert="vert"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i="1">
                <a:solidFill>
                  <a:schemeClr val="tx2"/>
                </a:solidFill>
                <a:latin typeface="+mj-lt"/>
                <a:ea typeface="+mj-ea"/>
                <a:cs typeface="+mj-cs"/>
              </a:defRPr>
            </a:lvl1pPr>
            <a:lvl2pPr algn="l" rtl="0" eaLnBrk="1" fontAlgn="base" hangingPunct="1">
              <a:spcBef>
                <a:spcPct val="0"/>
              </a:spcBef>
              <a:spcAft>
                <a:spcPct val="0"/>
              </a:spcAft>
              <a:defRPr sz="3200" i="1">
                <a:solidFill>
                  <a:schemeClr val="tx2"/>
                </a:solidFill>
                <a:latin typeface="Arial Black" pitchFamily="34" charset="0"/>
              </a:defRPr>
            </a:lvl2pPr>
            <a:lvl3pPr algn="l" rtl="0" eaLnBrk="1" fontAlgn="base" hangingPunct="1">
              <a:spcBef>
                <a:spcPct val="0"/>
              </a:spcBef>
              <a:spcAft>
                <a:spcPct val="0"/>
              </a:spcAft>
              <a:defRPr sz="3200" i="1">
                <a:solidFill>
                  <a:schemeClr val="tx2"/>
                </a:solidFill>
                <a:latin typeface="Arial Black" pitchFamily="34" charset="0"/>
              </a:defRPr>
            </a:lvl3pPr>
            <a:lvl4pPr algn="l" rtl="0" eaLnBrk="1" fontAlgn="base" hangingPunct="1">
              <a:spcBef>
                <a:spcPct val="0"/>
              </a:spcBef>
              <a:spcAft>
                <a:spcPct val="0"/>
              </a:spcAft>
              <a:defRPr sz="3200" i="1">
                <a:solidFill>
                  <a:schemeClr val="tx2"/>
                </a:solidFill>
                <a:latin typeface="Arial Black" pitchFamily="34" charset="0"/>
              </a:defRPr>
            </a:lvl4pPr>
            <a:lvl5pPr algn="l" rtl="0" eaLnBrk="1" fontAlgn="base" hangingPunct="1">
              <a:spcBef>
                <a:spcPct val="0"/>
              </a:spcBef>
              <a:spcAft>
                <a:spcPct val="0"/>
              </a:spcAft>
              <a:defRPr sz="3200" i="1">
                <a:solidFill>
                  <a:schemeClr val="tx2"/>
                </a:solidFill>
                <a:latin typeface="Arial Black" pitchFamily="34" charset="0"/>
              </a:defRPr>
            </a:lvl5pPr>
            <a:lvl6pPr marL="457200" algn="l" rtl="0" eaLnBrk="1" fontAlgn="base" hangingPunct="1">
              <a:spcBef>
                <a:spcPct val="0"/>
              </a:spcBef>
              <a:spcAft>
                <a:spcPct val="0"/>
              </a:spcAft>
              <a:defRPr sz="3200" i="1">
                <a:solidFill>
                  <a:schemeClr val="tx2"/>
                </a:solidFill>
                <a:latin typeface="Arial Black" pitchFamily="34" charset="0"/>
              </a:defRPr>
            </a:lvl6pPr>
            <a:lvl7pPr marL="914400" algn="l" rtl="0" eaLnBrk="1" fontAlgn="base" hangingPunct="1">
              <a:spcBef>
                <a:spcPct val="0"/>
              </a:spcBef>
              <a:spcAft>
                <a:spcPct val="0"/>
              </a:spcAft>
              <a:defRPr sz="3200" i="1">
                <a:solidFill>
                  <a:schemeClr val="tx2"/>
                </a:solidFill>
                <a:latin typeface="Arial Black" pitchFamily="34" charset="0"/>
              </a:defRPr>
            </a:lvl7pPr>
            <a:lvl8pPr marL="1371600" algn="l" rtl="0" eaLnBrk="1" fontAlgn="base" hangingPunct="1">
              <a:spcBef>
                <a:spcPct val="0"/>
              </a:spcBef>
              <a:spcAft>
                <a:spcPct val="0"/>
              </a:spcAft>
              <a:defRPr sz="3200" i="1">
                <a:solidFill>
                  <a:schemeClr val="tx2"/>
                </a:solidFill>
                <a:latin typeface="Arial Black" pitchFamily="34" charset="0"/>
              </a:defRPr>
            </a:lvl8pPr>
            <a:lvl9pPr marL="1828800" algn="l" rtl="0" eaLnBrk="1" fontAlgn="base" hangingPunct="1">
              <a:spcBef>
                <a:spcPct val="0"/>
              </a:spcBef>
              <a:spcAft>
                <a:spcPct val="0"/>
              </a:spcAft>
              <a:defRPr sz="3200" i="1">
                <a:solidFill>
                  <a:schemeClr val="tx2"/>
                </a:solidFill>
                <a:latin typeface="Arial Black" pitchFamily="34" charset="0"/>
              </a:defRPr>
            </a:lvl9pPr>
          </a:lstStyle>
          <a:p>
            <a:r>
              <a:rPr lang="zh-CN" altLang="en-US" sz="2400" i="0" kern="0" dirty="0" smtClean="0">
                <a:solidFill>
                  <a:srgbClr val="FF0000"/>
                </a:solidFill>
                <a:latin typeface="华文楷体" panose="02010600040101010101" pitchFamily="2" charset="-122"/>
                <a:ea typeface="华文楷体" panose="02010600040101010101" pitchFamily="2" charset="-122"/>
              </a:rPr>
              <a:t>成员函数定义在类内</a:t>
            </a:r>
            <a:endParaRPr lang="zh-CN" altLang="en-US" sz="2400" i="0" kern="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36842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2498" y="1223259"/>
            <a:ext cx="7400400" cy="2362138"/>
          </a:xfrm>
        </p:spPr>
        <p:txBody>
          <a:bodyPr/>
          <a:lstStyle/>
          <a:p>
            <a:r>
              <a:rPr lang="zh-CN" altLang="en-US" sz="2400" dirty="0" smtClean="0">
                <a:ea typeface="华文楷体" panose="02010600040101010101" pitchFamily="2" charset="-122"/>
              </a:rPr>
              <a:t>在</a:t>
            </a:r>
            <a:r>
              <a:rPr lang="zh-CN" altLang="en-US" sz="2400" dirty="0">
                <a:ea typeface="华文楷体" panose="02010600040101010101" pitchFamily="2" charset="-122"/>
              </a:rPr>
              <a:t>不同的类中可能存在相同名字的成员</a:t>
            </a:r>
            <a:r>
              <a:rPr lang="zh-CN" altLang="en-US" sz="2400" dirty="0" smtClean="0">
                <a:ea typeface="华文楷体" panose="02010600040101010101" pitchFamily="2" charset="-122"/>
              </a:rPr>
              <a:t>函数</a:t>
            </a:r>
            <a:endParaRPr lang="en-US" altLang="zh-CN" sz="2400" dirty="0" smtClean="0">
              <a:ea typeface="华文楷体" panose="02010600040101010101" pitchFamily="2" charset="-122"/>
            </a:endParaRPr>
          </a:p>
          <a:p>
            <a:r>
              <a:rPr lang="zh-CN" altLang="en-US" sz="2400" b="1" dirty="0" smtClean="0">
                <a:solidFill>
                  <a:srgbClr val="FF0000"/>
                </a:solidFill>
                <a:ea typeface="微软雅黑" panose="020B0503020204020204" pitchFamily="34" charset="-122"/>
              </a:rPr>
              <a:t>在</a:t>
            </a:r>
            <a:r>
              <a:rPr lang="zh-CN" altLang="en-US" sz="2400" b="1" dirty="0">
                <a:solidFill>
                  <a:srgbClr val="FF0000"/>
                </a:solidFill>
                <a:ea typeface="微软雅黑" panose="020B0503020204020204" pitchFamily="34" charset="-122"/>
              </a:rPr>
              <a:t>类外部定义成员函数时</a:t>
            </a:r>
          </a:p>
          <a:p>
            <a:pPr lvl="1"/>
            <a:r>
              <a:rPr lang="zh-CN" altLang="en-US" dirty="0">
                <a:ea typeface="华文楷体" panose="02010600040101010101" pitchFamily="2" charset="-122"/>
              </a:rPr>
              <a:t>必须在成员函数名前给出所属的类</a:t>
            </a:r>
            <a:r>
              <a:rPr lang="zh-CN" altLang="en-US" dirty="0" smtClean="0">
                <a:ea typeface="华文楷体" panose="02010600040101010101" pitchFamily="2" charset="-122"/>
              </a:rPr>
              <a:t>名，</a:t>
            </a:r>
            <a:r>
              <a:rPr lang="zh-CN" altLang="zh-CN" dirty="0" smtClean="0">
                <a:ea typeface="华文楷体" panose="02010600040101010101" pitchFamily="2" charset="-122"/>
              </a:rPr>
              <a:t>并</a:t>
            </a:r>
            <a:r>
              <a:rPr lang="zh-CN" altLang="zh-CN" dirty="0">
                <a:ea typeface="华文楷体" panose="02010600040101010101" pitchFamily="2" charset="-122"/>
              </a:rPr>
              <a:t>使用作用域</a:t>
            </a:r>
            <a:r>
              <a:rPr lang="zh-CN" altLang="zh-CN" dirty="0" smtClean="0">
                <a:ea typeface="华文楷体" panose="02010600040101010101" pitchFamily="2" charset="-122"/>
              </a:rPr>
              <a:t>标识符</a:t>
            </a:r>
            <a:r>
              <a:rPr lang="en-US" altLang="zh-CN" dirty="0" smtClean="0">
                <a:ea typeface="华文楷体" panose="02010600040101010101" pitchFamily="2" charset="-122"/>
              </a:rPr>
              <a:t>”::”</a:t>
            </a:r>
            <a:r>
              <a:rPr lang="zh-CN" altLang="zh-CN" dirty="0" smtClean="0">
                <a:ea typeface="华文楷体" panose="02010600040101010101" pitchFamily="2" charset="-122"/>
              </a:rPr>
              <a:t>联接</a:t>
            </a:r>
            <a:endParaRPr lang="zh-CN" altLang="zh-CN" dirty="0">
              <a:ea typeface="华文楷体" panose="02010600040101010101" pitchFamily="2" charset="-122"/>
            </a:endParaRPr>
          </a:p>
          <a:p>
            <a:endParaRPr lang="zh-CN" altLang="en-US" sz="2400" dirty="0">
              <a:ea typeface="华文楷体" panose="02010600040101010101" pitchFamily="2" charset="-122"/>
            </a:endParaRP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21</a:t>
            </a:fld>
            <a:endParaRPr lang="en-US" altLang="zh-CN"/>
          </a:p>
        </p:txBody>
      </p:sp>
      <p:sp>
        <p:nvSpPr>
          <p:cNvPr id="10" name="矩形 9"/>
          <p:cNvSpPr/>
          <p:nvPr/>
        </p:nvSpPr>
        <p:spPr>
          <a:xfrm>
            <a:off x="1066892" y="3124208"/>
            <a:ext cx="7010216" cy="2057346"/>
          </a:xfrm>
          <a:prstGeom prst="rect">
            <a:avLst/>
          </a:prstGeom>
        </p:spPr>
        <p:txBody>
          <a:bodyPr/>
          <a:lstStyle/>
          <a:p>
            <a:pPr lvl="0" rtl="0">
              <a:buChar char="•"/>
            </a:pPr>
            <a:endParaRPr lang="zh-CN" sz="2800" dirty="0">
              <a:latin typeface="微软雅黑" panose="020B0503020204020204" pitchFamily="34" charset="-122"/>
              <a:ea typeface="微软雅黑" panose="020B0503020204020204" pitchFamily="34" charset="-122"/>
            </a:endParaRPr>
          </a:p>
        </p:txBody>
      </p:sp>
      <p:sp>
        <p:nvSpPr>
          <p:cNvPr id="11" name="Rectangle 8"/>
          <p:cNvSpPr>
            <a:spLocks noChangeArrowheads="1"/>
          </p:cNvSpPr>
          <p:nvPr/>
        </p:nvSpPr>
        <p:spPr bwMode="auto">
          <a:xfrm>
            <a:off x="1598205" y="3352802"/>
            <a:ext cx="6378311" cy="1119322"/>
          </a:xfrm>
          <a:prstGeom prst="rect">
            <a:avLst/>
          </a:prstGeom>
          <a:ln>
            <a:headEnd/>
            <a:tailEnd/>
          </a:ln>
          <a:effectLst>
            <a:outerShdw blurRad="50800" dist="38100" dir="10800000" algn="r" rotWithShape="0">
              <a:prstClr val="black">
                <a:alpha val="40000"/>
              </a:prstClr>
            </a:outerShdw>
          </a:effectLst>
          <a:extLst/>
        </p:spPr>
        <p:style>
          <a:lnRef idx="2">
            <a:schemeClr val="accent6"/>
          </a:lnRef>
          <a:fillRef idx="1">
            <a:schemeClr val="lt1"/>
          </a:fillRef>
          <a:effectRef idx="0">
            <a:schemeClr val="accent6"/>
          </a:effectRef>
          <a:fontRef idx="minor">
            <a:schemeClr val="dk1"/>
          </a:fontRef>
        </p:style>
        <p:txBody>
          <a:bodyPr wrap="none" anchor="ctr" anchorCtr="1"/>
          <a:lstStyle/>
          <a:p>
            <a:pPr>
              <a:lnSpc>
                <a:spcPct val="150000"/>
              </a:lnSpc>
            </a:pPr>
            <a:r>
              <a:rPr kumimoji="1" lang="zh-CN" altLang="en-US" sz="2400" dirty="0">
                <a:solidFill>
                  <a:srgbClr val="6600CC"/>
                </a:solidFill>
                <a:latin typeface="Calibri" panose="020F0502020204030204" pitchFamily="34" charset="0"/>
                <a:ea typeface="华文楷体" panose="02010600040101010101" pitchFamily="2" charset="-122"/>
              </a:rPr>
              <a:t>返回值类型</a:t>
            </a:r>
            <a:r>
              <a:rPr kumimoji="1" lang="zh-CN" altLang="en-US" sz="2400" dirty="0">
                <a:solidFill>
                  <a:srgbClr val="FF3300"/>
                </a:solidFill>
                <a:latin typeface="Calibri" panose="020F0502020204030204" pitchFamily="34" charset="0"/>
                <a:ea typeface="华文楷体" panose="02010600040101010101" pitchFamily="2" charset="-122"/>
              </a:rPr>
              <a:t> </a:t>
            </a:r>
            <a:r>
              <a:rPr kumimoji="1" lang="en-US" altLang="zh-CN" sz="2400" dirty="0" smtClean="0">
                <a:solidFill>
                  <a:srgbClr val="FF3300"/>
                </a:solidFill>
                <a:latin typeface="Calibri" panose="020F0502020204030204" pitchFamily="34" charset="0"/>
                <a:ea typeface="华文楷体" panose="02010600040101010101" pitchFamily="2" charset="-122"/>
              </a:rPr>
              <a:t>	</a:t>
            </a:r>
            <a:r>
              <a:rPr kumimoji="1" lang="zh-CN" altLang="en-US" sz="2400" dirty="0" smtClean="0">
                <a:latin typeface="Calibri" panose="020F0502020204030204" pitchFamily="34" charset="0"/>
                <a:ea typeface="华文楷体" panose="02010600040101010101" pitchFamily="2" charset="-122"/>
              </a:rPr>
              <a:t>类</a:t>
            </a:r>
            <a:r>
              <a:rPr kumimoji="1" lang="zh-CN" altLang="en-US" sz="2400" dirty="0">
                <a:latin typeface="Calibri" panose="020F0502020204030204" pitchFamily="34" charset="0"/>
                <a:ea typeface="华文楷体" panose="02010600040101010101" pitchFamily="2" charset="-122"/>
              </a:rPr>
              <a:t>名</a:t>
            </a:r>
            <a:r>
              <a:rPr kumimoji="1" lang="en-US" altLang="zh-CN" sz="2400" dirty="0">
                <a:solidFill>
                  <a:srgbClr val="FF3300"/>
                </a:solidFill>
                <a:latin typeface="Calibri" panose="020F0502020204030204" pitchFamily="34" charset="0"/>
                <a:ea typeface="华文楷体" panose="02010600040101010101" pitchFamily="2" charset="-122"/>
              </a:rPr>
              <a:t>: :</a:t>
            </a:r>
            <a:r>
              <a:rPr kumimoji="1" lang="zh-CN" altLang="en-US" sz="2400" dirty="0">
                <a:latin typeface="Calibri" panose="020F0502020204030204" pitchFamily="34" charset="0"/>
                <a:ea typeface="华文楷体" panose="02010600040101010101" pitchFamily="2" charset="-122"/>
              </a:rPr>
              <a:t>函数</a:t>
            </a:r>
            <a:r>
              <a:rPr kumimoji="1" lang="zh-CN" altLang="en-US" sz="2400" dirty="0" smtClean="0">
                <a:latin typeface="Calibri" panose="020F0502020204030204" pitchFamily="34" charset="0"/>
                <a:ea typeface="华文楷体" panose="02010600040101010101" pitchFamily="2" charset="-122"/>
              </a:rPr>
              <a:t>名</a:t>
            </a:r>
            <a:r>
              <a:rPr kumimoji="1" lang="en-US" altLang="zh-CN" sz="2400" dirty="0" smtClean="0">
                <a:latin typeface="Calibri" panose="020F0502020204030204" pitchFamily="34" charset="0"/>
                <a:ea typeface="华文楷体" panose="02010600040101010101" pitchFamily="2" charset="-122"/>
              </a:rPr>
              <a:t>	(</a:t>
            </a:r>
            <a:r>
              <a:rPr kumimoji="1" lang="zh-CN" altLang="en-US" sz="2400" dirty="0" smtClean="0">
                <a:solidFill>
                  <a:srgbClr val="FF0066"/>
                </a:solidFill>
                <a:latin typeface="Calibri" panose="020F0502020204030204" pitchFamily="34" charset="0"/>
                <a:ea typeface="华文楷体" panose="02010600040101010101" pitchFamily="2" charset="-122"/>
              </a:rPr>
              <a:t>参数表</a:t>
            </a:r>
            <a:r>
              <a:rPr kumimoji="1" lang="en-US" altLang="zh-CN" sz="2400" dirty="0" smtClean="0">
                <a:latin typeface="Calibri" panose="020F0502020204030204" pitchFamily="34" charset="0"/>
                <a:ea typeface="华文楷体" panose="02010600040101010101" pitchFamily="2" charset="-122"/>
              </a:rPr>
              <a:t>)</a:t>
            </a:r>
            <a:endParaRPr kumimoji="1" lang="en-US" altLang="zh-CN" sz="2400" dirty="0">
              <a:latin typeface="Calibri" panose="020F0502020204030204" pitchFamily="34" charset="0"/>
              <a:ea typeface="华文楷体" panose="02010600040101010101" pitchFamily="2" charset="-122"/>
            </a:endParaRPr>
          </a:p>
          <a:p>
            <a:pPr>
              <a:lnSpc>
                <a:spcPct val="150000"/>
              </a:lnSpc>
            </a:pPr>
            <a:r>
              <a:rPr kumimoji="1" lang="en-US" altLang="zh-CN" sz="2400" dirty="0" smtClean="0">
                <a:latin typeface="Calibri" panose="020F0502020204030204" pitchFamily="34" charset="0"/>
                <a:ea typeface="华文楷体" panose="02010600040101010101" pitchFamily="2" charset="-122"/>
              </a:rPr>
              <a:t>{	……		}</a:t>
            </a:r>
            <a:r>
              <a:rPr kumimoji="1" lang="en-US" altLang="zh-CN" sz="2400" dirty="0" smtClean="0">
                <a:solidFill>
                  <a:srgbClr val="FF3300"/>
                </a:solidFill>
                <a:latin typeface="Calibri" panose="020F0502020204030204" pitchFamily="34" charset="0"/>
                <a:ea typeface="华文楷体" panose="02010600040101010101" pitchFamily="2" charset="-122"/>
              </a:rPr>
              <a:t>   </a:t>
            </a:r>
            <a:r>
              <a:rPr kumimoji="1" lang="en-US" altLang="zh-CN" sz="2400" dirty="0" smtClean="0">
                <a:solidFill>
                  <a:srgbClr val="336600"/>
                </a:solidFill>
                <a:latin typeface="Calibri" panose="020F0502020204030204" pitchFamily="34" charset="0"/>
                <a:ea typeface="华文楷体" panose="02010600040101010101" pitchFamily="2" charset="-122"/>
              </a:rPr>
              <a:t>//</a:t>
            </a:r>
            <a:r>
              <a:rPr kumimoji="1" lang="zh-CN" altLang="en-US" sz="2400" dirty="0">
                <a:solidFill>
                  <a:srgbClr val="336600"/>
                </a:solidFill>
                <a:latin typeface="Calibri" panose="020F0502020204030204" pitchFamily="34" charset="0"/>
                <a:ea typeface="华文楷体" panose="02010600040101010101" pitchFamily="2" charset="-122"/>
              </a:rPr>
              <a:t>函数体</a:t>
            </a:r>
          </a:p>
        </p:txBody>
      </p:sp>
      <p:sp>
        <p:nvSpPr>
          <p:cNvPr id="12" name="Text Box 9"/>
          <p:cNvSpPr txBox="1">
            <a:spLocks noChangeArrowheads="1"/>
          </p:cNvSpPr>
          <p:nvPr/>
        </p:nvSpPr>
        <p:spPr bwMode="auto">
          <a:xfrm>
            <a:off x="977365" y="4661274"/>
            <a:ext cx="7619989" cy="1066772"/>
          </a:xfrm>
          <a:prstGeom prst="rect">
            <a:avLst/>
          </a:prstGeom>
          <a:noFill/>
          <a:ln>
            <a:noFill/>
            <a:headEnd/>
            <a:tailEn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nSpc>
                <a:spcPct val="120000"/>
              </a:lnSpc>
              <a:spcBef>
                <a:spcPct val="20000"/>
              </a:spcBef>
              <a:buClr>
                <a:srgbClr val="FF3300"/>
              </a:buClr>
              <a:buSzPct val="80000"/>
              <a:buFont typeface="Wingdings" pitchFamily="2" charset="2"/>
              <a:buChar char="u"/>
              <a:defRPr kumimoji="1" sz="2800" b="1">
                <a:latin typeface="华文楷体" pitchFamily="2" charset="-122"/>
                <a:ea typeface="华文楷体" pitchFamily="2" charset="-122"/>
              </a:defRPr>
            </a:lvl1pPr>
            <a:lvl2pPr marL="742950" indent="-285750">
              <a:lnSpc>
                <a:spcPct val="120000"/>
              </a:lnSpc>
              <a:spcBef>
                <a:spcPct val="20000"/>
              </a:spcBef>
              <a:buClr>
                <a:srgbClr val="FF3300"/>
              </a:buClr>
              <a:buSzPct val="80000"/>
              <a:buFont typeface="Wingdings" pitchFamily="2" charset="2"/>
              <a:buChar char="Ø"/>
              <a:defRPr sz="2800" b="1">
                <a:latin typeface="+mn-lt"/>
                <a:ea typeface="+mn-ea"/>
              </a:defRPr>
            </a:lvl2pPr>
            <a:lvl3pPr marL="1143000" indent="-228600">
              <a:lnSpc>
                <a:spcPct val="120000"/>
              </a:lnSpc>
              <a:spcBef>
                <a:spcPct val="20000"/>
              </a:spcBef>
              <a:buClr>
                <a:srgbClr val="FF3300"/>
              </a:buClr>
              <a:buSzPct val="80000"/>
              <a:buFont typeface="Wingdings" pitchFamily="2" charset="2"/>
              <a:buChar char="Ø"/>
              <a:defRPr sz="2400" b="1">
                <a:latin typeface="+mn-lt"/>
                <a:ea typeface="+mn-ea"/>
              </a:defRPr>
            </a:lvl3pPr>
            <a:lvl4pPr marL="1600200" indent="-228600">
              <a:lnSpc>
                <a:spcPct val="120000"/>
              </a:lnSpc>
              <a:spcBef>
                <a:spcPct val="20000"/>
              </a:spcBef>
              <a:buClr>
                <a:srgbClr val="FF3300"/>
              </a:buClr>
              <a:buSzPct val="80000"/>
              <a:buFont typeface="Wingdings" pitchFamily="2" charset="2"/>
              <a:buChar char="Ø"/>
              <a:defRPr sz="2000" b="1">
                <a:latin typeface="+mn-lt"/>
                <a:ea typeface="+mn-ea"/>
              </a:defRPr>
            </a:lvl4pPr>
            <a:lvl5pPr marL="2057400" indent="-228600">
              <a:lnSpc>
                <a:spcPct val="120000"/>
              </a:lnSpc>
              <a:spcBef>
                <a:spcPct val="20000"/>
              </a:spcBef>
              <a:buClr>
                <a:srgbClr val="FF3300"/>
              </a:buClr>
              <a:buSzPct val="80000"/>
              <a:buFont typeface="Wingdings" pitchFamily="2" charset="2"/>
              <a:buChar char="Ø"/>
              <a:defRPr sz="2000" b="1">
                <a:latin typeface="+mn-lt"/>
                <a:ea typeface="+mn-ea"/>
              </a:defRPr>
            </a:lvl5pPr>
            <a:lvl6pPr marL="2514600" indent="-228600" fontAlgn="base">
              <a:lnSpc>
                <a:spcPct val="120000"/>
              </a:lnSpc>
              <a:spcBef>
                <a:spcPct val="20000"/>
              </a:spcBef>
              <a:spcAft>
                <a:spcPct val="0"/>
              </a:spcAft>
              <a:buClr>
                <a:srgbClr val="FF3300"/>
              </a:buClr>
              <a:buSzPct val="80000"/>
              <a:buFont typeface="Wingdings" pitchFamily="2" charset="2"/>
              <a:buChar char="Ø"/>
              <a:defRPr sz="2000" b="1">
                <a:latin typeface="+mn-lt"/>
                <a:ea typeface="+mn-ea"/>
              </a:defRPr>
            </a:lvl6pPr>
            <a:lvl7pPr marL="2971800" indent="-228600" fontAlgn="base">
              <a:lnSpc>
                <a:spcPct val="120000"/>
              </a:lnSpc>
              <a:spcBef>
                <a:spcPct val="20000"/>
              </a:spcBef>
              <a:spcAft>
                <a:spcPct val="0"/>
              </a:spcAft>
              <a:buClr>
                <a:srgbClr val="FF3300"/>
              </a:buClr>
              <a:buSzPct val="80000"/>
              <a:buFont typeface="Wingdings" pitchFamily="2" charset="2"/>
              <a:buChar char="Ø"/>
              <a:defRPr sz="2000" b="1">
                <a:latin typeface="+mn-lt"/>
                <a:ea typeface="+mn-ea"/>
              </a:defRPr>
            </a:lvl7pPr>
            <a:lvl8pPr marL="3429000" indent="-228600" fontAlgn="base">
              <a:lnSpc>
                <a:spcPct val="120000"/>
              </a:lnSpc>
              <a:spcBef>
                <a:spcPct val="20000"/>
              </a:spcBef>
              <a:spcAft>
                <a:spcPct val="0"/>
              </a:spcAft>
              <a:buClr>
                <a:srgbClr val="FF3300"/>
              </a:buClr>
              <a:buSzPct val="80000"/>
              <a:buFont typeface="Wingdings" pitchFamily="2" charset="2"/>
              <a:buChar char="Ø"/>
              <a:defRPr sz="2000" b="1">
                <a:latin typeface="+mn-lt"/>
                <a:ea typeface="+mn-ea"/>
              </a:defRPr>
            </a:lvl8pPr>
            <a:lvl9pPr marL="3886200" indent="-228600" fontAlgn="base">
              <a:lnSpc>
                <a:spcPct val="120000"/>
              </a:lnSpc>
              <a:spcBef>
                <a:spcPct val="20000"/>
              </a:spcBef>
              <a:spcAft>
                <a:spcPct val="0"/>
              </a:spcAft>
              <a:buClr>
                <a:srgbClr val="FF3300"/>
              </a:buClr>
              <a:buSzPct val="80000"/>
              <a:buFont typeface="Wingdings" pitchFamily="2" charset="2"/>
              <a:buChar char="Ø"/>
              <a:defRPr sz="2000" b="1">
                <a:latin typeface="+mn-lt"/>
                <a:ea typeface="+mn-ea"/>
              </a:defRPr>
            </a:lvl9pPr>
          </a:lstStyle>
          <a:p>
            <a:r>
              <a:rPr lang="zh-CN" altLang="en-US" sz="2400" dirty="0"/>
              <a:t>运算符“</a:t>
            </a:r>
            <a:r>
              <a:rPr lang="en-US" altLang="zh-CN" sz="2400" dirty="0">
                <a:solidFill>
                  <a:srgbClr val="FF3300"/>
                </a:solidFill>
                <a:latin typeface="微软雅黑" pitchFamily="34" charset="-122"/>
                <a:ea typeface="微软雅黑" pitchFamily="34" charset="-122"/>
              </a:rPr>
              <a:t>::</a:t>
            </a:r>
            <a:r>
              <a:rPr lang="en-US" altLang="zh-CN" sz="2400" dirty="0"/>
              <a:t>”</a:t>
            </a:r>
            <a:r>
              <a:rPr lang="zh-CN" altLang="en-US" sz="2400" dirty="0"/>
              <a:t>称为</a:t>
            </a:r>
            <a:r>
              <a:rPr lang="zh-CN" altLang="en-US" sz="2400" dirty="0">
                <a:solidFill>
                  <a:srgbClr val="FF3300"/>
                </a:solidFill>
                <a:latin typeface="微软雅黑" pitchFamily="34" charset="-122"/>
                <a:ea typeface="微软雅黑" pitchFamily="34" charset="-122"/>
              </a:rPr>
              <a:t>作用域解析</a:t>
            </a:r>
            <a:r>
              <a:rPr lang="zh-CN" altLang="en-US" sz="2400" dirty="0" smtClean="0">
                <a:solidFill>
                  <a:srgbClr val="FF3300"/>
                </a:solidFill>
                <a:latin typeface="微软雅黑" pitchFamily="34" charset="-122"/>
                <a:ea typeface="微软雅黑" pitchFamily="34" charset="-122"/>
              </a:rPr>
              <a:t>运算符 </a:t>
            </a:r>
            <a:r>
              <a:rPr lang="en-US" altLang="zh-CN" sz="2400" dirty="0" smtClean="0"/>
              <a:t>(</a:t>
            </a:r>
            <a:r>
              <a:rPr lang="en-US" altLang="zh-CN" sz="2400" dirty="0"/>
              <a:t>scope resolution operator)</a:t>
            </a:r>
            <a:r>
              <a:rPr lang="zh-CN" altLang="en-US" sz="2400" dirty="0"/>
              <a:t>，它指出该函数是属于哪一个类的成员函数。</a:t>
            </a:r>
          </a:p>
        </p:txBody>
      </p:sp>
      <p:sp>
        <p:nvSpPr>
          <p:cNvPr id="15" name="标题 1"/>
          <p:cNvSpPr>
            <a:spLocks noGrp="1"/>
          </p:cNvSpPr>
          <p:nvPr>
            <p:ph type="title"/>
          </p:nvPr>
        </p:nvSpPr>
        <p:spPr/>
        <p:txBody>
          <a:bodyPr/>
          <a:lstStyle/>
          <a:p>
            <a:r>
              <a:rPr lang="zh-CN" altLang="en-US" dirty="0" smtClean="0"/>
              <a:t>类的定义要点</a:t>
            </a:r>
            <a:r>
              <a:rPr lang="en-US" altLang="zh-CN" dirty="0" smtClean="0"/>
              <a:t>2</a:t>
            </a:r>
            <a:endParaRPr lang="zh-CN" altLang="en-US" dirty="0"/>
          </a:p>
        </p:txBody>
      </p:sp>
    </p:spTree>
    <p:extLst>
      <p:ext uri="{BB962C8B-B14F-4D97-AF65-F5344CB8AC3E}">
        <p14:creationId xmlns:p14="http://schemas.microsoft.com/office/powerpoint/2010/main" val="235407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8" presetClass="entr" presetSubtype="16" fill="hold"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diamond(in)">
                                      <p:cBhvr>
                                        <p:cTn id="10"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dirty="0" smtClean="0"/>
              <a:t>类的定义要点</a:t>
            </a:r>
            <a:r>
              <a:rPr lang="en-US" altLang="zh-CN" dirty="0" smtClean="0"/>
              <a:t>3</a:t>
            </a:r>
            <a:endParaRPr lang="zh-CN" altLang="en-US" dirty="0"/>
          </a:p>
        </p:txBody>
      </p:sp>
      <p:sp>
        <p:nvSpPr>
          <p:cNvPr id="9" name="内容占位符 8"/>
          <p:cNvSpPr>
            <a:spLocks noGrp="1"/>
          </p:cNvSpPr>
          <p:nvPr>
            <p:ph idx="1"/>
          </p:nvPr>
        </p:nvSpPr>
        <p:spPr>
          <a:xfrm>
            <a:off x="381110" y="1143061"/>
            <a:ext cx="8305582" cy="2666930"/>
          </a:xfrm>
        </p:spPr>
        <p:txBody>
          <a:bodyPr/>
          <a:lstStyle/>
          <a:p>
            <a:r>
              <a:rPr lang="zh-CN" altLang="en-US" sz="2400" dirty="0" smtClean="0">
                <a:latin typeface="微软雅黑" panose="020B0503020204020204" pitchFamily="34" charset="-122"/>
                <a:ea typeface="微软雅黑" panose="020B0503020204020204" pitchFamily="34" charset="-122"/>
              </a:rPr>
              <a:t>将</a:t>
            </a:r>
            <a:r>
              <a:rPr lang="zh-CN" altLang="en-US" sz="2400" dirty="0">
                <a:latin typeface="微软雅黑" panose="020B0503020204020204" pitchFamily="34" charset="-122"/>
                <a:ea typeface="微软雅黑" panose="020B0503020204020204" pitchFamily="34" charset="-122"/>
              </a:rPr>
              <a:t>类看成一个封闭的域，类的</a:t>
            </a:r>
            <a:r>
              <a:rPr lang="zh-CN" altLang="en-US" sz="2400" dirty="0">
                <a:solidFill>
                  <a:srgbClr val="FF3300"/>
                </a:solidFill>
                <a:latin typeface="微软雅黑" panose="020B0503020204020204" pitchFamily="34" charset="-122"/>
                <a:ea typeface="微软雅黑" panose="020B0503020204020204" pitchFamily="34" charset="-122"/>
              </a:rPr>
              <a:t>数据成员</a:t>
            </a:r>
            <a:r>
              <a:rPr lang="zh-CN" altLang="en-US" sz="2400" dirty="0">
                <a:latin typeface="微软雅黑" panose="020B0503020204020204" pitchFamily="34" charset="-122"/>
                <a:ea typeface="微软雅黑" panose="020B0503020204020204" pitchFamily="34" charset="-122"/>
              </a:rPr>
              <a:t>就相当于域中的</a:t>
            </a:r>
            <a:r>
              <a:rPr lang="zh-CN" altLang="en-US" sz="2400" dirty="0">
                <a:solidFill>
                  <a:srgbClr val="FF3300"/>
                </a:solidFill>
                <a:latin typeface="微软雅黑" panose="020B0503020204020204" pitchFamily="34" charset="-122"/>
                <a:ea typeface="微软雅黑" panose="020B0503020204020204" pitchFamily="34" charset="-122"/>
              </a:rPr>
              <a:t>全局变量</a:t>
            </a:r>
            <a:r>
              <a:rPr lang="zh-CN" altLang="en-US" sz="2400" dirty="0">
                <a:latin typeface="微软雅黑" panose="020B0503020204020204" pitchFamily="34" charset="-122"/>
                <a:ea typeface="微软雅黑" panose="020B0503020204020204" pitchFamily="34" charset="-122"/>
              </a:rPr>
              <a:t>，可以被类的成员函数直接使用、</a:t>
            </a:r>
            <a:r>
              <a:rPr lang="zh-CN" altLang="en-US" sz="2400" dirty="0" smtClean="0">
                <a:latin typeface="微软雅黑" panose="020B0503020204020204" pitchFamily="34" charset="-122"/>
                <a:ea typeface="微软雅黑" panose="020B0503020204020204" pitchFamily="34" charset="-122"/>
              </a:rPr>
              <a:t>共享</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因此在定义</a:t>
            </a:r>
            <a:r>
              <a:rPr lang="zh-CN" altLang="en-US" sz="2400" dirty="0">
                <a:latin typeface="微软雅黑" panose="020B0503020204020204" pitchFamily="34" charset="-122"/>
                <a:ea typeface="微软雅黑" panose="020B0503020204020204" pitchFamily="34" charset="-122"/>
              </a:rPr>
              <a:t>函数成员</a:t>
            </a:r>
            <a:r>
              <a:rPr lang="zh-CN" altLang="en-US" sz="2400" dirty="0" smtClean="0">
                <a:latin typeface="微软雅黑" panose="020B0503020204020204" pitchFamily="34" charset="-122"/>
                <a:ea typeface="微软雅黑" panose="020B0503020204020204" pitchFamily="34" charset="-122"/>
              </a:rPr>
              <a:t>时，无需将数据成员作为函数形参，就可以直接访问</a:t>
            </a:r>
            <a:endParaRPr lang="zh-CN" altLang="en-US" sz="2400" dirty="0">
              <a:latin typeface="微软雅黑" panose="020B0503020204020204" pitchFamily="34" charset="-122"/>
              <a:ea typeface="微软雅黑" panose="020B0503020204020204" pitchFamily="34" charset="-122"/>
            </a:endParaRPr>
          </a:p>
        </p:txBody>
      </p:sp>
      <p:sp>
        <p:nvSpPr>
          <p:cNvPr id="5" name="日期占位符 4"/>
          <p:cNvSpPr>
            <a:spLocks noGrp="1"/>
          </p:cNvSpPr>
          <p:nvPr>
            <p:ph type="dt" sz="half" idx="10"/>
          </p:nvPr>
        </p:nvSpPr>
        <p:spPr/>
        <p:txBody>
          <a:bodyPr/>
          <a:lstStyle/>
          <a:p>
            <a:fld id="{13C0B108-9085-42F6-9720-04BAC2379C76}" type="datetime1">
              <a:rPr lang="zh-CN" altLang="en-US" smtClean="0"/>
              <a:pPr/>
              <a:t>2017/4/24</a:t>
            </a:fld>
            <a:endParaRPr lang="en-US" altLang="zh-CN"/>
          </a:p>
        </p:txBody>
      </p:sp>
      <p:sp>
        <p:nvSpPr>
          <p:cNvPr id="6" name="页脚占位符 5"/>
          <p:cNvSpPr>
            <a:spLocks noGrp="1"/>
          </p:cNvSpPr>
          <p:nvPr>
            <p:ph type="ftr" sz="quarter" idx="11"/>
          </p:nvPr>
        </p:nvSpPr>
        <p:spPr/>
        <p:txBody>
          <a:bodyPr/>
          <a:lstStyle/>
          <a:p>
            <a:r>
              <a:rPr lang="zh-CN" altLang="en-US" smtClean="0"/>
              <a:t>计算机基础教研室</a:t>
            </a:r>
            <a:endParaRPr lang="zh-CN" altLang="en-US"/>
          </a:p>
        </p:txBody>
      </p:sp>
      <p:sp>
        <p:nvSpPr>
          <p:cNvPr id="7" name="灯片编号占位符 6"/>
          <p:cNvSpPr>
            <a:spLocks noGrp="1"/>
          </p:cNvSpPr>
          <p:nvPr>
            <p:ph type="sldNum" sz="quarter" idx="12"/>
          </p:nvPr>
        </p:nvSpPr>
        <p:spPr/>
        <p:txBody>
          <a:bodyPr/>
          <a:lstStyle/>
          <a:p>
            <a:fld id="{E2738F47-8B7B-4587-8784-DD99619051D1}" type="slidenum">
              <a:rPr lang="zh-CN" altLang="en-US" smtClean="0"/>
              <a:pPr/>
              <a:t>22</a:t>
            </a:fld>
            <a:endParaRPr lang="en-US" altLang="zh-CN"/>
          </a:p>
        </p:txBody>
      </p:sp>
      <p:sp>
        <p:nvSpPr>
          <p:cNvPr id="10" name="内容占位符 8"/>
          <p:cNvSpPr txBox="1">
            <a:spLocks/>
          </p:cNvSpPr>
          <p:nvPr/>
        </p:nvSpPr>
        <p:spPr bwMode="auto">
          <a:xfrm>
            <a:off x="580935" y="3124208"/>
            <a:ext cx="7953361" cy="2590732"/>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ct val="0"/>
              </a:spcAft>
              <a:buClr>
                <a:schemeClr val="accent1"/>
              </a:buClr>
              <a:buSzPct val="80000"/>
              <a:buFont typeface="Wingdings" pitchFamily="2" charset="2"/>
              <a:buChar char="n"/>
              <a:defRPr sz="2800">
                <a:solidFill>
                  <a:schemeClr val="tx1"/>
                </a:solidFill>
                <a:latin typeface="Calibri" panose="020F0502020204030204" pitchFamily="34" charset="0"/>
                <a:ea typeface="+mn-ea"/>
                <a:cs typeface="+mn-cs"/>
              </a:defRPr>
            </a:lvl1pPr>
            <a:lvl2pPr marL="742950" indent="-285750" algn="l" rtl="0" eaLnBrk="1" fontAlgn="base" hangingPunct="1">
              <a:lnSpc>
                <a:spcPct val="120000"/>
              </a:lnSpc>
              <a:spcBef>
                <a:spcPts val="600"/>
              </a:spcBef>
              <a:spcAft>
                <a:spcPct val="0"/>
              </a:spcAft>
              <a:buClr>
                <a:schemeClr val="accent2"/>
              </a:buClr>
              <a:buSzPct val="80000"/>
              <a:buFont typeface="Wingdings" pitchFamily="2" charset="2"/>
              <a:buChar char="n"/>
              <a:defRPr sz="2400">
                <a:solidFill>
                  <a:schemeClr val="tx1"/>
                </a:solidFill>
                <a:latin typeface="Calibri" panose="020F0502020204030204" pitchFamily="34" charset="0"/>
              </a:defRPr>
            </a:lvl2pPr>
            <a:lvl3pPr marL="1143000" indent="-228600" algn="l" rtl="0" eaLnBrk="1" fontAlgn="base" hangingPunct="1">
              <a:lnSpc>
                <a:spcPct val="120000"/>
              </a:lnSpc>
              <a:spcBef>
                <a:spcPts val="600"/>
              </a:spcBef>
              <a:spcAft>
                <a:spcPct val="0"/>
              </a:spcAft>
              <a:buClr>
                <a:schemeClr val="tx2"/>
              </a:buClr>
              <a:buSzPct val="70000"/>
              <a:buFont typeface="Wingdings" pitchFamily="2" charset="2"/>
              <a:buChar char="o"/>
              <a:defRPr sz="2400">
                <a:solidFill>
                  <a:schemeClr val="tx1"/>
                </a:solidFill>
                <a:latin typeface="Calibri" panose="020F0502020204030204" pitchFamily="34" charset="0"/>
              </a:defRPr>
            </a:lvl3pPr>
            <a:lvl4pPr marL="1600200" indent="-228600" algn="l" rtl="0" eaLnBrk="1" fontAlgn="base" hangingPunct="1">
              <a:lnSpc>
                <a:spcPct val="120000"/>
              </a:lnSpc>
              <a:spcBef>
                <a:spcPts val="600"/>
              </a:spcBef>
              <a:spcAft>
                <a:spcPct val="0"/>
              </a:spcAft>
              <a:buClr>
                <a:schemeClr val="accent2"/>
              </a:buClr>
              <a:buSzPct val="70000"/>
              <a:buFont typeface="Wingdings" pitchFamily="2" charset="2"/>
              <a:buChar char="o"/>
              <a:defRPr sz="2000">
                <a:solidFill>
                  <a:schemeClr val="tx1"/>
                </a:solidFill>
                <a:latin typeface="Calibri" panose="020F0502020204030204" pitchFamily="34" charset="0"/>
              </a:defRPr>
            </a:lvl4pPr>
            <a:lvl5pPr marL="2057400" indent="-228600" algn="l" rtl="0" eaLnBrk="1" fontAlgn="base" hangingPunct="1">
              <a:lnSpc>
                <a:spcPct val="120000"/>
              </a:lnSpc>
              <a:spcBef>
                <a:spcPts val="600"/>
              </a:spcBef>
              <a:spcAft>
                <a:spcPct val="0"/>
              </a:spcAft>
              <a:buClr>
                <a:schemeClr val="tx2"/>
              </a:buClr>
              <a:buSzPct val="60000"/>
              <a:buFont typeface="Wingdings" pitchFamily="2" charset="2"/>
              <a:buChar char="o"/>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6pPr>
            <a:lvl7pPr marL="29718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7pPr>
            <a:lvl8pPr marL="34290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8pPr>
            <a:lvl9pPr marL="38862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9pPr>
          </a:lstStyle>
          <a:p>
            <a:pPr marL="342900" lvl="1" indent="-342900">
              <a:buClr>
                <a:schemeClr val="accent1"/>
              </a:buClr>
            </a:pPr>
            <a:r>
              <a:rPr lang="en-US" altLang="zh-CN" kern="0" dirty="0" smtClean="0">
                <a:ea typeface="华文楷体" panose="02010600040101010101" pitchFamily="2" charset="-122"/>
              </a:rPr>
              <a:t>Ex </a:t>
            </a:r>
            <a:r>
              <a:rPr lang="zh-CN" altLang="en-US" kern="0" dirty="0" smtClean="0">
                <a:ea typeface="华文楷体" panose="02010600040101010101" pitchFamily="2" charset="-122"/>
              </a:rPr>
              <a:t>：</a:t>
            </a:r>
            <a:r>
              <a:rPr lang="en-US" altLang="zh-CN" kern="0" dirty="0" err="1" smtClean="0">
                <a:ea typeface="华文楷体" panose="02010600040101010101" pitchFamily="2" charset="-122"/>
              </a:rPr>
              <a:t>Myclock</a:t>
            </a:r>
            <a:r>
              <a:rPr lang="zh-CN" altLang="en-US" kern="0" dirty="0" smtClean="0">
                <a:ea typeface="华文楷体" panose="02010600040101010101" pitchFamily="2" charset="-122"/>
              </a:rPr>
              <a:t>类</a:t>
            </a:r>
            <a:endParaRPr lang="en-US" altLang="zh-CN" kern="0" dirty="0" smtClean="0">
              <a:ea typeface="华文楷体" panose="02010600040101010101" pitchFamily="2" charset="-122"/>
            </a:endParaRPr>
          </a:p>
          <a:p>
            <a:pPr marL="742950" lvl="2" indent="-342900">
              <a:buClr>
                <a:schemeClr val="accent1"/>
              </a:buClr>
            </a:pPr>
            <a:r>
              <a:rPr lang="zh-CN" altLang="en-US" kern="0" dirty="0" smtClean="0">
                <a:ea typeface="华文楷体" panose="02010600040101010101" pitchFamily="2" charset="-122"/>
              </a:rPr>
              <a:t>手动调整时间函数</a:t>
            </a:r>
            <a:r>
              <a:rPr lang="en-US" altLang="zh-CN" kern="0" dirty="0">
                <a:solidFill>
                  <a:schemeClr val="dk1"/>
                </a:solidFill>
                <a:ea typeface="华文楷体" panose="02010600040101010101" pitchFamily="2" charset="-122"/>
              </a:rPr>
              <a:t>void </a:t>
            </a:r>
            <a:r>
              <a:rPr lang="en-US" altLang="zh-CN" kern="0" dirty="0" err="1">
                <a:solidFill>
                  <a:schemeClr val="dk1"/>
                </a:solidFill>
                <a:ea typeface="华文楷体" panose="02010600040101010101" pitchFamily="2" charset="-122"/>
              </a:rPr>
              <a:t>setTime</a:t>
            </a:r>
            <a:r>
              <a:rPr lang="en-US" altLang="zh-CN" kern="0" dirty="0">
                <a:solidFill>
                  <a:schemeClr val="dk1"/>
                </a:solidFill>
                <a:ea typeface="华文楷体" panose="02010600040101010101" pitchFamily="2" charset="-122"/>
              </a:rPr>
              <a:t>(</a:t>
            </a:r>
            <a:r>
              <a:rPr lang="en-US" altLang="zh-CN" kern="0" dirty="0" err="1">
                <a:solidFill>
                  <a:schemeClr val="dk1"/>
                </a:solidFill>
                <a:ea typeface="华文楷体" panose="02010600040101010101" pitchFamily="2" charset="-122"/>
              </a:rPr>
              <a:t>int</a:t>
            </a:r>
            <a:r>
              <a:rPr lang="en-US" altLang="zh-CN" kern="0" dirty="0">
                <a:solidFill>
                  <a:schemeClr val="dk1"/>
                </a:solidFill>
                <a:ea typeface="华文楷体" panose="02010600040101010101" pitchFamily="2" charset="-122"/>
              </a:rPr>
              <a:t> </a:t>
            </a:r>
            <a:r>
              <a:rPr lang="en-US" altLang="zh-CN" kern="0" dirty="0" err="1">
                <a:solidFill>
                  <a:schemeClr val="dk1"/>
                </a:solidFill>
                <a:ea typeface="华文楷体" panose="02010600040101010101" pitchFamily="2" charset="-122"/>
              </a:rPr>
              <a:t>h,int</a:t>
            </a:r>
            <a:r>
              <a:rPr lang="en-US" altLang="zh-CN" kern="0" dirty="0">
                <a:solidFill>
                  <a:schemeClr val="dk1"/>
                </a:solidFill>
                <a:ea typeface="华文楷体" panose="02010600040101010101" pitchFamily="2" charset="-122"/>
              </a:rPr>
              <a:t> </a:t>
            </a:r>
            <a:r>
              <a:rPr lang="en-US" altLang="zh-CN" kern="0" dirty="0" err="1">
                <a:solidFill>
                  <a:schemeClr val="dk1"/>
                </a:solidFill>
                <a:ea typeface="华文楷体" panose="02010600040101010101" pitchFamily="2" charset="-122"/>
              </a:rPr>
              <a:t>m,int</a:t>
            </a:r>
            <a:r>
              <a:rPr lang="en-US" altLang="zh-CN" kern="0" dirty="0">
                <a:solidFill>
                  <a:schemeClr val="dk1"/>
                </a:solidFill>
                <a:ea typeface="华文楷体" panose="02010600040101010101" pitchFamily="2" charset="-122"/>
              </a:rPr>
              <a:t> s</a:t>
            </a:r>
            <a:r>
              <a:rPr lang="en-US" altLang="zh-CN" kern="0" dirty="0" smtClean="0">
                <a:solidFill>
                  <a:schemeClr val="dk1"/>
                </a:solidFill>
                <a:ea typeface="华文楷体" panose="02010600040101010101" pitchFamily="2" charset="-122"/>
              </a:rPr>
              <a:t>)</a:t>
            </a:r>
            <a:r>
              <a:rPr lang="zh-CN" altLang="en-US" kern="0" dirty="0" smtClean="0">
                <a:ea typeface="华文楷体" panose="02010600040101010101" pitchFamily="2" charset="-122"/>
              </a:rPr>
              <a:t> 只需要</a:t>
            </a:r>
            <a:r>
              <a:rPr lang="en-US" altLang="zh-CN" kern="0" dirty="0" smtClean="0">
                <a:ea typeface="华文楷体" panose="02010600040101010101" pitchFamily="2" charset="-122"/>
              </a:rPr>
              <a:t>3</a:t>
            </a:r>
            <a:r>
              <a:rPr lang="zh-CN" altLang="en-US" kern="0" dirty="0" smtClean="0">
                <a:ea typeface="华文楷体" panose="02010600040101010101" pitchFamily="2" charset="-122"/>
              </a:rPr>
              <a:t>个参数，</a:t>
            </a:r>
            <a:r>
              <a:rPr lang="zh-CN" altLang="en-US" kern="0" dirty="0" smtClean="0">
                <a:solidFill>
                  <a:schemeClr val="dk1"/>
                </a:solidFill>
                <a:ea typeface="华文楷体" panose="02010600040101010101" pitchFamily="2" charset="-122"/>
              </a:rPr>
              <a:t>函数功能就是将形参</a:t>
            </a:r>
            <a:r>
              <a:rPr lang="en-US" altLang="zh-CN" kern="0" dirty="0" smtClean="0">
                <a:solidFill>
                  <a:schemeClr val="dk1"/>
                </a:solidFill>
                <a:ea typeface="华文楷体" panose="02010600040101010101" pitchFamily="2" charset="-122"/>
              </a:rPr>
              <a:t>h\m\s</a:t>
            </a:r>
            <a:r>
              <a:rPr lang="zh-CN" altLang="en-US" kern="0" dirty="0" smtClean="0">
                <a:solidFill>
                  <a:schemeClr val="dk1"/>
                </a:solidFill>
                <a:ea typeface="华文楷体" panose="02010600040101010101" pitchFamily="2" charset="-122"/>
              </a:rPr>
              <a:t>的值赋给数据成员</a:t>
            </a:r>
            <a:r>
              <a:rPr lang="en-US" altLang="zh-CN" kern="0" dirty="0" err="1" smtClean="0">
                <a:solidFill>
                  <a:schemeClr val="dk1"/>
                </a:solidFill>
                <a:ea typeface="华文楷体" panose="02010600040101010101" pitchFamily="2" charset="-122"/>
              </a:rPr>
              <a:t>hp,mp,sp</a:t>
            </a:r>
            <a:endParaRPr lang="en-US" altLang="zh-CN" kern="0" dirty="0" smtClean="0">
              <a:solidFill>
                <a:schemeClr val="dk1"/>
              </a:solidFill>
              <a:ea typeface="华文楷体" panose="02010600040101010101" pitchFamily="2" charset="-122"/>
            </a:endParaRPr>
          </a:p>
          <a:p>
            <a:pPr marL="742950" lvl="2" indent="-342900">
              <a:buClr>
                <a:schemeClr val="accent1"/>
              </a:buClr>
            </a:pPr>
            <a:r>
              <a:rPr lang="zh-CN" altLang="en-US" dirty="0" smtClean="0">
                <a:ea typeface="华文楷体" panose="02010600040101010101" pitchFamily="2" charset="-122"/>
              </a:rPr>
              <a:t>显示时间函数</a:t>
            </a:r>
            <a:r>
              <a:rPr lang="en-US" altLang="zh-CN" dirty="0" smtClean="0">
                <a:ea typeface="华文楷体" panose="02010600040101010101" pitchFamily="2" charset="-122"/>
              </a:rPr>
              <a:t>void </a:t>
            </a:r>
            <a:r>
              <a:rPr lang="en-US" altLang="zh-CN" dirty="0" err="1">
                <a:ea typeface="华文楷体" panose="02010600040101010101" pitchFamily="2" charset="-122"/>
              </a:rPr>
              <a:t>showTime</a:t>
            </a:r>
            <a:r>
              <a:rPr lang="en-US" altLang="zh-CN" dirty="0">
                <a:ea typeface="华文楷体" panose="02010600040101010101" pitchFamily="2" charset="-122"/>
              </a:rPr>
              <a:t> </a:t>
            </a:r>
            <a:r>
              <a:rPr lang="en-US" altLang="zh-CN" dirty="0" smtClean="0">
                <a:ea typeface="华文楷体" panose="02010600040101010101" pitchFamily="2" charset="-122"/>
              </a:rPr>
              <a:t>()</a:t>
            </a:r>
            <a:r>
              <a:rPr lang="zh-CN" altLang="en-US" dirty="0" smtClean="0">
                <a:ea typeface="华文楷体" panose="02010600040101010101" pitchFamily="2" charset="-122"/>
              </a:rPr>
              <a:t>则无需参数</a:t>
            </a:r>
            <a:endParaRPr lang="en-US" altLang="zh-CN" kern="0" dirty="0" smtClean="0">
              <a:solidFill>
                <a:schemeClr val="dk1"/>
              </a:solidFill>
              <a:ea typeface="华文楷体" panose="02010600040101010101" pitchFamily="2" charset="-122"/>
            </a:endParaRPr>
          </a:p>
          <a:p>
            <a:endParaRPr lang="zh-CN" altLang="en-US" sz="2400" kern="0" dirty="0">
              <a:ea typeface="华文楷体" panose="02010600040101010101" pitchFamily="2" charset="-122"/>
            </a:endParaRPr>
          </a:p>
        </p:txBody>
      </p:sp>
    </p:spTree>
    <p:extLst>
      <p:ext uri="{BB962C8B-B14F-4D97-AF65-F5344CB8AC3E}">
        <p14:creationId xmlns:p14="http://schemas.microsoft.com/office/powerpoint/2010/main" val="2922464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类的定义要点</a:t>
            </a:r>
            <a:r>
              <a:rPr lang="en-US" altLang="zh-CN" dirty="0" smtClean="0"/>
              <a:t>4</a:t>
            </a:r>
            <a:endParaRPr lang="zh-CN" altLang="en-US"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23</a:t>
            </a:fld>
            <a:endParaRPr lang="en-US" altLang="zh-CN"/>
          </a:p>
        </p:txBody>
      </p:sp>
      <p:sp>
        <p:nvSpPr>
          <p:cNvPr id="7" name="Text Box 3"/>
          <p:cNvSpPr txBox="1">
            <a:spLocks noChangeArrowheads="1"/>
          </p:cNvSpPr>
          <p:nvPr/>
        </p:nvSpPr>
        <p:spPr bwMode="auto">
          <a:xfrm>
            <a:off x="304912" y="1730362"/>
            <a:ext cx="3810000" cy="432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10000"/>
              </a:spcBef>
            </a:pPr>
            <a:r>
              <a:rPr kumimoji="1" lang="en-US" altLang="zh-CN" sz="2400" b="1" dirty="0">
                <a:solidFill>
                  <a:srgbClr val="6600CC"/>
                </a:solidFill>
                <a:latin typeface="Tahoma" pitchFamily="34" charset="0"/>
                <a:ea typeface="幼圆" pitchFamily="49" charset="-122"/>
              </a:rPr>
              <a:t>class</a:t>
            </a:r>
            <a:r>
              <a:rPr kumimoji="1" lang="en-US" altLang="zh-CN" sz="2400" b="1" dirty="0">
                <a:latin typeface="Tahoma" pitchFamily="34" charset="0"/>
                <a:ea typeface="幼圆" pitchFamily="49" charset="-122"/>
              </a:rPr>
              <a:t> </a:t>
            </a:r>
            <a:r>
              <a:rPr kumimoji="1" lang="zh-CN" altLang="en-US" sz="2400" b="1" dirty="0">
                <a:latin typeface="Tahoma" pitchFamily="34" charset="0"/>
                <a:ea typeface="幼圆" pitchFamily="49" charset="-122"/>
              </a:rPr>
              <a:t>类名</a:t>
            </a:r>
          </a:p>
          <a:p>
            <a:pPr>
              <a:lnSpc>
                <a:spcPct val="120000"/>
              </a:lnSpc>
              <a:spcBef>
                <a:spcPct val="10000"/>
              </a:spcBef>
            </a:pPr>
            <a:r>
              <a:rPr kumimoji="1" lang="en-US" altLang="zh-CN" sz="2400" b="1" dirty="0">
                <a:latin typeface="Tahoma" pitchFamily="34" charset="0"/>
                <a:ea typeface="幼圆" pitchFamily="49" charset="-122"/>
              </a:rPr>
              <a:t>{</a:t>
            </a:r>
          </a:p>
          <a:p>
            <a:pPr algn="just">
              <a:lnSpc>
                <a:spcPct val="120000"/>
              </a:lnSpc>
              <a:spcBef>
                <a:spcPct val="10000"/>
              </a:spcBef>
            </a:pPr>
            <a:r>
              <a:rPr kumimoji="1" lang="en-US" altLang="zh-CN" sz="2400" b="1" dirty="0">
                <a:latin typeface="Tahoma" pitchFamily="34" charset="0"/>
                <a:ea typeface="幼圆" pitchFamily="49" charset="-122"/>
              </a:rPr>
              <a:t>       </a:t>
            </a:r>
            <a:r>
              <a:rPr kumimoji="1" lang="en-US" altLang="zh-CN" sz="2400" b="1" dirty="0">
                <a:solidFill>
                  <a:srgbClr val="6600CC"/>
                </a:solidFill>
                <a:latin typeface="Tahoma" pitchFamily="34" charset="0"/>
                <a:ea typeface="幼圆" pitchFamily="49" charset="-122"/>
              </a:rPr>
              <a:t>private:</a:t>
            </a:r>
          </a:p>
          <a:p>
            <a:pPr algn="just">
              <a:lnSpc>
                <a:spcPct val="120000"/>
              </a:lnSpc>
              <a:spcBef>
                <a:spcPct val="10000"/>
              </a:spcBef>
            </a:pPr>
            <a:r>
              <a:rPr kumimoji="1" lang="en-US" altLang="zh-CN" sz="2400" b="1" dirty="0">
                <a:latin typeface="Tahoma" pitchFamily="34" charset="0"/>
                <a:ea typeface="幼圆" pitchFamily="49" charset="-122"/>
              </a:rPr>
              <a:t>                </a:t>
            </a:r>
            <a:r>
              <a:rPr kumimoji="1" lang="zh-CN" altLang="en-US" sz="2400" b="1" dirty="0">
                <a:latin typeface="Tahoma" pitchFamily="34" charset="0"/>
                <a:ea typeface="幼圆" pitchFamily="49" charset="-122"/>
              </a:rPr>
              <a:t>成员表</a:t>
            </a:r>
            <a:r>
              <a:rPr kumimoji="1" lang="en-US" altLang="zh-CN" sz="2400" b="1" dirty="0">
                <a:latin typeface="Tahoma" pitchFamily="34" charset="0"/>
                <a:ea typeface="幼圆" pitchFamily="49" charset="-122"/>
              </a:rPr>
              <a:t>1;</a:t>
            </a:r>
          </a:p>
          <a:p>
            <a:pPr algn="just">
              <a:lnSpc>
                <a:spcPct val="120000"/>
              </a:lnSpc>
              <a:spcBef>
                <a:spcPct val="10000"/>
              </a:spcBef>
            </a:pPr>
            <a:r>
              <a:rPr kumimoji="1" lang="en-US" altLang="zh-CN" sz="2400" b="1" dirty="0">
                <a:latin typeface="Tahoma" pitchFamily="34" charset="0"/>
                <a:ea typeface="幼圆" pitchFamily="49" charset="-122"/>
              </a:rPr>
              <a:t>       </a:t>
            </a:r>
            <a:r>
              <a:rPr kumimoji="1" lang="en-US" altLang="zh-CN" sz="2400" b="1" dirty="0">
                <a:solidFill>
                  <a:srgbClr val="6600CC"/>
                </a:solidFill>
                <a:latin typeface="Tahoma" pitchFamily="34" charset="0"/>
                <a:ea typeface="幼圆" pitchFamily="49" charset="-122"/>
              </a:rPr>
              <a:t>public:</a:t>
            </a:r>
          </a:p>
          <a:p>
            <a:pPr algn="just">
              <a:lnSpc>
                <a:spcPct val="120000"/>
              </a:lnSpc>
              <a:spcBef>
                <a:spcPct val="10000"/>
              </a:spcBef>
            </a:pPr>
            <a:r>
              <a:rPr kumimoji="1" lang="en-US" altLang="zh-CN" sz="2400" b="1" dirty="0">
                <a:latin typeface="Tahoma" pitchFamily="34" charset="0"/>
                <a:ea typeface="幼圆" pitchFamily="49" charset="-122"/>
              </a:rPr>
              <a:t>                </a:t>
            </a:r>
            <a:r>
              <a:rPr kumimoji="1" lang="zh-CN" altLang="en-US" sz="2400" b="1" dirty="0">
                <a:latin typeface="Tahoma" pitchFamily="34" charset="0"/>
                <a:ea typeface="幼圆" pitchFamily="49" charset="-122"/>
              </a:rPr>
              <a:t>成员表</a:t>
            </a:r>
            <a:r>
              <a:rPr kumimoji="1" lang="en-US" altLang="zh-CN" sz="2400" b="1" dirty="0">
                <a:latin typeface="Tahoma" pitchFamily="34" charset="0"/>
                <a:ea typeface="幼圆" pitchFamily="49" charset="-122"/>
              </a:rPr>
              <a:t>2;</a:t>
            </a:r>
          </a:p>
          <a:p>
            <a:pPr algn="just">
              <a:lnSpc>
                <a:spcPct val="120000"/>
              </a:lnSpc>
              <a:spcBef>
                <a:spcPct val="10000"/>
              </a:spcBef>
            </a:pPr>
            <a:r>
              <a:rPr kumimoji="1" lang="en-US" altLang="zh-CN" sz="2400" b="1" dirty="0">
                <a:latin typeface="Tahoma" pitchFamily="34" charset="0"/>
                <a:ea typeface="幼圆" pitchFamily="49" charset="-122"/>
              </a:rPr>
              <a:t>       </a:t>
            </a:r>
            <a:r>
              <a:rPr kumimoji="1" lang="en-US" altLang="zh-CN" sz="2400" b="1" dirty="0">
                <a:solidFill>
                  <a:srgbClr val="6600CC"/>
                </a:solidFill>
                <a:latin typeface="Tahoma" pitchFamily="34" charset="0"/>
                <a:ea typeface="幼圆" pitchFamily="49" charset="-122"/>
              </a:rPr>
              <a:t>protected:</a:t>
            </a:r>
          </a:p>
          <a:p>
            <a:pPr algn="just">
              <a:lnSpc>
                <a:spcPct val="120000"/>
              </a:lnSpc>
              <a:spcBef>
                <a:spcPct val="10000"/>
              </a:spcBef>
            </a:pPr>
            <a:r>
              <a:rPr kumimoji="1" lang="en-US" altLang="zh-CN" sz="2400" b="1" dirty="0">
                <a:latin typeface="Tahoma" pitchFamily="34" charset="0"/>
                <a:ea typeface="幼圆" pitchFamily="49" charset="-122"/>
              </a:rPr>
              <a:t>                </a:t>
            </a:r>
            <a:r>
              <a:rPr kumimoji="1" lang="zh-CN" altLang="en-US" sz="2400" b="1" dirty="0">
                <a:latin typeface="Tahoma" pitchFamily="34" charset="0"/>
                <a:ea typeface="幼圆" pitchFamily="49" charset="-122"/>
              </a:rPr>
              <a:t>成员表</a:t>
            </a:r>
            <a:r>
              <a:rPr kumimoji="1" lang="en-US" altLang="zh-CN" sz="2400" b="1" dirty="0">
                <a:latin typeface="Tahoma" pitchFamily="34" charset="0"/>
                <a:ea typeface="幼圆" pitchFamily="49" charset="-122"/>
              </a:rPr>
              <a:t>3;</a:t>
            </a:r>
          </a:p>
          <a:p>
            <a:pPr algn="just">
              <a:lnSpc>
                <a:spcPct val="120000"/>
              </a:lnSpc>
              <a:spcBef>
                <a:spcPct val="10000"/>
              </a:spcBef>
            </a:pPr>
            <a:r>
              <a:rPr kumimoji="1" lang="en-US" altLang="zh-CN" sz="2400" b="1" dirty="0">
                <a:latin typeface="Tahoma" pitchFamily="34" charset="0"/>
                <a:ea typeface="幼圆" pitchFamily="49" charset="-122"/>
              </a:rPr>
              <a:t>}; </a:t>
            </a:r>
            <a:r>
              <a:rPr lang="en-US" altLang="zh-CN" sz="2400" b="1" dirty="0">
                <a:solidFill>
                  <a:srgbClr val="006600"/>
                </a:solidFill>
                <a:latin typeface="Tahoma" pitchFamily="34" charset="0"/>
              </a:rPr>
              <a:t>//</a:t>
            </a:r>
            <a:r>
              <a:rPr lang="zh-CN" altLang="en-US" sz="2400" b="1" dirty="0">
                <a:solidFill>
                  <a:srgbClr val="006600"/>
                </a:solidFill>
                <a:latin typeface="Tahoma" pitchFamily="34" charset="0"/>
              </a:rPr>
              <a:t>类体，以分号结束</a:t>
            </a:r>
          </a:p>
        </p:txBody>
      </p:sp>
      <p:sp>
        <p:nvSpPr>
          <p:cNvPr id="8" name="Oval 10"/>
          <p:cNvSpPr>
            <a:spLocks noChangeArrowheads="1"/>
          </p:cNvSpPr>
          <p:nvPr/>
        </p:nvSpPr>
        <p:spPr bwMode="auto">
          <a:xfrm>
            <a:off x="762112" y="2720962"/>
            <a:ext cx="1828800" cy="533400"/>
          </a:xfrm>
          <a:prstGeom prst="ellipse">
            <a:avLst/>
          </a:prstGeom>
          <a:noFill/>
          <a:ln w="28575" algn="ctr">
            <a:solidFill>
              <a:srgbClr val="FF373C"/>
            </a:solidFill>
            <a:prstDash val="lgDashDot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11"/>
          <p:cNvSpPr>
            <a:spLocks noChangeArrowheads="1"/>
          </p:cNvSpPr>
          <p:nvPr/>
        </p:nvSpPr>
        <p:spPr bwMode="auto">
          <a:xfrm>
            <a:off x="685912" y="3635362"/>
            <a:ext cx="1828800" cy="533400"/>
          </a:xfrm>
          <a:prstGeom prst="ellipse">
            <a:avLst/>
          </a:prstGeom>
          <a:noFill/>
          <a:ln w="28575">
            <a:solidFill>
              <a:srgbClr val="FF373C"/>
            </a:solidFill>
            <a:prstDash val="lgDashDot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12"/>
          <p:cNvSpPr>
            <a:spLocks noChangeArrowheads="1"/>
          </p:cNvSpPr>
          <p:nvPr/>
        </p:nvSpPr>
        <p:spPr bwMode="auto">
          <a:xfrm>
            <a:off x="838312" y="4625962"/>
            <a:ext cx="1828800" cy="533400"/>
          </a:xfrm>
          <a:prstGeom prst="ellipse">
            <a:avLst/>
          </a:prstGeom>
          <a:noFill/>
          <a:ln w="28575">
            <a:solidFill>
              <a:srgbClr val="FF373C"/>
            </a:solidFill>
            <a:prstDash val="lgDashDot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6"/>
          <p:cNvSpPr txBox="1">
            <a:spLocks noChangeArrowheads="1"/>
          </p:cNvSpPr>
          <p:nvPr/>
        </p:nvSpPr>
        <p:spPr bwMode="auto">
          <a:xfrm>
            <a:off x="3429030" y="1134666"/>
            <a:ext cx="5181406" cy="2879314"/>
          </a:xfrm>
          <a:prstGeom prst="rect">
            <a:avLst/>
          </a:prstGeom>
          <a:solidFill>
            <a:schemeClr val="bg1"/>
          </a:solidFill>
          <a:ln w="9525" algn="ctr">
            <a:solidFill>
              <a:srgbClr val="FFC000"/>
            </a:solidFill>
            <a:miter lim="800000"/>
            <a:headEnd/>
            <a:tailEnd/>
          </a:ln>
          <a:effectLst>
            <a:glow rad="228600">
              <a:schemeClr val="accent2">
                <a:satMod val="175000"/>
                <a:alpha val="40000"/>
              </a:schemeClr>
            </a:glow>
          </a:effectLst>
          <a:extLst/>
        </p:spPr>
        <p:txBody>
          <a:bodyPr wrap="square">
            <a:spAutoFit/>
          </a:bodyPr>
          <a:lstStyle>
            <a:lvl1pPr marL="342900" indent="-342900">
              <a:defRPr>
                <a:solidFill>
                  <a:schemeClr val="tx1"/>
                </a:solidFill>
                <a:latin typeface="Arial" charset="0"/>
                <a:ea typeface="宋体" charset="-122"/>
              </a:defRPr>
            </a:lvl1pPr>
            <a:lvl2pPr marL="800100" indent="-342900">
              <a:defRPr>
                <a:solidFill>
                  <a:schemeClr val="tx1"/>
                </a:solidFill>
                <a:latin typeface="Arial" charset="0"/>
                <a:ea typeface="宋体" charset="-122"/>
              </a:defRPr>
            </a:lvl2pPr>
            <a:lvl3pPr marL="1257300" indent="-342900">
              <a:defRPr>
                <a:solidFill>
                  <a:schemeClr val="tx1"/>
                </a:solidFill>
                <a:latin typeface="Arial" charset="0"/>
                <a:ea typeface="宋体" charset="-122"/>
              </a:defRPr>
            </a:lvl3pPr>
            <a:lvl4pPr marL="1714500" indent="-342900">
              <a:defRPr>
                <a:solidFill>
                  <a:schemeClr val="tx1"/>
                </a:solidFill>
                <a:latin typeface="Arial" charset="0"/>
                <a:ea typeface="宋体" charset="-122"/>
              </a:defRPr>
            </a:lvl4pPr>
            <a:lvl5pPr marL="2171700" indent="-342900">
              <a:defRPr>
                <a:solidFill>
                  <a:schemeClr val="tx1"/>
                </a:solidFill>
                <a:latin typeface="Arial" charset="0"/>
                <a:ea typeface="宋体" charset="-122"/>
              </a:defRPr>
            </a:lvl5pPr>
            <a:lvl6pPr marL="2628900" indent="-342900" fontAlgn="base">
              <a:spcBef>
                <a:spcPct val="0"/>
              </a:spcBef>
              <a:spcAft>
                <a:spcPct val="0"/>
              </a:spcAft>
              <a:defRPr>
                <a:solidFill>
                  <a:schemeClr val="tx1"/>
                </a:solidFill>
                <a:latin typeface="Arial" charset="0"/>
                <a:ea typeface="宋体" charset="-122"/>
              </a:defRPr>
            </a:lvl6pPr>
            <a:lvl7pPr marL="3086100" indent="-342900" fontAlgn="base">
              <a:spcBef>
                <a:spcPct val="0"/>
              </a:spcBef>
              <a:spcAft>
                <a:spcPct val="0"/>
              </a:spcAft>
              <a:defRPr>
                <a:solidFill>
                  <a:schemeClr val="tx1"/>
                </a:solidFill>
                <a:latin typeface="Arial" charset="0"/>
                <a:ea typeface="宋体" charset="-122"/>
              </a:defRPr>
            </a:lvl7pPr>
            <a:lvl8pPr marL="3543300" indent="-342900" fontAlgn="base">
              <a:spcBef>
                <a:spcPct val="0"/>
              </a:spcBef>
              <a:spcAft>
                <a:spcPct val="0"/>
              </a:spcAft>
              <a:defRPr>
                <a:solidFill>
                  <a:schemeClr val="tx1"/>
                </a:solidFill>
                <a:latin typeface="Arial" charset="0"/>
                <a:ea typeface="宋体" charset="-122"/>
              </a:defRPr>
            </a:lvl8pPr>
            <a:lvl9pPr marL="4000500" indent="-342900" fontAlgn="base">
              <a:spcBef>
                <a:spcPct val="0"/>
              </a:spcBef>
              <a:spcAft>
                <a:spcPct val="0"/>
              </a:spcAft>
              <a:defRPr>
                <a:solidFill>
                  <a:schemeClr val="tx1"/>
                </a:solidFill>
                <a:latin typeface="Arial" charset="0"/>
                <a:ea typeface="宋体" charset="-122"/>
              </a:defRPr>
            </a:lvl9pPr>
          </a:lstStyle>
          <a:p>
            <a:pPr>
              <a:lnSpc>
                <a:spcPct val="120000"/>
              </a:lnSpc>
              <a:spcBef>
                <a:spcPts val="600"/>
              </a:spcBef>
              <a:buFontTx/>
              <a:buChar char="•"/>
            </a:pPr>
            <a:r>
              <a:rPr lang="zh-CN" altLang="en-US" sz="2400" b="1" dirty="0" smtClean="0">
                <a:solidFill>
                  <a:srgbClr val="008000"/>
                </a:solidFill>
                <a:latin typeface="Calibri" panose="020F0502020204030204" pitchFamily="34" charset="0"/>
                <a:ea typeface="微软雅黑" panose="020B0503020204020204" pitchFamily="34" charset="-122"/>
              </a:rPr>
              <a:t>访问</a:t>
            </a:r>
            <a:r>
              <a:rPr lang="zh-CN" altLang="en-US" sz="2400" b="1" dirty="0">
                <a:solidFill>
                  <a:srgbClr val="008000"/>
                </a:solidFill>
                <a:latin typeface="Calibri" panose="020F0502020204030204" pitchFamily="34" charset="0"/>
                <a:ea typeface="微软雅黑" panose="020B0503020204020204" pitchFamily="34" charset="-122"/>
              </a:rPr>
              <a:t>限定符（</a:t>
            </a:r>
            <a:r>
              <a:rPr lang="en-US" altLang="zh-CN" sz="2400" b="1" dirty="0">
                <a:solidFill>
                  <a:srgbClr val="008000"/>
                </a:solidFill>
                <a:latin typeface="Calibri" panose="020F0502020204030204" pitchFamily="34" charset="0"/>
                <a:ea typeface="微软雅黑" panose="020B0503020204020204" pitchFamily="34" charset="-122"/>
              </a:rPr>
              <a:t>access </a:t>
            </a:r>
            <a:r>
              <a:rPr lang="en-US" altLang="zh-CN" sz="2400" b="1" dirty="0" err="1">
                <a:solidFill>
                  <a:srgbClr val="008000"/>
                </a:solidFill>
                <a:latin typeface="Calibri" panose="020F0502020204030204" pitchFamily="34" charset="0"/>
                <a:ea typeface="微软雅黑" panose="020B0503020204020204" pitchFamily="34" charset="-122"/>
              </a:rPr>
              <a:t>specifier</a:t>
            </a:r>
            <a:r>
              <a:rPr lang="zh-CN" altLang="en-US" sz="2400" b="1" dirty="0" smtClean="0">
                <a:solidFill>
                  <a:srgbClr val="008000"/>
                </a:solidFill>
                <a:latin typeface="Calibri" panose="020F0502020204030204" pitchFamily="34" charset="0"/>
                <a:ea typeface="微软雅黑" panose="020B0503020204020204" pitchFamily="34" charset="-122"/>
              </a:rPr>
              <a:t>）</a:t>
            </a:r>
            <a:endParaRPr lang="en-US" altLang="zh-CN" sz="2400" b="1" dirty="0" smtClean="0">
              <a:solidFill>
                <a:srgbClr val="008000"/>
              </a:solidFill>
              <a:latin typeface="Calibri" panose="020F0502020204030204" pitchFamily="34" charset="0"/>
              <a:ea typeface="微软雅黑" panose="020B0503020204020204" pitchFamily="34" charset="-122"/>
            </a:endParaRPr>
          </a:p>
          <a:p>
            <a:pPr lvl="1">
              <a:lnSpc>
                <a:spcPct val="120000"/>
              </a:lnSpc>
              <a:spcBef>
                <a:spcPts val="600"/>
              </a:spcBef>
              <a:buFontTx/>
              <a:buChar char="•"/>
            </a:pPr>
            <a:r>
              <a:rPr lang="en-US" altLang="zh-CN" sz="2400" b="1" dirty="0" smtClean="0">
                <a:solidFill>
                  <a:srgbClr val="FF3300"/>
                </a:solidFill>
                <a:latin typeface="Calibri" panose="020F0502020204030204" pitchFamily="34" charset="0"/>
                <a:ea typeface="华文楷体" panose="02010600040101010101" pitchFamily="2" charset="-122"/>
              </a:rPr>
              <a:t>public</a:t>
            </a:r>
            <a:r>
              <a:rPr lang="zh-CN" altLang="en-US" sz="2400" b="1" dirty="0">
                <a:solidFill>
                  <a:srgbClr val="FF3300"/>
                </a:solidFill>
                <a:latin typeface="Calibri" panose="020F0502020204030204" pitchFamily="34" charset="0"/>
                <a:ea typeface="华文楷体" panose="02010600040101010101" pitchFamily="2" charset="-122"/>
              </a:rPr>
              <a:t>（公共的）</a:t>
            </a:r>
            <a:r>
              <a:rPr lang="zh-CN" altLang="en-US" sz="2400" b="1" dirty="0">
                <a:latin typeface="Calibri" panose="020F0502020204030204" pitchFamily="34" charset="0"/>
                <a:ea typeface="华文楷体" panose="02010600040101010101" pitchFamily="2" charset="-122"/>
              </a:rPr>
              <a:t>说明的成员</a:t>
            </a:r>
            <a:r>
              <a:rPr lang="zh-CN" altLang="en-US" sz="2400" b="1" dirty="0" smtClean="0">
                <a:latin typeface="Calibri" panose="020F0502020204030204" pitchFamily="34" charset="0"/>
                <a:ea typeface="华文楷体" panose="02010600040101010101" pitchFamily="2" charset="-122"/>
              </a:rPr>
              <a:t>可以从</a:t>
            </a:r>
            <a:r>
              <a:rPr lang="zh-CN" altLang="en-US" sz="2400" b="1" dirty="0">
                <a:latin typeface="Calibri" panose="020F0502020204030204" pitchFamily="34" charset="0"/>
                <a:ea typeface="华文楷体" panose="02010600040101010101" pitchFamily="2" charset="-122"/>
              </a:rPr>
              <a:t>外部进行访问。</a:t>
            </a:r>
            <a:endParaRPr lang="zh-CN" altLang="en-US" sz="2400" b="1" dirty="0">
              <a:solidFill>
                <a:srgbClr val="FF3300"/>
              </a:solidFill>
              <a:latin typeface="Calibri" panose="020F0502020204030204" pitchFamily="34" charset="0"/>
              <a:ea typeface="华文楷体" panose="02010600040101010101" pitchFamily="2" charset="-122"/>
            </a:endParaRPr>
          </a:p>
          <a:p>
            <a:pPr lvl="1">
              <a:lnSpc>
                <a:spcPct val="120000"/>
              </a:lnSpc>
              <a:spcBef>
                <a:spcPts val="600"/>
              </a:spcBef>
              <a:buFontTx/>
              <a:buChar char="•"/>
            </a:pPr>
            <a:r>
              <a:rPr lang="en-US" altLang="zh-CN" sz="2400" b="1" dirty="0">
                <a:solidFill>
                  <a:srgbClr val="FF3300"/>
                </a:solidFill>
                <a:latin typeface="Calibri" panose="020F0502020204030204" pitchFamily="34" charset="0"/>
                <a:ea typeface="华文楷体" panose="02010600040101010101" pitchFamily="2" charset="-122"/>
              </a:rPr>
              <a:t>private</a:t>
            </a:r>
            <a:r>
              <a:rPr lang="zh-CN" altLang="en-US" sz="2400" b="1" dirty="0">
                <a:solidFill>
                  <a:srgbClr val="FF3300"/>
                </a:solidFill>
                <a:latin typeface="Calibri" panose="020F0502020204030204" pitchFamily="34" charset="0"/>
                <a:ea typeface="华文楷体" panose="02010600040101010101" pitchFamily="2" charset="-122"/>
              </a:rPr>
              <a:t>（私有的）</a:t>
            </a:r>
            <a:r>
              <a:rPr lang="en-US" altLang="zh-CN" sz="2400" b="1" dirty="0">
                <a:latin typeface="Calibri" panose="020F0502020204030204" pitchFamily="34" charset="0"/>
                <a:ea typeface="华文楷体" panose="02010600040101010101" pitchFamily="2" charset="-122"/>
              </a:rPr>
              <a:t>&amp; </a:t>
            </a:r>
            <a:r>
              <a:rPr lang="en-US" altLang="zh-CN" sz="2400" b="1" dirty="0">
                <a:solidFill>
                  <a:srgbClr val="FF3300"/>
                </a:solidFill>
                <a:latin typeface="Calibri" panose="020F0502020204030204" pitchFamily="34" charset="0"/>
                <a:ea typeface="华文楷体" panose="02010600040101010101" pitchFamily="2" charset="-122"/>
              </a:rPr>
              <a:t>protected</a:t>
            </a:r>
            <a:r>
              <a:rPr lang="zh-CN" altLang="en-US" sz="2400" b="1" dirty="0">
                <a:solidFill>
                  <a:srgbClr val="FF3300"/>
                </a:solidFill>
                <a:latin typeface="Calibri" panose="020F0502020204030204" pitchFamily="34" charset="0"/>
                <a:ea typeface="华文楷体" panose="02010600040101010101" pitchFamily="2" charset="-122"/>
              </a:rPr>
              <a:t>（保护的）</a:t>
            </a:r>
            <a:r>
              <a:rPr lang="zh-CN" altLang="en-US" sz="2400" b="1" dirty="0">
                <a:latin typeface="Calibri" panose="020F0502020204030204" pitchFamily="34" charset="0"/>
                <a:ea typeface="华文楷体" panose="02010600040101010101" pitchFamily="2" charset="-122"/>
              </a:rPr>
              <a:t>说明的成员不能从外部进行访问。</a:t>
            </a:r>
          </a:p>
        </p:txBody>
      </p:sp>
    </p:spTree>
    <p:extLst>
      <p:ext uri="{BB962C8B-B14F-4D97-AF65-F5344CB8AC3E}">
        <p14:creationId xmlns:p14="http://schemas.microsoft.com/office/powerpoint/2010/main" val="193031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1000"/>
                                        <p:tgtEl>
                                          <p:spTgt spid="7"/>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12">
                                            <p:bg/>
                                          </p:spTgt>
                                        </p:tgtEl>
                                        <p:attrNameLst>
                                          <p:attrName>style.visibility</p:attrName>
                                        </p:attrNameLst>
                                      </p:cBhvr>
                                      <p:to>
                                        <p:strVal val="visible"/>
                                      </p:to>
                                    </p:set>
                                    <p:animEffect transition="in" filter="slide(fromLeft)">
                                      <p:cBhvr>
                                        <p:cTn id="24" dur="500"/>
                                        <p:tgtEl>
                                          <p:spTgt spid="12">
                                            <p:bg/>
                                          </p:spTgt>
                                        </p:tgtEl>
                                      </p:cBhvr>
                                    </p:animEffect>
                                  </p:childTnLst>
                                </p:cTn>
                              </p:par>
                            </p:childTnLst>
                          </p:cTn>
                        </p:par>
                        <p:par>
                          <p:cTn id="25" fill="hold">
                            <p:stCondLst>
                              <p:cond delay="500"/>
                            </p:stCondLst>
                            <p:childTnLst>
                              <p:par>
                                <p:cTn id="26" presetID="20" presetClass="entr" presetSubtype="0" fill="hold" nodeType="after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wedge">
                                      <p:cBhvr>
                                        <p:cTn id="28" dur="2000"/>
                                        <p:tgtEl>
                                          <p:spTgt spid="12">
                                            <p:txEl>
                                              <p:pRg st="0" end="0"/>
                                            </p:txEl>
                                          </p:spTgt>
                                        </p:tgtEl>
                                      </p:cBhvr>
                                    </p:animEffect>
                                  </p:childTnLst>
                                </p:cTn>
                              </p:par>
                            </p:childTnLst>
                          </p:cTn>
                        </p:par>
                        <p:par>
                          <p:cTn id="29" fill="hold">
                            <p:stCondLst>
                              <p:cond delay="2500"/>
                            </p:stCondLst>
                            <p:childTnLst>
                              <p:par>
                                <p:cTn id="30" presetID="20" presetClass="entr" presetSubtype="0" fill="hold" nodeType="afterEffect">
                                  <p:stCondLst>
                                    <p:cond delay="0"/>
                                  </p:stCondLst>
                                  <p:childTnLst>
                                    <p:set>
                                      <p:cBhvr>
                                        <p:cTn id="31" dur="1" fill="hold">
                                          <p:stCondLst>
                                            <p:cond delay="0"/>
                                          </p:stCondLst>
                                        </p:cTn>
                                        <p:tgtEl>
                                          <p:spTgt spid="12">
                                            <p:txEl>
                                              <p:pRg st="1" end="1"/>
                                            </p:txEl>
                                          </p:spTgt>
                                        </p:tgtEl>
                                        <p:attrNameLst>
                                          <p:attrName>style.visibility</p:attrName>
                                        </p:attrNameLst>
                                      </p:cBhvr>
                                      <p:to>
                                        <p:strVal val="visible"/>
                                      </p:to>
                                    </p:set>
                                    <p:animEffect transition="in" filter="wedge">
                                      <p:cBhvr>
                                        <p:cTn id="32" dur="2000"/>
                                        <p:tgtEl>
                                          <p:spTgt spid="12">
                                            <p:txEl>
                                              <p:pRg st="1" end="1"/>
                                            </p:txEl>
                                          </p:spTgt>
                                        </p:tgtEl>
                                      </p:cBhvr>
                                    </p:animEffect>
                                  </p:childTnLst>
                                </p:cTn>
                              </p:par>
                            </p:childTnLst>
                          </p:cTn>
                        </p:par>
                        <p:par>
                          <p:cTn id="33" fill="hold">
                            <p:stCondLst>
                              <p:cond delay="4500"/>
                            </p:stCondLst>
                            <p:childTnLst>
                              <p:par>
                                <p:cTn id="34" presetID="20" presetClass="entr" presetSubtype="0" fill="hold" nodeType="afterEffect">
                                  <p:stCondLst>
                                    <p:cond delay="0"/>
                                  </p:stCondLst>
                                  <p:childTnLst>
                                    <p:set>
                                      <p:cBhvr>
                                        <p:cTn id="35" dur="1" fill="hold">
                                          <p:stCondLst>
                                            <p:cond delay="0"/>
                                          </p:stCondLst>
                                        </p:cTn>
                                        <p:tgtEl>
                                          <p:spTgt spid="12">
                                            <p:txEl>
                                              <p:pRg st="2" end="2"/>
                                            </p:txEl>
                                          </p:spTgt>
                                        </p:tgtEl>
                                        <p:attrNameLst>
                                          <p:attrName>style.visibility</p:attrName>
                                        </p:attrNameLst>
                                      </p:cBhvr>
                                      <p:to>
                                        <p:strVal val="visible"/>
                                      </p:to>
                                    </p:set>
                                    <p:animEffect transition="in" filter="wedge">
                                      <p:cBhvr>
                                        <p:cTn id="36" dur="20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2" grpId="0" build="allAtOnce"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9" descr="50%"/>
          <p:cNvSpPr>
            <a:spLocks noChangeArrowheads="1"/>
          </p:cNvSpPr>
          <p:nvPr/>
        </p:nvSpPr>
        <p:spPr bwMode="auto">
          <a:xfrm>
            <a:off x="1504469" y="2209832"/>
            <a:ext cx="5415291" cy="533386"/>
          </a:xfrm>
          <a:prstGeom prst="roundRect">
            <a:avLst>
              <a:gd name="adj" fmla="val 16667"/>
            </a:avLst>
          </a:prstGeom>
          <a:solidFill>
            <a:schemeClr val="accent2">
              <a:lumMod val="20000"/>
              <a:lumOff val="80000"/>
            </a:schemeClr>
          </a:solidFill>
          <a:ln w="9525">
            <a:solidFill>
              <a:schemeClr val="hlink"/>
            </a:solidFill>
            <a:prstDash val="dash"/>
            <a:round/>
            <a:headEnd/>
            <a:tailEnd/>
          </a:ln>
          <a:effectLst/>
          <a:extLst/>
        </p:spPr>
        <p:txBody>
          <a:bodyPr wrap="none" anchor="ctr"/>
          <a:lstStyle/>
          <a:p>
            <a:endParaRPr lang="zh-CN" altLang="en-US"/>
          </a:p>
        </p:txBody>
      </p:sp>
      <p:sp>
        <p:nvSpPr>
          <p:cNvPr id="14" name="日期占位符 4"/>
          <p:cNvSpPr>
            <a:spLocks noGrp="1"/>
          </p:cNvSpPr>
          <p:nvPr>
            <p:ph type="dt" sz="half" idx="10"/>
          </p:nvPr>
        </p:nvSpPr>
        <p:spPr/>
        <p:txBody>
          <a:bodyPr/>
          <a:lstStyle/>
          <a:p>
            <a:fld id="{BA3F920B-B35D-466A-AC53-870134E2F4DE}" type="datetime1">
              <a:rPr lang="zh-CN" altLang="en-US"/>
              <a:pPr/>
              <a:t>2017/4/24</a:t>
            </a:fld>
            <a:endParaRPr lang="en-US" altLang="zh-CN" dirty="0"/>
          </a:p>
        </p:txBody>
      </p:sp>
      <p:sp>
        <p:nvSpPr>
          <p:cNvPr id="15" name="页脚占位符 5"/>
          <p:cNvSpPr>
            <a:spLocks noGrp="1"/>
          </p:cNvSpPr>
          <p:nvPr>
            <p:ph type="ftr" sz="quarter" idx="11"/>
          </p:nvPr>
        </p:nvSpPr>
        <p:spPr/>
        <p:txBody>
          <a:bodyPr/>
          <a:lstStyle/>
          <a:p>
            <a:r>
              <a:rPr lang="zh-CN" altLang="en-US"/>
              <a:t>计算机基础教研室</a:t>
            </a:r>
          </a:p>
        </p:txBody>
      </p:sp>
      <p:sp>
        <p:nvSpPr>
          <p:cNvPr id="19" name="Rectangle 20"/>
          <p:cNvSpPr>
            <a:spLocks noChangeArrowheads="1"/>
          </p:cNvSpPr>
          <p:nvPr/>
        </p:nvSpPr>
        <p:spPr bwMode="auto">
          <a:xfrm>
            <a:off x="4952990" y="4202254"/>
            <a:ext cx="3789229" cy="1588884"/>
          </a:xfrm>
          <a:prstGeom prst="roundRect">
            <a:avLst/>
          </a:prstGeom>
          <a:solidFill>
            <a:schemeClr val="bg1"/>
          </a:solidFill>
          <a:ln>
            <a:solidFill>
              <a:srgbClr val="FFFF00"/>
            </a:solidFill>
            <a:miter lim="800000"/>
            <a:headEnd/>
            <a:tailEnd/>
          </a:ln>
          <a:effectLst>
            <a:glow rad="101600">
              <a:schemeClr val="accent2">
                <a:satMod val="175000"/>
                <a:alpha val="40000"/>
              </a:schemeClr>
            </a:glow>
            <a:outerShdw dist="35921" dir="2700000" algn="ctr" rotWithShape="0">
              <a:schemeClr val="bg2"/>
            </a:outerShdw>
          </a:effectLst>
          <a:extLst/>
        </p:spPr>
        <p:txBody>
          <a:bodyPr vert="horz" wrap="square" lIns="91440" tIns="45720" rIns="91440" bIns="45720" numCol="1" anchor="t" anchorCtr="0" compatLnSpc="1">
            <a:prstTxWarp prst="textNoShape">
              <a:avLst/>
            </a:prstTxWarp>
          </a:bodyPr>
          <a:lstStyle/>
          <a:p>
            <a:pPr marL="342900" indent="-342900">
              <a:lnSpc>
                <a:spcPct val="120000"/>
              </a:lnSpc>
              <a:spcBef>
                <a:spcPct val="20000"/>
              </a:spcBef>
              <a:buClr>
                <a:srgbClr val="FF3300"/>
              </a:buClr>
              <a:buSzPct val="80000"/>
              <a:buFont typeface="Wingdings" pitchFamily="2" charset="2"/>
              <a:buChar char="u"/>
            </a:pPr>
            <a:r>
              <a:rPr kumimoji="1" lang="zh-CN" altLang="en-US" sz="2400" b="1" dirty="0">
                <a:latin typeface="微软雅黑" pitchFamily="34" charset="-122"/>
                <a:ea typeface="微软雅黑" pitchFamily="34" charset="-122"/>
              </a:rPr>
              <a:t>如果在类体起始点无访问说明符，系统</a:t>
            </a:r>
            <a:r>
              <a:rPr kumimoji="1" lang="zh-CN" altLang="en-US" sz="2400" b="1" dirty="0">
                <a:solidFill>
                  <a:srgbClr val="F9072A"/>
                </a:solidFill>
                <a:latin typeface="微软雅黑" pitchFamily="34" charset="-122"/>
                <a:ea typeface="微软雅黑" pitchFamily="34" charset="-122"/>
              </a:rPr>
              <a:t>默认定义为私有（</a:t>
            </a:r>
            <a:r>
              <a:rPr kumimoji="1" lang="en-US" altLang="zh-CN" sz="2400" b="1" dirty="0">
                <a:solidFill>
                  <a:srgbClr val="F9072A"/>
                </a:solidFill>
                <a:latin typeface="微软雅黑" pitchFamily="34" charset="-122"/>
                <a:ea typeface="微软雅黑" pitchFamily="34" charset="-122"/>
              </a:rPr>
              <a:t>private</a:t>
            </a:r>
            <a:r>
              <a:rPr kumimoji="1" lang="zh-CN" altLang="en-US" sz="2400" b="1" dirty="0">
                <a:solidFill>
                  <a:srgbClr val="F9072A"/>
                </a:solidFill>
                <a:latin typeface="微软雅黑" pitchFamily="34" charset="-122"/>
                <a:ea typeface="微软雅黑" pitchFamily="34" charset="-122"/>
              </a:rPr>
              <a:t>）</a:t>
            </a:r>
          </a:p>
        </p:txBody>
      </p:sp>
      <p:sp>
        <p:nvSpPr>
          <p:cNvPr id="21" name="Rectangle 10"/>
          <p:cNvSpPr>
            <a:spLocks noChangeArrowheads="1"/>
          </p:cNvSpPr>
          <p:nvPr/>
        </p:nvSpPr>
        <p:spPr bwMode="auto">
          <a:xfrm>
            <a:off x="5034089" y="2040269"/>
            <a:ext cx="2989986" cy="523220"/>
          </a:xfrm>
          <a:prstGeom prst="rect">
            <a:avLst/>
          </a:prstGeom>
          <a:solidFill>
            <a:schemeClr val="bg1"/>
          </a:solidFill>
          <a:ln w="9525">
            <a:solidFill>
              <a:schemeClr val="hlink"/>
            </a:solidFill>
            <a:miter lim="800000"/>
            <a:headEnd/>
            <a:tailEnd/>
          </a:ln>
          <a:effectLst>
            <a:outerShdw dist="35921" dir="2700000" algn="ctr" rotWithShape="0">
              <a:schemeClr val="bg2"/>
            </a:outerShdw>
          </a:effectLst>
          <a:extLst/>
        </p:spPr>
        <p:txBody>
          <a:bodyPr wrap="none">
            <a:spAutoFit/>
          </a:bodyPr>
          <a:lstStyle/>
          <a:p>
            <a:r>
              <a:rPr kumimoji="1" lang="zh-CN" altLang="en-US" sz="2800" b="1" dirty="0">
                <a:solidFill>
                  <a:srgbClr val="FF3300"/>
                </a:solidFill>
                <a:latin typeface="微软雅黑" pitchFamily="34" charset="-122"/>
                <a:ea typeface="微软雅黑" pitchFamily="34" charset="-122"/>
              </a:rPr>
              <a:t>数据</a:t>
            </a:r>
            <a:r>
              <a:rPr kumimoji="1" lang="zh-CN" altLang="en-US" sz="2800" b="1" dirty="0" smtClean="0">
                <a:solidFill>
                  <a:srgbClr val="FF3300"/>
                </a:solidFill>
                <a:latin typeface="微软雅黑" pitchFamily="34" charset="-122"/>
                <a:ea typeface="微软雅黑" pitchFamily="34" charset="-122"/>
              </a:rPr>
              <a:t>成员 </a:t>
            </a:r>
            <a:r>
              <a:rPr kumimoji="1" lang="en-US" altLang="zh-CN" sz="2800" b="1" dirty="0" smtClean="0">
                <a:solidFill>
                  <a:srgbClr val="0033CC"/>
                </a:solidFill>
                <a:latin typeface="微软雅黑" pitchFamily="34" charset="-122"/>
                <a:ea typeface="微软雅黑" pitchFamily="34" charset="-122"/>
              </a:rPr>
              <a:t>private</a:t>
            </a:r>
            <a:endParaRPr kumimoji="1" lang="zh-CN" altLang="en-US" sz="2800" b="1" dirty="0">
              <a:solidFill>
                <a:srgbClr val="0033CC"/>
              </a:solidFill>
              <a:latin typeface="微软雅黑" pitchFamily="34" charset="-122"/>
              <a:ea typeface="微软雅黑" pitchFamily="34" charset="-122"/>
            </a:endParaRPr>
          </a:p>
        </p:txBody>
      </p:sp>
      <p:sp>
        <p:nvSpPr>
          <p:cNvPr id="10" name="矩形 9"/>
          <p:cNvSpPr/>
          <p:nvPr/>
        </p:nvSpPr>
        <p:spPr>
          <a:xfrm>
            <a:off x="680603" y="1371653"/>
            <a:ext cx="6646992" cy="4031873"/>
          </a:xfrm>
          <a:prstGeom prst="rect">
            <a:avLst/>
          </a:prstGeom>
        </p:spPr>
        <p:txBody>
          <a:bodyPr wrap="square">
            <a:spAutoFit/>
          </a:bodyPr>
          <a:lstStyle/>
          <a:p>
            <a:pPr>
              <a:spcBef>
                <a:spcPts val="600"/>
              </a:spcBef>
            </a:pPr>
            <a:r>
              <a:rPr lang="en-US" altLang="zh-CN" sz="2400" b="1" dirty="0">
                <a:solidFill>
                  <a:srgbClr val="0033CC"/>
                </a:solidFill>
              </a:rPr>
              <a:t>class</a:t>
            </a:r>
            <a:r>
              <a:rPr lang="en-US" altLang="zh-CN" sz="2400" dirty="0"/>
              <a:t> </a:t>
            </a:r>
            <a:r>
              <a:rPr lang="en-US" altLang="zh-CN" sz="2400" dirty="0" err="1"/>
              <a:t>myclock</a:t>
            </a:r>
            <a:endParaRPr lang="en-US" altLang="zh-CN" sz="2400" dirty="0"/>
          </a:p>
          <a:p>
            <a:pPr>
              <a:spcBef>
                <a:spcPts val="600"/>
              </a:spcBef>
            </a:pPr>
            <a:r>
              <a:rPr lang="en-US" altLang="zh-CN" sz="2400" dirty="0"/>
              <a:t>{</a:t>
            </a:r>
          </a:p>
          <a:p>
            <a:pPr>
              <a:spcBef>
                <a:spcPts val="600"/>
              </a:spcBef>
            </a:pPr>
            <a:r>
              <a:rPr lang="en-US" altLang="zh-CN" sz="2400" dirty="0"/>
              <a:t>	</a:t>
            </a:r>
            <a:r>
              <a:rPr lang="en-US" altLang="zh-CN" sz="2400" dirty="0" err="1"/>
              <a:t>int</a:t>
            </a:r>
            <a:r>
              <a:rPr lang="en-US" altLang="zh-CN" sz="2400" dirty="0"/>
              <a:t> </a:t>
            </a:r>
            <a:r>
              <a:rPr lang="en-US" altLang="zh-CN" sz="2400" dirty="0" err="1"/>
              <a:t>hp,mp,sp</a:t>
            </a:r>
            <a:r>
              <a:rPr lang="en-US" altLang="zh-CN" sz="2400" dirty="0"/>
              <a:t>;//</a:t>
            </a:r>
            <a:r>
              <a:rPr lang="zh-CN" altLang="en-US" sz="2400" dirty="0"/>
              <a:t>指针</a:t>
            </a:r>
          </a:p>
          <a:p>
            <a:pPr>
              <a:spcBef>
                <a:spcPts val="600"/>
              </a:spcBef>
            </a:pPr>
            <a:r>
              <a:rPr lang="zh-CN" altLang="en-US" sz="2400" dirty="0"/>
              <a:t> </a:t>
            </a:r>
            <a:r>
              <a:rPr lang="zh-CN" altLang="en-US" sz="2400" dirty="0" smtClean="0"/>
              <a:t>  </a:t>
            </a:r>
            <a:r>
              <a:rPr lang="en-US" altLang="zh-CN" sz="2400" dirty="0" smtClean="0">
                <a:solidFill>
                  <a:srgbClr val="0033CC"/>
                </a:solidFill>
              </a:rPr>
              <a:t>public</a:t>
            </a:r>
            <a:r>
              <a:rPr lang="en-US" altLang="zh-CN" sz="2400" dirty="0">
                <a:solidFill>
                  <a:srgbClr val="0033CC"/>
                </a:solidFill>
              </a:rPr>
              <a:t>:</a:t>
            </a:r>
          </a:p>
          <a:p>
            <a:pPr>
              <a:spcBef>
                <a:spcPts val="600"/>
              </a:spcBef>
            </a:pPr>
            <a:r>
              <a:rPr lang="en-US" altLang="zh-CN" sz="2400" dirty="0"/>
              <a:t>	</a:t>
            </a:r>
            <a:r>
              <a:rPr lang="en-US" altLang="zh-CN" sz="2400" b="1" dirty="0">
                <a:solidFill>
                  <a:srgbClr val="006600"/>
                </a:solidFill>
              </a:rPr>
              <a:t>//</a:t>
            </a:r>
            <a:r>
              <a:rPr lang="zh-CN" altLang="en-US" sz="2400" b="1" dirty="0">
                <a:solidFill>
                  <a:srgbClr val="006600"/>
                </a:solidFill>
              </a:rPr>
              <a:t>手动调整时间</a:t>
            </a:r>
          </a:p>
          <a:p>
            <a:pPr>
              <a:spcBef>
                <a:spcPts val="600"/>
              </a:spcBef>
            </a:pPr>
            <a:r>
              <a:rPr lang="en-US" altLang="zh-CN" sz="2400" dirty="0" smtClean="0"/>
              <a:t>	void </a:t>
            </a:r>
            <a:r>
              <a:rPr lang="en-US" altLang="zh-CN" sz="2400" dirty="0" err="1" smtClean="0"/>
              <a:t>setTime</a:t>
            </a:r>
            <a:r>
              <a:rPr lang="en-US" altLang="zh-CN" sz="2400" dirty="0" smtClean="0"/>
              <a:t> (</a:t>
            </a:r>
            <a:r>
              <a:rPr lang="en-US" altLang="zh-CN" sz="2400" dirty="0" err="1"/>
              <a:t>int</a:t>
            </a:r>
            <a:r>
              <a:rPr lang="en-US" altLang="zh-CN" sz="2400" dirty="0"/>
              <a:t> </a:t>
            </a:r>
            <a:r>
              <a:rPr lang="en-US" altLang="zh-CN" sz="2400" dirty="0" err="1"/>
              <a:t>h,int</a:t>
            </a:r>
            <a:r>
              <a:rPr lang="en-US" altLang="zh-CN" sz="2400" dirty="0"/>
              <a:t> </a:t>
            </a:r>
            <a:r>
              <a:rPr lang="en-US" altLang="zh-CN" sz="2400" dirty="0" err="1"/>
              <a:t>m,int</a:t>
            </a:r>
            <a:r>
              <a:rPr lang="en-US" altLang="zh-CN" sz="2400" dirty="0"/>
              <a:t> s</a:t>
            </a:r>
            <a:r>
              <a:rPr lang="en-US" altLang="zh-CN" sz="2400" dirty="0" smtClean="0"/>
              <a:t>); </a:t>
            </a:r>
          </a:p>
          <a:p>
            <a:pPr>
              <a:spcBef>
                <a:spcPts val="600"/>
              </a:spcBef>
            </a:pPr>
            <a:r>
              <a:rPr lang="en-US" altLang="zh-CN" sz="2400" b="1" dirty="0">
                <a:solidFill>
                  <a:srgbClr val="006600"/>
                </a:solidFill>
              </a:rPr>
              <a:t>	</a:t>
            </a:r>
            <a:r>
              <a:rPr lang="en-US" altLang="zh-CN" sz="2400" b="1" dirty="0" smtClean="0">
                <a:solidFill>
                  <a:srgbClr val="006600"/>
                </a:solidFill>
              </a:rPr>
              <a:t>//</a:t>
            </a:r>
            <a:r>
              <a:rPr lang="zh-CN" altLang="en-US" sz="2400" b="1" dirty="0">
                <a:solidFill>
                  <a:srgbClr val="006600"/>
                </a:solidFill>
              </a:rPr>
              <a:t>显示时间</a:t>
            </a:r>
          </a:p>
          <a:p>
            <a:pPr>
              <a:spcBef>
                <a:spcPts val="600"/>
              </a:spcBef>
            </a:pPr>
            <a:r>
              <a:rPr lang="en-US" altLang="zh-CN" sz="2400" dirty="0" smtClean="0"/>
              <a:t>	void </a:t>
            </a:r>
            <a:r>
              <a:rPr lang="en-US" altLang="zh-CN" sz="2400" dirty="0" err="1" smtClean="0"/>
              <a:t>showtime</a:t>
            </a:r>
            <a:r>
              <a:rPr lang="en-US" altLang="zh-CN" sz="2400" dirty="0" smtClean="0"/>
              <a:t> ();</a:t>
            </a:r>
          </a:p>
          <a:p>
            <a:pPr>
              <a:spcBef>
                <a:spcPts val="600"/>
              </a:spcBef>
            </a:pPr>
            <a:r>
              <a:rPr lang="en-US" altLang="zh-CN" sz="2400" dirty="0" smtClean="0"/>
              <a:t>}; </a:t>
            </a:r>
            <a:r>
              <a:rPr lang="en-US" altLang="zh-CN" sz="2400" dirty="0" smtClean="0">
                <a:solidFill>
                  <a:srgbClr val="006600"/>
                </a:solidFill>
              </a:rPr>
              <a:t>//</a:t>
            </a:r>
            <a:r>
              <a:rPr lang="en-US" altLang="zh-CN" sz="2400" dirty="0">
                <a:solidFill>
                  <a:srgbClr val="006600"/>
                </a:solidFill>
              </a:rPr>
              <a:t>end </a:t>
            </a:r>
            <a:r>
              <a:rPr lang="en-US" altLang="zh-CN" sz="2400" dirty="0" err="1" smtClean="0">
                <a:solidFill>
                  <a:srgbClr val="006600"/>
                </a:solidFill>
              </a:rPr>
              <a:t>myclock</a:t>
            </a:r>
            <a:endParaRPr lang="zh-CN" altLang="en-US" sz="2400" dirty="0">
              <a:solidFill>
                <a:srgbClr val="006600"/>
              </a:solidFill>
            </a:endParaRPr>
          </a:p>
        </p:txBody>
      </p:sp>
      <p:sp>
        <p:nvSpPr>
          <p:cNvPr id="12" name="标题 1"/>
          <p:cNvSpPr>
            <a:spLocks noGrp="1"/>
          </p:cNvSpPr>
          <p:nvPr>
            <p:ph type="title"/>
          </p:nvPr>
        </p:nvSpPr>
        <p:spPr/>
        <p:txBody>
          <a:bodyPr/>
          <a:lstStyle/>
          <a:p>
            <a:r>
              <a:rPr lang="zh-CN" altLang="en-US" dirty="0" smtClean="0"/>
              <a:t>类的定义要点</a:t>
            </a:r>
            <a:r>
              <a:rPr lang="en-US" altLang="zh-CN" dirty="0" smtClean="0"/>
              <a:t>4</a:t>
            </a:r>
            <a:endParaRPr lang="zh-CN" altLang="en-US" dirty="0"/>
          </a:p>
        </p:txBody>
      </p:sp>
    </p:spTree>
    <p:extLst>
      <p:ext uri="{BB962C8B-B14F-4D97-AF65-F5344CB8AC3E}">
        <p14:creationId xmlns:p14="http://schemas.microsoft.com/office/powerpoint/2010/main" val="3468655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slide(fromLeft)">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Grp="1" noChangeArrowheads="1"/>
          </p:cNvSpPr>
          <p:nvPr>
            <p:ph idx="1"/>
          </p:nvPr>
        </p:nvSpPr>
        <p:spPr bwMode="auto">
          <a:xfrm>
            <a:off x="767443" y="1447852"/>
            <a:ext cx="7843051" cy="2209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rgbClr val="FF3300"/>
              </a:buClr>
            </a:pPr>
            <a:r>
              <a:rPr kumimoji="1" lang="zh-CN" altLang="en-US" b="1" dirty="0">
                <a:latin typeface="微软雅黑" panose="020B0503020204020204" pitchFamily="34" charset="-122"/>
                <a:ea typeface="微软雅黑" panose="020B0503020204020204" pitchFamily="34" charset="-122"/>
              </a:rPr>
              <a:t>访问限定符使用规则</a:t>
            </a:r>
            <a:endParaRPr kumimoji="1" lang="en-US" altLang="zh-CN" b="1" dirty="0">
              <a:latin typeface="微软雅黑" panose="020B0503020204020204" pitchFamily="34" charset="-122"/>
              <a:ea typeface="微软雅黑" panose="020B0503020204020204" pitchFamily="34" charset="-122"/>
            </a:endParaRPr>
          </a:p>
          <a:p>
            <a:pPr lvl="1" indent="-342900"/>
            <a:r>
              <a:rPr kumimoji="1" lang="zh-CN" altLang="en-US" sz="2800" b="1" dirty="0" smtClean="0">
                <a:solidFill>
                  <a:srgbClr val="FF3300"/>
                </a:solidFill>
                <a:latin typeface="+mj-lt"/>
                <a:ea typeface="华文楷体" pitchFamily="2" charset="-122"/>
              </a:rPr>
              <a:t>数据</a:t>
            </a:r>
            <a:r>
              <a:rPr kumimoji="1" lang="zh-CN" altLang="en-US" sz="2800" b="1" dirty="0">
                <a:solidFill>
                  <a:srgbClr val="FF3300"/>
                </a:solidFill>
                <a:latin typeface="+mj-lt"/>
                <a:ea typeface="华文楷体" pitchFamily="2" charset="-122"/>
              </a:rPr>
              <a:t>成员</a:t>
            </a:r>
            <a:r>
              <a:rPr kumimoji="1" lang="zh-CN" altLang="en-US" sz="2800" b="1" dirty="0" smtClean="0">
                <a:latin typeface="+mj-lt"/>
                <a:ea typeface="华文楷体" pitchFamily="2" charset="-122"/>
              </a:rPr>
              <a:t>通常</a:t>
            </a:r>
            <a:r>
              <a:rPr kumimoji="1" lang="en-US" altLang="zh-CN" sz="2800" b="1" dirty="0" smtClean="0">
                <a:latin typeface="+mj-lt"/>
                <a:ea typeface="华文楷体" pitchFamily="2" charset="-122"/>
              </a:rPr>
              <a:t>-〉</a:t>
            </a:r>
            <a:r>
              <a:rPr kumimoji="1" lang="zh-CN" altLang="en-US" sz="2800" b="1" dirty="0" smtClean="0">
                <a:latin typeface="+mj-lt"/>
                <a:ea typeface="华文楷体" pitchFamily="2" charset="-122"/>
              </a:rPr>
              <a:t>声明</a:t>
            </a:r>
            <a:r>
              <a:rPr kumimoji="1" lang="en-US" altLang="zh-CN" sz="2800" b="1" dirty="0" smtClean="0">
                <a:latin typeface="+mj-lt"/>
                <a:ea typeface="华文楷体" pitchFamily="2" charset="-122"/>
              </a:rPr>
              <a:t>-〉</a:t>
            </a:r>
            <a:r>
              <a:rPr kumimoji="1" lang="en-US" altLang="zh-CN" sz="2800" b="1" dirty="0" smtClean="0">
                <a:solidFill>
                  <a:srgbClr val="FF3300"/>
                </a:solidFill>
                <a:latin typeface="+mj-lt"/>
                <a:ea typeface="华文楷体" pitchFamily="2" charset="-122"/>
              </a:rPr>
              <a:t>private</a:t>
            </a:r>
            <a:r>
              <a:rPr kumimoji="1" lang="zh-CN" altLang="en-US" sz="2800" b="1" dirty="0" smtClean="0">
                <a:solidFill>
                  <a:srgbClr val="FF3300"/>
                </a:solidFill>
                <a:latin typeface="+mj-lt"/>
                <a:ea typeface="华文楷体" pitchFamily="2" charset="-122"/>
              </a:rPr>
              <a:t>私有</a:t>
            </a:r>
            <a:endParaRPr kumimoji="1" lang="en-US" altLang="zh-CN" sz="2800" b="1" dirty="0" smtClean="0">
              <a:solidFill>
                <a:srgbClr val="FF3300"/>
              </a:solidFill>
              <a:latin typeface="+mj-lt"/>
              <a:ea typeface="华文楷体" pitchFamily="2" charset="-122"/>
            </a:endParaRPr>
          </a:p>
          <a:p>
            <a:pPr lvl="1" indent="-342900"/>
            <a:r>
              <a:rPr kumimoji="1" lang="zh-CN" altLang="en-US" sz="2800" b="1" dirty="0" smtClean="0">
                <a:solidFill>
                  <a:srgbClr val="FF3300"/>
                </a:solidFill>
                <a:latin typeface="+mj-lt"/>
                <a:ea typeface="华文楷体" pitchFamily="2" charset="-122"/>
              </a:rPr>
              <a:t>函数成员</a:t>
            </a:r>
            <a:r>
              <a:rPr kumimoji="1" lang="zh-CN" altLang="en-US" sz="2800" dirty="0" smtClean="0">
                <a:latin typeface="+mj-lt"/>
                <a:ea typeface="华文楷体" pitchFamily="2" charset="-122"/>
              </a:rPr>
              <a:t>通常</a:t>
            </a:r>
            <a:r>
              <a:rPr kumimoji="1" lang="en-US" altLang="zh-CN" sz="2800" dirty="0" smtClean="0">
                <a:latin typeface="+mj-lt"/>
                <a:ea typeface="华文楷体" pitchFamily="2" charset="-122"/>
              </a:rPr>
              <a:t>-〉</a:t>
            </a:r>
            <a:r>
              <a:rPr kumimoji="1" lang="zh-CN" altLang="en-US" sz="2800" b="1" dirty="0" smtClean="0">
                <a:latin typeface="+mj-lt"/>
                <a:ea typeface="华文楷体" pitchFamily="2" charset="-122"/>
              </a:rPr>
              <a:t>声明</a:t>
            </a:r>
            <a:r>
              <a:rPr kumimoji="1" lang="en-US" altLang="zh-CN" sz="2800" b="1" dirty="0" smtClean="0">
                <a:latin typeface="+mj-lt"/>
                <a:ea typeface="华文楷体" pitchFamily="2" charset="-122"/>
              </a:rPr>
              <a:t>-〉</a:t>
            </a:r>
            <a:r>
              <a:rPr kumimoji="1" lang="en-US" altLang="zh-CN" sz="2800" b="1" dirty="0" smtClean="0">
                <a:solidFill>
                  <a:srgbClr val="FF3300"/>
                </a:solidFill>
                <a:latin typeface="+mj-lt"/>
                <a:ea typeface="华文楷体" pitchFamily="2" charset="-122"/>
              </a:rPr>
              <a:t>public</a:t>
            </a:r>
            <a:r>
              <a:rPr kumimoji="1" lang="zh-CN" altLang="en-US" sz="2800" b="1" dirty="0" smtClean="0">
                <a:solidFill>
                  <a:srgbClr val="FF3300"/>
                </a:solidFill>
                <a:latin typeface="+mj-lt"/>
                <a:ea typeface="华文楷体" pitchFamily="2" charset="-122"/>
              </a:rPr>
              <a:t>公有</a:t>
            </a:r>
            <a:endParaRPr kumimoji="1" lang="zh-CN" altLang="en-US" sz="2800" b="1" dirty="0">
              <a:latin typeface="+mj-lt"/>
              <a:ea typeface="华文楷体" pitchFamily="2" charset="-122"/>
            </a:endParaRPr>
          </a:p>
        </p:txBody>
      </p:sp>
      <p:sp>
        <p:nvSpPr>
          <p:cNvPr id="5" name="日期占位符 3"/>
          <p:cNvSpPr>
            <a:spLocks noGrp="1"/>
          </p:cNvSpPr>
          <p:nvPr>
            <p:ph type="dt" sz="half" idx="10"/>
          </p:nvPr>
        </p:nvSpPr>
        <p:spPr/>
        <p:txBody>
          <a:bodyPr/>
          <a:lstStyle/>
          <a:p>
            <a:fld id="{2AE63C2A-E6C8-4E04-9657-FC56DB6E3F81}" type="datetime1">
              <a:rPr lang="zh-CN" altLang="en-US"/>
              <a:pPr/>
              <a:t>2017/4/24</a:t>
            </a:fld>
            <a:endParaRPr lang="en-US" altLang="zh-CN"/>
          </a:p>
        </p:txBody>
      </p:sp>
      <p:sp>
        <p:nvSpPr>
          <p:cNvPr id="6" name="页脚占位符 4"/>
          <p:cNvSpPr>
            <a:spLocks noGrp="1"/>
          </p:cNvSpPr>
          <p:nvPr>
            <p:ph type="ftr" sz="quarter" idx="11"/>
          </p:nvPr>
        </p:nvSpPr>
        <p:spPr/>
        <p:txBody>
          <a:bodyPr/>
          <a:lstStyle/>
          <a:p>
            <a:r>
              <a:rPr lang="zh-CN" altLang="en-US"/>
              <a:t>计算机基础教研室</a:t>
            </a:r>
          </a:p>
        </p:txBody>
      </p:sp>
      <p:sp>
        <p:nvSpPr>
          <p:cNvPr id="7" name="灯片编号占位符 5"/>
          <p:cNvSpPr>
            <a:spLocks noGrp="1"/>
          </p:cNvSpPr>
          <p:nvPr>
            <p:ph type="sldNum" sz="quarter" idx="12"/>
          </p:nvPr>
        </p:nvSpPr>
        <p:spPr/>
        <p:txBody>
          <a:bodyPr/>
          <a:lstStyle/>
          <a:p>
            <a:fld id="{D439A41C-242D-43DD-BE48-82C55248987D}" type="slidenum">
              <a:rPr lang="zh-CN" altLang="en-US"/>
              <a:pPr/>
              <a:t>25</a:t>
            </a:fld>
            <a:endParaRPr lang="en-US" altLang="zh-CN"/>
          </a:p>
        </p:txBody>
      </p:sp>
      <p:sp>
        <p:nvSpPr>
          <p:cNvPr id="10" name="Rectangle 6"/>
          <p:cNvSpPr txBox="1">
            <a:spLocks noChangeArrowheads="1"/>
          </p:cNvSpPr>
          <p:nvPr/>
        </p:nvSpPr>
        <p:spPr bwMode="auto">
          <a:xfrm>
            <a:off x="759530" y="3733792"/>
            <a:ext cx="7848394" cy="1676356"/>
          </a:xfrm>
          <a:prstGeom prst="roundRect">
            <a:avLst/>
          </a:prstGeom>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lnSpc>
                <a:spcPct val="120000"/>
              </a:lnSpc>
              <a:spcBef>
                <a:spcPct val="20000"/>
              </a:spcBef>
              <a:spcAft>
                <a:spcPct val="0"/>
              </a:spcAft>
              <a:buClr>
                <a:srgbClr val="FF3300"/>
              </a:buClr>
              <a:buSzPct val="80000"/>
              <a:buFont typeface="Wingdings" pitchFamily="2" charset="2"/>
              <a:buChar char="u"/>
              <a:defRPr sz="3200" b="1">
                <a:solidFill>
                  <a:schemeClr val="tx1"/>
                </a:solidFill>
                <a:latin typeface="+mn-lt"/>
                <a:ea typeface="+mn-ea"/>
                <a:cs typeface="+mn-cs"/>
              </a:defRPr>
            </a:lvl1pPr>
            <a:lvl2pPr marL="742950" indent="-285750" algn="l" rtl="0" fontAlgn="base">
              <a:lnSpc>
                <a:spcPct val="120000"/>
              </a:lnSpc>
              <a:spcBef>
                <a:spcPct val="20000"/>
              </a:spcBef>
              <a:spcAft>
                <a:spcPct val="0"/>
              </a:spcAft>
              <a:buClr>
                <a:srgbClr val="FF3300"/>
              </a:buClr>
              <a:buSzPct val="80000"/>
              <a:buFont typeface="Wingdings" pitchFamily="2" charset="2"/>
              <a:buChar char="Ø"/>
              <a:defRPr sz="2800" b="1">
                <a:solidFill>
                  <a:schemeClr val="tx1"/>
                </a:solidFill>
                <a:latin typeface="+mn-lt"/>
                <a:ea typeface="+mn-ea"/>
              </a:defRPr>
            </a:lvl2pPr>
            <a:lvl3pPr marL="1143000" indent="-228600" algn="l" rtl="0" fontAlgn="base">
              <a:lnSpc>
                <a:spcPct val="120000"/>
              </a:lnSpc>
              <a:spcBef>
                <a:spcPct val="20000"/>
              </a:spcBef>
              <a:spcAft>
                <a:spcPct val="0"/>
              </a:spcAft>
              <a:buClr>
                <a:srgbClr val="FF3300"/>
              </a:buClr>
              <a:buSzPct val="80000"/>
              <a:buFont typeface="Wingdings" pitchFamily="2" charset="2"/>
              <a:buChar char="Ø"/>
              <a:defRPr sz="2400" b="1">
                <a:solidFill>
                  <a:schemeClr val="tx1"/>
                </a:solidFill>
                <a:latin typeface="+mn-lt"/>
                <a:ea typeface="+mn-ea"/>
              </a:defRPr>
            </a:lvl3pPr>
            <a:lvl4pPr marL="16002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4pPr>
            <a:lvl5pPr marL="20574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9pPr>
          </a:lstStyle>
          <a:p>
            <a:r>
              <a:rPr kumimoji="1" lang="zh-CN" altLang="en-US" sz="2400" kern="0" dirty="0" smtClean="0">
                <a:latin typeface="+mj-lt"/>
                <a:ea typeface="华文楷体" pitchFamily="2" charset="-122"/>
              </a:rPr>
              <a:t>公有函数集是类的操作接口（</a:t>
            </a:r>
            <a:r>
              <a:rPr kumimoji="1" lang="en-US" altLang="zh-CN" sz="2400" kern="0" dirty="0" smtClean="0">
                <a:latin typeface="+mj-lt"/>
                <a:ea typeface="华文楷体" pitchFamily="2" charset="-122"/>
              </a:rPr>
              <a:t>interface</a:t>
            </a:r>
            <a:r>
              <a:rPr kumimoji="1" lang="zh-CN" altLang="en-US" sz="2400" kern="0" dirty="0" smtClean="0">
                <a:latin typeface="+mj-lt"/>
                <a:ea typeface="华文楷体" pitchFamily="2" charset="-122"/>
              </a:rPr>
              <a:t>）</a:t>
            </a:r>
          </a:p>
          <a:p>
            <a:r>
              <a:rPr kumimoji="1" lang="zh-CN" altLang="en-US" sz="2400" u="sng" kern="0" dirty="0" smtClean="0">
                <a:latin typeface="+mj-lt"/>
                <a:ea typeface="华文楷体" pitchFamily="2" charset="-122"/>
              </a:rPr>
              <a:t>外部语句或函数不能</a:t>
            </a:r>
            <a:r>
              <a:rPr kumimoji="1" lang="zh-CN" altLang="en-US" sz="2400" kern="0" dirty="0" smtClean="0">
                <a:latin typeface="+mj-lt"/>
                <a:ea typeface="华文楷体" pitchFamily="2" charset="-122"/>
              </a:rPr>
              <a:t>对</a:t>
            </a:r>
            <a:r>
              <a:rPr kumimoji="1" lang="zh-CN" altLang="en-US" sz="2400" u="sng" kern="0" dirty="0" smtClean="0">
                <a:latin typeface="+mj-lt"/>
                <a:ea typeface="华文楷体" pitchFamily="2" charset="-122"/>
              </a:rPr>
              <a:t>私有成员</a:t>
            </a:r>
            <a:r>
              <a:rPr kumimoji="1" lang="zh-CN" altLang="en-US" sz="2400" kern="0" dirty="0" smtClean="0">
                <a:latin typeface="+mj-lt"/>
                <a:ea typeface="华文楷体" pitchFamily="2" charset="-122"/>
              </a:rPr>
              <a:t>进行直接访问操作</a:t>
            </a:r>
            <a:r>
              <a:rPr kumimoji="1" lang="en-US" altLang="zh-CN" sz="2400" kern="0" dirty="0" smtClean="0">
                <a:latin typeface="+mj-lt"/>
                <a:ea typeface="华文楷体" pitchFamily="2" charset="-122"/>
              </a:rPr>
              <a:t>,</a:t>
            </a:r>
            <a:r>
              <a:rPr kumimoji="1" lang="zh-CN" altLang="en-US" sz="2400" kern="0" dirty="0" smtClean="0">
                <a:latin typeface="+mj-lt"/>
                <a:ea typeface="华文楷体" pitchFamily="2" charset="-122"/>
              </a:rPr>
              <a:t>所以只能通过调用公有函数来完成对</a:t>
            </a:r>
            <a:r>
              <a:rPr kumimoji="1" lang="zh-CN" altLang="en-US" sz="2400" u="sng" kern="0" dirty="0" smtClean="0">
                <a:latin typeface="+mj-lt"/>
                <a:ea typeface="华文楷体" pitchFamily="2" charset="-122"/>
              </a:rPr>
              <a:t>私有成员</a:t>
            </a:r>
            <a:r>
              <a:rPr kumimoji="1" lang="zh-CN" altLang="en-US" sz="2400" kern="0" dirty="0" smtClean="0">
                <a:latin typeface="+mj-lt"/>
                <a:ea typeface="华文楷体" pitchFamily="2" charset="-122"/>
              </a:rPr>
              <a:t>的操作。</a:t>
            </a:r>
            <a:endParaRPr kumimoji="1" lang="zh-CN" altLang="en-US" sz="2400" kern="0" dirty="0">
              <a:latin typeface="+mj-lt"/>
              <a:ea typeface="华文楷体" pitchFamily="2" charset="-122"/>
            </a:endParaRPr>
          </a:p>
        </p:txBody>
      </p:sp>
      <p:sp>
        <p:nvSpPr>
          <p:cNvPr id="8" name="标题 1"/>
          <p:cNvSpPr txBox="1">
            <a:spLocks noGrp="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i="1">
                <a:solidFill>
                  <a:schemeClr val="tx2"/>
                </a:solidFill>
                <a:latin typeface="+mj-lt"/>
                <a:ea typeface="+mj-ea"/>
                <a:cs typeface="+mj-cs"/>
              </a:defRPr>
            </a:lvl1pPr>
            <a:lvl2pPr algn="l" rtl="0" eaLnBrk="1" fontAlgn="base" hangingPunct="1">
              <a:spcBef>
                <a:spcPct val="0"/>
              </a:spcBef>
              <a:spcAft>
                <a:spcPct val="0"/>
              </a:spcAft>
              <a:defRPr sz="3200" i="1">
                <a:solidFill>
                  <a:schemeClr val="tx2"/>
                </a:solidFill>
                <a:latin typeface="Arial Black" pitchFamily="34" charset="0"/>
              </a:defRPr>
            </a:lvl2pPr>
            <a:lvl3pPr algn="l" rtl="0" eaLnBrk="1" fontAlgn="base" hangingPunct="1">
              <a:spcBef>
                <a:spcPct val="0"/>
              </a:spcBef>
              <a:spcAft>
                <a:spcPct val="0"/>
              </a:spcAft>
              <a:defRPr sz="3200" i="1">
                <a:solidFill>
                  <a:schemeClr val="tx2"/>
                </a:solidFill>
                <a:latin typeface="Arial Black" pitchFamily="34" charset="0"/>
              </a:defRPr>
            </a:lvl3pPr>
            <a:lvl4pPr algn="l" rtl="0" eaLnBrk="1" fontAlgn="base" hangingPunct="1">
              <a:spcBef>
                <a:spcPct val="0"/>
              </a:spcBef>
              <a:spcAft>
                <a:spcPct val="0"/>
              </a:spcAft>
              <a:defRPr sz="3200" i="1">
                <a:solidFill>
                  <a:schemeClr val="tx2"/>
                </a:solidFill>
                <a:latin typeface="Arial Black" pitchFamily="34" charset="0"/>
              </a:defRPr>
            </a:lvl4pPr>
            <a:lvl5pPr algn="l" rtl="0" eaLnBrk="1" fontAlgn="base" hangingPunct="1">
              <a:spcBef>
                <a:spcPct val="0"/>
              </a:spcBef>
              <a:spcAft>
                <a:spcPct val="0"/>
              </a:spcAft>
              <a:defRPr sz="3200" i="1">
                <a:solidFill>
                  <a:schemeClr val="tx2"/>
                </a:solidFill>
                <a:latin typeface="Arial Black" pitchFamily="34" charset="0"/>
              </a:defRPr>
            </a:lvl5pPr>
            <a:lvl6pPr marL="457200" algn="l" rtl="0" eaLnBrk="1" fontAlgn="base" hangingPunct="1">
              <a:spcBef>
                <a:spcPct val="0"/>
              </a:spcBef>
              <a:spcAft>
                <a:spcPct val="0"/>
              </a:spcAft>
              <a:defRPr sz="3200" i="1">
                <a:solidFill>
                  <a:schemeClr val="tx2"/>
                </a:solidFill>
                <a:latin typeface="Arial Black" pitchFamily="34" charset="0"/>
              </a:defRPr>
            </a:lvl6pPr>
            <a:lvl7pPr marL="914400" algn="l" rtl="0" eaLnBrk="1" fontAlgn="base" hangingPunct="1">
              <a:spcBef>
                <a:spcPct val="0"/>
              </a:spcBef>
              <a:spcAft>
                <a:spcPct val="0"/>
              </a:spcAft>
              <a:defRPr sz="3200" i="1">
                <a:solidFill>
                  <a:schemeClr val="tx2"/>
                </a:solidFill>
                <a:latin typeface="Arial Black" pitchFamily="34" charset="0"/>
              </a:defRPr>
            </a:lvl7pPr>
            <a:lvl8pPr marL="1371600" algn="l" rtl="0" eaLnBrk="1" fontAlgn="base" hangingPunct="1">
              <a:spcBef>
                <a:spcPct val="0"/>
              </a:spcBef>
              <a:spcAft>
                <a:spcPct val="0"/>
              </a:spcAft>
              <a:defRPr sz="3200" i="1">
                <a:solidFill>
                  <a:schemeClr val="tx2"/>
                </a:solidFill>
                <a:latin typeface="Arial Black" pitchFamily="34" charset="0"/>
              </a:defRPr>
            </a:lvl8pPr>
            <a:lvl9pPr marL="1828800" algn="l" rtl="0" eaLnBrk="1" fontAlgn="base" hangingPunct="1">
              <a:spcBef>
                <a:spcPct val="0"/>
              </a:spcBef>
              <a:spcAft>
                <a:spcPct val="0"/>
              </a:spcAft>
              <a:defRPr sz="3200" i="1">
                <a:solidFill>
                  <a:schemeClr val="tx2"/>
                </a:solidFill>
                <a:latin typeface="Arial Black" pitchFamily="34" charset="0"/>
              </a:defRPr>
            </a:lvl9pPr>
          </a:lstStyle>
          <a:p>
            <a:r>
              <a:rPr lang="zh-CN" altLang="en-US" b="1" kern="0" dirty="0" smtClean="0"/>
              <a:t>类的定义要点</a:t>
            </a:r>
            <a:r>
              <a:rPr lang="en-US" altLang="zh-CN" b="1" kern="0" dirty="0" smtClean="0"/>
              <a:t>4</a:t>
            </a:r>
            <a:endParaRPr lang="zh-CN" altLang="en-US" b="1" kern="0" dirty="0"/>
          </a:p>
        </p:txBody>
      </p:sp>
    </p:spTree>
    <p:extLst>
      <p:ext uri="{BB962C8B-B14F-4D97-AF65-F5344CB8AC3E}">
        <p14:creationId xmlns:p14="http://schemas.microsoft.com/office/powerpoint/2010/main" val="1098671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dissolve">
                                      <p:cBhvr>
                                        <p:cTn id="7" dur="500"/>
                                        <p:tgtEl>
                                          <p:spTgt spid="10">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dissolv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dissolve">
                                      <p:cBhvr>
                                        <p:cTn id="1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p:txBody>
          <a:bodyPr/>
          <a:lstStyle/>
          <a:p>
            <a:pPr algn="l"/>
            <a:r>
              <a:rPr lang="zh-CN" altLang="en-US" dirty="0"/>
              <a:t> </a:t>
            </a:r>
            <a:r>
              <a:rPr lang="zh-CN" altLang="en-US" dirty="0" smtClean="0"/>
              <a:t>封装：类</a:t>
            </a:r>
            <a:r>
              <a:rPr lang="zh-CN" altLang="en-US" dirty="0"/>
              <a:t>是一</a:t>
            </a:r>
            <a:r>
              <a:rPr lang="zh-CN" altLang="en-US" dirty="0" smtClean="0"/>
              <a:t>个作用域</a:t>
            </a:r>
            <a:endParaRPr lang="zh-CN" altLang="en-US" dirty="0"/>
          </a:p>
        </p:txBody>
      </p:sp>
      <p:sp>
        <p:nvSpPr>
          <p:cNvPr id="35845" name="Rectangle 5"/>
          <p:cNvSpPr>
            <a:spLocks noGrp="1" noChangeArrowheads="1"/>
          </p:cNvSpPr>
          <p:nvPr>
            <p:ph idx="1"/>
          </p:nvPr>
        </p:nvSpPr>
        <p:spPr>
          <a:xfrm>
            <a:off x="523012" y="1447852"/>
            <a:ext cx="8011284" cy="3886098"/>
          </a:xfrm>
          <a:solidFill>
            <a:schemeClr val="bg1"/>
          </a:solidFill>
          <a:ln>
            <a:solidFill>
              <a:srgbClr val="99CC00"/>
            </a:solidFill>
            <a:miter lim="800000"/>
            <a:headEnd/>
            <a:tailEnd/>
          </a:ln>
        </p:spPr>
        <p:txBody>
          <a:bodyPr/>
          <a:lstStyle/>
          <a:p>
            <a:r>
              <a:rPr kumimoji="1" lang="zh-CN" altLang="en-US" sz="2800" dirty="0" smtClean="0">
                <a:latin typeface="华文楷体" panose="02010600040101010101" pitchFamily="2" charset="-122"/>
                <a:ea typeface="华文楷体" panose="02010600040101010101" pitchFamily="2" charset="-122"/>
              </a:rPr>
              <a:t>域内开放：</a:t>
            </a:r>
            <a:endParaRPr kumimoji="1" lang="en-US" altLang="zh-CN" sz="2800" dirty="0" smtClean="0">
              <a:latin typeface="华文楷体" panose="02010600040101010101" pitchFamily="2" charset="-122"/>
              <a:ea typeface="华文楷体" panose="02010600040101010101" pitchFamily="2" charset="-122"/>
            </a:endParaRPr>
          </a:p>
          <a:p>
            <a:pPr lvl="1"/>
            <a:r>
              <a:rPr kumimoji="1" lang="zh-CN" altLang="en-US" sz="2400" dirty="0" smtClean="0">
                <a:latin typeface="华文楷体" panose="02010600040101010101" pitchFamily="2" charset="-122"/>
                <a:ea typeface="华文楷体" panose="02010600040101010101" pitchFamily="2" charset="-122"/>
              </a:rPr>
              <a:t>类</a:t>
            </a:r>
            <a:r>
              <a:rPr kumimoji="1" lang="zh-CN" altLang="en-US" sz="2400" dirty="0">
                <a:latin typeface="华文楷体" panose="02010600040101010101" pitchFamily="2" charset="-122"/>
                <a:ea typeface="华文楷体" panose="02010600040101010101" pitchFamily="2" charset="-122"/>
              </a:rPr>
              <a:t>的</a:t>
            </a:r>
            <a:r>
              <a:rPr kumimoji="1" lang="zh-CN" altLang="en-US" sz="2400" dirty="0">
                <a:solidFill>
                  <a:srgbClr val="FF3300"/>
                </a:solidFill>
                <a:latin typeface="华文楷体" panose="02010600040101010101" pitchFamily="2" charset="-122"/>
                <a:ea typeface="华文楷体" panose="02010600040101010101" pitchFamily="2" charset="-122"/>
              </a:rPr>
              <a:t>数据成员</a:t>
            </a:r>
            <a:r>
              <a:rPr kumimoji="1" lang="zh-CN" altLang="en-US" sz="2400" dirty="0">
                <a:latin typeface="华文楷体" panose="02010600040101010101" pitchFamily="2" charset="-122"/>
                <a:ea typeface="华文楷体" panose="02010600040101010101" pitchFamily="2" charset="-122"/>
              </a:rPr>
              <a:t>可视为域内的</a:t>
            </a:r>
            <a:r>
              <a:rPr kumimoji="1" lang="zh-CN" altLang="en-US" sz="2400" dirty="0">
                <a:solidFill>
                  <a:srgbClr val="FF3300"/>
                </a:solidFill>
                <a:latin typeface="华文楷体" panose="02010600040101010101" pitchFamily="2" charset="-122"/>
                <a:ea typeface="华文楷体" panose="02010600040101010101" pitchFamily="2" charset="-122"/>
              </a:rPr>
              <a:t>全局变量</a:t>
            </a:r>
            <a:r>
              <a:rPr kumimoji="1" lang="zh-CN" altLang="en-US" sz="2400" dirty="0">
                <a:latin typeface="华文楷体" panose="02010600040101010101" pitchFamily="2" charset="-122"/>
                <a:ea typeface="华文楷体" panose="02010600040101010101" pitchFamily="2" charset="-122"/>
              </a:rPr>
              <a:t>，为所有成员函数共享</a:t>
            </a:r>
            <a:endParaRPr kumimoji="1" lang="zh-CN" altLang="en-US" sz="2400" dirty="0">
              <a:solidFill>
                <a:srgbClr val="6600CC"/>
              </a:solidFill>
              <a:latin typeface="华文楷体" panose="02010600040101010101" pitchFamily="2" charset="-122"/>
              <a:ea typeface="华文楷体" panose="02010600040101010101" pitchFamily="2" charset="-122"/>
            </a:endParaRPr>
          </a:p>
          <a:p>
            <a:pPr lvl="1"/>
            <a:r>
              <a:rPr kumimoji="1" lang="zh-CN" altLang="en-US" sz="2400" dirty="0">
                <a:latin typeface="华文楷体" panose="02010600040101010101" pitchFamily="2" charset="-122"/>
                <a:ea typeface="华文楷体" panose="02010600040101010101" pitchFamily="2" charset="-122"/>
              </a:rPr>
              <a:t>类</a:t>
            </a:r>
            <a:r>
              <a:rPr kumimoji="1" lang="zh-CN" altLang="en-US" sz="2400" dirty="0" smtClean="0">
                <a:latin typeface="华文楷体" panose="02010600040101010101" pitchFamily="2" charset="-122"/>
                <a:ea typeface="华文楷体" panose="02010600040101010101" pitchFamily="2" charset="-122"/>
              </a:rPr>
              <a:t>中</a:t>
            </a:r>
            <a:r>
              <a:rPr kumimoji="1" lang="zh-CN" altLang="en-US" sz="2400" kern="1200" dirty="0" smtClean="0">
                <a:solidFill>
                  <a:srgbClr val="FF3300"/>
                </a:solidFill>
                <a:latin typeface="华文楷体" panose="02010600040101010101" pitchFamily="2" charset="-122"/>
                <a:ea typeface="华文楷体" panose="02010600040101010101" pitchFamily="2" charset="-122"/>
              </a:rPr>
              <a:t>成员函数</a:t>
            </a:r>
            <a:r>
              <a:rPr kumimoji="1" lang="zh-CN" altLang="en-US" sz="2400" dirty="0" smtClean="0">
                <a:latin typeface="华文楷体" panose="02010600040101010101" pitchFamily="2" charset="-122"/>
                <a:ea typeface="华文楷体" panose="02010600040101010101" pitchFamily="2" charset="-122"/>
              </a:rPr>
              <a:t>可以</a:t>
            </a:r>
            <a:r>
              <a:rPr kumimoji="1" lang="zh-CN" altLang="en-US" sz="2400" kern="1200" dirty="0">
                <a:solidFill>
                  <a:srgbClr val="FF3300"/>
                </a:solidFill>
                <a:latin typeface="华文楷体" panose="02010600040101010101" pitchFamily="2" charset="-122"/>
                <a:ea typeface="华文楷体" panose="02010600040101010101" pitchFamily="2" charset="-122"/>
              </a:rPr>
              <a:t>直接</a:t>
            </a:r>
            <a:r>
              <a:rPr kumimoji="1" lang="zh-CN" altLang="en-US" sz="2400" dirty="0">
                <a:latin typeface="华文楷体" panose="02010600040101010101" pitchFamily="2" charset="-122"/>
                <a:ea typeface="华文楷体" panose="02010600040101010101" pitchFamily="2" charset="-122"/>
              </a:rPr>
              <a:t>使用</a:t>
            </a:r>
            <a:r>
              <a:rPr kumimoji="1" lang="zh-CN" altLang="en-US" sz="2400" kern="1200" dirty="0" smtClean="0">
                <a:solidFill>
                  <a:srgbClr val="FF3300"/>
                </a:solidFill>
                <a:latin typeface="华文楷体" panose="02010600040101010101" pitchFamily="2" charset="-122"/>
                <a:ea typeface="华文楷体" panose="02010600040101010101" pitchFamily="2" charset="-122"/>
              </a:rPr>
              <a:t>类中</a:t>
            </a:r>
            <a:r>
              <a:rPr kumimoji="1" lang="zh-CN" altLang="en-US" sz="2400" kern="1200" dirty="0">
                <a:solidFill>
                  <a:srgbClr val="FF3300"/>
                </a:solidFill>
                <a:latin typeface="华文楷体" panose="02010600040101010101" pitchFamily="2" charset="-122"/>
                <a:ea typeface="华文楷体" panose="02010600040101010101" pitchFamily="2" charset="-122"/>
              </a:rPr>
              <a:t>的任一</a:t>
            </a:r>
            <a:r>
              <a:rPr kumimoji="1" lang="zh-CN" altLang="en-US" sz="2400" kern="1200" dirty="0" smtClean="0">
                <a:solidFill>
                  <a:srgbClr val="FF3300"/>
                </a:solidFill>
                <a:latin typeface="华文楷体" panose="02010600040101010101" pitchFamily="2" charset="-122"/>
                <a:ea typeface="华文楷体" panose="02010600040101010101" pitchFamily="2" charset="-122"/>
              </a:rPr>
              <a:t>成员</a:t>
            </a:r>
            <a:r>
              <a:rPr kumimoji="1" lang="zh-CN" altLang="en-US" sz="2400" dirty="0">
                <a:latin typeface="华文楷体" panose="02010600040101010101" pitchFamily="2" charset="-122"/>
                <a:ea typeface="华文楷体" panose="02010600040101010101" pitchFamily="2" charset="-122"/>
              </a:rPr>
              <a:t>，可</a:t>
            </a:r>
            <a:r>
              <a:rPr kumimoji="1" lang="zh-CN" altLang="en-US" sz="2400" dirty="0" smtClean="0">
                <a:latin typeface="华文楷体" panose="02010600040101010101" pitchFamily="2" charset="-122"/>
                <a:ea typeface="华文楷体" panose="02010600040101010101" pitchFamily="2" charset="-122"/>
              </a:rPr>
              <a:t>以</a:t>
            </a:r>
            <a:r>
              <a:rPr kumimoji="1" lang="zh-CN" altLang="en-US" sz="2400" dirty="0">
                <a:latin typeface="华文楷体" panose="02010600040101010101" pitchFamily="2" charset="-122"/>
                <a:ea typeface="华文楷体" panose="02010600040101010101" pitchFamily="2" charset="-122"/>
              </a:rPr>
              <a:t>处理数据成员，也可调用函数成员。</a:t>
            </a:r>
          </a:p>
          <a:p>
            <a:r>
              <a:rPr kumimoji="1" lang="zh-CN" altLang="en-US" sz="2800" dirty="0" smtClean="0">
                <a:latin typeface="华文楷体" panose="02010600040101010101" pitchFamily="2" charset="-122"/>
                <a:ea typeface="华文楷体" panose="02010600040101010101" pitchFamily="2" charset="-122"/>
              </a:rPr>
              <a:t>域外封闭：</a:t>
            </a:r>
            <a:endParaRPr kumimoji="1" lang="en-US" altLang="zh-CN" sz="2800" dirty="0" smtClean="0">
              <a:latin typeface="华文楷体" panose="02010600040101010101" pitchFamily="2" charset="-122"/>
              <a:ea typeface="华文楷体" panose="02010600040101010101" pitchFamily="2" charset="-122"/>
            </a:endParaRPr>
          </a:p>
          <a:p>
            <a:pPr lvl="1"/>
            <a:r>
              <a:rPr kumimoji="1" lang="zh-CN" altLang="en-US" sz="2400" dirty="0" smtClean="0">
                <a:solidFill>
                  <a:schemeClr val="tx1">
                    <a:lumMod val="95000"/>
                    <a:lumOff val="5000"/>
                  </a:schemeClr>
                </a:solidFill>
                <a:latin typeface="华文楷体" panose="02010600040101010101" pitchFamily="2" charset="-122"/>
                <a:ea typeface="华文楷体" panose="02010600040101010101" pitchFamily="2" charset="-122"/>
              </a:rPr>
              <a:t>类外部的函数</a:t>
            </a:r>
            <a:r>
              <a:rPr kumimoji="1" lang="zh-CN" altLang="en-US" sz="2400" dirty="0">
                <a:solidFill>
                  <a:schemeClr val="tx1">
                    <a:lumMod val="95000"/>
                    <a:lumOff val="5000"/>
                  </a:schemeClr>
                </a:solidFill>
                <a:latin typeface="华文楷体" panose="02010600040101010101" pitchFamily="2" charset="-122"/>
                <a:ea typeface="华文楷体" panose="02010600040101010101" pitchFamily="2" charset="-122"/>
              </a:rPr>
              <a:t>和</a:t>
            </a:r>
            <a:r>
              <a:rPr kumimoji="1" lang="zh-CN" altLang="en-US" sz="2400" dirty="0" smtClean="0">
                <a:solidFill>
                  <a:schemeClr val="tx1">
                    <a:lumMod val="95000"/>
                    <a:lumOff val="5000"/>
                  </a:schemeClr>
                </a:solidFill>
                <a:latin typeface="华文楷体" panose="02010600040101010101" pitchFamily="2" charset="-122"/>
                <a:ea typeface="华文楷体" panose="02010600040101010101" pitchFamily="2" charset="-122"/>
              </a:rPr>
              <a:t>语句只能访问</a:t>
            </a:r>
            <a:r>
              <a:rPr kumimoji="1" lang="en-US" altLang="zh-CN" sz="2400" dirty="0" smtClean="0">
                <a:solidFill>
                  <a:srgbClr val="FF3300"/>
                </a:solidFill>
                <a:latin typeface="华文楷体" panose="02010600040101010101" pitchFamily="2" charset="-122"/>
                <a:ea typeface="华文楷体" panose="02010600040101010101" pitchFamily="2" charset="-122"/>
              </a:rPr>
              <a:t>public</a:t>
            </a:r>
            <a:r>
              <a:rPr kumimoji="1" lang="zh-CN" altLang="en-US" sz="2400" dirty="0" smtClean="0">
                <a:solidFill>
                  <a:srgbClr val="FF3300"/>
                </a:solidFill>
                <a:latin typeface="华文楷体" panose="02010600040101010101" pitchFamily="2" charset="-122"/>
                <a:ea typeface="华文楷体" panose="02010600040101010101" pitchFamily="2" charset="-122"/>
              </a:rPr>
              <a:t>公有</a:t>
            </a:r>
            <a:r>
              <a:rPr kumimoji="1" lang="zh-CN" altLang="en-US" sz="2400" dirty="0" smtClean="0">
                <a:solidFill>
                  <a:schemeClr val="tx1">
                    <a:lumMod val="95000"/>
                    <a:lumOff val="5000"/>
                  </a:schemeClr>
                </a:solidFill>
                <a:latin typeface="华文楷体" panose="02010600040101010101" pitchFamily="2" charset="-122"/>
                <a:ea typeface="华文楷体" panose="02010600040101010101" pitchFamily="2" charset="-122"/>
              </a:rPr>
              <a:t>成员</a:t>
            </a:r>
            <a:endParaRPr kumimoji="1" lang="zh-CN" altLang="en-US" sz="2400" dirty="0">
              <a:solidFill>
                <a:schemeClr val="tx1">
                  <a:lumMod val="95000"/>
                  <a:lumOff val="5000"/>
                </a:schemeClr>
              </a:solidFill>
              <a:latin typeface="华文楷体" panose="02010600040101010101" pitchFamily="2" charset="-122"/>
              <a:ea typeface="华文楷体" panose="02010600040101010101" pitchFamily="2" charset="-122"/>
            </a:endParaRPr>
          </a:p>
        </p:txBody>
      </p:sp>
      <p:sp>
        <p:nvSpPr>
          <p:cNvPr id="5" name="日期占位符 3"/>
          <p:cNvSpPr>
            <a:spLocks noGrp="1"/>
          </p:cNvSpPr>
          <p:nvPr>
            <p:ph type="dt" sz="half" idx="10"/>
          </p:nvPr>
        </p:nvSpPr>
        <p:spPr/>
        <p:txBody>
          <a:bodyPr/>
          <a:lstStyle/>
          <a:p>
            <a:fld id="{2AE63C2A-E6C8-4E04-9657-FC56DB6E3F81}" type="datetime1">
              <a:rPr lang="zh-CN" altLang="en-US"/>
              <a:pPr/>
              <a:t>2017/4/24</a:t>
            </a:fld>
            <a:endParaRPr lang="en-US" altLang="zh-CN"/>
          </a:p>
        </p:txBody>
      </p:sp>
      <p:sp>
        <p:nvSpPr>
          <p:cNvPr id="6" name="页脚占位符 4"/>
          <p:cNvSpPr>
            <a:spLocks noGrp="1"/>
          </p:cNvSpPr>
          <p:nvPr>
            <p:ph type="ftr" sz="quarter" idx="11"/>
          </p:nvPr>
        </p:nvSpPr>
        <p:spPr/>
        <p:txBody>
          <a:bodyPr/>
          <a:lstStyle/>
          <a:p>
            <a:r>
              <a:rPr lang="zh-CN" altLang="en-US"/>
              <a:t>计算机基础教研室</a:t>
            </a:r>
          </a:p>
        </p:txBody>
      </p:sp>
      <p:sp>
        <p:nvSpPr>
          <p:cNvPr id="7" name="灯片编号占位符 5"/>
          <p:cNvSpPr>
            <a:spLocks noGrp="1"/>
          </p:cNvSpPr>
          <p:nvPr>
            <p:ph type="sldNum" sz="quarter" idx="12"/>
          </p:nvPr>
        </p:nvSpPr>
        <p:spPr/>
        <p:txBody>
          <a:bodyPr/>
          <a:lstStyle/>
          <a:p>
            <a:fld id="{D439A41C-242D-43DD-BE48-82C55248987D}" type="slidenum">
              <a:rPr lang="zh-CN" altLang="en-US"/>
              <a:pPr/>
              <a:t>26</a:t>
            </a:fld>
            <a:endParaRPr lang="en-US" altLang="zh-CN"/>
          </a:p>
        </p:txBody>
      </p:sp>
    </p:spTree>
    <p:extLst>
      <p:ext uri="{BB962C8B-B14F-4D97-AF65-F5344CB8AC3E}">
        <p14:creationId xmlns:p14="http://schemas.microsoft.com/office/powerpoint/2010/main" val="521032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4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685902" y="3710019"/>
            <a:ext cx="7772400" cy="1362075"/>
          </a:xfrm>
        </p:spPr>
        <p:style>
          <a:lnRef idx="2">
            <a:schemeClr val="accent6"/>
          </a:lnRef>
          <a:fillRef idx="1">
            <a:schemeClr val="lt1"/>
          </a:fillRef>
          <a:effectRef idx="0">
            <a:schemeClr val="accent6"/>
          </a:effectRef>
          <a:fontRef idx="minor">
            <a:schemeClr val="dk1"/>
          </a:fontRef>
        </p:style>
        <p:txBody>
          <a:bodyPr anchor="ctr"/>
          <a:lstStyle/>
          <a:p>
            <a:r>
              <a:rPr lang="en-US" altLang="zh-CN" dirty="0" smtClean="0"/>
              <a:t>7.2.2</a:t>
            </a:r>
            <a:r>
              <a:rPr lang="zh-CN" altLang="en-US" dirty="0" smtClean="0"/>
              <a:t>对象</a:t>
            </a:r>
            <a:r>
              <a:rPr lang="zh-CN" altLang="en-US" dirty="0"/>
              <a:t>的创建与使用 </a:t>
            </a:r>
          </a:p>
        </p:txBody>
      </p:sp>
      <p:sp>
        <p:nvSpPr>
          <p:cNvPr id="10" name="文本占位符 9"/>
          <p:cNvSpPr>
            <a:spLocks noGrp="1"/>
          </p:cNvSpPr>
          <p:nvPr>
            <p:ph type="body" idx="1"/>
          </p:nvPr>
        </p:nvSpPr>
        <p:spPr>
          <a:xfrm>
            <a:off x="685902" y="2209832"/>
            <a:ext cx="7772400" cy="1500187"/>
          </a:xfrm>
        </p:spPr>
        <p:txBody>
          <a:bodyPr/>
          <a:lstStyle/>
          <a:p>
            <a:pPr algn="r"/>
            <a:r>
              <a:rPr lang="zh-CN" altLang="en-US" sz="2800" b="1" dirty="0"/>
              <a:t>象创建普通变量一样去创建对象</a:t>
            </a:r>
          </a:p>
          <a:p>
            <a:pPr algn="r"/>
            <a:r>
              <a:rPr lang="zh-CN" altLang="en-US" sz="2800" b="1" dirty="0"/>
              <a:t>使用对象的成员函数</a:t>
            </a: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27</a:t>
            </a:fld>
            <a:endParaRPr lang="en-US" altLang="zh-CN"/>
          </a:p>
        </p:txBody>
      </p:sp>
    </p:spTree>
    <p:extLst>
      <p:ext uri="{BB962C8B-B14F-4D97-AF65-F5344CB8AC3E}">
        <p14:creationId xmlns:p14="http://schemas.microsoft.com/office/powerpoint/2010/main" val="16734276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类</a:t>
            </a:r>
            <a:r>
              <a:rPr kumimoji="1" lang="en-US" altLang="zh-CN" dirty="0" smtClean="0"/>
              <a:t>-&gt;</a:t>
            </a:r>
            <a:r>
              <a:rPr kumimoji="1" lang="zh-CN" altLang="en-US" dirty="0" smtClean="0"/>
              <a:t>对象</a:t>
            </a:r>
            <a:endParaRPr lang="zh-CN" altLang="en-US" dirty="0"/>
          </a:p>
        </p:txBody>
      </p:sp>
      <p:sp>
        <p:nvSpPr>
          <p:cNvPr id="37897" name="Rectangle 9"/>
          <p:cNvSpPr>
            <a:spLocks noGrp="1" noChangeArrowheads="1"/>
          </p:cNvSpPr>
          <p:nvPr>
            <p:ph idx="1"/>
          </p:nvPr>
        </p:nvSpPr>
        <p:spPr>
          <a:xfrm>
            <a:off x="381110" y="1253444"/>
            <a:ext cx="8436991" cy="2251754"/>
          </a:xfrm>
          <a:solidFill>
            <a:schemeClr val="bg1"/>
          </a:solidFill>
          <a:ln>
            <a:solidFill>
              <a:srgbClr val="99CC00"/>
            </a:solidFill>
            <a:miter lim="800000"/>
            <a:headEnd/>
            <a:tailEnd/>
          </a:ln>
        </p:spPr>
        <p:txBody>
          <a:bodyPr tIns="216000" anchor="t" anchorCtr="0"/>
          <a:lstStyle/>
          <a:p>
            <a:r>
              <a:rPr kumimoji="1" lang="zh-CN" altLang="en-US" sz="3200" dirty="0" smtClean="0">
                <a:solidFill>
                  <a:schemeClr val="accent1">
                    <a:lumMod val="75000"/>
                  </a:schemeClr>
                </a:solidFill>
                <a:latin typeface="华文楷体" panose="02010600040101010101" pitchFamily="2" charset="-122"/>
                <a:ea typeface="华文楷体" panose="02010600040101010101" pitchFamily="2" charset="-122"/>
              </a:rPr>
              <a:t>类</a:t>
            </a:r>
            <a:r>
              <a:rPr kumimoji="1" lang="zh-CN" altLang="en-US" sz="3200" dirty="0">
                <a:solidFill>
                  <a:schemeClr val="tx2"/>
                </a:solidFill>
                <a:latin typeface="华文楷体" panose="02010600040101010101" pitchFamily="2" charset="-122"/>
                <a:ea typeface="华文楷体" panose="02010600040101010101" pitchFamily="2" charset="-122"/>
              </a:rPr>
              <a:t>是</a:t>
            </a:r>
            <a:r>
              <a:rPr kumimoji="1" lang="zh-CN" altLang="en-US" sz="3200" dirty="0">
                <a:solidFill>
                  <a:srgbClr val="FF0000"/>
                </a:solidFill>
                <a:latin typeface="华文楷体" panose="02010600040101010101" pitchFamily="2" charset="-122"/>
                <a:ea typeface="华文楷体" panose="02010600040101010101" pitchFamily="2" charset="-122"/>
              </a:rPr>
              <a:t>数据类型</a:t>
            </a:r>
            <a:r>
              <a:rPr kumimoji="1" lang="zh-CN" altLang="en-US" sz="3200" dirty="0">
                <a:solidFill>
                  <a:schemeClr val="tx2"/>
                </a:solidFill>
                <a:latin typeface="华文楷体" panose="02010600040101010101" pitchFamily="2" charset="-122"/>
                <a:ea typeface="华文楷体" panose="02010600040101010101" pitchFamily="2" charset="-122"/>
              </a:rPr>
              <a:t>，</a:t>
            </a:r>
            <a:r>
              <a:rPr kumimoji="1" lang="zh-CN" altLang="en-US" sz="3200" dirty="0">
                <a:solidFill>
                  <a:srgbClr val="FF3300"/>
                </a:solidFill>
                <a:latin typeface="华文楷体" panose="02010600040101010101" pitchFamily="2" charset="-122"/>
                <a:ea typeface="华文楷体" panose="02010600040101010101" pitchFamily="2" charset="-122"/>
              </a:rPr>
              <a:t>对象</a:t>
            </a:r>
            <a:r>
              <a:rPr kumimoji="1" lang="zh-CN" altLang="en-US" sz="3200" dirty="0">
                <a:solidFill>
                  <a:schemeClr val="tx2"/>
                </a:solidFill>
                <a:latin typeface="华文楷体" panose="02010600040101010101" pitchFamily="2" charset="-122"/>
                <a:ea typeface="华文楷体" panose="02010600040101010101" pitchFamily="2" charset="-122"/>
              </a:rPr>
              <a:t>是该数据类型的</a:t>
            </a:r>
            <a:r>
              <a:rPr kumimoji="1" lang="zh-CN" altLang="en-US" sz="3200" dirty="0">
                <a:solidFill>
                  <a:srgbClr val="FF3300"/>
                </a:solidFill>
                <a:latin typeface="华文楷体" panose="02010600040101010101" pitchFamily="2" charset="-122"/>
                <a:ea typeface="华文楷体" panose="02010600040101010101" pitchFamily="2" charset="-122"/>
              </a:rPr>
              <a:t>变量。</a:t>
            </a:r>
          </a:p>
          <a:p>
            <a:pPr>
              <a:spcBef>
                <a:spcPts val="1200"/>
              </a:spcBef>
            </a:pPr>
            <a:r>
              <a:rPr kumimoji="1" lang="zh-CN" altLang="en-US" sz="3200" dirty="0" smtClean="0">
                <a:latin typeface="华文楷体" panose="02010600040101010101" pitchFamily="2" charset="-122"/>
                <a:ea typeface="华文楷体" panose="02010600040101010101" pitchFamily="2" charset="-122"/>
              </a:rPr>
              <a:t>对象的创建</a:t>
            </a:r>
            <a:endParaRPr kumimoji="1" lang="en-US" altLang="zh-CN" sz="3200" dirty="0">
              <a:latin typeface="华文楷体" panose="02010600040101010101" pitchFamily="2" charset="-122"/>
              <a:ea typeface="华文楷体" panose="02010600040101010101" pitchFamily="2" charset="-122"/>
            </a:endParaRPr>
          </a:p>
        </p:txBody>
      </p:sp>
      <p:sp>
        <p:nvSpPr>
          <p:cNvPr id="6" name="日期占位符 3"/>
          <p:cNvSpPr>
            <a:spLocks noGrp="1"/>
          </p:cNvSpPr>
          <p:nvPr>
            <p:ph type="dt" sz="half" idx="10"/>
          </p:nvPr>
        </p:nvSpPr>
        <p:spPr/>
        <p:txBody>
          <a:bodyPr/>
          <a:lstStyle/>
          <a:p>
            <a:fld id="{762B0B21-27DF-4FAE-9FBC-C79CBA1500B2}" type="datetime1">
              <a:rPr lang="zh-CN" altLang="en-US"/>
              <a:pPr/>
              <a:t>2017/4/24</a:t>
            </a:fld>
            <a:endParaRPr lang="en-US" altLang="zh-CN"/>
          </a:p>
        </p:txBody>
      </p:sp>
      <p:sp>
        <p:nvSpPr>
          <p:cNvPr id="7" name="页脚占位符 4"/>
          <p:cNvSpPr>
            <a:spLocks noGrp="1"/>
          </p:cNvSpPr>
          <p:nvPr>
            <p:ph type="ftr" sz="quarter" idx="11"/>
          </p:nvPr>
        </p:nvSpPr>
        <p:spPr/>
        <p:txBody>
          <a:bodyPr/>
          <a:lstStyle/>
          <a:p>
            <a:r>
              <a:rPr lang="zh-CN" altLang="en-US"/>
              <a:t>计算机基础教研室</a:t>
            </a:r>
          </a:p>
        </p:txBody>
      </p:sp>
      <p:sp>
        <p:nvSpPr>
          <p:cNvPr id="8" name="灯片编号占位符 5"/>
          <p:cNvSpPr>
            <a:spLocks noGrp="1"/>
          </p:cNvSpPr>
          <p:nvPr>
            <p:ph type="sldNum" sz="quarter" idx="12"/>
          </p:nvPr>
        </p:nvSpPr>
        <p:spPr/>
        <p:txBody>
          <a:bodyPr/>
          <a:lstStyle/>
          <a:p>
            <a:fld id="{C7926070-415A-4D4F-AE90-E17CB14BCB88}" type="slidenum">
              <a:rPr lang="zh-CN" altLang="en-US"/>
              <a:pPr/>
              <a:t>28</a:t>
            </a:fld>
            <a:endParaRPr lang="en-US" altLang="zh-CN"/>
          </a:p>
        </p:txBody>
      </p:sp>
      <p:sp>
        <p:nvSpPr>
          <p:cNvPr id="37895" name="Text Box 7"/>
          <p:cNvSpPr txBox="1">
            <a:spLocks noChangeArrowheads="1"/>
          </p:cNvSpPr>
          <p:nvPr/>
        </p:nvSpPr>
        <p:spPr bwMode="auto">
          <a:xfrm>
            <a:off x="1014396" y="3886188"/>
            <a:ext cx="7467404" cy="1104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35000"/>
              </a:spcBef>
            </a:pPr>
            <a:r>
              <a:rPr kumimoji="1" lang="zh-CN" altLang="en-US" sz="2800" b="1" dirty="0">
                <a:latin typeface="Calibri" panose="020F0502020204030204" pitchFamily="34" charset="0"/>
                <a:ea typeface="华文楷体" panose="02010600040101010101" pitchFamily="2" charset="-122"/>
              </a:rPr>
              <a:t>　</a:t>
            </a:r>
            <a:r>
              <a:rPr kumimoji="1" lang="en-US" altLang="zh-CN" sz="2800" b="1" dirty="0">
                <a:solidFill>
                  <a:srgbClr val="008000"/>
                </a:solidFill>
                <a:latin typeface="Calibri" panose="020F0502020204030204" pitchFamily="34" charset="0"/>
                <a:ea typeface="华文楷体" panose="02010600040101010101" pitchFamily="2" charset="-122"/>
              </a:rPr>
              <a:t>Ex:  //</a:t>
            </a:r>
            <a:r>
              <a:rPr kumimoji="1" lang="zh-CN" altLang="en-US" sz="2800" b="1" dirty="0">
                <a:solidFill>
                  <a:srgbClr val="008000"/>
                </a:solidFill>
                <a:latin typeface="Calibri" panose="020F0502020204030204" pitchFamily="34" charset="0"/>
                <a:ea typeface="华文楷体" panose="02010600040101010101" pitchFamily="2" charset="-122"/>
              </a:rPr>
              <a:t>定义时钟类对象（变量）</a:t>
            </a:r>
            <a:endParaRPr kumimoji="1" lang="en-US" altLang="zh-CN" sz="2800" b="1" dirty="0">
              <a:solidFill>
                <a:srgbClr val="008000"/>
              </a:solidFill>
              <a:latin typeface="Calibri" panose="020F0502020204030204" pitchFamily="34" charset="0"/>
              <a:ea typeface="华文楷体" panose="02010600040101010101" pitchFamily="2" charset="-122"/>
            </a:endParaRPr>
          </a:p>
          <a:p>
            <a:pPr algn="just">
              <a:spcBef>
                <a:spcPct val="35000"/>
              </a:spcBef>
            </a:pPr>
            <a:r>
              <a:rPr kumimoji="1" lang="en-US" altLang="zh-CN" sz="2800" b="1" dirty="0" smtClean="0">
                <a:latin typeface="Calibri" panose="020F0502020204030204" pitchFamily="34" charset="0"/>
                <a:ea typeface="华文楷体" panose="02010600040101010101" pitchFamily="2" charset="-122"/>
              </a:rPr>
              <a:t>	</a:t>
            </a:r>
            <a:r>
              <a:rPr kumimoji="1" lang="en-US" altLang="zh-CN" sz="2800" b="1" dirty="0" err="1" smtClean="0">
                <a:latin typeface="Calibri" panose="020F0502020204030204" pitchFamily="34" charset="0"/>
                <a:ea typeface="华文楷体" panose="02010600040101010101" pitchFamily="2" charset="-122"/>
              </a:rPr>
              <a:t>Myclock</a:t>
            </a:r>
            <a:r>
              <a:rPr kumimoji="1" lang="en-US" altLang="zh-CN" sz="2800" b="1" dirty="0" smtClean="0">
                <a:latin typeface="Calibri" panose="020F0502020204030204" pitchFamily="34" charset="0"/>
                <a:ea typeface="华文楷体" panose="02010600040101010101" pitchFamily="2" charset="-122"/>
              </a:rPr>
              <a:t>  </a:t>
            </a:r>
            <a:r>
              <a:rPr kumimoji="1" lang="en-US" altLang="zh-CN" sz="2800" b="1" dirty="0" smtClean="0">
                <a:solidFill>
                  <a:srgbClr val="FF0000"/>
                </a:solidFill>
                <a:latin typeface="Calibri" panose="020F0502020204030204" pitchFamily="34" charset="0"/>
                <a:ea typeface="华文楷体" panose="02010600040101010101" pitchFamily="2" charset="-122"/>
              </a:rPr>
              <a:t>clock1,clock2</a:t>
            </a:r>
            <a:r>
              <a:rPr kumimoji="1" lang="en-US" altLang="zh-CN" sz="2800" b="1" dirty="0">
                <a:latin typeface="Calibri" panose="020F0502020204030204" pitchFamily="34" charset="0"/>
                <a:ea typeface="华文楷体" panose="02010600040101010101" pitchFamily="2" charset="-122"/>
              </a:rPr>
              <a:t>; </a:t>
            </a:r>
            <a:endParaRPr kumimoji="1" lang="en-US" altLang="zh-CN" sz="2800" b="1" dirty="0">
              <a:solidFill>
                <a:srgbClr val="0000CC"/>
              </a:solidFill>
              <a:latin typeface="Calibri" panose="020F0502020204030204" pitchFamily="34" charset="0"/>
              <a:ea typeface="华文楷体" panose="02010600040101010101" pitchFamily="2" charset="-122"/>
            </a:endParaRPr>
          </a:p>
        </p:txBody>
      </p:sp>
      <p:sp>
        <p:nvSpPr>
          <p:cNvPr id="37896" name="Text Box 8"/>
          <p:cNvSpPr txBox="1">
            <a:spLocks noChangeArrowheads="1"/>
          </p:cNvSpPr>
          <p:nvPr/>
        </p:nvSpPr>
        <p:spPr bwMode="auto">
          <a:xfrm>
            <a:off x="3255648" y="2259790"/>
            <a:ext cx="4648078" cy="914376"/>
          </a:xfrm>
          <a:prstGeom prst="rect">
            <a:avLst/>
          </a:prstGeom>
          <a:solidFill>
            <a:schemeClr val="bg1"/>
          </a:solidFill>
          <a:ln w="9525" algn="ctr">
            <a:solidFill>
              <a:srgbClr val="0099FF"/>
            </a:solidFill>
            <a:miter lim="800000"/>
            <a:headEnd/>
            <a:tailEnd/>
          </a:ln>
          <a:effectLst/>
          <a:scene3d>
            <a:camera prst="orthographicFront"/>
            <a:lightRig rig="threePt" dir="t"/>
          </a:scene3d>
          <a:sp3d>
            <a:bevelT prst="angle"/>
          </a:sp3d>
        </p:spPr>
        <p:txBody>
          <a:bodyPr wrap="none" anchor="ctr" anchorCtr="1"/>
          <a:lstStyle/>
          <a:p>
            <a:pPr algn="ctr"/>
            <a:r>
              <a:rPr kumimoji="1" lang="zh-CN" altLang="en-US" sz="3200" b="1" dirty="0">
                <a:latin typeface="Adobe 黑体 Std R" pitchFamily="34" charset="-122"/>
                <a:ea typeface="Adobe 黑体 Std R" pitchFamily="34" charset="-122"/>
              </a:rPr>
              <a:t>数据类型 	</a:t>
            </a:r>
            <a:r>
              <a:rPr kumimoji="1" lang="zh-CN" altLang="en-US" sz="3200" b="1" dirty="0">
                <a:solidFill>
                  <a:srgbClr val="FF3300"/>
                </a:solidFill>
                <a:latin typeface="Adobe 黑体 Std R" pitchFamily="34" charset="-122"/>
                <a:ea typeface="Adobe 黑体 Std R" pitchFamily="34" charset="-122"/>
              </a:rPr>
              <a:t>变量标识符</a:t>
            </a:r>
            <a:r>
              <a:rPr kumimoji="1" lang="zh-CN" altLang="en-US" sz="3200" b="1" dirty="0" smtClean="0">
                <a:latin typeface="Adobe 黑体 Std R" pitchFamily="34" charset="-122"/>
                <a:ea typeface="Adobe 黑体 Std R" pitchFamily="34" charset="-122"/>
              </a:rPr>
              <a:t>；</a:t>
            </a:r>
            <a:endParaRPr kumimoji="1" lang="zh-CN" altLang="en-US" sz="3200" b="1" dirty="0">
              <a:solidFill>
                <a:srgbClr val="FF3300"/>
              </a:solidFill>
              <a:latin typeface="Adobe 黑体 Std R" pitchFamily="34" charset="-122"/>
              <a:ea typeface="Adobe 黑体 Std R"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7895">
                                            <p:txEl>
                                              <p:pRg st="0" end="0"/>
                                            </p:txEl>
                                          </p:spTgt>
                                        </p:tgtEl>
                                        <p:attrNameLst>
                                          <p:attrName>style.visibility</p:attrName>
                                        </p:attrNameLst>
                                      </p:cBhvr>
                                      <p:to>
                                        <p:strVal val="visible"/>
                                      </p:to>
                                    </p:set>
                                    <p:animEffect transition="in" filter="randombar(horizontal)">
                                      <p:cBhvr>
                                        <p:cTn id="7" dur="500"/>
                                        <p:tgtEl>
                                          <p:spTgt spid="378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7895">
                                            <p:txEl>
                                              <p:pRg st="1" end="1"/>
                                            </p:txEl>
                                          </p:spTgt>
                                        </p:tgtEl>
                                        <p:attrNameLst>
                                          <p:attrName>style.visibility</p:attrName>
                                        </p:attrNameLst>
                                      </p:cBhvr>
                                      <p:to>
                                        <p:strVal val="visible"/>
                                      </p:to>
                                    </p:set>
                                    <p:animEffect transition="in" filter="randombar(horizontal)">
                                      <p:cBhvr>
                                        <p:cTn id="12" dur="500"/>
                                        <p:tgtEl>
                                          <p:spTgt spid="378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uiExpand="1"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p:cNvGraphicFramePr>
            <a:graphicFrameLocks noGrp="1"/>
          </p:cNvGraphicFramePr>
          <p:nvPr>
            <p:ph idx="1"/>
            <p:extLst>
              <p:ext uri="{D42A27DB-BD31-4B8C-83A1-F6EECF244321}">
                <p14:modId xmlns:p14="http://schemas.microsoft.com/office/powerpoint/2010/main" val="2025734125"/>
              </p:ext>
            </p:extLst>
          </p:nvPr>
        </p:nvGraphicFramePr>
        <p:xfrm>
          <a:off x="685902" y="2590822"/>
          <a:ext cx="7924591" cy="2819325"/>
        </p:xfrm>
        <a:graphic>
          <a:graphicData uri="http://schemas.openxmlformats.org/drawingml/2006/table">
            <a:tbl>
              <a:tblPr firstRow="1" firstCol="1" bandRow="1"/>
              <a:tblGrid>
                <a:gridCol w="990574"/>
                <a:gridCol w="2285940"/>
                <a:gridCol w="914376"/>
                <a:gridCol w="990574"/>
                <a:gridCol w="2743127"/>
              </a:tblGrid>
              <a:tr h="512828">
                <a:tc rowSpan="5">
                  <a:txBody>
                    <a:bodyPr/>
                    <a:lstStyle/>
                    <a:p>
                      <a:pPr algn="just">
                        <a:spcAft>
                          <a:spcPts val="0"/>
                        </a:spcAft>
                      </a:pPr>
                      <a:r>
                        <a:rPr lang="en-US" sz="2400" kern="100" dirty="0">
                          <a:effectLst/>
                          <a:latin typeface="Calibri"/>
                          <a:ea typeface="宋体"/>
                          <a:cs typeface="Times New Roman"/>
                        </a:rPr>
                        <a:t>clock1</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Calibri"/>
                          <a:ea typeface="宋体"/>
                          <a:cs typeface="Times New Roman"/>
                        </a:rPr>
                        <a:t>int hp</a:t>
                      </a:r>
                      <a:endParaRPr lang="zh-CN" sz="24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algn="just">
                        <a:spcAft>
                          <a:spcPts val="0"/>
                        </a:spcAft>
                      </a:pPr>
                      <a:r>
                        <a:rPr lang="en-US" sz="2400" kern="100" dirty="0">
                          <a:effectLst/>
                          <a:latin typeface="Calibri"/>
                          <a:ea typeface="宋体"/>
                          <a:cs typeface="Times New Roman"/>
                        </a:rPr>
                        <a:t> </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5">
                  <a:txBody>
                    <a:bodyPr/>
                    <a:lstStyle/>
                    <a:p>
                      <a:pPr algn="just">
                        <a:spcAft>
                          <a:spcPts val="0"/>
                        </a:spcAft>
                      </a:pPr>
                      <a:r>
                        <a:rPr lang="en-US" sz="2400" kern="100" dirty="0">
                          <a:effectLst/>
                          <a:latin typeface="Calibri"/>
                          <a:ea typeface="宋体"/>
                          <a:cs typeface="Times New Roman"/>
                        </a:rPr>
                        <a:t>c</a:t>
                      </a:r>
                      <a:r>
                        <a:rPr lang="en-US" sz="2400" kern="100" dirty="0" smtClean="0">
                          <a:effectLst/>
                          <a:latin typeface="Calibri"/>
                          <a:ea typeface="宋体"/>
                          <a:cs typeface="Times New Roman"/>
                        </a:rPr>
                        <a:t>lock2</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effectLst/>
                          <a:latin typeface="Calibri"/>
                          <a:ea typeface="宋体"/>
                          <a:cs typeface="Times New Roman"/>
                        </a:rPr>
                        <a:t>int hp</a:t>
                      </a:r>
                      <a:endParaRPr lang="zh-CN" sz="24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2828">
                <a:tc vMerge="1">
                  <a:txBody>
                    <a:bodyPr/>
                    <a:lstStyle/>
                    <a:p>
                      <a:endParaRPr lang="zh-CN" altLang="en-US"/>
                    </a:p>
                  </a:txBody>
                  <a:tcPr/>
                </a:tc>
                <a:tc>
                  <a:txBody>
                    <a:bodyPr/>
                    <a:lstStyle/>
                    <a:p>
                      <a:pPr algn="just">
                        <a:spcAft>
                          <a:spcPts val="0"/>
                        </a:spcAft>
                      </a:pPr>
                      <a:r>
                        <a:rPr lang="en-US" sz="2400" kern="100">
                          <a:effectLst/>
                          <a:latin typeface="Calibri"/>
                          <a:ea typeface="宋体"/>
                          <a:cs typeface="Times New Roman"/>
                        </a:rPr>
                        <a:t>int mp</a:t>
                      </a:r>
                      <a:endParaRPr lang="zh-CN" sz="24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2400" kern="100">
                          <a:effectLst/>
                          <a:latin typeface="Calibri"/>
                          <a:ea typeface="宋体"/>
                          <a:cs typeface="Times New Roman"/>
                        </a:rPr>
                        <a:t>int mp</a:t>
                      </a:r>
                      <a:endParaRPr lang="zh-CN" sz="24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2828">
                <a:tc vMerge="1">
                  <a:txBody>
                    <a:bodyPr/>
                    <a:lstStyle/>
                    <a:p>
                      <a:endParaRPr lang="zh-CN" altLang="en-US"/>
                    </a:p>
                  </a:txBody>
                  <a:tcPr/>
                </a:tc>
                <a:tc>
                  <a:txBody>
                    <a:bodyPr/>
                    <a:lstStyle/>
                    <a:p>
                      <a:pPr algn="just">
                        <a:spcAft>
                          <a:spcPts val="0"/>
                        </a:spcAft>
                      </a:pPr>
                      <a:r>
                        <a:rPr lang="en-US" sz="2400" kern="100">
                          <a:effectLst/>
                          <a:latin typeface="Calibri"/>
                          <a:ea typeface="宋体"/>
                          <a:cs typeface="Times New Roman"/>
                        </a:rPr>
                        <a:t>int sp</a:t>
                      </a:r>
                      <a:endParaRPr lang="zh-CN" sz="24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2400" kern="100">
                          <a:effectLst/>
                          <a:latin typeface="Calibri"/>
                          <a:ea typeface="宋体"/>
                          <a:cs typeface="Times New Roman"/>
                        </a:rPr>
                        <a:t>int sp</a:t>
                      </a:r>
                      <a:endParaRPr lang="zh-CN" sz="24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8013">
                <a:tc vMerge="1">
                  <a:txBody>
                    <a:bodyPr/>
                    <a:lstStyle/>
                    <a:p>
                      <a:endParaRPr lang="zh-CN" altLang="en-US"/>
                    </a:p>
                  </a:txBody>
                  <a:tcPr/>
                </a:tc>
                <a:tc>
                  <a:txBody>
                    <a:bodyPr/>
                    <a:lstStyle/>
                    <a:p>
                      <a:pPr algn="just">
                        <a:spcAft>
                          <a:spcPts val="0"/>
                        </a:spcAft>
                      </a:pPr>
                      <a:r>
                        <a:rPr lang="en-US" sz="2400" kern="100" dirty="0">
                          <a:effectLst/>
                          <a:latin typeface="Calibri"/>
                          <a:ea typeface="宋体"/>
                          <a:cs typeface="Times New Roman"/>
                        </a:rPr>
                        <a:t>void </a:t>
                      </a:r>
                      <a:r>
                        <a:rPr lang="en-US" sz="2400" kern="100" dirty="0" err="1">
                          <a:effectLst/>
                          <a:latin typeface="Calibri"/>
                          <a:ea typeface="宋体"/>
                          <a:cs typeface="Times New Roman"/>
                        </a:rPr>
                        <a:t>setTime</a:t>
                      </a:r>
                      <a:r>
                        <a:rPr lang="en-US" sz="2400" kern="100" dirty="0">
                          <a:effectLst/>
                          <a:latin typeface="Calibri"/>
                          <a:ea typeface="宋体"/>
                          <a:cs typeface="Times New Roman"/>
                        </a:rPr>
                        <a:t> </a:t>
                      </a:r>
                      <a:endParaRPr lang="en-US" sz="2400" kern="100" dirty="0" smtClean="0">
                        <a:effectLst/>
                        <a:latin typeface="Calibri"/>
                        <a:ea typeface="宋体"/>
                        <a:cs typeface="Times New Roman"/>
                      </a:endParaRPr>
                    </a:p>
                    <a:p>
                      <a:pPr algn="just">
                        <a:spcAft>
                          <a:spcPts val="0"/>
                        </a:spcAft>
                      </a:pPr>
                      <a:r>
                        <a:rPr lang="en-US" sz="2400" kern="100" dirty="0" smtClean="0">
                          <a:effectLst/>
                          <a:latin typeface="Calibri"/>
                          <a:ea typeface="宋体"/>
                          <a:cs typeface="Times New Roman"/>
                        </a:rPr>
                        <a:t>(</a:t>
                      </a:r>
                      <a:r>
                        <a:rPr lang="en-US" sz="2400" kern="100" dirty="0" err="1">
                          <a:effectLst/>
                          <a:latin typeface="Calibri"/>
                          <a:ea typeface="宋体"/>
                          <a:cs typeface="Times New Roman"/>
                        </a:rPr>
                        <a:t>int</a:t>
                      </a:r>
                      <a:r>
                        <a:rPr lang="en-US" sz="2400" kern="100" dirty="0">
                          <a:effectLst/>
                          <a:latin typeface="Calibri"/>
                          <a:ea typeface="宋体"/>
                          <a:cs typeface="Times New Roman"/>
                        </a:rPr>
                        <a:t> </a:t>
                      </a:r>
                      <a:r>
                        <a:rPr lang="en-US" sz="2400" kern="100" dirty="0" err="1">
                          <a:effectLst/>
                          <a:latin typeface="Calibri"/>
                          <a:ea typeface="宋体"/>
                          <a:cs typeface="Times New Roman"/>
                        </a:rPr>
                        <a:t>h,int</a:t>
                      </a:r>
                      <a:r>
                        <a:rPr lang="en-US" sz="2400" kern="100" dirty="0">
                          <a:effectLst/>
                          <a:latin typeface="Calibri"/>
                          <a:ea typeface="宋体"/>
                          <a:cs typeface="Times New Roman"/>
                        </a:rPr>
                        <a:t> </a:t>
                      </a:r>
                      <a:r>
                        <a:rPr lang="en-US" sz="2400" kern="100" dirty="0" err="1">
                          <a:effectLst/>
                          <a:latin typeface="Calibri"/>
                          <a:ea typeface="宋体"/>
                          <a:cs typeface="Times New Roman"/>
                        </a:rPr>
                        <a:t>m,int</a:t>
                      </a:r>
                      <a:r>
                        <a:rPr lang="en-US" sz="2400" kern="100" dirty="0">
                          <a:effectLst/>
                          <a:latin typeface="Calibri"/>
                          <a:ea typeface="宋体"/>
                          <a:cs typeface="Times New Roman"/>
                        </a:rPr>
                        <a:t> s)</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2400" kern="100" dirty="0">
                          <a:effectLst/>
                          <a:latin typeface="Calibri"/>
                          <a:ea typeface="宋体"/>
                          <a:cs typeface="Times New Roman"/>
                        </a:rPr>
                        <a:t>void </a:t>
                      </a:r>
                      <a:r>
                        <a:rPr lang="en-US" sz="2400" kern="100" dirty="0" err="1" smtClean="0">
                          <a:effectLst/>
                          <a:latin typeface="Calibri"/>
                          <a:ea typeface="宋体"/>
                          <a:cs typeface="Times New Roman"/>
                        </a:rPr>
                        <a:t>setTime</a:t>
                      </a:r>
                      <a:endParaRPr lang="en-US" sz="2400" kern="100" dirty="0" smtClean="0">
                        <a:effectLst/>
                        <a:latin typeface="Calibri"/>
                        <a:ea typeface="宋体"/>
                        <a:cs typeface="Times New Roman"/>
                      </a:endParaRPr>
                    </a:p>
                    <a:p>
                      <a:pPr algn="just">
                        <a:spcAft>
                          <a:spcPts val="0"/>
                        </a:spcAft>
                      </a:pPr>
                      <a:r>
                        <a:rPr lang="en-US" sz="2400" kern="100" dirty="0" smtClean="0">
                          <a:effectLst/>
                          <a:latin typeface="Calibri"/>
                          <a:ea typeface="宋体"/>
                          <a:cs typeface="Times New Roman"/>
                        </a:rPr>
                        <a:t>(</a:t>
                      </a:r>
                      <a:r>
                        <a:rPr lang="en-US" sz="2400" kern="100" dirty="0" err="1">
                          <a:effectLst/>
                          <a:latin typeface="Calibri"/>
                          <a:ea typeface="宋体"/>
                          <a:cs typeface="Times New Roman"/>
                        </a:rPr>
                        <a:t>int</a:t>
                      </a:r>
                      <a:r>
                        <a:rPr lang="en-US" sz="2400" kern="100" dirty="0">
                          <a:effectLst/>
                          <a:latin typeface="Calibri"/>
                          <a:ea typeface="宋体"/>
                          <a:cs typeface="Times New Roman"/>
                        </a:rPr>
                        <a:t> </a:t>
                      </a:r>
                      <a:r>
                        <a:rPr lang="en-US" sz="2400" kern="100" dirty="0" err="1">
                          <a:effectLst/>
                          <a:latin typeface="Calibri"/>
                          <a:ea typeface="宋体"/>
                          <a:cs typeface="Times New Roman"/>
                        </a:rPr>
                        <a:t>h,int</a:t>
                      </a:r>
                      <a:r>
                        <a:rPr lang="en-US" sz="2400" kern="100" dirty="0">
                          <a:effectLst/>
                          <a:latin typeface="Calibri"/>
                          <a:ea typeface="宋体"/>
                          <a:cs typeface="Times New Roman"/>
                        </a:rPr>
                        <a:t> </a:t>
                      </a:r>
                      <a:r>
                        <a:rPr lang="en-US" sz="2400" kern="100" dirty="0" err="1">
                          <a:effectLst/>
                          <a:latin typeface="Calibri"/>
                          <a:ea typeface="宋体"/>
                          <a:cs typeface="Times New Roman"/>
                        </a:rPr>
                        <a:t>m,int</a:t>
                      </a:r>
                      <a:r>
                        <a:rPr lang="en-US" sz="2400" kern="100" dirty="0">
                          <a:effectLst/>
                          <a:latin typeface="Calibri"/>
                          <a:ea typeface="宋体"/>
                          <a:cs typeface="Times New Roman"/>
                        </a:rPr>
                        <a:t> s)</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2828">
                <a:tc vMerge="1">
                  <a:txBody>
                    <a:bodyPr/>
                    <a:lstStyle/>
                    <a:p>
                      <a:endParaRPr lang="zh-CN" altLang="en-US"/>
                    </a:p>
                  </a:txBody>
                  <a:tcPr/>
                </a:tc>
                <a:tc>
                  <a:txBody>
                    <a:bodyPr/>
                    <a:lstStyle/>
                    <a:p>
                      <a:pPr algn="just">
                        <a:spcAft>
                          <a:spcPts val="0"/>
                        </a:spcAft>
                      </a:pPr>
                      <a:r>
                        <a:rPr lang="en-US" sz="2400" kern="100">
                          <a:effectLst/>
                          <a:latin typeface="Calibri"/>
                          <a:ea typeface="宋体"/>
                          <a:cs typeface="Times New Roman"/>
                        </a:rPr>
                        <a:t>void showTime ()</a:t>
                      </a:r>
                      <a:endParaRPr lang="zh-CN" sz="24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2400" kern="100" dirty="0">
                          <a:effectLst/>
                          <a:latin typeface="Calibri"/>
                          <a:ea typeface="宋体"/>
                          <a:cs typeface="Times New Roman"/>
                        </a:rPr>
                        <a:t>void </a:t>
                      </a:r>
                      <a:r>
                        <a:rPr lang="en-US" sz="2400" kern="100" dirty="0" err="1">
                          <a:effectLst/>
                          <a:latin typeface="Calibri"/>
                          <a:ea typeface="宋体"/>
                          <a:cs typeface="Times New Roman"/>
                        </a:rPr>
                        <a:t>showTime</a:t>
                      </a:r>
                      <a:r>
                        <a:rPr lang="en-US" sz="2400" kern="100" dirty="0">
                          <a:effectLst/>
                          <a:latin typeface="Calibri"/>
                          <a:ea typeface="宋体"/>
                          <a:cs typeface="Times New Roman"/>
                        </a:rPr>
                        <a:t> ()</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29</a:t>
            </a:fld>
            <a:endParaRPr lang="en-US" altLang="zh-CN"/>
          </a:p>
        </p:txBody>
      </p:sp>
      <p:sp>
        <p:nvSpPr>
          <p:cNvPr id="9" name="标题 1"/>
          <p:cNvSpPr>
            <a:spLocks noGrp="1"/>
          </p:cNvSpPr>
          <p:nvPr>
            <p:ph type="title"/>
          </p:nvPr>
        </p:nvSpPr>
        <p:spPr/>
        <p:txBody>
          <a:bodyPr/>
          <a:lstStyle/>
          <a:p>
            <a:r>
              <a:rPr kumimoji="1" lang="zh-CN" altLang="en-US" dirty="0" smtClean="0"/>
              <a:t>对象</a:t>
            </a:r>
            <a:r>
              <a:rPr kumimoji="1" lang="en-US" altLang="zh-CN" dirty="0" smtClean="0"/>
              <a:t>de</a:t>
            </a:r>
            <a:r>
              <a:rPr kumimoji="1" lang="zh-CN" altLang="en-US" dirty="0" smtClean="0"/>
              <a:t>使用</a:t>
            </a:r>
            <a:endParaRPr lang="zh-CN" altLang="en-US" dirty="0"/>
          </a:p>
        </p:txBody>
      </p:sp>
      <p:sp>
        <p:nvSpPr>
          <p:cNvPr id="10" name="Text Box 7"/>
          <p:cNvSpPr txBox="1">
            <a:spLocks noChangeArrowheads="1"/>
          </p:cNvSpPr>
          <p:nvPr/>
        </p:nvSpPr>
        <p:spPr bwMode="auto">
          <a:xfrm>
            <a:off x="685902" y="1266609"/>
            <a:ext cx="7467404" cy="1104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35000"/>
              </a:spcBef>
            </a:pPr>
            <a:r>
              <a:rPr kumimoji="1" lang="zh-CN" altLang="en-US" sz="2800" b="1" dirty="0">
                <a:latin typeface="Calibri" panose="020F0502020204030204" pitchFamily="34" charset="0"/>
                <a:ea typeface="华文楷体" panose="02010600040101010101" pitchFamily="2" charset="-122"/>
              </a:rPr>
              <a:t>　</a:t>
            </a:r>
            <a:r>
              <a:rPr kumimoji="1" lang="en-US" altLang="zh-CN" sz="2800" b="1" dirty="0">
                <a:solidFill>
                  <a:srgbClr val="008000"/>
                </a:solidFill>
                <a:latin typeface="Calibri" panose="020F0502020204030204" pitchFamily="34" charset="0"/>
                <a:ea typeface="华文楷体" panose="02010600040101010101" pitchFamily="2" charset="-122"/>
              </a:rPr>
              <a:t>Ex:  //</a:t>
            </a:r>
            <a:r>
              <a:rPr kumimoji="1" lang="zh-CN" altLang="en-US" sz="2800" b="1" dirty="0">
                <a:solidFill>
                  <a:srgbClr val="008000"/>
                </a:solidFill>
                <a:latin typeface="Calibri" panose="020F0502020204030204" pitchFamily="34" charset="0"/>
                <a:ea typeface="华文楷体" panose="02010600040101010101" pitchFamily="2" charset="-122"/>
              </a:rPr>
              <a:t>定义时钟类对象（变量）</a:t>
            </a:r>
            <a:endParaRPr kumimoji="1" lang="en-US" altLang="zh-CN" sz="2800" b="1" dirty="0">
              <a:solidFill>
                <a:srgbClr val="008000"/>
              </a:solidFill>
              <a:latin typeface="Calibri" panose="020F0502020204030204" pitchFamily="34" charset="0"/>
              <a:ea typeface="华文楷体" panose="02010600040101010101" pitchFamily="2" charset="-122"/>
            </a:endParaRPr>
          </a:p>
          <a:p>
            <a:pPr algn="just">
              <a:spcBef>
                <a:spcPct val="35000"/>
              </a:spcBef>
            </a:pPr>
            <a:r>
              <a:rPr kumimoji="1" lang="en-US" altLang="zh-CN" sz="2800" b="1" dirty="0" smtClean="0">
                <a:latin typeface="Calibri" panose="020F0502020204030204" pitchFamily="34" charset="0"/>
                <a:ea typeface="华文楷体" panose="02010600040101010101" pitchFamily="2" charset="-122"/>
              </a:rPr>
              <a:t>	</a:t>
            </a:r>
            <a:r>
              <a:rPr kumimoji="1" lang="en-US" altLang="zh-CN" sz="2800" b="1" dirty="0" err="1" smtClean="0">
                <a:latin typeface="Calibri" panose="020F0502020204030204" pitchFamily="34" charset="0"/>
                <a:ea typeface="华文楷体" panose="02010600040101010101" pitchFamily="2" charset="-122"/>
              </a:rPr>
              <a:t>Myclock</a:t>
            </a:r>
            <a:r>
              <a:rPr kumimoji="1" lang="en-US" altLang="zh-CN" sz="2800" b="1" dirty="0" smtClean="0">
                <a:latin typeface="Calibri" panose="020F0502020204030204" pitchFamily="34" charset="0"/>
                <a:ea typeface="华文楷体" panose="02010600040101010101" pitchFamily="2" charset="-122"/>
              </a:rPr>
              <a:t>  </a:t>
            </a:r>
            <a:r>
              <a:rPr kumimoji="1" lang="en-US" altLang="zh-CN" sz="2800" b="1" dirty="0" smtClean="0">
                <a:solidFill>
                  <a:srgbClr val="FF0000"/>
                </a:solidFill>
                <a:latin typeface="Calibri" panose="020F0502020204030204" pitchFamily="34" charset="0"/>
                <a:ea typeface="华文楷体" panose="02010600040101010101" pitchFamily="2" charset="-122"/>
              </a:rPr>
              <a:t>clock1,clock2</a:t>
            </a:r>
            <a:r>
              <a:rPr kumimoji="1" lang="en-US" altLang="zh-CN" sz="2800" b="1" dirty="0">
                <a:latin typeface="Calibri" panose="020F0502020204030204" pitchFamily="34" charset="0"/>
                <a:ea typeface="华文楷体" panose="02010600040101010101" pitchFamily="2" charset="-122"/>
              </a:rPr>
              <a:t>; </a:t>
            </a:r>
            <a:endParaRPr kumimoji="1" lang="en-US" altLang="zh-CN" sz="2800" b="1" dirty="0">
              <a:solidFill>
                <a:srgbClr val="0000CC"/>
              </a:solidFill>
              <a:latin typeface="Calibri" panose="020F0502020204030204" pitchFamily="34" charset="0"/>
              <a:ea typeface="华文楷体" panose="02010600040101010101" pitchFamily="2" charset="-122"/>
            </a:endParaRPr>
          </a:p>
        </p:txBody>
      </p:sp>
    </p:spTree>
    <p:extLst>
      <p:ext uri="{BB962C8B-B14F-4D97-AF65-F5344CB8AC3E}">
        <p14:creationId xmlns:p14="http://schemas.microsoft.com/office/powerpoint/2010/main" val="42549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sz="3200" dirty="0" smtClean="0"/>
              <a:t/>
            </a:r>
            <a:br>
              <a:rPr lang="en-US" altLang="zh-CN" sz="3200" dirty="0" smtClean="0"/>
            </a:br>
            <a:r>
              <a:rPr lang="zh-CN" altLang="en-US" sz="3200" dirty="0" smtClean="0"/>
              <a:t>世界观</a:t>
            </a:r>
            <a:endParaRPr lang="zh-CN" altLang="en-US" sz="3200" dirty="0"/>
          </a:p>
        </p:txBody>
      </p:sp>
      <p:sp>
        <p:nvSpPr>
          <p:cNvPr id="8" name="文本占位符 7"/>
          <p:cNvSpPr>
            <a:spLocks noGrp="1"/>
          </p:cNvSpPr>
          <p:nvPr>
            <p:ph type="body" idx="1"/>
          </p:nvPr>
        </p:nvSpPr>
        <p:spPr/>
        <p:txBody>
          <a:bodyPr/>
          <a:lstStyle/>
          <a:p>
            <a:r>
              <a:rPr lang="en-US" altLang="zh-CN" sz="4400" b="1" dirty="0" smtClean="0"/>
              <a:t>7.1 </a:t>
            </a:r>
            <a:r>
              <a:rPr lang="zh-CN" altLang="en-US" sz="4400" b="1" dirty="0" smtClean="0"/>
              <a:t>从面向过程到面向对象</a:t>
            </a:r>
            <a:endParaRPr lang="zh-CN" altLang="en-US" sz="4400" b="1"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3</a:t>
            </a:fld>
            <a:endParaRPr lang="en-US" altLang="zh-CN"/>
          </a:p>
        </p:txBody>
      </p:sp>
    </p:spTree>
    <p:extLst>
      <p:ext uri="{BB962C8B-B14F-4D97-AF65-F5344CB8AC3E}">
        <p14:creationId xmlns:p14="http://schemas.microsoft.com/office/powerpoint/2010/main" val="18344003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Grp="1" noChangeArrowheads="1"/>
          </p:cNvSpPr>
          <p:nvPr>
            <p:ph type="title"/>
          </p:nvPr>
        </p:nvSpPr>
        <p:spPr>
          <a:noFill/>
          <a:ln/>
          <a:extLst/>
        </p:spPr>
        <p:txBody>
          <a:bodyPr/>
          <a:lstStyle/>
          <a:p>
            <a:r>
              <a:rPr lang="zh-CN" altLang="en-US" dirty="0" smtClean="0"/>
              <a:t>对象</a:t>
            </a:r>
            <a:r>
              <a:rPr lang="en-US" altLang="zh-CN" dirty="0" smtClean="0"/>
              <a:t>de</a:t>
            </a:r>
            <a:r>
              <a:rPr lang="zh-CN" altLang="en-US" dirty="0" smtClean="0"/>
              <a:t>使用</a:t>
            </a:r>
            <a:endParaRPr lang="zh-CN" altLang="en-US" dirty="0"/>
          </a:p>
        </p:txBody>
      </p:sp>
      <p:sp>
        <p:nvSpPr>
          <p:cNvPr id="271362" name="Rectangle 2"/>
          <p:cNvSpPr>
            <a:spLocks noGrp="1" noChangeArrowheads="1"/>
          </p:cNvSpPr>
          <p:nvPr>
            <p:ph idx="1"/>
          </p:nvPr>
        </p:nvSpPr>
        <p:spPr>
          <a:xfrm>
            <a:off x="533506" y="1524050"/>
            <a:ext cx="8218488" cy="3200316"/>
          </a:xfrm>
        </p:spPr>
        <p:txBody>
          <a:bodyPr/>
          <a:lstStyle/>
          <a:p>
            <a:pPr>
              <a:lnSpc>
                <a:spcPct val="150000"/>
              </a:lnSpc>
            </a:pPr>
            <a:r>
              <a:rPr lang="zh-CN" altLang="en-US" sz="3600" dirty="0" smtClean="0">
                <a:latin typeface="微软雅黑" panose="020B0503020204020204" pitchFamily="34" charset="-122"/>
                <a:ea typeface="微软雅黑" panose="020B0503020204020204" pitchFamily="34" charset="-122"/>
              </a:rPr>
              <a:t>使用对象的成员</a:t>
            </a:r>
            <a:endParaRPr lang="en-US" altLang="zh-CN" sz="3600" dirty="0" smtClean="0">
              <a:latin typeface="微软雅黑" panose="020B0503020204020204" pitchFamily="34" charset="-122"/>
              <a:ea typeface="微软雅黑" panose="020B0503020204020204" pitchFamily="34" charset="-122"/>
            </a:endParaRPr>
          </a:p>
          <a:p>
            <a:pPr lvl="1">
              <a:lnSpc>
                <a:spcPct val="150000"/>
              </a:lnSpc>
            </a:pPr>
            <a:r>
              <a:rPr lang="zh-CN" altLang="en-US" sz="3600" dirty="0" smtClean="0">
                <a:solidFill>
                  <a:srgbClr val="FF3300"/>
                </a:solidFill>
                <a:latin typeface="微软雅黑" panose="020B0503020204020204" pitchFamily="34" charset="-122"/>
                <a:ea typeface="微软雅黑" panose="020B0503020204020204" pitchFamily="34" charset="-122"/>
              </a:rPr>
              <a:t>类</a:t>
            </a:r>
            <a:r>
              <a:rPr lang="zh-CN" altLang="en-US" sz="3600" dirty="0">
                <a:solidFill>
                  <a:srgbClr val="FF3300"/>
                </a:solidFill>
                <a:latin typeface="微软雅黑" panose="020B0503020204020204" pitchFamily="34" charset="-122"/>
                <a:ea typeface="微软雅黑" panose="020B0503020204020204" pitchFamily="34" charset="-122"/>
              </a:rPr>
              <a:t>外</a:t>
            </a:r>
            <a:r>
              <a:rPr lang="zh-CN" altLang="en-US" sz="3600" dirty="0" smtClean="0">
                <a:solidFill>
                  <a:srgbClr val="FF3300"/>
                </a:solidFill>
                <a:latin typeface="微软雅黑" panose="020B0503020204020204" pitchFamily="34" charset="-122"/>
                <a:ea typeface="微软雅黑" panose="020B0503020204020204" pitchFamily="34" charset="-122"/>
              </a:rPr>
              <a:t>访问</a:t>
            </a:r>
            <a:r>
              <a:rPr lang="zh-CN" altLang="en-US" sz="3600" dirty="0">
                <a:latin typeface="华文楷体" panose="02010600040101010101" pitchFamily="2" charset="-122"/>
                <a:ea typeface="华文楷体" panose="02010600040101010101" pitchFamily="2" charset="-122"/>
                <a:sym typeface="Wingdings" pitchFamily="2" charset="2"/>
              </a:rPr>
              <a:t> </a:t>
            </a:r>
            <a:r>
              <a:rPr lang="zh-CN" altLang="en-US" sz="3600" dirty="0" smtClean="0">
                <a:latin typeface="华文楷体" panose="02010600040101010101" pitchFamily="2" charset="-122"/>
                <a:ea typeface="华文楷体" panose="02010600040101010101" pitchFamily="2" charset="-122"/>
                <a:sym typeface="Wingdings" pitchFamily="2" charset="2"/>
              </a:rPr>
              <a:t>      </a:t>
            </a:r>
            <a:endParaRPr lang="en-US" altLang="zh-CN" sz="3600" dirty="0" smtClean="0">
              <a:latin typeface="华文楷体" panose="02010600040101010101" pitchFamily="2" charset="-122"/>
              <a:ea typeface="华文楷体" panose="02010600040101010101" pitchFamily="2" charset="-122"/>
              <a:sym typeface="Wingdings" pitchFamily="2" charset="2"/>
            </a:endParaRPr>
          </a:p>
          <a:p>
            <a:pPr marL="457200" lvl="1" indent="0">
              <a:lnSpc>
                <a:spcPct val="150000"/>
              </a:lnSpc>
              <a:buNone/>
            </a:pPr>
            <a:r>
              <a:rPr lang="zh-CN" altLang="en-US" sz="3600" dirty="0" smtClean="0">
                <a:latin typeface="华文楷体" panose="02010600040101010101" pitchFamily="2" charset="-122"/>
                <a:ea typeface="华文楷体" panose="02010600040101010101" pitchFamily="2" charset="-122"/>
                <a:sym typeface="Wingdings" pitchFamily="2" charset="2"/>
              </a:rPr>
              <a:t>类</a:t>
            </a:r>
            <a:r>
              <a:rPr lang="zh-CN" altLang="en-US" sz="3600" dirty="0">
                <a:latin typeface="华文楷体" panose="02010600040101010101" pitchFamily="2" charset="-122"/>
                <a:ea typeface="华文楷体" panose="02010600040101010101" pitchFamily="2" charset="-122"/>
                <a:sym typeface="Wingdings" pitchFamily="2" charset="2"/>
              </a:rPr>
              <a:t>中</a:t>
            </a:r>
            <a:r>
              <a:rPr lang="en-US" altLang="zh-CN" sz="3600" dirty="0">
                <a:latin typeface="华文楷体" panose="02010600040101010101" pitchFamily="2" charset="-122"/>
                <a:ea typeface="华文楷体" panose="02010600040101010101" pitchFamily="2" charset="-122"/>
              </a:rPr>
              <a:t>public </a:t>
            </a:r>
            <a:r>
              <a:rPr lang="zh-CN" altLang="en-US" sz="3600" dirty="0">
                <a:latin typeface="华文楷体" panose="02010600040101010101" pitchFamily="2" charset="-122"/>
                <a:ea typeface="华文楷体" panose="02010600040101010101" pitchFamily="2" charset="-122"/>
              </a:rPr>
              <a:t>属性的</a:t>
            </a:r>
            <a:r>
              <a:rPr lang="zh-CN" altLang="en-US" sz="3600" dirty="0" smtClean="0">
                <a:latin typeface="华文楷体" panose="02010600040101010101" pitchFamily="2" charset="-122"/>
                <a:ea typeface="华文楷体" panose="02010600040101010101" pitchFamily="2" charset="-122"/>
                <a:sym typeface="Wingdings" pitchFamily="2" charset="2"/>
              </a:rPr>
              <a:t>成员访问方法</a:t>
            </a:r>
            <a:endParaRPr lang="zh-CN" altLang="en-US" sz="3600" dirty="0">
              <a:latin typeface="华文楷体" panose="02010600040101010101" pitchFamily="2" charset="-122"/>
              <a:ea typeface="华文楷体" panose="02010600040101010101" pitchFamily="2" charset="-122"/>
            </a:endParaRPr>
          </a:p>
          <a:p>
            <a:pPr marL="914400" lvl="2" indent="0">
              <a:lnSpc>
                <a:spcPct val="150000"/>
              </a:lnSpc>
              <a:buNone/>
            </a:pPr>
            <a:r>
              <a:rPr lang="zh-CN" altLang="en-US" sz="3600" u="sng" dirty="0" smtClean="0">
                <a:latin typeface="华文楷体" panose="02010600040101010101" pitchFamily="2" charset="-122"/>
                <a:ea typeface="华文楷体" panose="02010600040101010101" pitchFamily="2" charset="-122"/>
              </a:rPr>
              <a:t>  “</a:t>
            </a:r>
            <a:r>
              <a:rPr lang="zh-CN" altLang="en-US" sz="3600" u="sng" dirty="0">
                <a:solidFill>
                  <a:srgbClr val="6600CC"/>
                </a:solidFill>
                <a:latin typeface="华文楷体" panose="02010600040101010101" pitchFamily="2" charset="-122"/>
                <a:ea typeface="华文楷体" panose="02010600040101010101" pitchFamily="2" charset="-122"/>
              </a:rPr>
              <a:t>对象名</a:t>
            </a:r>
            <a:r>
              <a:rPr lang="en-US" altLang="zh-CN" sz="3600" u="sng" dirty="0">
                <a:solidFill>
                  <a:srgbClr val="6600CC"/>
                </a:solidFill>
                <a:latin typeface="华文楷体" panose="02010600040101010101" pitchFamily="2" charset="-122"/>
                <a:ea typeface="华文楷体" panose="02010600040101010101" pitchFamily="2" charset="-122"/>
              </a:rPr>
              <a:t>.</a:t>
            </a:r>
            <a:r>
              <a:rPr lang="zh-CN" altLang="en-US" sz="3600" u="sng" dirty="0">
                <a:solidFill>
                  <a:srgbClr val="6600CC"/>
                </a:solidFill>
                <a:latin typeface="华文楷体" panose="02010600040101010101" pitchFamily="2" charset="-122"/>
                <a:ea typeface="华文楷体" panose="02010600040101010101" pitchFamily="2" charset="-122"/>
              </a:rPr>
              <a:t>成员名</a:t>
            </a:r>
            <a:r>
              <a:rPr lang="zh-CN" altLang="en-US" sz="3600" u="sng" dirty="0" smtClean="0">
                <a:latin typeface="华文楷体" panose="02010600040101010101" pitchFamily="2" charset="-122"/>
                <a:ea typeface="华文楷体" panose="02010600040101010101" pitchFamily="2" charset="-122"/>
              </a:rPr>
              <a:t>”</a:t>
            </a:r>
            <a:endParaRPr lang="zh-CN" altLang="en-US" sz="3600" u="sng" dirty="0">
              <a:latin typeface="华文楷体" panose="02010600040101010101" pitchFamily="2" charset="-122"/>
              <a:ea typeface="华文楷体" panose="02010600040101010101" pitchFamily="2" charset="-122"/>
            </a:endParaRPr>
          </a:p>
        </p:txBody>
      </p:sp>
      <p:sp>
        <p:nvSpPr>
          <p:cNvPr id="4" name="日期占位符 3"/>
          <p:cNvSpPr>
            <a:spLocks noGrp="1"/>
          </p:cNvSpPr>
          <p:nvPr>
            <p:ph type="dt" sz="half" idx="10"/>
          </p:nvPr>
        </p:nvSpPr>
        <p:spPr/>
        <p:txBody>
          <a:bodyPr/>
          <a:lstStyle/>
          <a:p>
            <a:fld id="{F3ABBBF5-2701-4518-B697-D52CE2A5071B}" type="datetime1">
              <a:rPr lang="zh-CN" altLang="en-US"/>
              <a:pPr/>
              <a:t>2017/4/24</a:t>
            </a:fld>
            <a:endParaRPr lang="en-US" altLang="zh-CN"/>
          </a:p>
        </p:txBody>
      </p:sp>
      <p:sp>
        <p:nvSpPr>
          <p:cNvPr id="5" name="页脚占位符 4"/>
          <p:cNvSpPr>
            <a:spLocks noGrp="1"/>
          </p:cNvSpPr>
          <p:nvPr>
            <p:ph type="ftr" sz="quarter" idx="11"/>
          </p:nvPr>
        </p:nvSpPr>
        <p:spPr/>
        <p:txBody>
          <a:bodyPr/>
          <a:lstStyle/>
          <a:p>
            <a:r>
              <a:rPr lang="zh-CN" altLang="en-US"/>
              <a:t>计算机基础教研室</a:t>
            </a:r>
          </a:p>
        </p:txBody>
      </p:sp>
      <p:sp>
        <p:nvSpPr>
          <p:cNvPr id="6" name="灯片编号占位符 5"/>
          <p:cNvSpPr>
            <a:spLocks noGrp="1"/>
          </p:cNvSpPr>
          <p:nvPr>
            <p:ph type="sldNum" sz="quarter" idx="12"/>
          </p:nvPr>
        </p:nvSpPr>
        <p:spPr/>
        <p:txBody>
          <a:bodyPr/>
          <a:lstStyle/>
          <a:p>
            <a:fld id="{4098DF95-8751-45B9-AC78-76AA2CCC4730}" type="slidenum">
              <a:rPr lang="zh-CN" altLang="en-US"/>
              <a:pPr/>
              <a:t>30</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a:spLocks/>
          </p:cNvSpPr>
          <p:nvPr/>
        </p:nvSpPr>
        <p:spPr bwMode="auto">
          <a:xfrm>
            <a:off x="381110" y="1172136"/>
            <a:ext cx="4006891" cy="4771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ct val="0"/>
              </a:spcAft>
              <a:buClr>
                <a:schemeClr val="accent1"/>
              </a:buClr>
              <a:buSzPct val="80000"/>
              <a:buFont typeface="Wingdings" pitchFamily="2" charset="2"/>
              <a:buChar char="n"/>
              <a:defRPr sz="2800">
                <a:solidFill>
                  <a:schemeClr val="tx1"/>
                </a:solidFill>
                <a:latin typeface="Calibri" panose="020F0502020204030204" pitchFamily="34" charset="0"/>
                <a:ea typeface="+mn-ea"/>
                <a:cs typeface="+mn-cs"/>
              </a:defRPr>
            </a:lvl1pPr>
            <a:lvl2pPr marL="742950" indent="-285750" algn="l" rtl="0" eaLnBrk="1" fontAlgn="base" hangingPunct="1">
              <a:lnSpc>
                <a:spcPct val="120000"/>
              </a:lnSpc>
              <a:spcBef>
                <a:spcPts val="600"/>
              </a:spcBef>
              <a:spcAft>
                <a:spcPct val="0"/>
              </a:spcAft>
              <a:buClr>
                <a:schemeClr val="accent2"/>
              </a:buClr>
              <a:buSzPct val="80000"/>
              <a:buFont typeface="Wingdings" pitchFamily="2" charset="2"/>
              <a:buChar char="n"/>
              <a:defRPr sz="2400">
                <a:solidFill>
                  <a:schemeClr val="tx1"/>
                </a:solidFill>
                <a:latin typeface="Calibri" panose="020F0502020204030204" pitchFamily="34" charset="0"/>
              </a:defRPr>
            </a:lvl2pPr>
            <a:lvl3pPr marL="1143000" indent="-228600" algn="l" rtl="0" eaLnBrk="1" fontAlgn="base" hangingPunct="1">
              <a:lnSpc>
                <a:spcPct val="120000"/>
              </a:lnSpc>
              <a:spcBef>
                <a:spcPts val="600"/>
              </a:spcBef>
              <a:spcAft>
                <a:spcPct val="0"/>
              </a:spcAft>
              <a:buClr>
                <a:schemeClr val="tx2"/>
              </a:buClr>
              <a:buSzPct val="70000"/>
              <a:buFont typeface="Wingdings" pitchFamily="2" charset="2"/>
              <a:buChar char="o"/>
              <a:defRPr sz="2400">
                <a:solidFill>
                  <a:schemeClr val="tx1"/>
                </a:solidFill>
                <a:latin typeface="Calibri" panose="020F0502020204030204" pitchFamily="34" charset="0"/>
              </a:defRPr>
            </a:lvl3pPr>
            <a:lvl4pPr marL="1600200" indent="-228600" algn="l" rtl="0" eaLnBrk="1" fontAlgn="base" hangingPunct="1">
              <a:lnSpc>
                <a:spcPct val="120000"/>
              </a:lnSpc>
              <a:spcBef>
                <a:spcPts val="600"/>
              </a:spcBef>
              <a:spcAft>
                <a:spcPct val="0"/>
              </a:spcAft>
              <a:buClr>
                <a:schemeClr val="accent2"/>
              </a:buClr>
              <a:buSzPct val="70000"/>
              <a:buFont typeface="Wingdings" pitchFamily="2" charset="2"/>
              <a:buChar char="o"/>
              <a:defRPr sz="2000">
                <a:solidFill>
                  <a:schemeClr val="tx1"/>
                </a:solidFill>
                <a:latin typeface="Calibri" panose="020F0502020204030204" pitchFamily="34" charset="0"/>
              </a:defRPr>
            </a:lvl4pPr>
            <a:lvl5pPr marL="2057400" indent="-228600" algn="l" rtl="0" eaLnBrk="1" fontAlgn="base" hangingPunct="1">
              <a:lnSpc>
                <a:spcPct val="120000"/>
              </a:lnSpc>
              <a:spcBef>
                <a:spcPts val="600"/>
              </a:spcBef>
              <a:spcAft>
                <a:spcPct val="0"/>
              </a:spcAft>
              <a:buClr>
                <a:schemeClr val="tx2"/>
              </a:buClr>
              <a:buSzPct val="60000"/>
              <a:buFont typeface="Wingdings" pitchFamily="2" charset="2"/>
              <a:buChar char="o"/>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6pPr>
            <a:lvl7pPr marL="29718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7pPr>
            <a:lvl8pPr marL="34290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8pPr>
            <a:lvl9pPr marL="38862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9pPr>
          </a:lstStyle>
          <a:p>
            <a:pPr marL="0" indent="0">
              <a:lnSpc>
                <a:spcPct val="100000"/>
              </a:lnSpc>
              <a:buFont typeface="Wingdings" pitchFamily="2" charset="2"/>
              <a:buNone/>
            </a:pPr>
            <a:r>
              <a:rPr lang="en-US" altLang="zh-CN" sz="2000" b="1" kern="0" dirty="0" smtClean="0">
                <a:solidFill>
                  <a:srgbClr val="000099"/>
                </a:solidFill>
                <a:ea typeface="华文楷体" panose="02010600040101010101" pitchFamily="2" charset="-122"/>
              </a:rPr>
              <a:t>class</a:t>
            </a:r>
            <a:r>
              <a:rPr lang="en-US" altLang="zh-CN" sz="2000" kern="0" dirty="0" smtClean="0">
                <a:ea typeface="华文楷体" panose="02010600040101010101" pitchFamily="2" charset="-122"/>
              </a:rPr>
              <a:t> </a:t>
            </a:r>
            <a:r>
              <a:rPr lang="en-US" altLang="zh-CN" sz="2000" kern="0" dirty="0" err="1" smtClean="0">
                <a:ea typeface="华文楷体" panose="02010600040101010101" pitchFamily="2" charset="-122"/>
              </a:rPr>
              <a:t>Myclock</a:t>
            </a:r>
            <a:endParaRPr lang="en-US" altLang="zh-CN" sz="2000" kern="0" dirty="0" smtClean="0">
              <a:ea typeface="华文楷体" panose="02010600040101010101" pitchFamily="2" charset="-122"/>
            </a:endParaRPr>
          </a:p>
          <a:p>
            <a:pPr marL="0" indent="0">
              <a:lnSpc>
                <a:spcPct val="100000"/>
              </a:lnSpc>
              <a:buFont typeface="Wingdings" pitchFamily="2" charset="2"/>
              <a:buNone/>
            </a:pPr>
            <a:r>
              <a:rPr lang="en-US" altLang="zh-CN" sz="2000" kern="0" dirty="0" smtClean="0">
                <a:ea typeface="华文楷体" panose="02010600040101010101" pitchFamily="2" charset="-122"/>
              </a:rPr>
              <a:t>{</a:t>
            </a:r>
          </a:p>
          <a:p>
            <a:pPr marL="0" indent="0">
              <a:lnSpc>
                <a:spcPct val="100000"/>
              </a:lnSpc>
              <a:buFont typeface="Wingdings" pitchFamily="2" charset="2"/>
              <a:buNone/>
            </a:pPr>
            <a:r>
              <a:rPr lang="en-US" altLang="zh-CN" sz="2000" b="1" kern="0" dirty="0" smtClean="0">
                <a:solidFill>
                  <a:srgbClr val="000099"/>
                </a:solidFill>
                <a:ea typeface="华文楷体" panose="02010600040101010101" pitchFamily="2" charset="-122"/>
              </a:rPr>
              <a:t>    private</a:t>
            </a:r>
            <a:r>
              <a:rPr lang="zh-CN" altLang="en-US" sz="2000" kern="0" dirty="0" smtClean="0">
                <a:ea typeface="华文楷体" panose="02010600040101010101" pitchFamily="2" charset="-122"/>
              </a:rPr>
              <a:t>：</a:t>
            </a:r>
          </a:p>
          <a:p>
            <a:pPr marL="400050" lvl="1" indent="0">
              <a:lnSpc>
                <a:spcPct val="100000"/>
              </a:lnSpc>
              <a:buNone/>
            </a:pPr>
            <a:r>
              <a:rPr lang="en-US" altLang="zh-CN" sz="2000" b="1" kern="0" dirty="0" smtClean="0">
                <a:solidFill>
                  <a:srgbClr val="006600"/>
                </a:solidFill>
                <a:ea typeface="华文楷体" panose="02010600040101010101" pitchFamily="2" charset="-122"/>
              </a:rPr>
              <a:t>//</a:t>
            </a:r>
            <a:r>
              <a:rPr lang="zh-CN" altLang="en-US" sz="2000" b="1" kern="0" dirty="0">
                <a:solidFill>
                  <a:srgbClr val="006600"/>
                </a:solidFill>
                <a:ea typeface="华文楷体" panose="02010600040101010101" pitchFamily="2" charset="-122"/>
              </a:rPr>
              <a:t>指针</a:t>
            </a:r>
            <a:endParaRPr lang="en-US" altLang="zh-CN" sz="2000" kern="0" dirty="0">
              <a:ea typeface="华文楷体" panose="02010600040101010101" pitchFamily="2" charset="-122"/>
            </a:endParaRPr>
          </a:p>
          <a:p>
            <a:pPr marL="400050" lvl="1" indent="0">
              <a:lnSpc>
                <a:spcPct val="100000"/>
              </a:lnSpc>
              <a:buFont typeface="Wingdings" pitchFamily="2" charset="2"/>
              <a:buNone/>
            </a:pPr>
            <a:r>
              <a:rPr lang="en-US" altLang="zh-CN" sz="2000" b="1" kern="0" dirty="0" err="1" smtClean="0">
                <a:solidFill>
                  <a:srgbClr val="000099"/>
                </a:solidFill>
                <a:ea typeface="华文楷体" panose="02010600040101010101" pitchFamily="2" charset="-122"/>
              </a:rPr>
              <a:t>int</a:t>
            </a:r>
            <a:r>
              <a:rPr lang="en-US" altLang="zh-CN" sz="2000" kern="0" dirty="0" smtClean="0">
                <a:ea typeface="华文楷体" panose="02010600040101010101" pitchFamily="2" charset="-122"/>
              </a:rPr>
              <a:t> </a:t>
            </a:r>
            <a:r>
              <a:rPr lang="en-US" altLang="zh-CN" sz="2000" kern="0" dirty="0" err="1" smtClean="0">
                <a:ea typeface="华文楷体" panose="02010600040101010101" pitchFamily="2" charset="-122"/>
              </a:rPr>
              <a:t>hp,mp,sp</a:t>
            </a:r>
            <a:r>
              <a:rPr lang="en-US" altLang="zh-CN" sz="2000" kern="0" dirty="0" smtClean="0">
                <a:ea typeface="华文楷体" panose="02010600040101010101" pitchFamily="2" charset="-122"/>
              </a:rPr>
              <a:t>; 	</a:t>
            </a:r>
          </a:p>
          <a:p>
            <a:pPr marL="0" indent="0">
              <a:lnSpc>
                <a:spcPct val="100000"/>
              </a:lnSpc>
              <a:buFont typeface="Wingdings" pitchFamily="2" charset="2"/>
              <a:buNone/>
            </a:pPr>
            <a:r>
              <a:rPr lang="en-US" altLang="zh-CN" sz="2000" b="1" kern="0" dirty="0" smtClean="0">
                <a:solidFill>
                  <a:srgbClr val="000099"/>
                </a:solidFill>
                <a:ea typeface="华文楷体" panose="02010600040101010101" pitchFamily="2" charset="-122"/>
              </a:rPr>
              <a:t>    public</a:t>
            </a:r>
            <a:r>
              <a:rPr lang="en-US" altLang="zh-CN" sz="2000" kern="0" dirty="0" smtClean="0">
                <a:ea typeface="华文楷体" panose="02010600040101010101" pitchFamily="2" charset="-122"/>
              </a:rPr>
              <a:t>:</a:t>
            </a:r>
          </a:p>
          <a:p>
            <a:pPr marL="400050" lvl="2" indent="0">
              <a:lnSpc>
                <a:spcPct val="100000"/>
              </a:lnSpc>
              <a:buNone/>
            </a:pPr>
            <a:r>
              <a:rPr lang="en-US" altLang="zh-CN" sz="2000" b="1" kern="0" dirty="0">
                <a:solidFill>
                  <a:srgbClr val="006600"/>
                </a:solidFill>
                <a:ea typeface="华文楷体" panose="02010600040101010101" pitchFamily="2" charset="-122"/>
              </a:rPr>
              <a:t>//</a:t>
            </a:r>
            <a:r>
              <a:rPr lang="zh-CN" altLang="en-US" sz="2000" b="1" kern="0" dirty="0">
                <a:solidFill>
                  <a:srgbClr val="006600"/>
                </a:solidFill>
                <a:ea typeface="华文楷体" panose="02010600040101010101" pitchFamily="2" charset="-122"/>
              </a:rPr>
              <a:t>显示时间</a:t>
            </a:r>
            <a:endParaRPr lang="en-US" altLang="zh-CN" sz="2000" b="1" kern="0" dirty="0">
              <a:solidFill>
                <a:srgbClr val="006600"/>
              </a:solidFill>
              <a:ea typeface="华文楷体" panose="02010600040101010101" pitchFamily="2" charset="-122"/>
            </a:endParaRPr>
          </a:p>
          <a:p>
            <a:pPr marL="400050" lvl="2" indent="0">
              <a:lnSpc>
                <a:spcPct val="100000"/>
              </a:lnSpc>
              <a:buFont typeface="Wingdings" pitchFamily="2" charset="2"/>
              <a:buNone/>
            </a:pPr>
            <a:r>
              <a:rPr lang="en-US" altLang="zh-CN" sz="2000" b="1" kern="0" dirty="0" smtClean="0">
                <a:solidFill>
                  <a:srgbClr val="000099"/>
                </a:solidFill>
                <a:ea typeface="华文楷体" panose="02010600040101010101" pitchFamily="2" charset="-122"/>
              </a:rPr>
              <a:t>void</a:t>
            </a:r>
            <a:r>
              <a:rPr lang="en-US" altLang="zh-CN" sz="2000" kern="0" dirty="0" smtClean="0">
                <a:ea typeface="华文楷体" panose="02010600040101010101" pitchFamily="2" charset="-122"/>
              </a:rPr>
              <a:t> </a:t>
            </a:r>
            <a:r>
              <a:rPr lang="en-US" altLang="zh-CN" sz="2000" kern="0" dirty="0" err="1" smtClean="0">
                <a:ea typeface="华文楷体" panose="02010600040101010101" pitchFamily="2" charset="-122"/>
              </a:rPr>
              <a:t>showTime</a:t>
            </a:r>
            <a:r>
              <a:rPr lang="en-US" altLang="zh-CN" sz="2000" kern="0" dirty="0" smtClean="0">
                <a:ea typeface="华文楷体" panose="02010600040101010101" pitchFamily="2" charset="-122"/>
              </a:rPr>
              <a:t> ();</a:t>
            </a:r>
          </a:p>
          <a:p>
            <a:pPr marL="400050" lvl="2" indent="0">
              <a:lnSpc>
                <a:spcPct val="100000"/>
              </a:lnSpc>
              <a:buNone/>
            </a:pPr>
            <a:r>
              <a:rPr lang="en-US" altLang="zh-CN" sz="2000" b="1" kern="0" dirty="0">
                <a:solidFill>
                  <a:srgbClr val="006600"/>
                </a:solidFill>
                <a:ea typeface="华文楷体" panose="02010600040101010101" pitchFamily="2" charset="-122"/>
              </a:rPr>
              <a:t>//</a:t>
            </a:r>
            <a:r>
              <a:rPr lang="zh-CN" altLang="en-US" sz="2000" b="1" kern="0" dirty="0">
                <a:solidFill>
                  <a:srgbClr val="006600"/>
                </a:solidFill>
                <a:ea typeface="华文楷体" panose="02010600040101010101" pitchFamily="2" charset="-122"/>
              </a:rPr>
              <a:t>手动调整时间</a:t>
            </a:r>
            <a:endParaRPr lang="en-US" altLang="zh-CN" sz="2000" b="1" kern="0" dirty="0">
              <a:solidFill>
                <a:srgbClr val="006600"/>
              </a:solidFill>
              <a:ea typeface="华文楷体" panose="02010600040101010101" pitchFamily="2" charset="-122"/>
            </a:endParaRPr>
          </a:p>
          <a:p>
            <a:pPr marL="400050" lvl="2" indent="0">
              <a:lnSpc>
                <a:spcPct val="100000"/>
              </a:lnSpc>
              <a:buFont typeface="Wingdings" pitchFamily="2" charset="2"/>
              <a:buNone/>
            </a:pPr>
            <a:r>
              <a:rPr lang="en-US" altLang="zh-CN" sz="2000" b="1" kern="0" dirty="0" smtClean="0">
                <a:solidFill>
                  <a:srgbClr val="000099"/>
                </a:solidFill>
                <a:ea typeface="华文楷体" panose="02010600040101010101" pitchFamily="2" charset="-122"/>
              </a:rPr>
              <a:t>void</a:t>
            </a:r>
            <a:r>
              <a:rPr lang="en-US" altLang="zh-CN" sz="2000" kern="0" dirty="0" smtClean="0">
                <a:ea typeface="华文楷体" panose="02010600040101010101" pitchFamily="2" charset="-122"/>
              </a:rPr>
              <a:t> </a:t>
            </a:r>
            <a:r>
              <a:rPr lang="en-US" altLang="zh-CN" sz="2000" kern="0" dirty="0" err="1" smtClean="0">
                <a:ea typeface="华文楷体" panose="02010600040101010101" pitchFamily="2" charset="-122"/>
              </a:rPr>
              <a:t>setTime</a:t>
            </a:r>
            <a:r>
              <a:rPr lang="en-US" altLang="zh-CN" sz="2000" kern="0" dirty="0" smtClean="0">
                <a:ea typeface="华文楷体" panose="02010600040101010101" pitchFamily="2" charset="-122"/>
              </a:rPr>
              <a:t> (</a:t>
            </a:r>
            <a:r>
              <a:rPr lang="en-US" altLang="zh-CN" sz="2000" kern="0" dirty="0" err="1" smtClean="0">
                <a:ea typeface="华文楷体" panose="02010600040101010101" pitchFamily="2" charset="-122"/>
              </a:rPr>
              <a:t>int</a:t>
            </a:r>
            <a:r>
              <a:rPr lang="en-US" altLang="zh-CN" sz="2000" kern="0" dirty="0" smtClean="0">
                <a:ea typeface="华文楷体" panose="02010600040101010101" pitchFamily="2" charset="-122"/>
              </a:rPr>
              <a:t> </a:t>
            </a:r>
            <a:r>
              <a:rPr lang="en-US" altLang="zh-CN" sz="2000" kern="0" dirty="0" err="1" smtClean="0">
                <a:ea typeface="华文楷体" panose="02010600040101010101" pitchFamily="2" charset="-122"/>
              </a:rPr>
              <a:t>h,int</a:t>
            </a:r>
            <a:r>
              <a:rPr lang="en-US" altLang="zh-CN" sz="2000" kern="0" dirty="0" smtClean="0">
                <a:ea typeface="华文楷体" panose="02010600040101010101" pitchFamily="2" charset="-122"/>
              </a:rPr>
              <a:t> </a:t>
            </a:r>
            <a:r>
              <a:rPr lang="en-US" altLang="zh-CN" sz="2000" kern="0" dirty="0" err="1" smtClean="0">
                <a:ea typeface="华文楷体" panose="02010600040101010101" pitchFamily="2" charset="-122"/>
              </a:rPr>
              <a:t>m,int</a:t>
            </a:r>
            <a:r>
              <a:rPr lang="en-US" altLang="zh-CN" sz="2000" kern="0" dirty="0" smtClean="0">
                <a:ea typeface="华文楷体" panose="02010600040101010101" pitchFamily="2" charset="-122"/>
              </a:rPr>
              <a:t> s);</a:t>
            </a:r>
          </a:p>
          <a:p>
            <a:pPr marL="0" indent="0">
              <a:lnSpc>
                <a:spcPct val="100000"/>
              </a:lnSpc>
              <a:buFont typeface="Wingdings" pitchFamily="2" charset="2"/>
              <a:buNone/>
            </a:pPr>
            <a:r>
              <a:rPr lang="en-US" altLang="zh-CN" sz="2000" kern="0" dirty="0" smtClean="0">
                <a:ea typeface="华文楷体" panose="02010600040101010101" pitchFamily="2" charset="-122"/>
              </a:rPr>
              <a:t>}; </a:t>
            </a:r>
            <a:r>
              <a:rPr lang="en-US" altLang="zh-CN" sz="2000" b="1" kern="0" dirty="0" smtClean="0">
                <a:solidFill>
                  <a:srgbClr val="006600"/>
                </a:solidFill>
                <a:ea typeface="华文楷体" panose="02010600040101010101" pitchFamily="2" charset="-122"/>
              </a:rPr>
              <a:t>//end </a:t>
            </a:r>
            <a:r>
              <a:rPr lang="en-US" altLang="zh-CN" sz="2000" b="1" kern="0" dirty="0" err="1" smtClean="0">
                <a:solidFill>
                  <a:srgbClr val="006600"/>
                </a:solidFill>
                <a:ea typeface="华文楷体" panose="02010600040101010101" pitchFamily="2" charset="-122"/>
              </a:rPr>
              <a:t>Myclock</a:t>
            </a:r>
            <a:endParaRPr lang="en-US" altLang="zh-CN" sz="2000" b="1" kern="0" dirty="0" smtClean="0">
              <a:solidFill>
                <a:srgbClr val="006600"/>
              </a:solidFill>
              <a:ea typeface="华文楷体" panose="02010600040101010101" pitchFamily="2" charset="-122"/>
            </a:endParaRPr>
          </a:p>
          <a:p>
            <a:pPr marL="0" indent="0">
              <a:lnSpc>
                <a:spcPct val="100000"/>
              </a:lnSpc>
              <a:buFont typeface="Wingdings" pitchFamily="2" charset="2"/>
              <a:buNone/>
            </a:pPr>
            <a:r>
              <a:rPr lang="en-US" altLang="zh-CN" sz="2000" b="1" kern="0" dirty="0" smtClean="0">
                <a:ea typeface="华文楷体" panose="02010600040101010101" pitchFamily="2" charset="-122"/>
              </a:rPr>
              <a:t>…….. </a:t>
            </a:r>
            <a:r>
              <a:rPr lang="en-US" altLang="zh-CN" sz="2000" b="1" kern="0" dirty="0" smtClean="0">
                <a:solidFill>
                  <a:srgbClr val="008000"/>
                </a:solidFill>
                <a:ea typeface="华文楷体" panose="02010600040101010101" pitchFamily="2" charset="-122"/>
              </a:rPr>
              <a:t>//</a:t>
            </a:r>
            <a:r>
              <a:rPr lang="zh-CN" altLang="en-US" sz="2000" b="1" kern="0" dirty="0">
                <a:solidFill>
                  <a:srgbClr val="008000"/>
                </a:solidFill>
                <a:ea typeface="华文楷体" panose="02010600040101010101" pitchFamily="2" charset="-122"/>
              </a:rPr>
              <a:t>成员</a:t>
            </a:r>
            <a:r>
              <a:rPr lang="zh-CN" altLang="en-US" sz="2000" b="1" kern="0" dirty="0" smtClean="0">
                <a:solidFill>
                  <a:srgbClr val="008000"/>
                </a:solidFill>
                <a:ea typeface="华文楷体" panose="02010600040101010101" pitchFamily="2" charset="-122"/>
              </a:rPr>
              <a:t>函数类外定义</a:t>
            </a:r>
            <a:r>
              <a:rPr lang="zh-CN" altLang="en-US" sz="2000" b="1" kern="0" dirty="0">
                <a:solidFill>
                  <a:srgbClr val="008000"/>
                </a:solidFill>
                <a:ea typeface="华文楷体" panose="02010600040101010101" pitchFamily="2" charset="-122"/>
              </a:rPr>
              <a:t>略</a:t>
            </a:r>
            <a:endParaRPr lang="en-US" altLang="zh-CN" sz="2000" b="1" kern="0" dirty="0">
              <a:solidFill>
                <a:srgbClr val="008000"/>
              </a:solidFill>
              <a:ea typeface="华文楷体" panose="02010600040101010101" pitchFamily="2" charset="-122"/>
            </a:endParaRPr>
          </a:p>
          <a:p>
            <a:pPr marL="0" indent="0">
              <a:lnSpc>
                <a:spcPct val="100000"/>
              </a:lnSpc>
              <a:buFont typeface="Wingdings" pitchFamily="2" charset="2"/>
              <a:buNone/>
            </a:pPr>
            <a:endParaRPr lang="zh-CN" altLang="en-US" sz="2000" kern="0" dirty="0">
              <a:ea typeface="华文楷体" panose="02010600040101010101" pitchFamily="2" charset="-122"/>
            </a:endParaRPr>
          </a:p>
        </p:txBody>
      </p:sp>
      <p:sp>
        <p:nvSpPr>
          <p:cNvPr id="7" name="Rectangle 3"/>
          <p:cNvSpPr>
            <a:spLocks noGrp="1" noChangeArrowheads="1"/>
          </p:cNvSpPr>
          <p:nvPr>
            <p:ph type="title"/>
          </p:nvPr>
        </p:nvSpPr>
        <p:spPr>
          <a:noFill/>
          <a:ln/>
          <a:extLst/>
        </p:spPr>
        <p:txBody>
          <a:bodyPr/>
          <a:lstStyle/>
          <a:p>
            <a:pPr algn="l"/>
            <a:r>
              <a:rPr lang="zh-CN" altLang="en-US" dirty="0" smtClean="0"/>
              <a:t>对象的使用</a:t>
            </a:r>
            <a:endParaRPr lang="zh-CN" altLang="en-US" dirty="0"/>
          </a:p>
        </p:txBody>
      </p:sp>
      <p:sp>
        <p:nvSpPr>
          <p:cNvPr id="3" name="内容占位符 2"/>
          <p:cNvSpPr>
            <a:spLocks noGrp="1"/>
          </p:cNvSpPr>
          <p:nvPr>
            <p:ph idx="1"/>
          </p:nvPr>
        </p:nvSpPr>
        <p:spPr>
          <a:xfrm>
            <a:off x="4319692" y="1001528"/>
            <a:ext cx="4724396" cy="5246797"/>
          </a:xfrm>
        </p:spPr>
        <p:style>
          <a:lnRef idx="2">
            <a:schemeClr val="accent5"/>
          </a:lnRef>
          <a:fillRef idx="1">
            <a:schemeClr val="lt1"/>
          </a:fillRef>
          <a:effectRef idx="0">
            <a:schemeClr val="accent5"/>
          </a:effectRef>
          <a:fontRef idx="minor">
            <a:schemeClr val="dk1"/>
          </a:fontRef>
        </p:style>
        <p:txBody>
          <a:bodyPr wrap="square" anchor="ctr" anchorCtr="1">
            <a:noAutofit/>
          </a:bodyPr>
          <a:lstStyle/>
          <a:p>
            <a:pPr marL="0" indent="0">
              <a:spcBef>
                <a:spcPct val="0"/>
              </a:spcBef>
              <a:buNone/>
            </a:pPr>
            <a:r>
              <a:rPr lang="en-US" altLang="zh-CN" sz="2000" kern="1200" dirty="0" err="1">
                <a:ea typeface="华文楷体" panose="02010600040101010101" pitchFamily="2" charset="-122"/>
              </a:rPr>
              <a:t>int</a:t>
            </a:r>
            <a:r>
              <a:rPr lang="en-US" altLang="zh-CN" sz="2000" kern="1200" dirty="0">
                <a:ea typeface="华文楷体" panose="02010600040101010101" pitchFamily="2" charset="-122"/>
              </a:rPr>
              <a:t> main()</a:t>
            </a:r>
          </a:p>
          <a:p>
            <a:pPr marL="0" indent="0">
              <a:spcBef>
                <a:spcPct val="0"/>
              </a:spcBef>
              <a:buNone/>
            </a:pPr>
            <a:r>
              <a:rPr lang="en-US" altLang="zh-CN" sz="2000" kern="1200" dirty="0">
                <a:ea typeface="华文楷体" panose="02010600040101010101" pitchFamily="2" charset="-122"/>
              </a:rPr>
              <a:t>{</a:t>
            </a:r>
          </a:p>
          <a:p>
            <a:pPr marL="0" indent="0">
              <a:spcBef>
                <a:spcPct val="0"/>
              </a:spcBef>
              <a:buNone/>
            </a:pPr>
            <a:r>
              <a:rPr lang="en-US" altLang="zh-CN" sz="2000" b="1" kern="1200" dirty="0" smtClean="0">
                <a:solidFill>
                  <a:srgbClr val="008000"/>
                </a:solidFill>
                <a:ea typeface="华文楷体" panose="02010600040101010101" pitchFamily="2" charset="-122"/>
              </a:rPr>
              <a:t>//</a:t>
            </a:r>
            <a:r>
              <a:rPr lang="zh-CN" altLang="en-US" sz="2000" b="1" kern="1200" dirty="0">
                <a:solidFill>
                  <a:srgbClr val="008000"/>
                </a:solidFill>
                <a:ea typeface="华文楷体" panose="02010600040101010101" pitchFamily="2" charset="-122"/>
              </a:rPr>
              <a:t>定义时钟类对象（变量</a:t>
            </a:r>
            <a:r>
              <a:rPr lang="zh-CN" altLang="en-US" sz="2000" b="1" kern="1200" dirty="0" smtClean="0">
                <a:solidFill>
                  <a:srgbClr val="008000"/>
                </a:solidFill>
                <a:ea typeface="华文楷体" panose="02010600040101010101" pitchFamily="2" charset="-122"/>
              </a:rPr>
              <a:t>）</a:t>
            </a:r>
            <a:endParaRPr lang="en-US" altLang="zh-CN" sz="2000" b="1" kern="1200" dirty="0" smtClean="0">
              <a:solidFill>
                <a:srgbClr val="008000"/>
              </a:solidFill>
              <a:ea typeface="华文楷体" panose="02010600040101010101" pitchFamily="2" charset="-122"/>
            </a:endParaRPr>
          </a:p>
          <a:p>
            <a:pPr marL="0" indent="0">
              <a:spcBef>
                <a:spcPct val="0"/>
              </a:spcBef>
              <a:buNone/>
            </a:pPr>
            <a:r>
              <a:rPr lang="en-US" altLang="zh-CN" sz="2000" kern="1200" dirty="0" err="1" smtClean="0">
                <a:ea typeface="华文楷体" panose="02010600040101010101" pitchFamily="2" charset="-122"/>
              </a:rPr>
              <a:t>Myclock</a:t>
            </a:r>
            <a:r>
              <a:rPr lang="en-US" altLang="zh-CN" sz="2000" kern="1200" dirty="0" smtClean="0">
                <a:ea typeface="华文楷体" panose="02010600040101010101" pitchFamily="2" charset="-122"/>
              </a:rPr>
              <a:t> </a:t>
            </a:r>
            <a:r>
              <a:rPr lang="en-US" altLang="zh-CN" sz="2000" kern="1200" dirty="0">
                <a:solidFill>
                  <a:srgbClr val="FF0000"/>
                </a:solidFill>
                <a:ea typeface="华文楷体" panose="02010600040101010101" pitchFamily="2" charset="-122"/>
              </a:rPr>
              <a:t>clock1,clock2</a:t>
            </a:r>
            <a:r>
              <a:rPr lang="en-US" altLang="zh-CN" sz="2000" kern="1200" dirty="0">
                <a:ea typeface="华文楷体" panose="02010600040101010101" pitchFamily="2" charset="-122"/>
              </a:rPr>
              <a:t>; </a:t>
            </a:r>
            <a:endParaRPr lang="zh-CN" altLang="en-US" sz="2000" kern="1200" dirty="0">
              <a:ea typeface="华文楷体" panose="02010600040101010101" pitchFamily="2" charset="-122"/>
            </a:endParaRPr>
          </a:p>
          <a:p>
            <a:pPr marL="0" indent="0">
              <a:spcBef>
                <a:spcPct val="0"/>
              </a:spcBef>
              <a:buNone/>
            </a:pPr>
            <a:r>
              <a:rPr lang="en-US" altLang="zh-CN" sz="2000" b="1" kern="1200" dirty="0">
                <a:solidFill>
                  <a:srgbClr val="008000"/>
                </a:solidFill>
                <a:ea typeface="华文楷体" panose="02010600040101010101" pitchFamily="2" charset="-122"/>
              </a:rPr>
              <a:t>//</a:t>
            </a:r>
            <a:r>
              <a:rPr lang="zh-CN" altLang="en-US" sz="2000" b="1" kern="1200" dirty="0">
                <a:solidFill>
                  <a:srgbClr val="008000"/>
                </a:solidFill>
                <a:ea typeface="华文楷体" panose="02010600040101010101" pitchFamily="2" charset="-122"/>
              </a:rPr>
              <a:t>设置第一面时钟当前时间为</a:t>
            </a:r>
            <a:r>
              <a:rPr lang="en-US" altLang="zh-CN" sz="2000" b="1" kern="1200" dirty="0">
                <a:solidFill>
                  <a:srgbClr val="008000"/>
                </a:solidFill>
                <a:ea typeface="华文楷体" panose="02010600040101010101" pitchFamily="2" charset="-122"/>
              </a:rPr>
              <a:t>12:12:30</a:t>
            </a:r>
          </a:p>
          <a:p>
            <a:pPr marL="0" indent="0">
              <a:spcBef>
                <a:spcPct val="0"/>
              </a:spcBef>
              <a:buNone/>
            </a:pPr>
            <a:r>
              <a:rPr lang="en-US" altLang="zh-CN" sz="2000" kern="1200" dirty="0" smtClean="0">
                <a:solidFill>
                  <a:srgbClr val="FF0000"/>
                </a:solidFill>
                <a:ea typeface="华文楷体" panose="02010600040101010101" pitchFamily="2" charset="-122"/>
              </a:rPr>
              <a:t>clock1.setTime(12,12,30</a:t>
            </a:r>
            <a:r>
              <a:rPr lang="en-US" altLang="zh-CN" sz="2000" kern="1200" dirty="0">
                <a:solidFill>
                  <a:srgbClr val="FF0000"/>
                </a:solidFill>
                <a:ea typeface="华文楷体" panose="02010600040101010101" pitchFamily="2" charset="-122"/>
              </a:rPr>
              <a:t>)</a:t>
            </a:r>
            <a:r>
              <a:rPr lang="en-US" altLang="zh-CN" sz="2000" kern="1200" dirty="0">
                <a:ea typeface="华文楷体" panose="02010600040101010101" pitchFamily="2" charset="-122"/>
              </a:rPr>
              <a:t>; </a:t>
            </a:r>
            <a:endParaRPr lang="en-US" altLang="zh-CN" sz="2000" kern="1200" dirty="0" smtClean="0">
              <a:ea typeface="华文楷体" panose="02010600040101010101" pitchFamily="2" charset="-122"/>
            </a:endParaRPr>
          </a:p>
          <a:p>
            <a:pPr marL="0" indent="0">
              <a:spcBef>
                <a:spcPct val="0"/>
              </a:spcBef>
              <a:buNone/>
            </a:pPr>
            <a:r>
              <a:rPr lang="en-US" altLang="zh-CN" sz="2000" b="1" kern="1200" dirty="0">
                <a:solidFill>
                  <a:srgbClr val="008000"/>
                </a:solidFill>
                <a:ea typeface="华文楷体" panose="02010600040101010101" pitchFamily="2" charset="-122"/>
              </a:rPr>
              <a:t>//</a:t>
            </a:r>
            <a:r>
              <a:rPr lang="zh-CN" altLang="en-US" sz="2000" b="1" kern="1200" dirty="0">
                <a:solidFill>
                  <a:srgbClr val="008000"/>
                </a:solidFill>
                <a:ea typeface="华文楷体" panose="02010600040101010101" pitchFamily="2" charset="-122"/>
              </a:rPr>
              <a:t>显示第一面时钟当前时间</a:t>
            </a:r>
          </a:p>
          <a:p>
            <a:pPr marL="0" indent="0">
              <a:spcBef>
                <a:spcPct val="0"/>
              </a:spcBef>
              <a:buNone/>
            </a:pPr>
            <a:r>
              <a:rPr lang="en-US" altLang="zh-CN" sz="2000" kern="1200" dirty="0" smtClean="0">
                <a:solidFill>
                  <a:srgbClr val="FF0000"/>
                </a:solidFill>
                <a:ea typeface="华文楷体" panose="02010600040101010101" pitchFamily="2" charset="-122"/>
              </a:rPr>
              <a:t>clock1.showTime()</a:t>
            </a:r>
            <a:r>
              <a:rPr lang="en-US" altLang="zh-CN" sz="2000" kern="1200" dirty="0" smtClean="0">
                <a:ea typeface="华文楷体" panose="02010600040101010101" pitchFamily="2" charset="-122"/>
              </a:rPr>
              <a:t>; </a:t>
            </a:r>
          </a:p>
          <a:p>
            <a:pPr marL="0" indent="0">
              <a:spcBef>
                <a:spcPct val="0"/>
              </a:spcBef>
              <a:buNone/>
            </a:pPr>
            <a:r>
              <a:rPr lang="en-US" altLang="zh-CN" sz="2000" b="1" kern="1200" dirty="0">
                <a:solidFill>
                  <a:srgbClr val="008000"/>
                </a:solidFill>
                <a:ea typeface="华文楷体" panose="02010600040101010101" pitchFamily="2" charset="-122"/>
              </a:rPr>
              <a:t>//</a:t>
            </a:r>
            <a:r>
              <a:rPr lang="zh-CN" altLang="en-US" sz="2000" b="1" kern="1200" dirty="0">
                <a:solidFill>
                  <a:srgbClr val="008000"/>
                </a:solidFill>
                <a:ea typeface="华文楷体" panose="02010600040101010101" pitchFamily="2" charset="-122"/>
              </a:rPr>
              <a:t>设置第一面时钟当前时间为</a:t>
            </a:r>
            <a:r>
              <a:rPr lang="en-US" altLang="zh-CN" sz="2000" b="1" kern="1200" dirty="0">
                <a:solidFill>
                  <a:srgbClr val="008000"/>
                </a:solidFill>
                <a:ea typeface="华文楷体" panose="02010600040101010101" pitchFamily="2" charset="-122"/>
              </a:rPr>
              <a:t>6:12:30</a:t>
            </a:r>
          </a:p>
          <a:p>
            <a:pPr marL="0" indent="0">
              <a:spcBef>
                <a:spcPct val="0"/>
              </a:spcBef>
              <a:buNone/>
            </a:pPr>
            <a:r>
              <a:rPr lang="en-US" altLang="zh-CN" sz="2000" kern="1200" dirty="0" smtClean="0">
                <a:solidFill>
                  <a:srgbClr val="FF0000"/>
                </a:solidFill>
                <a:ea typeface="华文楷体" panose="02010600040101010101" pitchFamily="2" charset="-122"/>
              </a:rPr>
              <a:t>clock2.setTime(6,12,30</a:t>
            </a:r>
            <a:r>
              <a:rPr lang="en-US" altLang="zh-CN" sz="2000" kern="1200" dirty="0">
                <a:solidFill>
                  <a:srgbClr val="FF0000"/>
                </a:solidFill>
                <a:ea typeface="华文楷体" panose="02010600040101010101" pitchFamily="2" charset="-122"/>
              </a:rPr>
              <a:t>)</a:t>
            </a:r>
            <a:r>
              <a:rPr lang="en-US" altLang="zh-CN" sz="2000" kern="1200" dirty="0">
                <a:ea typeface="华文楷体" panose="02010600040101010101" pitchFamily="2" charset="-122"/>
              </a:rPr>
              <a:t>; </a:t>
            </a:r>
            <a:endParaRPr lang="en-US" altLang="zh-CN" sz="2000" kern="1200" dirty="0" smtClean="0">
              <a:ea typeface="华文楷体" panose="02010600040101010101" pitchFamily="2" charset="-122"/>
            </a:endParaRPr>
          </a:p>
          <a:p>
            <a:pPr marL="0" indent="0">
              <a:spcBef>
                <a:spcPct val="0"/>
              </a:spcBef>
              <a:buNone/>
            </a:pPr>
            <a:r>
              <a:rPr lang="en-US" altLang="zh-CN" sz="2000" b="1" kern="1200" dirty="0">
                <a:solidFill>
                  <a:srgbClr val="008000"/>
                </a:solidFill>
                <a:ea typeface="华文楷体" panose="02010600040101010101" pitchFamily="2" charset="-122"/>
              </a:rPr>
              <a:t>//</a:t>
            </a:r>
            <a:r>
              <a:rPr lang="zh-CN" altLang="en-US" sz="2000" b="1" kern="1200" dirty="0">
                <a:solidFill>
                  <a:srgbClr val="008000"/>
                </a:solidFill>
                <a:ea typeface="华文楷体" panose="02010600040101010101" pitchFamily="2" charset="-122"/>
              </a:rPr>
              <a:t>显示第二面时钟当前时间</a:t>
            </a:r>
          </a:p>
          <a:p>
            <a:pPr marL="0" indent="0">
              <a:spcBef>
                <a:spcPct val="0"/>
              </a:spcBef>
              <a:buNone/>
            </a:pPr>
            <a:r>
              <a:rPr lang="en-US" altLang="zh-CN" sz="2000" kern="1200" dirty="0" smtClean="0">
                <a:solidFill>
                  <a:srgbClr val="FF0000"/>
                </a:solidFill>
                <a:ea typeface="华文楷体" panose="02010600040101010101" pitchFamily="2" charset="-122"/>
              </a:rPr>
              <a:t>clock2.showTime()</a:t>
            </a:r>
            <a:r>
              <a:rPr lang="en-US" altLang="zh-CN" sz="2000" kern="1200" dirty="0" smtClean="0">
                <a:ea typeface="华文楷体" panose="02010600040101010101" pitchFamily="2" charset="-122"/>
              </a:rPr>
              <a:t>; </a:t>
            </a:r>
          </a:p>
          <a:p>
            <a:pPr marL="0" indent="0">
              <a:spcBef>
                <a:spcPct val="0"/>
              </a:spcBef>
              <a:buNone/>
            </a:pPr>
            <a:r>
              <a:rPr lang="en-US" altLang="zh-CN" sz="2000" kern="1200" dirty="0" smtClean="0">
                <a:ea typeface="华文楷体" panose="02010600040101010101" pitchFamily="2" charset="-122"/>
              </a:rPr>
              <a:t>return </a:t>
            </a:r>
            <a:r>
              <a:rPr lang="en-US" altLang="zh-CN" sz="2000" kern="1200" dirty="0">
                <a:ea typeface="华文楷体" panose="02010600040101010101" pitchFamily="2" charset="-122"/>
              </a:rPr>
              <a:t>0;</a:t>
            </a:r>
          </a:p>
          <a:p>
            <a:pPr marL="0" indent="0">
              <a:spcBef>
                <a:spcPct val="0"/>
              </a:spcBef>
              <a:buNone/>
            </a:pPr>
            <a:r>
              <a:rPr lang="en-US" altLang="zh-CN" sz="2000" kern="1200" dirty="0">
                <a:ea typeface="华文楷体" panose="02010600040101010101" pitchFamily="2" charset="-122"/>
              </a:rPr>
              <a:t>}</a:t>
            </a: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31</a:t>
            </a:fld>
            <a:endParaRPr lang="en-US" altLang="zh-CN"/>
          </a:p>
        </p:txBody>
      </p:sp>
      <p:sp>
        <p:nvSpPr>
          <p:cNvPr id="11" name="线形标注 2 10"/>
          <p:cNvSpPr/>
          <p:nvPr/>
        </p:nvSpPr>
        <p:spPr>
          <a:xfrm flipH="1">
            <a:off x="3886218" y="410216"/>
            <a:ext cx="4371531" cy="523220"/>
          </a:xfrm>
          <a:prstGeom prst="borderCallout2">
            <a:avLst>
              <a:gd name="adj1" fmla="val 48882"/>
              <a:gd name="adj2" fmla="val -777"/>
              <a:gd name="adj3" fmla="val 51895"/>
              <a:gd name="adj4" fmla="val -7209"/>
              <a:gd name="adj5" fmla="val 109486"/>
              <a:gd name="adj6" fmla="val -6966"/>
            </a:avLst>
          </a:prstGeom>
          <a:effectLst>
            <a:glow rad="101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800" b="1" dirty="0" smtClean="0">
                <a:solidFill>
                  <a:srgbClr val="FF0000"/>
                </a:solidFill>
                <a:latin typeface="微软雅黑" panose="020B0503020204020204" pitchFamily="34" charset="-122"/>
                <a:ea typeface="微软雅黑" panose="020B0503020204020204" pitchFamily="34" charset="-122"/>
              </a:rPr>
              <a:t>外部访问：</a:t>
            </a:r>
            <a:r>
              <a:rPr lang="zh-CN" altLang="en-US" sz="2800" b="1" dirty="0" smtClean="0">
                <a:solidFill>
                  <a:srgbClr val="000099"/>
                </a:solidFill>
                <a:latin typeface="微软雅黑" panose="020B0503020204020204" pitchFamily="34" charset="-122"/>
                <a:ea typeface="微软雅黑" panose="020B0503020204020204" pitchFamily="34" charset="-122"/>
              </a:rPr>
              <a:t>对象</a:t>
            </a:r>
            <a:r>
              <a:rPr lang="zh-CN" altLang="en-US" sz="2800" b="1" dirty="0">
                <a:solidFill>
                  <a:srgbClr val="000099"/>
                </a:solidFill>
                <a:latin typeface="微软雅黑" panose="020B0503020204020204" pitchFamily="34" charset="-122"/>
                <a:ea typeface="微软雅黑" panose="020B0503020204020204" pitchFamily="34" charset="-122"/>
              </a:rPr>
              <a:t>名</a:t>
            </a:r>
            <a:r>
              <a:rPr lang="en-US" altLang="zh-CN" sz="2800" b="1" dirty="0">
                <a:solidFill>
                  <a:srgbClr val="000099"/>
                </a:solidFill>
                <a:latin typeface="微软雅黑" panose="020B0503020204020204" pitchFamily="34" charset="-122"/>
                <a:ea typeface="微软雅黑" panose="020B0503020204020204" pitchFamily="34" charset="-122"/>
              </a:rPr>
              <a:t>.</a:t>
            </a:r>
            <a:r>
              <a:rPr lang="zh-CN" altLang="en-US" sz="2800" b="1" dirty="0">
                <a:solidFill>
                  <a:srgbClr val="000099"/>
                </a:solidFill>
                <a:latin typeface="微软雅黑" panose="020B0503020204020204" pitchFamily="34" charset="-122"/>
                <a:ea typeface="微软雅黑" panose="020B0503020204020204" pitchFamily="34" charset="-122"/>
              </a:rPr>
              <a:t>成员名</a:t>
            </a:r>
          </a:p>
        </p:txBody>
      </p:sp>
    </p:spTree>
    <p:extLst>
      <p:ext uri="{BB962C8B-B14F-4D97-AF65-F5344CB8AC3E}">
        <p14:creationId xmlns:p14="http://schemas.microsoft.com/office/powerpoint/2010/main" val="2485458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randombar(horizont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wipe(down)">
                                      <p:cBhvr>
                                        <p:cTn id="8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685902" y="3710019"/>
            <a:ext cx="7772400" cy="1362075"/>
          </a:xfrm>
        </p:spPr>
        <p:style>
          <a:lnRef idx="2">
            <a:schemeClr val="accent6"/>
          </a:lnRef>
          <a:fillRef idx="1">
            <a:schemeClr val="lt1"/>
          </a:fillRef>
          <a:effectRef idx="0">
            <a:schemeClr val="accent6"/>
          </a:effectRef>
          <a:fontRef idx="minor">
            <a:schemeClr val="dk1"/>
          </a:fontRef>
        </p:style>
        <p:txBody>
          <a:bodyPr anchor="ctr"/>
          <a:lstStyle/>
          <a:p>
            <a:r>
              <a:rPr lang="zh-CN" altLang="en-US" dirty="0" smtClean="0"/>
              <a:t>面向对象程序设计</a:t>
            </a:r>
            <a:endParaRPr lang="zh-CN" altLang="en-US" dirty="0"/>
          </a:p>
        </p:txBody>
      </p:sp>
      <p:sp>
        <p:nvSpPr>
          <p:cNvPr id="10" name="文本占位符 9"/>
          <p:cNvSpPr>
            <a:spLocks noGrp="1"/>
          </p:cNvSpPr>
          <p:nvPr>
            <p:ph type="body" idx="1"/>
          </p:nvPr>
        </p:nvSpPr>
        <p:spPr>
          <a:xfrm>
            <a:off x="685902" y="2209832"/>
            <a:ext cx="7772400" cy="1500187"/>
          </a:xfrm>
        </p:spPr>
        <p:txBody>
          <a:bodyPr/>
          <a:lstStyle/>
          <a:p>
            <a:pPr algn="r"/>
            <a:r>
              <a:rPr lang="zh-CN" altLang="en-US" sz="2800" b="1" dirty="0"/>
              <a:t>实体抽象为</a:t>
            </a:r>
            <a:r>
              <a:rPr lang="zh-CN" altLang="en-US" sz="2800" b="1" dirty="0" smtClean="0"/>
              <a:t>类</a:t>
            </a:r>
            <a:endParaRPr lang="en-US" altLang="zh-CN" sz="2800" b="1" dirty="0" smtClean="0"/>
          </a:p>
          <a:p>
            <a:pPr algn="r"/>
            <a:r>
              <a:rPr lang="zh-CN" altLang="en-US" sz="2800" b="1" dirty="0" smtClean="0"/>
              <a:t>类衍生对象</a:t>
            </a:r>
            <a:endParaRPr lang="en-US" altLang="zh-CN" sz="2800" b="1" dirty="0" smtClean="0"/>
          </a:p>
          <a:p>
            <a:pPr algn="r"/>
            <a:r>
              <a:rPr lang="zh-CN" altLang="en-US" sz="2800" b="1" dirty="0" smtClean="0"/>
              <a:t>使用对象解决问题</a:t>
            </a:r>
            <a:endParaRPr lang="zh-CN" altLang="en-US" sz="2800" b="1"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32</a:t>
            </a:fld>
            <a:endParaRPr lang="en-US" altLang="zh-CN"/>
          </a:p>
        </p:txBody>
      </p:sp>
    </p:spTree>
    <p:extLst>
      <p:ext uri="{BB962C8B-B14F-4D97-AF65-F5344CB8AC3E}">
        <p14:creationId xmlns:p14="http://schemas.microsoft.com/office/powerpoint/2010/main" val="22896502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429031" y="304882"/>
            <a:ext cx="5333860" cy="2074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6"/>
          <p:cNvSpPr>
            <a:spLocks noGrp="1"/>
          </p:cNvSpPr>
          <p:nvPr>
            <p:ph type="title"/>
          </p:nvPr>
        </p:nvSpPr>
        <p:spPr/>
        <p:txBody>
          <a:bodyPr/>
          <a:lstStyle/>
          <a:p>
            <a:r>
              <a:rPr lang="en-US" altLang="zh-CN" dirty="0" smtClean="0"/>
              <a:t>EX7.6</a:t>
            </a:r>
            <a:endParaRPr lang="zh-CN" altLang="en-US" dirty="0"/>
          </a:p>
        </p:txBody>
      </p:sp>
      <p:sp>
        <p:nvSpPr>
          <p:cNvPr id="8" name="内容占位符 7"/>
          <p:cNvSpPr>
            <a:spLocks noGrp="1"/>
          </p:cNvSpPr>
          <p:nvPr>
            <p:ph idx="1"/>
          </p:nvPr>
        </p:nvSpPr>
        <p:spPr>
          <a:xfrm>
            <a:off x="439298" y="1286898"/>
            <a:ext cx="8229600" cy="642418"/>
          </a:xfrm>
        </p:spPr>
        <p:txBody>
          <a:bodyPr/>
          <a:lstStyle/>
          <a:p>
            <a:r>
              <a:rPr lang="zh-CN" altLang="en-US" b="1" dirty="0">
                <a:solidFill>
                  <a:srgbClr val="FF0000"/>
                </a:solidFill>
              </a:rPr>
              <a:t>实体抽象为</a:t>
            </a:r>
            <a:r>
              <a:rPr lang="zh-CN" altLang="en-US" b="1" dirty="0" smtClean="0">
                <a:solidFill>
                  <a:srgbClr val="FF0000"/>
                </a:solidFill>
              </a:rPr>
              <a:t>类</a:t>
            </a:r>
            <a:endParaRPr lang="en-US" altLang="zh-CN" b="1" dirty="0" smtClean="0">
              <a:solidFill>
                <a:srgbClr val="FF0000"/>
              </a:solidFill>
            </a:endParaRPr>
          </a:p>
          <a:p>
            <a:pPr marL="0" indent="0">
              <a:buNone/>
            </a:pPr>
            <a:endParaRPr lang="en-US" altLang="zh-CN" b="1" dirty="0">
              <a:solidFill>
                <a:srgbClr val="FF0000"/>
              </a:solidFill>
            </a:endParaRPr>
          </a:p>
          <a:p>
            <a:endParaRPr lang="zh-CN" altLang="en-US" dirty="0">
              <a:solidFill>
                <a:srgbClr val="FF0000"/>
              </a:solidFill>
            </a:endParaRPr>
          </a:p>
        </p:txBody>
      </p:sp>
      <p:sp>
        <p:nvSpPr>
          <p:cNvPr id="4" name="日期占位符 3"/>
          <p:cNvSpPr>
            <a:spLocks noGrp="1"/>
          </p:cNvSpPr>
          <p:nvPr>
            <p:ph type="dt" sz="half" idx="10"/>
          </p:nvPr>
        </p:nvSpPr>
        <p:spPr/>
        <p:txBody>
          <a:bodyPr/>
          <a:lstStyle/>
          <a:p>
            <a:fld id="{CBA822D2-3479-416B-9BAA-43A44B56567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BC6AD929-689E-4707-91DE-E23D796BB162}" type="slidenum">
              <a:rPr lang="zh-CN" altLang="en-US" smtClean="0"/>
              <a:pPr/>
              <a:t>33</a:t>
            </a:fld>
            <a:endParaRPr lang="en-US" altLang="zh-CN"/>
          </a:p>
        </p:txBody>
      </p:sp>
      <p:sp>
        <p:nvSpPr>
          <p:cNvPr id="16" name="矩形 15"/>
          <p:cNvSpPr/>
          <p:nvPr/>
        </p:nvSpPr>
        <p:spPr>
          <a:xfrm>
            <a:off x="295907" y="1981238"/>
            <a:ext cx="8704582" cy="4031873"/>
          </a:xfrm>
          <a:prstGeom prst="rect">
            <a:avLst/>
          </a:prstGeom>
        </p:spPr>
        <p:txBody>
          <a:bodyPr wrap="square">
            <a:spAutoFit/>
          </a:bodyPr>
          <a:lstStyle/>
          <a:p>
            <a:pPr indent="266700" algn="just">
              <a:spcBef>
                <a:spcPts val="600"/>
              </a:spcBef>
              <a:spcAft>
                <a:spcPts val="0"/>
              </a:spcAft>
            </a:pPr>
            <a:r>
              <a:rPr lang="en-US" altLang="zh-CN" sz="2400" kern="100" dirty="0" err="1">
                <a:latin typeface="Calibri" panose="020F0502020204030204" pitchFamily="34" charset="0"/>
                <a:ea typeface="华文楷体" panose="02010600040101010101" pitchFamily="2" charset="-122"/>
                <a:cs typeface="Times New Roman"/>
              </a:rPr>
              <a:t>const</a:t>
            </a:r>
            <a:r>
              <a:rPr lang="en-US" altLang="zh-CN" sz="2400" kern="100" dirty="0">
                <a:latin typeface="Calibri" panose="020F0502020204030204" pitchFamily="34" charset="0"/>
                <a:ea typeface="华文楷体" panose="02010600040101010101" pitchFamily="2" charset="-122"/>
                <a:cs typeface="Times New Roman"/>
              </a:rPr>
              <a:t> double PI=3.1415;</a:t>
            </a:r>
            <a:endParaRPr lang="zh-CN" altLang="zh-CN" sz="2400" kern="100" dirty="0">
              <a:latin typeface="Calibri" panose="020F0502020204030204" pitchFamily="34" charset="0"/>
              <a:ea typeface="华文楷体" panose="02010600040101010101" pitchFamily="2" charset="-122"/>
              <a:cs typeface="Times New Roman"/>
            </a:endParaRPr>
          </a:p>
          <a:p>
            <a:pPr indent="266700" algn="just">
              <a:spcBef>
                <a:spcPts val="600"/>
              </a:spcBef>
              <a:spcAft>
                <a:spcPts val="0"/>
              </a:spcAft>
            </a:pPr>
            <a:r>
              <a:rPr lang="en-US" altLang="zh-CN" sz="2400" kern="100" dirty="0">
                <a:latin typeface="Calibri" panose="020F0502020204030204" pitchFamily="34" charset="0"/>
                <a:ea typeface="华文楷体" panose="02010600040101010101" pitchFamily="2" charset="-122"/>
                <a:cs typeface="Times New Roman"/>
              </a:rPr>
              <a:t>class </a:t>
            </a:r>
            <a:r>
              <a:rPr lang="en-US" altLang="zh-CN" sz="2400" b="1" kern="100" dirty="0">
                <a:solidFill>
                  <a:srgbClr val="FF0000"/>
                </a:solidFill>
                <a:latin typeface="Arial Black" panose="020B0A04020102020204" pitchFamily="34" charset="0"/>
                <a:ea typeface="华文楷体" panose="02010600040101010101" pitchFamily="2" charset="-122"/>
                <a:cs typeface="Times New Roman"/>
              </a:rPr>
              <a:t>Circle</a:t>
            </a:r>
            <a:endParaRPr lang="zh-CN" altLang="zh-CN" sz="2400" b="1" kern="100" dirty="0">
              <a:solidFill>
                <a:srgbClr val="FF0000"/>
              </a:solidFill>
              <a:latin typeface="Arial Black" panose="020B0A04020102020204" pitchFamily="34" charset="0"/>
              <a:ea typeface="华文楷体" panose="02010600040101010101" pitchFamily="2" charset="-122"/>
              <a:cs typeface="Times New Roman"/>
            </a:endParaRPr>
          </a:p>
          <a:p>
            <a:pPr indent="266700" algn="just">
              <a:spcBef>
                <a:spcPts val="600"/>
              </a:spcBef>
              <a:spcAft>
                <a:spcPts val="0"/>
              </a:spcAft>
            </a:pPr>
            <a:r>
              <a:rPr lang="en-US" altLang="zh-CN" sz="2400" kern="100" dirty="0">
                <a:latin typeface="Calibri" panose="020F0502020204030204" pitchFamily="34" charset="0"/>
                <a:ea typeface="华文楷体" panose="02010600040101010101" pitchFamily="2" charset="-122"/>
                <a:cs typeface="Times New Roman"/>
              </a:rPr>
              <a:t>{</a:t>
            </a:r>
            <a:endParaRPr lang="zh-CN" altLang="zh-CN" sz="2400" kern="100" dirty="0">
              <a:latin typeface="Calibri" panose="020F0502020204030204" pitchFamily="34" charset="0"/>
              <a:ea typeface="华文楷体" panose="02010600040101010101" pitchFamily="2" charset="-122"/>
              <a:cs typeface="Times New Roman"/>
            </a:endParaRPr>
          </a:p>
          <a:p>
            <a:pPr indent="266700" algn="just">
              <a:spcBef>
                <a:spcPts val="600"/>
              </a:spcBef>
              <a:spcAft>
                <a:spcPts val="0"/>
              </a:spcAft>
            </a:pPr>
            <a:r>
              <a:rPr lang="en-US" altLang="zh-CN" sz="2400" kern="100" dirty="0">
                <a:latin typeface="Calibri" panose="020F0502020204030204" pitchFamily="34" charset="0"/>
                <a:ea typeface="华文楷体" panose="02010600040101010101" pitchFamily="2" charset="-122"/>
                <a:cs typeface="Times New Roman"/>
              </a:rPr>
              <a:t>	double r;</a:t>
            </a:r>
            <a:endParaRPr lang="zh-CN" altLang="zh-CN" sz="2400" kern="100" dirty="0">
              <a:latin typeface="Calibri" panose="020F0502020204030204" pitchFamily="34" charset="0"/>
              <a:ea typeface="华文楷体" panose="02010600040101010101" pitchFamily="2" charset="-122"/>
              <a:cs typeface="Times New Roman"/>
            </a:endParaRPr>
          </a:p>
          <a:p>
            <a:pPr indent="266700" algn="just">
              <a:spcBef>
                <a:spcPts val="600"/>
              </a:spcBef>
              <a:spcAft>
                <a:spcPts val="0"/>
              </a:spcAft>
            </a:pPr>
            <a:r>
              <a:rPr lang="en-US" altLang="zh-CN" sz="2400" kern="100" dirty="0">
                <a:latin typeface="Calibri" panose="020F0502020204030204" pitchFamily="34" charset="0"/>
                <a:ea typeface="华文楷体" panose="02010600040101010101" pitchFamily="2" charset="-122"/>
                <a:cs typeface="Times New Roman"/>
              </a:rPr>
              <a:t>  public:</a:t>
            </a:r>
            <a:endParaRPr lang="zh-CN" altLang="zh-CN" sz="2400" kern="100" dirty="0">
              <a:latin typeface="Calibri" panose="020F0502020204030204" pitchFamily="34" charset="0"/>
              <a:ea typeface="华文楷体" panose="02010600040101010101" pitchFamily="2" charset="-122"/>
              <a:cs typeface="Times New Roman"/>
            </a:endParaRPr>
          </a:p>
          <a:p>
            <a:pPr indent="266700" algn="just">
              <a:spcBef>
                <a:spcPts val="600"/>
              </a:spcBef>
              <a:spcAft>
                <a:spcPts val="0"/>
              </a:spcAft>
            </a:pPr>
            <a:r>
              <a:rPr lang="en-US" altLang="zh-CN" sz="2400" kern="100" dirty="0">
                <a:latin typeface="Calibri" panose="020F0502020204030204" pitchFamily="34" charset="0"/>
                <a:ea typeface="华文楷体" panose="02010600040101010101" pitchFamily="2" charset="-122"/>
                <a:cs typeface="Times New Roman"/>
              </a:rPr>
              <a:t>	void </a:t>
            </a:r>
            <a:r>
              <a:rPr lang="en-US" altLang="zh-CN" sz="2400" kern="100" dirty="0" err="1">
                <a:latin typeface="Calibri" panose="020F0502020204030204" pitchFamily="34" charset="0"/>
                <a:ea typeface="华文楷体" panose="02010600040101010101" pitchFamily="2" charset="-122"/>
                <a:cs typeface="Times New Roman"/>
              </a:rPr>
              <a:t>setR</a:t>
            </a:r>
            <a:r>
              <a:rPr lang="en-US" altLang="zh-CN" sz="2400" kern="100" dirty="0">
                <a:latin typeface="Calibri" panose="020F0502020204030204" pitchFamily="34" charset="0"/>
                <a:ea typeface="华文楷体" panose="02010600040101010101" pitchFamily="2" charset="-122"/>
                <a:cs typeface="Times New Roman"/>
              </a:rPr>
              <a:t>(double </a:t>
            </a:r>
            <a:r>
              <a:rPr lang="en-US" altLang="zh-CN" sz="2400" kern="100" dirty="0" err="1">
                <a:latin typeface="Calibri" panose="020F0502020204030204" pitchFamily="34" charset="0"/>
                <a:ea typeface="华文楷体" panose="02010600040101010101" pitchFamily="2" charset="-122"/>
                <a:cs typeface="Times New Roman"/>
              </a:rPr>
              <a:t>rr</a:t>
            </a:r>
            <a:r>
              <a:rPr lang="en-US" altLang="zh-CN" sz="2400" kern="100" dirty="0" smtClean="0">
                <a:latin typeface="Calibri" panose="020F0502020204030204" pitchFamily="34" charset="0"/>
                <a:ea typeface="华文楷体" panose="02010600040101010101" pitchFamily="2" charset="-122"/>
                <a:cs typeface="Times New Roman"/>
              </a:rPr>
              <a:t>)  {  r=</a:t>
            </a:r>
            <a:r>
              <a:rPr lang="en-US" altLang="zh-CN" sz="2400" kern="100" dirty="0" err="1" smtClean="0">
                <a:latin typeface="Calibri" panose="020F0502020204030204" pitchFamily="34" charset="0"/>
                <a:ea typeface="华文楷体" panose="02010600040101010101" pitchFamily="2" charset="-122"/>
                <a:cs typeface="Times New Roman"/>
              </a:rPr>
              <a:t>rr</a:t>
            </a:r>
            <a:r>
              <a:rPr lang="en-US" altLang="zh-CN" sz="2400" kern="100" dirty="0">
                <a:latin typeface="Calibri" panose="020F0502020204030204" pitchFamily="34" charset="0"/>
                <a:ea typeface="华文楷体" panose="02010600040101010101" pitchFamily="2" charset="-122"/>
                <a:cs typeface="Times New Roman"/>
              </a:rPr>
              <a:t>;	</a:t>
            </a:r>
            <a:r>
              <a:rPr lang="en-US" altLang="zh-CN" sz="2400" kern="100" dirty="0" smtClean="0">
                <a:latin typeface="Calibri" panose="020F0502020204030204" pitchFamily="34" charset="0"/>
                <a:ea typeface="华文楷体" panose="02010600040101010101" pitchFamily="2" charset="-122"/>
                <a:cs typeface="Times New Roman"/>
              </a:rPr>
              <a:t>} </a:t>
            </a:r>
            <a:r>
              <a:rPr lang="en-US" altLang="zh-CN" sz="2400" b="1" kern="100" dirty="0" smtClean="0">
                <a:solidFill>
                  <a:srgbClr val="008000"/>
                </a:solidFill>
                <a:latin typeface="Calibri" panose="020F0502020204030204" pitchFamily="34" charset="0"/>
                <a:ea typeface="华文楷体" panose="02010600040101010101" pitchFamily="2" charset="-122"/>
                <a:cs typeface="Times New Roman"/>
              </a:rPr>
              <a:t>//</a:t>
            </a:r>
            <a:r>
              <a:rPr lang="zh-CN" altLang="zh-CN" sz="2400" b="1" kern="100" dirty="0">
                <a:solidFill>
                  <a:srgbClr val="008000"/>
                </a:solidFill>
                <a:latin typeface="Calibri" panose="020F0502020204030204" pitchFamily="34" charset="0"/>
                <a:ea typeface="华文楷体" panose="02010600040101010101" pitchFamily="2" charset="-122"/>
                <a:cs typeface="Times New Roman"/>
              </a:rPr>
              <a:t>设置圆半径</a:t>
            </a:r>
          </a:p>
          <a:p>
            <a:pPr marL="266700" indent="266700" algn="just">
              <a:spcBef>
                <a:spcPts val="600"/>
              </a:spcBef>
              <a:spcAft>
                <a:spcPts val="0"/>
              </a:spcAft>
            </a:pPr>
            <a:r>
              <a:rPr lang="en-US" altLang="zh-CN" sz="2400" kern="100" dirty="0" smtClean="0">
                <a:latin typeface="Calibri" panose="020F0502020204030204" pitchFamily="34" charset="0"/>
                <a:ea typeface="华文楷体" panose="02010600040101010101" pitchFamily="2" charset="-122"/>
                <a:cs typeface="Times New Roman"/>
              </a:rPr>
              <a:t>	double </a:t>
            </a:r>
            <a:r>
              <a:rPr lang="en-US" altLang="zh-CN" sz="2400" kern="100" dirty="0" err="1">
                <a:latin typeface="Calibri" panose="020F0502020204030204" pitchFamily="34" charset="0"/>
                <a:ea typeface="华文楷体" panose="02010600040101010101" pitchFamily="2" charset="-122"/>
                <a:cs typeface="Times New Roman"/>
              </a:rPr>
              <a:t>getArea</a:t>
            </a:r>
            <a:r>
              <a:rPr lang="en-US" altLang="zh-CN" sz="2400" kern="100" dirty="0" smtClean="0">
                <a:latin typeface="Calibri" panose="020F0502020204030204" pitchFamily="34" charset="0"/>
                <a:ea typeface="华文楷体" panose="02010600040101010101" pitchFamily="2" charset="-122"/>
                <a:cs typeface="Times New Roman"/>
              </a:rPr>
              <a:t>()  {  return </a:t>
            </a:r>
            <a:r>
              <a:rPr lang="en-US" altLang="zh-CN" sz="2400" kern="100" dirty="0">
                <a:latin typeface="Calibri" panose="020F0502020204030204" pitchFamily="34" charset="0"/>
                <a:ea typeface="华文楷体" panose="02010600040101010101" pitchFamily="2" charset="-122"/>
                <a:cs typeface="Times New Roman"/>
              </a:rPr>
              <a:t>PI*r*r;	</a:t>
            </a:r>
            <a:r>
              <a:rPr lang="en-US" altLang="zh-CN" sz="2400" kern="100" dirty="0" smtClean="0">
                <a:latin typeface="Calibri" panose="020F0502020204030204" pitchFamily="34" charset="0"/>
                <a:ea typeface="华文楷体" panose="02010600040101010101" pitchFamily="2" charset="-122"/>
                <a:cs typeface="Times New Roman"/>
              </a:rPr>
              <a:t>} </a:t>
            </a:r>
            <a:r>
              <a:rPr lang="en-US" altLang="zh-CN" sz="2400" b="1" kern="100" dirty="0">
                <a:solidFill>
                  <a:srgbClr val="008000"/>
                </a:solidFill>
                <a:latin typeface="Calibri" panose="020F0502020204030204" pitchFamily="34" charset="0"/>
                <a:ea typeface="华文楷体" panose="02010600040101010101" pitchFamily="2" charset="-122"/>
                <a:cs typeface="Times New Roman"/>
              </a:rPr>
              <a:t>//</a:t>
            </a:r>
            <a:r>
              <a:rPr lang="zh-CN" altLang="zh-CN" sz="2400" b="1" kern="100" dirty="0">
                <a:solidFill>
                  <a:srgbClr val="008000"/>
                </a:solidFill>
                <a:latin typeface="Calibri" panose="020F0502020204030204" pitchFamily="34" charset="0"/>
                <a:ea typeface="华文楷体" panose="02010600040101010101" pitchFamily="2" charset="-122"/>
                <a:cs typeface="Times New Roman"/>
              </a:rPr>
              <a:t>计算面积</a:t>
            </a:r>
          </a:p>
          <a:p>
            <a:pPr indent="266700" algn="just">
              <a:spcBef>
                <a:spcPts val="600"/>
              </a:spcBef>
              <a:spcAft>
                <a:spcPts val="0"/>
              </a:spcAft>
            </a:pPr>
            <a:r>
              <a:rPr lang="en-US" altLang="zh-CN" sz="2400" kern="100" dirty="0">
                <a:latin typeface="Calibri" panose="020F0502020204030204" pitchFamily="34" charset="0"/>
                <a:ea typeface="华文楷体" panose="02010600040101010101" pitchFamily="2" charset="-122"/>
                <a:cs typeface="Times New Roman"/>
              </a:rPr>
              <a:t>	double </a:t>
            </a:r>
            <a:r>
              <a:rPr lang="en-US" altLang="zh-CN" sz="2400" kern="100" dirty="0" err="1">
                <a:latin typeface="Calibri" panose="020F0502020204030204" pitchFamily="34" charset="0"/>
                <a:ea typeface="华文楷体" panose="02010600040101010101" pitchFamily="2" charset="-122"/>
                <a:cs typeface="Times New Roman"/>
              </a:rPr>
              <a:t>getCircumference</a:t>
            </a:r>
            <a:r>
              <a:rPr lang="en-US" altLang="zh-CN" sz="2400" kern="100" dirty="0">
                <a:latin typeface="Calibri" panose="020F0502020204030204" pitchFamily="34" charset="0"/>
                <a:ea typeface="华文楷体" panose="02010600040101010101" pitchFamily="2" charset="-122"/>
                <a:cs typeface="Times New Roman"/>
              </a:rPr>
              <a:t> </a:t>
            </a:r>
            <a:r>
              <a:rPr lang="en-US" altLang="zh-CN" sz="2400" kern="100" dirty="0" smtClean="0">
                <a:latin typeface="Calibri" panose="020F0502020204030204" pitchFamily="34" charset="0"/>
                <a:ea typeface="华文楷体" panose="02010600040101010101" pitchFamily="2" charset="-122"/>
                <a:cs typeface="Times New Roman"/>
              </a:rPr>
              <a:t>()  {  return </a:t>
            </a:r>
            <a:r>
              <a:rPr lang="en-US" altLang="zh-CN" sz="2400" kern="100" dirty="0">
                <a:latin typeface="Calibri" panose="020F0502020204030204" pitchFamily="34" charset="0"/>
                <a:ea typeface="华文楷体" panose="02010600040101010101" pitchFamily="2" charset="-122"/>
                <a:cs typeface="Times New Roman"/>
              </a:rPr>
              <a:t>2*PI*r</a:t>
            </a:r>
            <a:r>
              <a:rPr lang="en-US" altLang="zh-CN" sz="2400" kern="100" dirty="0" smtClean="0">
                <a:latin typeface="Calibri" panose="020F0502020204030204" pitchFamily="34" charset="0"/>
                <a:ea typeface="华文楷体" panose="02010600040101010101" pitchFamily="2" charset="-122"/>
                <a:cs typeface="Times New Roman"/>
              </a:rPr>
              <a:t>;   } </a:t>
            </a:r>
            <a:r>
              <a:rPr lang="en-US" altLang="zh-CN" sz="2400" b="1" kern="100" dirty="0" smtClean="0">
                <a:solidFill>
                  <a:srgbClr val="008000"/>
                </a:solidFill>
                <a:latin typeface="Calibri" panose="020F0502020204030204" pitchFamily="34" charset="0"/>
                <a:ea typeface="华文楷体" panose="02010600040101010101" pitchFamily="2" charset="-122"/>
                <a:cs typeface="Times New Roman"/>
              </a:rPr>
              <a:t>//</a:t>
            </a:r>
            <a:r>
              <a:rPr lang="zh-CN" altLang="zh-CN" sz="2400" b="1" kern="100" dirty="0">
                <a:solidFill>
                  <a:srgbClr val="008000"/>
                </a:solidFill>
                <a:latin typeface="Calibri" panose="020F0502020204030204" pitchFamily="34" charset="0"/>
                <a:ea typeface="华文楷体" panose="02010600040101010101" pitchFamily="2" charset="-122"/>
                <a:cs typeface="Times New Roman"/>
              </a:rPr>
              <a:t>计算周长</a:t>
            </a:r>
          </a:p>
          <a:p>
            <a:pPr indent="266700" algn="just">
              <a:spcBef>
                <a:spcPts val="600"/>
              </a:spcBef>
              <a:spcAft>
                <a:spcPts val="0"/>
              </a:spcAft>
            </a:pPr>
            <a:r>
              <a:rPr lang="en-US" altLang="zh-CN" sz="2400" kern="100" dirty="0" smtClean="0">
                <a:latin typeface="Calibri" panose="020F0502020204030204" pitchFamily="34" charset="0"/>
                <a:ea typeface="华文楷体" panose="02010600040101010101" pitchFamily="2" charset="-122"/>
                <a:cs typeface="Times New Roman"/>
              </a:rPr>
              <a:t>}; </a:t>
            </a:r>
            <a:r>
              <a:rPr lang="en-US" altLang="zh-CN" sz="2400" b="1" kern="100" dirty="0" smtClean="0">
                <a:solidFill>
                  <a:srgbClr val="008000"/>
                </a:solidFill>
                <a:latin typeface="Calibri" panose="020F0502020204030204" pitchFamily="34" charset="0"/>
                <a:ea typeface="华文楷体" panose="02010600040101010101" pitchFamily="2" charset="-122"/>
                <a:cs typeface="Times New Roman"/>
              </a:rPr>
              <a:t>//</a:t>
            </a:r>
            <a:r>
              <a:rPr lang="en-US" altLang="zh-CN" sz="2400" b="1" kern="100" dirty="0">
                <a:solidFill>
                  <a:srgbClr val="008000"/>
                </a:solidFill>
                <a:latin typeface="Calibri" panose="020F0502020204030204" pitchFamily="34" charset="0"/>
                <a:ea typeface="华文楷体" panose="02010600040101010101" pitchFamily="2" charset="-122"/>
                <a:cs typeface="Times New Roman"/>
              </a:rPr>
              <a:t>end Circle</a:t>
            </a:r>
            <a:endParaRPr lang="zh-CN" altLang="zh-CN" sz="2400" b="1" kern="100" dirty="0">
              <a:solidFill>
                <a:srgbClr val="008000"/>
              </a:solidFill>
              <a:effectLst/>
              <a:latin typeface="Calibri" panose="020F0502020204030204" pitchFamily="34" charset="0"/>
              <a:ea typeface="华文楷体" panose="02010600040101010101" pitchFamily="2" charset="-122"/>
              <a:cs typeface="Times New Roman"/>
            </a:endParaRPr>
          </a:p>
        </p:txBody>
      </p:sp>
      <p:grpSp>
        <p:nvGrpSpPr>
          <p:cNvPr id="17" name="组合 16"/>
          <p:cNvGrpSpPr/>
          <p:nvPr/>
        </p:nvGrpSpPr>
        <p:grpSpPr>
          <a:xfrm>
            <a:off x="3738561" y="426725"/>
            <a:ext cx="4790995" cy="2424072"/>
            <a:chOff x="3738561" y="642388"/>
            <a:chExt cx="4790995" cy="2424072"/>
          </a:xfrm>
        </p:grpSpPr>
        <p:sp>
          <p:nvSpPr>
            <p:cNvPr id="18" name="椭圆 17"/>
            <p:cNvSpPr/>
            <p:nvPr/>
          </p:nvSpPr>
          <p:spPr>
            <a:xfrm>
              <a:off x="5461719" y="881682"/>
              <a:ext cx="1447762" cy="1328150"/>
            </a:xfrm>
            <a:prstGeom prst="ellipse">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3738561" y="642388"/>
              <a:ext cx="4790995" cy="2424072"/>
              <a:chOff x="-607837" y="0"/>
              <a:chExt cx="4167520" cy="1995089"/>
            </a:xfrm>
          </p:grpSpPr>
          <p:sp>
            <p:nvSpPr>
              <p:cNvPr id="20" name="同心圆 19"/>
              <p:cNvSpPr/>
              <p:nvPr/>
            </p:nvSpPr>
            <p:spPr>
              <a:xfrm>
                <a:off x="695251" y="0"/>
                <a:ext cx="1651013" cy="1526875"/>
              </a:xfrm>
              <a:prstGeom prst="donut">
                <a:avLst>
                  <a:gd name="adj" fmla="val 17417"/>
                </a:avLst>
              </a:prstGeom>
              <a:pattFill prst="divot">
                <a:fgClr>
                  <a:srgbClr val="4F81BD"/>
                </a:fgClr>
                <a:bgClr>
                  <a:sysClr val="window" lastClr="FFFFFF"/>
                </a:bgClr>
              </a:pattFill>
              <a:ln w="19050" cap="flat" cmpd="sng" algn="ctr">
                <a:solidFill>
                  <a:srgbClr val="4F81BD">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alibri"/>
                  <a:ea typeface="宋体"/>
                </a:endParaRPr>
              </a:p>
            </p:txBody>
          </p:sp>
          <p:sp>
            <p:nvSpPr>
              <p:cNvPr id="21" name="椭圆 20"/>
              <p:cNvSpPr/>
              <p:nvPr/>
            </p:nvSpPr>
            <p:spPr>
              <a:xfrm>
                <a:off x="695252" y="0"/>
                <a:ext cx="1650427" cy="1526875"/>
              </a:xfrm>
              <a:prstGeom prst="ellipse">
                <a:avLst/>
              </a:prstGeom>
              <a:noFill/>
              <a:ln w="57150" cap="flat" cmpd="sng" algn="ctr">
                <a:solidFill>
                  <a:srgbClr val="00B0F0"/>
                </a:solidFill>
                <a:prstDash val="sysDash"/>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alibri"/>
                  <a:ea typeface="宋体"/>
                </a:endParaRPr>
              </a:p>
            </p:txBody>
          </p:sp>
          <p:sp>
            <p:nvSpPr>
              <p:cNvPr id="22" name="文本框 17"/>
              <p:cNvSpPr txBox="1"/>
              <p:nvPr/>
            </p:nvSpPr>
            <p:spPr>
              <a:xfrm>
                <a:off x="266538" y="1606901"/>
                <a:ext cx="2615226" cy="388188"/>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10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cs typeface="Times New Roman"/>
                  </a:rPr>
                  <a:t>图</a:t>
                </a:r>
                <a:r>
                  <a:rPr kumimoji="0" lang="en-US" sz="2400" b="0" i="0" u="none" strike="noStrike" kern="10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cs typeface="Times New Roman"/>
                  </a:rPr>
                  <a:t>7.2</a:t>
                </a:r>
                <a:r>
                  <a:rPr kumimoji="0" lang="zh-CN" altLang="en-US" sz="2400" b="0" i="0" u="none" strike="noStrike" kern="10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cs typeface="Times New Roman"/>
                  </a:rPr>
                  <a:t>游泳池示意图</a:t>
                </a:r>
              </a:p>
            </p:txBody>
          </p:sp>
          <p:sp>
            <p:nvSpPr>
              <p:cNvPr id="23" name="矩形标注 22"/>
              <p:cNvSpPr/>
              <p:nvPr/>
            </p:nvSpPr>
            <p:spPr>
              <a:xfrm>
                <a:off x="2742571" y="469717"/>
                <a:ext cx="817112" cy="391644"/>
              </a:xfrm>
              <a:prstGeom prst="wedgeRectCallout">
                <a:avLst>
                  <a:gd name="adj1" fmla="val -96839"/>
                  <a:gd name="adj2" fmla="val -2116"/>
                </a:avLst>
              </a:prstGeom>
              <a:solidFill>
                <a:sysClr val="window" lastClr="FFFFFF"/>
              </a:solid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1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Times New Roman"/>
                  </a:rPr>
                  <a:t>栅栏</a:t>
                </a:r>
                <a:endParaRPr kumimoji="0" lang="zh-CN" altLang="en-US" sz="2400" b="0" i="0" u="none" strike="noStrike" kern="10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Times New Roman"/>
                </a:endParaRPr>
              </a:p>
            </p:txBody>
          </p:sp>
          <p:sp>
            <p:nvSpPr>
              <p:cNvPr id="24" name="矩形标注 23"/>
              <p:cNvSpPr/>
              <p:nvPr/>
            </p:nvSpPr>
            <p:spPr>
              <a:xfrm>
                <a:off x="-607837" y="355150"/>
                <a:ext cx="726416" cy="410136"/>
              </a:xfrm>
              <a:prstGeom prst="wedgeRectCallout">
                <a:avLst>
                  <a:gd name="adj1" fmla="val 151664"/>
                  <a:gd name="adj2" fmla="val 21974"/>
                </a:avLst>
              </a:prstGeom>
              <a:solidFill>
                <a:sysClr val="window" lastClr="FFFFFF"/>
              </a:solid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1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Times New Roman"/>
                  </a:rPr>
                  <a:t>过道</a:t>
                </a:r>
                <a:endParaRPr kumimoji="0" lang="zh-CN" altLang="en-US" sz="2400" b="0" i="0" u="none" strike="noStrike" kern="10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Times New Roman"/>
                </a:endParaRPr>
              </a:p>
            </p:txBody>
          </p:sp>
        </p:grpSp>
      </p:grpSp>
    </p:spTree>
    <p:extLst>
      <p:ext uri="{BB962C8B-B14F-4D97-AF65-F5344CB8AC3E}">
        <p14:creationId xmlns:p14="http://schemas.microsoft.com/office/powerpoint/2010/main" val="1917946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81426" y="304882"/>
            <a:ext cx="5105266" cy="2074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533506" y="1295457"/>
            <a:ext cx="8381780" cy="68578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b="1" dirty="0">
                <a:solidFill>
                  <a:srgbClr val="FF0000"/>
                </a:solidFill>
              </a:rPr>
              <a:t>类衍生对象</a:t>
            </a:r>
            <a:endParaRPr lang="en-US" altLang="zh-CN" b="1" dirty="0">
              <a:solidFill>
                <a:srgbClr val="FF0000"/>
              </a:solidFill>
            </a:endParaRPr>
          </a:p>
          <a:p>
            <a:endParaRPr lang="zh-CN" altLang="en-US" b="1" dirty="0">
              <a:solidFill>
                <a:srgbClr val="FF0000"/>
              </a:solidFill>
            </a:endParaRP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34</a:t>
            </a:fld>
            <a:endParaRPr lang="en-US" altLang="zh-CN"/>
          </a:p>
        </p:txBody>
      </p:sp>
      <p:sp>
        <p:nvSpPr>
          <p:cNvPr id="7" name="标题 6"/>
          <p:cNvSpPr>
            <a:spLocks noGrp="1"/>
          </p:cNvSpPr>
          <p:nvPr>
            <p:ph type="title"/>
          </p:nvPr>
        </p:nvSpPr>
        <p:spPr/>
        <p:txBody>
          <a:bodyPr/>
          <a:lstStyle/>
          <a:p>
            <a:r>
              <a:rPr lang="en-US" altLang="zh-CN" dirty="0" smtClean="0"/>
              <a:t>EX7.6</a:t>
            </a:r>
            <a:endParaRPr lang="zh-CN" altLang="en-US" dirty="0"/>
          </a:p>
        </p:txBody>
      </p:sp>
      <p:sp>
        <p:nvSpPr>
          <p:cNvPr id="8" name="矩形 7"/>
          <p:cNvSpPr/>
          <p:nvPr/>
        </p:nvSpPr>
        <p:spPr>
          <a:xfrm>
            <a:off x="609704" y="2057436"/>
            <a:ext cx="7619800" cy="3585597"/>
          </a:xfrm>
          <a:prstGeom prst="rect">
            <a:avLst/>
          </a:prstGeom>
        </p:spPr>
        <p:txBody>
          <a:bodyPr wrap="square">
            <a:spAutoFit/>
          </a:bodyPr>
          <a:lstStyle/>
          <a:p>
            <a:pPr indent="266700" algn="just">
              <a:spcBef>
                <a:spcPts val="600"/>
              </a:spcBef>
              <a:spcAft>
                <a:spcPts val="0"/>
              </a:spcAft>
            </a:pPr>
            <a:r>
              <a:rPr lang="en-US" altLang="zh-CN" sz="2400" kern="100" dirty="0" err="1">
                <a:latin typeface="Calibri" panose="020F0502020204030204" pitchFamily="34" charset="0"/>
                <a:ea typeface="华文楷体" panose="02010600040101010101" pitchFamily="2" charset="-122"/>
                <a:cs typeface="Times New Roman"/>
              </a:rPr>
              <a:t>int</a:t>
            </a:r>
            <a:r>
              <a:rPr lang="en-US" altLang="zh-CN" sz="2400" kern="100" dirty="0">
                <a:latin typeface="Calibri" panose="020F0502020204030204" pitchFamily="34" charset="0"/>
                <a:ea typeface="华文楷体" panose="02010600040101010101" pitchFamily="2" charset="-122"/>
                <a:cs typeface="Times New Roman"/>
              </a:rPr>
              <a:t> main()</a:t>
            </a:r>
            <a:endParaRPr lang="zh-CN" altLang="zh-CN" sz="2400" kern="100" dirty="0">
              <a:latin typeface="Calibri" panose="020F0502020204030204" pitchFamily="34" charset="0"/>
              <a:ea typeface="华文楷体" panose="02010600040101010101" pitchFamily="2" charset="-122"/>
              <a:cs typeface="Times New Roman"/>
            </a:endParaRPr>
          </a:p>
          <a:p>
            <a:pPr indent="266700" algn="just">
              <a:spcBef>
                <a:spcPts val="600"/>
              </a:spcBef>
              <a:spcAft>
                <a:spcPts val="0"/>
              </a:spcAft>
            </a:pPr>
            <a:r>
              <a:rPr lang="en-US" altLang="zh-CN" sz="2400" kern="100" dirty="0">
                <a:latin typeface="Calibri" panose="020F0502020204030204" pitchFamily="34" charset="0"/>
                <a:ea typeface="华文楷体" panose="02010600040101010101" pitchFamily="2" charset="-122"/>
                <a:cs typeface="Times New Roman"/>
              </a:rPr>
              <a:t>{</a:t>
            </a:r>
            <a:endParaRPr lang="zh-CN" altLang="zh-CN" sz="2400" kern="100" dirty="0">
              <a:latin typeface="Calibri" panose="020F0502020204030204" pitchFamily="34" charset="0"/>
              <a:ea typeface="华文楷体" panose="02010600040101010101" pitchFamily="2" charset="-122"/>
              <a:cs typeface="Times New Roman"/>
            </a:endParaRPr>
          </a:p>
          <a:p>
            <a:pPr indent="266700" algn="just">
              <a:spcBef>
                <a:spcPts val="600"/>
              </a:spcBef>
              <a:spcAft>
                <a:spcPts val="0"/>
              </a:spcAft>
            </a:pPr>
            <a:r>
              <a:rPr lang="en-US" altLang="zh-CN" sz="2400" kern="100" dirty="0">
                <a:latin typeface="Calibri" panose="020F0502020204030204" pitchFamily="34" charset="0"/>
                <a:ea typeface="华文楷体" panose="02010600040101010101" pitchFamily="2" charset="-122"/>
                <a:cs typeface="Times New Roman"/>
              </a:rPr>
              <a:t>	</a:t>
            </a:r>
            <a:r>
              <a:rPr lang="en-US" altLang="zh-CN" sz="2400" b="1" kern="100" dirty="0" smtClean="0">
                <a:solidFill>
                  <a:srgbClr val="008000"/>
                </a:solidFill>
                <a:latin typeface="Calibri" panose="020F0502020204030204" pitchFamily="34" charset="0"/>
                <a:ea typeface="华文楷体" panose="02010600040101010101" pitchFamily="2" charset="-122"/>
                <a:cs typeface="Times New Roman"/>
              </a:rPr>
              <a:t>//</a:t>
            </a:r>
            <a:r>
              <a:rPr lang="zh-CN" altLang="zh-CN" sz="2400" b="1" kern="100" dirty="0">
                <a:solidFill>
                  <a:srgbClr val="008000"/>
                </a:solidFill>
                <a:latin typeface="Calibri" panose="020F0502020204030204" pitchFamily="34" charset="0"/>
                <a:ea typeface="华文楷体" panose="02010600040101010101" pitchFamily="2" charset="-122"/>
                <a:cs typeface="Times New Roman"/>
              </a:rPr>
              <a:t>定义对象</a:t>
            </a:r>
            <a:r>
              <a:rPr lang="en-US" altLang="zh-CN" sz="2400" b="1" kern="100" dirty="0">
                <a:solidFill>
                  <a:srgbClr val="008000"/>
                </a:solidFill>
                <a:latin typeface="Calibri" panose="020F0502020204030204" pitchFamily="34" charset="0"/>
                <a:ea typeface="华文楷体" panose="02010600040101010101" pitchFamily="2" charset="-122"/>
                <a:cs typeface="Times New Roman"/>
              </a:rPr>
              <a:t>pool</a:t>
            </a:r>
            <a:r>
              <a:rPr lang="zh-CN" altLang="zh-CN" sz="2400" b="1" kern="100" dirty="0">
                <a:solidFill>
                  <a:srgbClr val="008000"/>
                </a:solidFill>
                <a:latin typeface="Calibri" panose="020F0502020204030204" pitchFamily="34" charset="0"/>
                <a:ea typeface="华文楷体" panose="02010600040101010101" pitchFamily="2" charset="-122"/>
                <a:cs typeface="Times New Roman"/>
              </a:rPr>
              <a:t>，代表游泳池</a:t>
            </a:r>
          </a:p>
          <a:p>
            <a:pPr indent="266700" algn="just">
              <a:spcBef>
                <a:spcPts val="600"/>
              </a:spcBef>
              <a:spcAft>
                <a:spcPts val="0"/>
              </a:spcAft>
            </a:pPr>
            <a:r>
              <a:rPr lang="en-US" altLang="zh-CN" sz="2400" kern="100" dirty="0" smtClean="0">
                <a:latin typeface="Calibri" panose="020F0502020204030204" pitchFamily="34" charset="0"/>
                <a:ea typeface="华文楷体" panose="02010600040101010101" pitchFamily="2" charset="-122"/>
                <a:cs typeface="Times New Roman"/>
              </a:rPr>
              <a:t>	Circle </a:t>
            </a:r>
            <a:r>
              <a:rPr lang="en-US" altLang="zh-CN" sz="2400" kern="100" dirty="0">
                <a:solidFill>
                  <a:srgbClr val="FF0000"/>
                </a:solidFill>
                <a:latin typeface="Arial Black" panose="020B0A04020102020204" pitchFamily="34" charset="0"/>
                <a:ea typeface="华文楷体" panose="02010600040101010101" pitchFamily="2" charset="-122"/>
                <a:cs typeface="Times New Roman"/>
              </a:rPr>
              <a:t>pool</a:t>
            </a:r>
            <a:r>
              <a:rPr lang="en-US" altLang="zh-CN" sz="2400" kern="100" dirty="0">
                <a:latin typeface="Calibri" panose="020F0502020204030204" pitchFamily="34" charset="0"/>
                <a:ea typeface="华文楷体" panose="02010600040101010101" pitchFamily="2" charset="-122"/>
                <a:cs typeface="Times New Roman"/>
              </a:rPr>
              <a:t>; </a:t>
            </a:r>
            <a:endParaRPr lang="en-US" altLang="zh-CN" sz="2400" kern="100" dirty="0" smtClean="0">
              <a:latin typeface="Calibri" panose="020F0502020204030204" pitchFamily="34" charset="0"/>
              <a:ea typeface="华文楷体" panose="02010600040101010101" pitchFamily="2" charset="-122"/>
              <a:cs typeface="Times New Roman"/>
            </a:endParaRPr>
          </a:p>
          <a:p>
            <a:pPr indent="266700" algn="just">
              <a:spcBef>
                <a:spcPts val="600"/>
              </a:spcBef>
              <a:spcAft>
                <a:spcPts val="0"/>
              </a:spcAft>
            </a:pPr>
            <a:r>
              <a:rPr lang="en-US" altLang="zh-CN" sz="2400" kern="100" dirty="0">
                <a:latin typeface="Calibri" panose="020F0502020204030204" pitchFamily="34" charset="0"/>
                <a:ea typeface="华文楷体" panose="02010600040101010101" pitchFamily="2" charset="-122"/>
                <a:cs typeface="Times New Roman"/>
              </a:rPr>
              <a:t>	</a:t>
            </a:r>
            <a:r>
              <a:rPr lang="en-US" altLang="zh-CN" sz="2400" b="1" kern="100" dirty="0">
                <a:solidFill>
                  <a:srgbClr val="008000"/>
                </a:solidFill>
                <a:latin typeface="Calibri" panose="020F0502020204030204" pitchFamily="34" charset="0"/>
                <a:ea typeface="华文楷体" panose="02010600040101010101" pitchFamily="2" charset="-122"/>
                <a:cs typeface="Times New Roman"/>
              </a:rPr>
              <a:t>//</a:t>
            </a:r>
            <a:r>
              <a:rPr lang="zh-CN" altLang="zh-CN" sz="2400" b="1" kern="100" dirty="0">
                <a:solidFill>
                  <a:srgbClr val="008000"/>
                </a:solidFill>
                <a:latin typeface="Calibri" panose="020F0502020204030204" pitchFamily="34" charset="0"/>
                <a:ea typeface="华文楷体" panose="02010600040101010101" pitchFamily="2" charset="-122"/>
                <a:cs typeface="Times New Roman"/>
              </a:rPr>
              <a:t>定义对象</a:t>
            </a:r>
            <a:r>
              <a:rPr lang="en-US" altLang="zh-CN" sz="2400" b="1" kern="100" dirty="0" err="1">
                <a:solidFill>
                  <a:srgbClr val="008000"/>
                </a:solidFill>
                <a:latin typeface="Calibri" panose="020F0502020204030204" pitchFamily="34" charset="0"/>
                <a:ea typeface="华文楷体" panose="02010600040101010101" pitchFamily="2" charset="-122"/>
                <a:cs typeface="Times New Roman"/>
              </a:rPr>
              <a:t>outRing</a:t>
            </a:r>
            <a:r>
              <a:rPr lang="zh-CN" altLang="zh-CN" sz="2400" b="1" kern="100" dirty="0">
                <a:solidFill>
                  <a:srgbClr val="008000"/>
                </a:solidFill>
                <a:latin typeface="Calibri" panose="020F0502020204030204" pitchFamily="34" charset="0"/>
                <a:ea typeface="华文楷体" panose="02010600040101010101" pitchFamily="2" charset="-122"/>
                <a:cs typeface="Times New Roman"/>
              </a:rPr>
              <a:t>，代表游泳池圆型过道外环</a:t>
            </a:r>
            <a:endParaRPr lang="en-US" altLang="zh-CN" sz="2400" b="1" kern="100" dirty="0">
              <a:solidFill>
                <a:srgbClr val="008000"/>
              </a:solidFill>
              <a:latin typeface="Calibri" panose="020F0502020204030204" pitchFamily="34" charset="0"/>
              <a:ea typeface="华文楷体" panose="02010600040101010101" pitchFamily="2" charset="-122"/>
              <a:cs typeface="Times New Roman"/>
            </a:endParaRPr>
          </a:p>
          <a:p>
            <a:pPr indent="266700" algn="just">
              <a:spcBef>
                <a:spcPts val="600"/>
              </a:spcBef>
              <a:spcAft>
                <a:spcPts val="0"/>
              </a:spcAft>
            </a:pPr>
            <a:r>
              <a:rPr lang="en-US" altLang="zh-CN" sz="2400" kern="100" dirty="0" smtClean="0">
                <a:latin typeface="Calibri" panose="020F0502020204030204" pitchFamily="34" charset="0"/>
                <a:ea typeface="华文楷体" panose="02010600040101010101" pitchFamily="2" charset="-122"/>
                <a:cs typeface="Times New Roman"/>
              </a:rPr>
              <a:t>	Circle </a:t>
            </a:r>
            <a:r>
              <a:rPr lang="en-US" altLang="zh-CN" sz="2400" kern="100" dirty="0" err="1">
                <a:solidFill>
                  <a:srgbClr val="FF0000"/>
                </a:solidFill>
                <a:latin typeface="Arial Black" panose="020B0A04020102020204" pitchFamily="34" charset="0"/>
                <a:ea typeface="华文楷体" panose="02010600040101010101" pitchFamily="2" charset="-122"/>
                <a:cs typeface="Times New Roman"/>
              </a:rPr>
              <a:t>outRing</a:t>
            </a:r>
            <a:r>
              <a:rPr lang="en-US" altLang="zh-CN" sz="2400" kern="100" dirty="0" smtClean="0">
                <a:latin typeface="Calibri" panose="020F0502020204030204" pitchFamily="34" charset="0"/>
                <a:ea typeface="华文楷体" panose="02010600040101010101" pitchFamily="2" charset="-122"/>
                <a:cs typeface="Times New Roman"/>
              </a:rPr>
              <a:t>;</a:t>
            </a:r>
          </a:p>
          <a:p>
            <a:pPr indent="266700" algn="just">
              <a:spcBef>
                <a:spcPts val="600"/>
              </a:spcBef>
              <a:spcAft>
                <a:spcPts val="0"/>
              </a:spcAft>
            </a:pPr>
            <a:r>
              <a:rPr lang="en-US" altLang="zh-CN" sz="2400" kern="100" dirty="0" smtClean="0">
                <a:latin typeface="Calibri" panose="020F0502020204030204" pitchFamily="34" charset="0"/>
                <a:ea typeface="华文楷体" panose="02010600040101010101" pitchFamily="2" charset="-122"/>
                <a:cs typeface="Times New Roman"/>
              </a:rPr>
              <a:t>	……</a:t>
            </a:r>
            <a:endParaRPr lang="en-US" altLang="zh-CN" sz="2400" kern="100" dirty="0">
              <a:latin typeface="Calibri" panose="020F0502020204030204" pitchFamily="34" charset="0"/>
              <a:ea typeface="华文楷体" panose="02010600040101010101" pitchFamily="2" charset="-122"/>
              <a:cs typeface="Times New Roman"/>
            </a:endParaRPr>
          </a:p>
          <a:p>
            <a:pPr indent="266700" algn="just">
              <a:spcBef>
                <a:spcPts val="600"/>
              </a:spcBef>
              <a:spcAft>
                <a:spcPts val="0"/>
              </a:spcAft>
            </a:pPr>
            <a:r>
              <a:rPr lang="en-US" altLang="zh-CN" sz="2400" kern="100" dirty="0" smtClean="0">
                <a:latin typeface="Calibri" panose="020F0502020204030204" pitchFamily="34" charset="0"/>
                <a:ea typeface="华文楷体" panose="02010600040101010101" pitchFamily="2" charset="-122"/>
                <a:cs typeface="Times New Roman"/>
              </a:rPr>
              <a:t>}</a:t>
            </a:r>
            <a:endParaRPr lang="zh-CN" altLang="zh-CN" sz="2400" kern="100" dirty="0">
              <a:latin typeface="Calibri" panose="020F0502020204030204" pitchFamily="34" charset="0"/>
              <a:ea typeface="华文楷体" panose="02010600040101010101" pitchFamily="2" charset="-122"/>
              <a:cs typeface="Times New Roman"/>
            </a:endParaRPr>
          </a:p>
        </p:txBody>
      </p:sp>
      <p:grpSp>
        <p:nvGrpSpPr>
          <p:cNvPr id="17" name="组合 16"/>
          <p:cNvGrpSpPr/>
          <p:nvPr/>
        </p:nvGrpSpPr>
        <p:grpSpPr>
          <a:xfrm>
            <a:off x="3690109" y="391783"/>
            <a:ext cx="5178818" cy="2424072"/>
            <a:chOff x="3690109" y="642388"/>
            <a:chExt cx="5178818" cy="2424072"/>
          </a:xfrm>
        </p:grpSpPr>
        <p:sp>
          <p:nvSpPr>
            <p:cNvPr id="18" name="椭圆 17"/>
            <p:cNvSpPr/>
            <p:nvPr/>
          </p:nvSpPr>
          <p:spPr>
            <a:xfrm>
              <a:off x="5461719" y="881682"/>
              <a:ext cx="1447762" cy="1328150"/>
            </a:xfrm>
            <a:prstGeom prst="ellipse">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3690109" y="642388"/>
              <a:ext cx="5178818" cy="2424072"/>
              <a:chOff x="-649983" y="0"/>
              <a:chExt cx="4504873" cy="1995089"/>
            </a:xfrm>
          </p:grpSpPr>
          <p:sp>
            <p:nvSpPr>
              <p:cNvPr id="20" name="同心圆 19"/>
              <p:cNvSpPr/>
              <p:nvPr/>
            </p:nvSpPr>
            <p:spPr>
              <a:xfrm>
                <a:off x="695251" y="0"/>
                <a:ext cx="1651013" cy="1526875"/>
              </a:xfrm>
              <a:prstGeom prst="donut">
                <a:avLst>
                  <a:gd name="adj" fmla="val 17417"/>
                </a:avLst>
              </a:prstGeom>
              <a:pattFill prst="divot">
                <a:fgClr>
                  <a:srgbClr val="4F81BD"/>
                </a:fgClr>
                <a:bgClr>
                  <a:sysClr val="window" lastClr="FFFFFF"/>
                </a:bgClr>
              </a:pattFill>
              <a:ln w="19050" cap="flat" cmpd="sng" algn="ctr">
                <a:solidFill>
                  <a:srgbClr val="4F81BD">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alibri"/>
                  <a:ea typeface="宋体"/>
                </a:endParaRPr>
              </a:p>
            </p:txBody>
          </p:sp>
          <p:sp>
            <p:nvSpPr>
              <p:cNvPr id="21" name="椭圆 20"/>
              <p:cNvSpPr/>
              <p:nvPr/>
            </p:nvSpPr>
            <p:spPr>
              <a:xfrm>
                <a:off x="695252" y="0"/>
                <a:ext cx="1650427" cy="1526875"/>
              </a:xfrm>
              <a:prstGeom prst="ellipse">
                <a:avLst/>
              </a:prstGeom>
              <a:noFill/>
              <a:ln w="57150" cap="flat" cmpd="sng" algn="ctr">
                <a:solidFill>
                  <a:srgbClr val="00B0F0"/>
                </a:solidFill>
                <a:prstDash val="sysDash"/>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alibri"/>
                  <a:ea typeface="宋体"/>
                </a:endParaRPr>
              </a:p>
            </p:txBody>
          </p:sp>
          <p:sp>
            <p:nvSpPr>
              <p:cNvPr id="22" name="文本框 17"/>
              <p:cNvSpPr txBox="1"/>
              <p:nvPr/>
            </p:nvSpPr>
            <p:spPr>
              <a:xfrm>
                <a:off x="266538" y="1606901"/>
                <a:ext cx="2615226" cy="388188"/>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10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cs typeface="Times New Roman"/>
                  </a:rPr>
                  <a:t>图</a:t>
                </a:r>
                <a:r>
                  <a:rPr kumimoji="0" lang="en-US" sz="2400" b="0" i="0" u="none" strike="noStrike" kern="10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cs typeface="Times New Roman"/>
                  </a:rPr>
                  <a:t>7.2</a:t>
                </a:r>
                <a:r>
                  <a:rPr kumimoji="0" lang="zh-CN" altLang="en-US" sz="2400" b="0" i="0" u="none" strike="noStrike" kern="10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cs typeface="Times New Roman"/>
                  </a:rPr>
                  <a:t>游泳池示意图</a:t>
                </a:r>
              </a:p>
            </p:txBody>
          </p:sp>
          <p:sp>
            <p:nvSpPr>
              <p:cNvPr id="23" name="矩形标注 22"/>
              <p:cNvSpPr/>
              <p:nvPr/>
            </p:nvSpPr>
            <p:spPr>
              <a:xfrm>
                <a:off x="2503294" y="182491"/>
                <a:ext cx="1351596" cy="391644"/>
              </a:xfrm>
              <a:prstGeom prst="wedgeRectCallout">
                <a:avLst>
                  <a:gd name="adj1" fmla="val -74517"/>
                  <a:gd name="adj2" fmla="val 70771"/>
                </a:avLst>
              </a:prstGeom>
              <a:solidFill>
                <a:sysClr val="window" lastClr="FFFFFF"/>
              </a:solid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100" dirty="0" err="1">
                    <a:solidFill>
                      <a:srgbClr val="FF0000"/>
                    </a:solidFill>
                    <a:latin typeface="Arial Black" panose="020B0A04020102020204" pitchFamily="34" charset="0"/>
                    <a:ea typeface="华文楷体" panose="02010600040101010101" pitchFamily="2" charset="-122"/>
                    <a:cs typeface="Times New Roman"/>
                  </a:rPr>
                  <a:t>outRing</a:t>
                </a:r>
                <a:endParaRPr kumimoji="0" lang="zh-CN" altLang="en-US" sz="2400" b="0" i="0" u="none" strike="noStrike" kern="10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Times New Roman"/>
                </a:endParaRPr>
              </a:p>
            </p:txBody>
          </p:sp>
          <p:sp>
            <p:nvSpPr>
              <p:cNvPr id="24" name="矩形标注 23"/>
              <p:cNvSpPr/>
              <p:nvPr/>
            </p:nvSpPr>
            <p:spPr>
              <a:xfrm>
                <a:off x="-649983" y="895769"/>
                <a:ext cx="1128230" cy="410136"/>
              </a:xfrm>
              <a:prstGeom prst="wedgeRectCallout">
                <a:avLst>
                  <a:gd name="adj1" fmla="val 133428"/>
                  <a:gd name="adj2" fmla="val -85592"/>
                </a:avLst>
              </a:prstGeom>
              <a:solidFill>
                <a:sysClr val="window" lastClr="FFFFFF"/>
              </a:solid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n-US" altLang="zh-CN" sz="2400" kern="100" dirty="0">
                    <a:solidFill>
                      <a:srgbClr val="FF0000"/>
                    </a:solidFill>
                    <a:latin typeface="Arial Black" panose="020B0A04020102020204" pitchFamily="34" charset="0"/>
                    <a:ea typeface="华文楷体" panose="02010600040101010101" pitchFamily="2" charset="-122"/>
                    <a:cs typeface="Times New Roman"/>
                  </a:rPr>
                  <a:t>pool</a:t>
                </a:r>
                <a:endParaRPr lang="zh-CN" altLang="en-US" sz="2400" kern="100" dirty="0">
                  <a:solidFill>
                    <a:srgbClr val="FF0000"/>
                  </a:solidFill>
                  <a:latin typeface="Arial Black" panose="020B0A04020102020204" pitchFamily="34" charset="0"/>
                  <a:ea typeface="华文楷体" panose="02010600040101010101" pitchFamily="2" charset="-122"/>
                  <a:cs typeface="Times New Roman"/>
                </a:endParaRPr>
              </a:p>
            </p:txBody>
          </p:sp>
        </p:grpSp>
      </p:grpSp>
    </p:spTree>
    <p:extLst>
      <p:ext uri="{BB962C8B-B14F-4D97-AF65-F5344CB8AC3E}">
        <p14:creationId xmlns:p14="http://schemas.microsoft.com/office/powerpoint/2010/main" val="1386916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3429031" y="304882"/>
            <a:ext cx="5333860" cy="2074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35</a:t>
            </a:fld>
            <a:endParaRPr lang="en-US" altLang="zh-CN"/>
          </a:p>
        </p:txBody>
      </p:sp>
      <p:sp>
        <p:nvSpPr>
          <p:cNvPr id="7" name="标题 6"/>
          <p:cNvSpPr>
            <a:spLocks noGrp="1"/>
          </p:cNvSpPr>
          <p:nvPr>
            <p:ph type="title"/>
          </p:nvPr>
        </p:nvSpPr>
        <p:spPr/>
        <p:txBody>
          <a:bodyPr/>
          <a:lstStyle/>
          <a:p>
            <a:r>
              <a:rPr lang="en-US" altLang="zh-CN" dirty="0" smtClean="0"/>
              <a:t>EX7.6</a:t>
            </a:r>
            <a:endParaRPr lang="zh-CN" altLang="en-US" dirty="0"/>
          </a:p>
        </p:txBody>
      </p:sp>
      <p:sp>
        <p:nvSpPr>
          <p:cNvPr id="8" name="矩形 7"/>
          <p:cNvSpPr/>
          <p:nvPr/>
        </p:nvSpPr>
        <p:spPr>
          <a:xfrm>
            <a:off x="572986" y="1876181"/>
            <a:ext cx="8305582" cy="3862596"/>
          </a:xfrm>
          <a:prstGeom prst="rect">
            <a:avLst/>
          </a:prstGeom>
        </p:spPr>
        <p:txBody>
          <a:bodyPr wrap="square">
            <a:spAutoFit/>
          </a:bodyPr>
          <a:lstStyle/>
          <a:p>
            <a:pPr indent="266700" algn="just">
              <a:spcBef>
                <a:spcPts val="600"/>
              </a:spcBef>
              <a:spcAft>
                <a:spcPts val="0"/>
              </a:spcAft>
            </a:pPr>
            <a:r>
              <a:rPr lang="en-US" altLang="zh-CN" sz="2000" kern="100" dirty="0" err="1">
                <a:latin typeface="Calibri" panose="020F0502020204030204" pitchFamily="34" charset="0"/>
                <a:ea typeface="华文楷体" panose="02010600040101010101" pitchFamily="2" charset="-122"/>
                <a:cs typeface="Times New Roman"/>
              </a:rPr>
              <a:t>int</a:t>
            </a:r>
            <a:r>
              <a:rPr lang="en-US" altLang="zh-CN" sz="2000" kern="100" dirty="0">
                <a:latin typeface="Calibri" panose="020F0502020204030204" pitchFamily="34" charset="0"/>
                <a:ea typeface="华文楷体" panose="02010600040101010101" pitchFamily="2" charset="-122"/>
                <a:cs typeface="Times New Roman"/>
              </a:rPr>
              <a:t> main()</a:t>
            </a:r>
            <a:endParaRPr lang="zh-CN" altLang="zh-CN" sz="2000" kern="100" dirty="0">
              <a:latin typeface="Calibri" panose="020F0502020204030204" pitchFamily="34" charset="0"/>
              <a:ea typeface="华文楷体" panose="02010600040101010101" pitchFamily="2" charset="-122"/>
              <a:cs typeface="Times New Roman"/>
            </a:endParaRPr>
          </a:p>
          <a:p>
            <a:pPr indent="266700" algn="just">
              <a:spcBef>
                <a:spcPts val="600"/>
              </a:spcBef>
              <a:spcAft>
                <a:spcPts val="0"/>
              </a:spcAft>
            </a:pPr>
            <a:r>
              <a:rPr lang="en-US" altLang="zh-CN" sz="2000" kern="100" dirty="0">
                <a:latin typeface="Calibri" panose="020F0502020204030204" pitchFamily="34" charset="0"/>
                <a:ea typeface="华文楷体" panose="02010600040101010101" pitchFamily="2" charset="-122"/>
                <a:cs typeface="Times New Roman"/>
              </a:rPr>
              <a:t>{</a:t>
            </a:r>
            <a:endParaRPr lang="zh-CN" altLang="zh-CN" sz="2000" kern="100" dirty="0">
              <a:latin typeface="Calibri" panose="020F0502020204030204" pitchFamily="34" charset="0"/>
              <a:ea typeface="华文楷体" panose="02010600040101010101" pitchFamily="2" charset="-122"/>
              <a:cs typeface="Times New Roman"/>
            </a:endParaRPr>
          </a:p>
          <a:p>
            <a:pPr indent="266700" algn="just">
              <a:spcBef>
                <a:spcPts val="600"/>
              </a:spcBef>
              <a:spcAft>
                <a:spcPts val="0"/>
              </a:spcAft>
            </a:pPr>
            <a:r>
              <a:rPr lang="en-US" altLang="zh-CN" sz="2000" kern="100" dirty="0">
                <a:latin typeface="Calibri" panose="020F0502020204030204" pitchFamily="34" charset="0"/>
                <a:ea typeface="华文楷体" panose="02010600040101010101" pitchFamily="2" charset="-122"/>
                <a:cs typeface="Times New Roman"/>
              </a:rPr>
              <a:t>	</a:t>
            </a:r>
            <a:r>
              <a:rPr lang="en-US" altLang="zh-CN" sz="2000" kern="100" dirty="0" smtClean="0">
                <a:latin typeface="Calibri" panose="020F0502020204030204" pitchFamily="34" charset="0"/>
                <a:ea typeface="华文楷体" panose="02010600040101010101" pitchFamily="2" charset="-122"/>
                <a:cs typeface="Times New Roman"/>
              </a:rPr>
              <a:t>……</a:t>
            </a:r>
          </a:p>
          <a:p>
            <a:pPr indent="266700" algn="just">
              <a:spcBef>
                <a:spcPts val="600"/>
              </a:spcBef>
              <a:spcAft>
                <a:spcPts val="0"/>
              </a:spcAft>
            </a:pPr>
            <a:r>
              <a:rPr lang="en-US" altLang="zh-CN" sz="2000" kern="100" dirty="0">
                <a:latin typeface="Calibri" panose="020F0502020204030204" pitchFamily="34" charset="0"/>
                <a:ea typeface="华文楷体" panose="02010600040101010101" pitchFamily="2" charset="-122"/>
                <a:cs typeface="Times New Roman"/>
              </a:rPr>
              <a:t>	</a:t>
            </a:r>
            <a:r>
              <a:rPr lang="en-US" altLang="zh-CN" sz="2000" b="1" kern="100" dirty="0">
                <a:solidFill>
                  <a:srgbClr val="008000"/>
                </a:solidFill>
                <a:latin typeface="Calibri" panose="020F0502020204030204" pitchFamily="34" charset="0"/>
                <a:ea typeface="华文楷体" panose="02010600040101010101" pitchFamily="2" charset="-122"/>
                <a:cs typeface="Times New Roman"/>
              </a:rPr>
              <a:t>//</a:t>
            </a:r>
            <a:r>
              <a:rPr lang="zh-CN" altLang="en-US" sz="2000" b="1" kern="100" dirty="0">
                <a:solidFill>
                  <a:srgbClr val="008000"/>
                </a:solidFill>
                <a:latin typeface="Calibri" panose="020F0502020204030204" pitchFamily="34" charset="0"/>
                <a:ea typeface="华文楷体" panose="02010600040101010101" pitchFamily="2" charset="-122"/>
                <a:cs typeface="Times New Roman"/>
              </a:rPr>
              <a:t>计算并输出过道的造价</a:t>
            </a:r>
          </a:p>
          <a:p>
            <a:pPr indent="266700" algn="just">
              <a:spcBef>
                <a:spcPts val="600"/>
              </a:spcBef>
              <a:spcAft>
                <a:spcPts val="0"/>
              </a:spcAft>
            </a:pPr>
            <a:r>
              <a:rPr lang="en-US" altLang="zh-CN" sz="2000" kern="100" dirty="0" smtClean="0">
                <a:latin typeface="Calibri" panose="020F0502020204030204" pitchFamily="34" charset="0"/>
                <a:ea typeface="华文楷体" panose="02010600040101010101" pitchFamily="2" charset="-122"/>
                <a:cs typeface="Times New Roman"/>
              </a:rPr>
              <a:t>	double </a:t>
            </a:r>
            <a:r>
              <a:rPr lang="en-US" altLang="zh-CN" sz="2000" kern="100" dirty="0" err="1" smtClean="0">
                <a:solidFill>
                  <a:srgbClr val="FF0000"/>
                </a:solidFill>
                <a:latin typeface="Arial Black" panose="020B0A04020102020204" pitchFamily="34" charset="0"/>
                <a:ea typeface="华文楷体" panose="02010600040101010101" pitchFamily="2" charset="-122"/>
                <a:cs typeface="Times New Roman"/>
              </a:rPr>
              <a:t>concrete_Cost</a:t>
            </a:r>
            <a:r>
              <a:rPr lang="en-US" altLang="zh-CN" sz="2000" kern="100" dirty="0">
                <a:latin typeface="Calibri" panose="020F0502020204030204" pitchFamily="34" charset="0"/>
                <a:ea typeface="华文楷体" panose="02010600040101010101" pitchFamily="2" charset="-122"/>
                <a:cs typeface="Times New Roman"/>
              </a:rPr>
              <a:t>=(</a:t>
            </a:r>
            <a:r>
              <a:rPr lang="en-US" altLang="zh-CN" sz="2000" kern="100" dirty="0" err="1" smtClean="0">
                <a:latin typeface="Calibri" panose="020F0502020204030204" pitchFamily="34" charset="0"/>
                <a:ea typeface="华文楷体" panose="02010600040101010101" pitchFamily="2" charset="-122"/>
                <a:cs typeface="Times New Roman"/>
              </a:rPr>
              <a:t>outRing.getArea</a:t>
            </a:r>
            <a:r>
              <a:rPr lang="en-US" altLang="zh-CN" sz="2000" kern="100" dirty="0">
                <a:latin typeface="Calibri" panose="020F0502020204030204" pitchFamily="34" charset="0"/>
                <a:ea typeface="华文楷体" panose="02010600040101010101" pitchFamily="2" charset="-122"/>
                <a:cs typeface="Times New Roman"/>
              </a:rPr>
              <a:t>()-</a:t>
            </a:r>
            <a:r>
              <a:rPr lang="en-US" altLang="zh-CN" sz="2000" kern="100" dirty="0" err="1" smtClean="0">
                <a:latin typeface="Calibri" panose="020F0502020204030204" pitchFamily="34" charset="0"/>
                <a:ea typeface="华文楷体" panose="02010600040101010101" pitchFamily="2" charset="-122"/>
                <a:cs typeface="Times New Roman"/>
              </a:rPr>
              <a:t>pool.getArea</a:t>
            </a:r>
            <a:r>
              <a:rPr lang="en-US" altLang="zh-CN" sz="2000" kern="100" dirty="0">
                <a:latin typeface="Calibri" panose="020F0502020204030204" pitchFamily="34" charset="0"/>
                <a:ea typeface="华文楷体" panose="02010600040101010101" pitchFamily="2" charset="-122"/>
                <a:cs typeface="Times New Roman"/>
              </a:rPr>
              <a:t>())*80;</a:t>
            </a:r>
          </a:p>
          <a:p>
            <a:pPr indent="266700" algn="just">
              <a:spcBef>
                <a:spcPts val="600"/>
              </a:spcBef>
              <a:spcAft>
                <a:spcPts val="0"/>
              </a:spcAft>
            </a:pPr>
            <a:r>
              <a:rPr lang="en-US" altLang="zh-CN" sz="2000" kern="100" dirty="0" smtClean="0">
                <a:latin typeface="Calibri" panose="020F0502020204030204" pitchFamily="34" charset="0"/>
                <a:ea typeface="华文楷体" panose="02010600040101010101" pitchFamily="2" charset="-122"/>
                <a:cs typeface="Times New Roman"/>
              </a:rPr>
              <a:t>	</a:t>
            </a:r>
            <a:r>
              <a:rPr lang="en-US" altLang="zh-CN" sz="2000" kern="100" dirty="0" err="1" smtClean="0">
                <a:latin typeface="Calibri" panose="020F0502020204030204" pitchFamily="34" charset="0"/>
                <a:ea typeface="华文楷体" panose="02010600040101010101" pitchFamily="2" charset="-122"/>
                <a:cs typeface="Times New Roman"/>
              </a:rPr>
              <a:t>cout</a:t>
            </a:r>
            <a:r>
              <a:rPr lang="en-US" altLang="zh-CN" sz="2000" kern="100" dirty="0">
                <a:latin typeface="Calibri" panose="020F0502020204030204" pitchFamily="34" charset="0"/>
                <a:ea typeface="华文楷体" panose="02010600040101010101" pitchFamily="2" charset="-122"/>
                <a:cs typeface="Times New Roman"/>
              </a:rPr>
              <a:t>&lt;&lt;”</a:t>
            </a:r>
            <a:r>
              <a:rPr lang="zh-CN" altLang="en-US" sz="2000" kern="100" dirty="0">
                <a:latin typeface="Calibri" panose="020F0502020204030204" pitchFamily="34" charset="0"/>
                <a:ea typeface="华文楷体" panose="02010600040101010101" pitchFamily="2" charset="-122"/>
                <a:cs typeface="Times New Roman"/>
              </a:rPr>
              <a:t>过道的铺设造价”</a:t>
            </a:r>
            <a:r>
              <a:rPr lang="en-US" altLang="zh-CN" sz="2000" kern="100" dirty="0">
                <a:latin typeface="Calibri" panose="020F0502020204030204" pitchFamily="34" charset="0"/>
                <a:ea typeface="华文楷体" panose="02010600040101010101" pitchFamily="2" charset="-122"/>
                <a:cs typeface="Times New Roman"/>
              </a:rPr>
              <a:t>&lt;&lt; </a:t>
            </a:r>
            <a:r>
              <a:rPr lang="en-US" altLang="zh-CN" sz="2000" kern="100" dirty="0" err="1">
                <a:latin typeface="Calibri" panose="020F0502020204030204" pitchFamily="34" charset="0"/>
                <a:ea typeface="华文楷体" panose="02010600040101010101" pitchFamily="2" charset="-122"/>
                <a:cs typeface="Times New Roman"/>
              </a:rPr>
              <a:t>concrete_cost</a:t>
            </a:r>
            <a:r>
              <a:rPr lang="en-US" altLang="zh-CN" sz="2000" kern="100" dirty="0">
                <a:latin typeface="Calibri" panose="020F0502020204030204" pitchFamily="34" charset="0"/>
                <a:ea typeface="华文楷体" panose="02010600040101010101" pitchFamily="2" charset="-122"/>
                <a:cs typeface="Times New Roman"/>
              </a:rPr>
              <a:t>&lt;&lt;</a:t>
            </a:r>
            <a:r>
              <a:rPr lang="en-US" altLang="zh-CN" sz="2000" kern="100" dirty="0" err="1">
                <a:latin typeface="Calibri" panose="020F0502020204030204" pitchFamily="34" charset="0"/>
                <a:ea typeface="华文楷体" panose="02010600040101010101" pitchFamily="2" charset="-122"/>
                <a:cs typeface="Times New Roman"/>
              </a:rPr>
              <a:t>endl</a:t>
            </a:r>
            <a:r>
              <a:rPr lang="en-US" altLang="zh-CN" sz="2000" kern="100" dirty="0">
                <a:latin typeface="Calibri" panose="020F0502020204030204" pitchFamily="34" charset="0"/>
                <a:ea typeface="华文楷体" panose="02010600040101010101" pitchFamily="2" charset="-122"/>
                <a:cs typeface="Times New Roman"/>
              </a:rPr>
              <a:t>;</a:t>
            </a:r>
          </a:p>
          <a:p>
            <a:pPr indent="266700" algn="just">
              <a:spcBef>
                <a:spcPts val="600"/>
              </a:spcBef>
              <a:spcAft>
                <a:spcPts val="0"/>
              </a:spcAft>
            </a:pPr>
            <a:r>
              <a:rPr lang="en-US" altLang="zh-CN" sz="2000" kern="100" dirty="0" smtClean="0">
                <a:latin typeface="Calibri" panose="020F0502020204030204" pitchFamily="34" charset="0"/>
                <a:ea typeface="华文楷体" panose="02010600040101010101" pitchFamily="2" charset="-122"/>
                <a:cs typeface="Times New Roman"/>
              </a:rPr>
              <a:t>	</a:t>
            </a:r>
            <a:r>
              <a:rPr lang="en-US" altLang="zh-CN" sz="2000" b="1" kern="100" dirty="0">
                <a:solidFill>
                  <a:srgbClr val="008000"/>
                </a:solidFill>
                <a:latin typeface="Calibri" panose="020F0502020204030204" pitchFamily="34" charset="0"/>
                <a:ea typeface="华文楷体" panose="02010600040101010101" pitchFamily="2" charset="-122"/>
                <a:cs typeface="Times New Roman"/>
              </a:rPr>
              <a:t>//</a:t>
            </a:r>
            <a:r>
              <a:rPr lang="zh-CN" altLang="en-US" sz="2000" b="1" kern="100" dirty="0">
                <a:solidFill>
                  <a:srgbClr val="008000"/>
                </a:solidFill>
                <a:latin typeface="Calibri" panose="020F0502020204030204" pitchFamily="34" charset="0"/>
                <a:ea typeface="华文楷体" panose="02010600040101010101" pitchFamily="2" charset="-122"/>
                <a:cs typeface="Times New Roman"/>
              </a:rPr>
              <a:t>计算并输出栅栏的造价</a:t>
            </a:r>
          </a:p>
          <a:p>
            <a:pPr indent="266700" algn="just">
              <a:spcBef>
                <a:spcPts val="600"/>
              </a:spcBef>
              <a:spcAft>
                <a:spcPts val="0"/>
              </a:spcAft>
            </a:pPr>
            <a:r>
              <a:rPr lang="en-US" altLang="zh-CN" sz="2000" kern="100" dirty="0" smtClean="0">
                <a:latin typeface="Calibri" panose="020F0502020204030204" pitchFamily="34" charset="0"/>
                <a:ea typeface="华文楷体" panose="02010600040101010101" pitchFamily="2" charset="-122"/>
                <a:cs typeface="Times New Roman"/>
              </a:rPr>
              <a:t>	double </a:t>
            </a:r>
            <a:r>
              <a:rPr lang="en-US" altLang="zh-CN" sz="2000" kern="100" smtClean="0">
                <a:solidFill>
                  <a:srgbClr val="FF0000"/>
                </a:solidFill>
                <a:latin typeface="Arial Black" panose="020B0A04020102020204" pitchFamily="34" charset="0"/>
                <a:ea typeface="华文楷体" panose="02010600040101010101" pitchFamily="2" charset="-122"/>
                <a:cs typeface="Times New Roman"/>
              </a:rPr>
              <a:t>fence_Cost</a:t>
            </a:r>
            <a:r>
              <a:rPr lang="en-US" altLang="zh-CN" sz="2000" kern="100" dirty="0">
                <a:latin typeface="Calibri" panose="020F0502020204030204" pitchFamily="34" charset="0"/>
                <a:ea typeface="华文楷体" panose="02010600040101010101" pitchFamily="2" charset="-122"/>
                <a:cs typeface="Times New Roman"/>
              </a:rPr>
              <a:t>= </a:t>
            </a:r>
            <a:r>
              <a:rPr lang="en-US" altLang="zh-CN" sz="2000" kern="100" dirty="0" err="1">
                <a:latin typeface="Calibri" panose="020F0502020204030204" pitchFamily="34" charset="0"/>
                <a:ea typeface="华文楷体" panose="02010600040101010101" pitchFamily="2" charset="-122"/>
                <a:cs typeface="Times New Roman"/>
              </a:rPr>
              <a:t>outRing.getCircumference</a:t>
            </a:r>
            <a:r>
              <a:rPr lang="en-US" altLang="zh-CN" sz="2000" kern="100" dirty="0">
                <a:latin typeface="Calibri" panose="020F0502020204030204" pitchFamily="34" charset="0"/>
                <a:ea typeface="华文楷体" panose="02010600040101010101" pitchFamily="2" charset="-122"/>
                <a:cs typeface="Times New Roman"/>
              </a:rPr>
              <a:t> ()*35;</a:t>
            </a:r>
          </a:p>
          <a:p>
            <a:pPr indent="266700" algn="just">
              <a:spcBef>
                <a:spcPts val="600"/>
              </a:spcBef>
              <a:spcAft>
                <a:spcPts val="0"/>
              </a:spcAft>
            </a:pPr>
            <a:r>
              <a:rPr lang="en-US" altLang="zh-CN" sz="2000" kern="100" dirty="0" smtClean="0">
                <a:latin typeface="Calibri" panose="020F0502020204030204" pitchFamily="34" charset="0"/>
                <a:ea typeface="华文楷体" panose="02010600040101010101" pitchFamily="2" charset="-122"/>
                <a:cs typeface="Times New Roman"/>
              </a:rPr>
              <a:t>	</a:t>
            </a:r>
            <a:r>
              <a:rPr lang="en-US" altLang="zh-CN" sz="2000" kern="100" dirty="0" err="1" smtClean="0">
                <a:latin typeface="Calibri" panose="020F0502020204030204" pitchFamily="34" charset="0"/>
                <a:ea typeface="华文楷体" panose="02010600040101010101" pitchFamily="2" charset="-122"/>
                <a:cs typeface="Times New Roman"/>
              </a:rPr>
              <a:t>cout</a:t>
            </a:r>
            <a:r>
              <a:rPr lang="en-US" altLang="zh-CN" sz="2000" kern="100" dirty="0">
                <a:latin typeface="Calibri" panose="020F0502020204030204" pitchFamily="34" charset="0"/>
                <a:ea typeface="华文楷体" panose="02010600040101010101" pitchFamily="2" charset="-122"/>
                <a:cs typeface="Times New Roman"/>
              </a:rPr>
              <a:t>&lt;&lt;”</a:t>
            </a:r>
            <a:r>
              <a:rPr lang="zh-CN" altLang="en-US" sz="2000" kern="100" dirty="0">
                <a:latin typeface="Calibri" panose="020F0502020204030204" pitchFamily="34" charset="0"/>
                <a:ea typeface="华文楷体" panose="02010600040101010101" pitchFamily="2" charset="-122"/>
                <a:cs typeface="Times New Roman"/>
              </a:rPr>
              <a:t>栅栏的造价”</a:t>
            </a:r>
            <a:r>
              <a:rPr lang="en-US" altLang="zh-CN" sz="2000" kern="100" dirty="0">
                <a:latin typeface="Calibri" panose="020F0502020204030204" pitchFamily="34" charset="0"/>
                <a:ea typeface="华文楷体" panose="02010600040101010101" pitchFamily="2" charset="-122"/>
                <a:cs typeface="Times New Roman"/>
              </a:rPr>
              <a:t>&lt;&lt; </a:t>
            </a:r>
            <a:r>
              <a:rPr lang="en-US" altLang="zh-CN" sz="2000" kern="100" dirty="0" err="1">
                <a:latin typeface="Calibri" panose="020F0502020204030204" pitchFamily="34" charset="0"/>
                <a:ea typeface="华文楷体" panose="02010600040101010101" pitchFamily="2" charset="-122"/>
                <a:cs typeface="Times New Roman"/>
              </a:rPr>
              <a:t>fence_cost</a:t>
            </a:r>
            <a:r>
              <a:rPr lang="en-US" altLang="zh-CN" sz="2000" kern="100" dirty="0">
                <a:latin typeface="Calibri" panose="020F0502020204030204" pitchFamily="34" charset="0"/>
                <a:ea typeface="华文楷体" panose="02010600040101010101" pitchFamily="2" charset="-122"/>
                <a:cs typeface="Times New Roman"/>
              </a:rPr>
              <a:t>&lt;&lt;</a:t>
            </a:r>
            <a:r>
              <a:rPr lang="en-US" altLang="zh-CN" sz="2000" kern="100" dirty="0" err="1">
                <a:latin typeface="Calibri" panose="020F0502020204030204" pitchFamily="34" charset="0"/>
                <a:ea typeface="华文楷体" panose="02010600040101010101" pitchFamily="2" charset="-122"/>
                <a:cs typeface="Times New Roman"/>
              </a:rPr>
              <a:t>endl</a:t>
            </a:r>
            <a:r>
              <a:rPr lang="en-US" altLang="zh-CN" sz="2000" kern="100" dirty="0" smtClean="0">
                <a:latin typeface="Calibri" panose="020F0502020204030204" pitchFamily="34" charset="0"/>
                <a:ea typeface="华文楷体" panose="02010600040101010101" pitchFamily="2" charset="-122"/>
                <a:cs typeface="Times New Roman"/>
              </a:rPr>
              <a:t>;</a:t>
            </a:r>
            <a:endParaRPr lang="en-US" altLang="zh-CN" sz="2000" kern="100" dirty="0">
              <a:latin typeface="Calibri" panose="020F0502020204030204" pitchFamily="34" charset="0"/>
              <a:ea typeface="华文楷体" panose="02010600040101010101" pitchFamily="2" charset="-122"/>
              <a:cs typeface="Times New Roman"/>
            </a:endParaRPr>
          </a:p>
          <a:p>
            <a:pPr indent="266700" algn="just">
              <a:spcBef>
                <a:spcPts val="600"/>
              </a:spcBef>
              <a:spcAft>
                <a:spcPts val="0"/>
              </a:spcAft>
            </a:pPr>
            <a:r>
              <a:rPr lang="en-US" altLang="zh-CN" sz="2000" kern="100" dirty="0" smtClean="0">
                <a:latin typeface="Calibri" panose="020F0502020204030204" pitchFamily="34" charset="0"/>
                <a:ea typeface="华文楷体" panose="02010600040101010101" pitchFamily="2" charset="-122"/>
                <a:cs typeface="Times New Roman"/>
              </a:rPr>
              <a:t>}</a:t>
            </a:r>
            <a:endParaRPr lang="zh-CN" altLang="zh-CN" sz="2000" kern="100" dirty="0">
              <a:latin typeface="Calibri" panose="020F0502020204030204" pitchFamily="34" charset="0"/>
              <a:ea typeface="华文楷体" panose="02010600040101010101" pitchFamily="2" charset="-122"/>
              <a:cs typeface="Times New Roman"/>
            </a:endParaRPr>
          </a:p>
        </p:txBody>
      </p:sp>
      <p:sp>
        <p:nvSpPr>
          <p:cNvPr id="3" name="内容占位符 2"/>
          <p:cNvSpPr>
            <a:spLocks noGrp="1"/>
          </p:cNvSpPr>
          <p:nvPr>
            <p:ph idx="1"/>
          </p:nvPr>
        </p:nvSpPr>
        <p:spPr>
          <a:xfrm>
            <a:off x="533506" y="1295457"/>
            <a:ext cx="8381780" cy="68578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b="1" dirty="0" smtClean="0">
                <a:solidFill>
                  <a:srgbClr val="FF0000"/>
                </a:solidFill>
              </a:rPr>
              <a:t>使用</a:t>
            </a:r>
            <a:r>
              <a:rPr lang="zh-CN" altLang="en-US" b="1" dirty="0">
                <a:solidFill>
                  <a:srgbClr val="FF0000"/>
                </a:solidFill>
              </a:rPr>
              <a:t>对象</a:t>
            </a:r>
            <a:r>
              <a:rPr lang="zh-CN" altLang="en-US" b="1" dirty="0" smtClean="0">
                <a:solidFill>
                  <a:srgbClr val="FF0000"/>
                </a:solidFill>
              </a:rPr>
              <a:t>解决问题</a:t>
            </a:r>
            <a:endParaRPr lang="zh-CN" altLang="en-US" b="1" dirty="0">
              <a:solidFill>
                <a:srgbClr val="FF0000"/>
              </a:solidFill>
            </a:endParaRPr>
          </a:p>
        </p:txBody>
      </p:sp>
      <p:grpSp>
        <p:nvGrpSpPr>
          <p:cNvPr id="22" name="组合 21"/>
          <p:cNvGrpSpPr/>
          <p:nvPr/>
        </p:nvGrpSpPr>
        <p:grpSpPr>
          <a:xfrm>
            <a:off x="4084895" y="383984"/>
            <a:ext cx="4790995" cy="2424072"/>
            <a:chOff x="3738561" y="642388"/>
            <a:chExt cx="4790995" cy="2424072"/>
          </a:xfrm>
        </p:grpSpPr>
        <p:sp>
          <p:nvSpPr>
            <p:cNvPr id="23" name="椭圆 22"/>
            <p:cNvSpPr/>
            <p:nvPr/>
          </p:nvSpPr>
          <p:spPr>
            <a:xfrm>
              <a:off x="5461719" y="881682"/>
              <a:ext cx="1447762" cy="1328150"/>
            </a:xfrm>
            <a:prstGeom prst="ellipse">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738561" y="642388"/>
              <a:ext cx="4790995" cy="2424072"/>
              <a:chOff x="-607837" y="0"/>
              <a:chExt cx="4167520" cy="1995089"/>
            </a:xfrm>
          </p:grpSpPr>
          <p:sp>
            <p:nvSpPr>
              <p:cNvPr id="25" name="同心圆 24"/>
              <p:cNvSpPr/>
              <p:nvPr/>
            </p:nvSpPr>
            <p:spPr>
              <a:xfrm>
                <a:off x="695251" y="0"/>
                <a:ext cx="1651013" cy="1526875"/>
              </a:xfrm>
              <a:prstGeom prst="donut">
                <a:avLst>
                  <a:gd name="adj" fmla="val 17417"/>
                </a:avLst>
              </a:prstGeom>
              <a:pattFill prst="divot">
                <a:fgClr>
                  <a:srgbClr val="4F81BD"/>
                </a:fgClr>
                <a:bgClr>
                  <a:sysClr val="window" lastClr="FFFFFF"/>
                </a:bgClr>
              </a:pattFill>
              <a:ln w="19050" cap="flat" cmpd="sng" algn="ctr">
                <a:solidFill>
                  <a:srgbClr val="4F81BD">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alibri"/>
                  <a:ea typeface="宋体"/>
                </a:endParaRPr>
              </a:p>
            </p:txBody>
          </p:sp>
          <p:sp>
            <p:nvSpPr>
              <p:cNvPr id="26" name="椭圆 25"/>
              <p:cNvSpPr/>
              <p:nvPr/>
            </p:nvSpPr>
            <p:spPr>
              <a:xfrm>
                <a:off x="695252" y="0"/>
                <a:ext cx="1650427" cy="1526875"/>
              </a:xfrm>
              <a:prstGeom prst="ellipse">
                <a:avLst/>
              </a:prstGeom>
              <a:noFill/>
              <a:ln w="57150" cap="flat" cmpd="sng" algn="ctr">
                <a:solidFill>
                  <a:srgbClr val="00B0F0"/>
                </a:solidFill>
                <a:prstDash val="sysDash"/>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 lastClr="FFFFFF"/>
                  </a:solidFill>
                  <a:effectLst/>
                  <a:uLnTx/>
                  <a:uFillTx/>
                  <a:latin typeface="Calibri"/>
                  <a:ea typeface="宋体"/>
                </a:endParaRPr>
              </a:p>
            </p:txBody>
          </p:sp>
          <p:sp>
            <p:nvSpPr>
              <p:cNvPr id="27" name="文本框 17"/>
              <p:cNvSpPr txBox="1"/>
              <p:nvPr/>
            </p:nvSpPr>
            <p:spPr>
              <a:xfrm>
                <a:off x="266538" y="1606901"/>
                <a:ext cx="2615226" cy="388188"/>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10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cs typeface="Times New Roman"/>
                  </a:rPr>
                  <a:t>图</a:t>
                </a:r>
                <a:r>
                  <a:rPr kumimoji="0" lang="en-US" sz="2400" b="0" i="0" u="none" strike="noStrike" kern="10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cs typeface="Times New Roman"/>
                  </a:rPr>
                  <a:t>7.2</a:t>
                </a:r>
                <a:r>
                  <a:rPr kumimoji="0" lang="zh-CN" altLang="en-US" sz="2400" b="0" i="0" u="none" strike="noStrike" kern="100" cap="none" spc="0" normalizeH="0" baseline="0" noProof="0" dirty="0">
                    <a:ln>
                      <a:noFill/>
                    </a:ln>
                    <a:solidFill>
                      <a:sysClr val="windowText" lastClr="000000"/>
                    </a:solidFill>
                    <a:effectLst/>
                    <a:uLnTx/>
                    <a:uFillTx/>
                    <a:latin typeface="Calibri" panose="020F0502020204030204" pitchFamily="34" charset="0"/>
                    <a:ea typeface="华文楷体" panose="02010600040101010101" pitchFamily="2" charset="-122"/>
                    <a:cs typeface="Times New Roman"/>
                  </a:rPr>
                  <a:t>游泳池示意图</a:t>
                </a:r>
              </a:p>
            </p:txBody>
          </p:sp>
          <p:sp>
            <p:nvSpPr>
              <p:cNvPr id="28" name="矩形标注 27"/>
              <p:cNvSpPr/>
              <p:nvPr/>
            </p:nvSpPr>
            <p:spPr>
              <a:xfrm>
                <a:off x="2742571" y="469717"/>
                <a:ext cx="817112" cy="391644"/>
              </a:xfrm>
              <a:prstGeom prst="wedgeRectCallout">
                <a:avLst>
                  <a:gd name="adj1" fmla="val -96839"/>
                  <a:gd name="adj2" fmla="val -2116"/>
                </a:avLst>
              </a:prstGeom>
              <a:solidFill>
                <a:sysClr val="window" lastClr="FFFFFF"/>
              </a:solid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1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Times New Roman"/>
                  </a:rPr>
                  <a:t>栅栏</a:t>
                </a:r>
                <a:endParaRPr kumimoji="0" lang="zh-CN" altLang="en-US" sz="2400" b="0" i="0" u="none" strike="noStrike" kern="10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Times New Roman"/>
                </a:endParaRPr>
              </a:p>
            </p:txBody>
          </p:sp>
          <p:sp>
            <p:nvSpPr>
              <p:cNvPr id="29" name="矩形标注 28"/>
              <p:cNvSpPr/>
              <p:nvPr/>
            </p:nvSpPr>
            <p:spPr>
              <a:xfrm>
                <a:off x="-607837" y="355150"/>
                <a:ext cx="726416" cy="410136"/>
              </a:xfrm>
              <a:prstGeom prst="wedgeRectCallout">
                <a:avLst>
                  <a:gd name="adj1" fmla="val 151664"/>
                  <a:gd name="adj2" fmla="val 21974"/>
                </a:avLst>
              </a:prstGeom>
              <a:solidFill>
                <a:sysClr val="window" lastClr="FFFFFF"/>
              </a:solid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1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cs typeface="Times New Roman"/>
                  </a:rPr>
                  <a:t>过道</a:t>
                </a:r>
                <a:endParaRPr kumimoji="0" lang="zh-CN" altLang="en-US" sz="2400" b="0" i="0" u="none" strike="noStrike" kern="10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Times New Roman"/>
                </a:endParaRPr>
              </a:p>
            </p:txBody>
          </p:sp>
        </p:grpSp>
      </p:grpSp>
      <p:sp>
        <p:nvSpPr>
          <p:cNvPr id="31" name="矩形标注 30"/>
          <p:cNvSpPr/>
          <p:nvPr/>
        </p:nvSpPr>
        <p:spPr>
          <a:xfrm>
            <a:off x="4077268" y="1740844"/>
            <a:ext cx="1297017" cy="498323"/>
          </a:xfrm>
          <a:prstGeom prst="wedgeRectCallout">
            <a:avLst>
              <a:gd name="adj1" fmla="val 122489"/>
              <a:gd name="adj2" fmla="val -91919"/>
            </a:avLst>
          </a:prstGeom>
          <a:solidFill>
            <a:sysClr val="window" lastClr="FFFFFF"/>
          </a:solid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n-US" altLang="zh-CN" sz="2400" kern="100" dirty="0">
                <a:solidFill>
                  <a:srgbClr val="FF0000"/>
                </a:solidFill>
                <a:latin typeface="Arial Black" panose="020B0A04020102020204" pitchFamily="34" charset="0"/>
                <a:ea typeface="华文楷体" panose="02010600040101010101" pitchFamily="2" charset="-122"/>
                <a:cs typeface="Times New Roman"/>
              </a:rPr>
              <a:t>pool</a:t>
            </a:r>
            <a:endParaRPr lang="zh-CN" altLang="en-US" sz="2400" kern="100" dirty="0">
              <a:solidFill>
                <a:srgbClr val="FF0000"/>
              </a:solidFill>
              <a:latin typeface="Arial Black" panose="020B0A04020102020204" pitchFamily="34" charset="0"/>
              <a:ea typeface="华文楷体" panose="02010600040101010101" pitchFamily="2" charset="-122"/>
              <a:cs typeface="Times New Roman"/>
            </a:endParaRPr>
          </a:p>
        </p:txBody>
      </p:sp>
      <p:sp>
        <p:nvSpPr>
          <p:cNvPr id="32" name="矩形标注 31"/>
          <p:cNvSpPr/>
          <p:nvPr/>
        </p:nvSpPr>
        <p:spPr>
          <a:xfrm>
            <a:off x="7301907" y="304882"/>
            <a:ext cx="1553800" cy="475855"/>
          </a:xfrm>
          <a:prstGeom prst="wedgeRectCallout">
            <a:avLst>
              <a:gd name="adj1" fmla="val -69444"/>
              <a:gd name="adj2" fmla="val 44266"/>
            </a:avLst>
          </a:prstGeom>
          <a:solidFill>
            <a:sysClr val="window" lastClr="FFFFFF"/>
          </a:solid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100" dirty="0" err="1">
                <a:solidFill>
                  <a:srgbClr val="FF0000"/>
                </a:solidFill>
                <a:latin typeface="Arial Black" panose="020B0A04020102020204" pitchFamily="34" charset="0"/>
                <a:ea typeface="华文楷体" panose="02010600040101010101" pitchFamily="2" charset="-122"/>
                <a:cs typeface="Times New Roman"/>
              </a:rPr>
              <a:t>outRing</a:t>
            </a:r>
            <a:endParaRPr kumimoji="0" lang="zh-CN" altLang="en-US" sz="2400" b="0" i="0" u="none" strike="noStrike" kern="10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Times New Roman"/>
            </a:endParaRPr>
          </a:p>
        </p:txBody>
      </p:sp>
    </p:spTree>
    <p:extLst>
      <p:ext uri="{BB962C8B-B14F-4D97-AF65-F5344CB8AC3E}">
        <p14:creationId xmlns:p14="http://schemas.microsoft.com/office/powerpoint/2010/main" val="1700837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685902" y="3710019"/>
            <a:ext cx="7772400" cy="1362075"/>
          </a:xfrm>
        </p:spPr>
        <p:style>
          <a:lnRef idx="2">
            <a:schemeClr val="accent6"/>
          </a:lnRef>
          <a:fillRef idx="1">
            <a:schemeClr val="lt1"/>
          </a:fillRef>
          <a:effectRef idx="0">
            <a:schemeClr val="accent6"/>
          </a:effectRef>
          <a:fontRef idx="minor">
            <a:schemeClr val="dk1"/>
          </a:fontRef>
        </p:style>
        <p:txBody>
          <a:bodyPr anchor="ctr"/>
          <a:lstStyle/>
          <a:p>
            <a:r>
              <a:rPr lang="en-US" altLang="zh-CN" dirty="0" smtClean="0"/>
              <a:t>7.2.3</a:t>
            </a:r>
            <a:r>
              <a:rPr lang="zh-CN" altLang="en-US" dirty="0" smtClean="0"/>
              <a:t>构造</a:t>
            </a:r>
            <a:r>
              <a:rPr lang="zh-CN" altLang="en-US" dirty="0"/>
              <a:t>函数与析构函数 </a:t>
            </a:r>
          </a:p>
        </p:txBody>
      </p:sp>
      <p:sp>
        <p:nvSpPr>
          <p:cNvPr id="10" name="文本占位符 9"/>
          <p:cNvSpPr>
            <a:spLocks noGrp="1"/>
          </p:cNvSpPr>
          <p:nvPr>
            <p:ph type="body" idx="1"/>
          </p:nvPr>
        </p:nvSpPr>
        <p:spPr>
          <a:xfrm>
            <a:off x="685902" y="2209832"/>
            <a:ext cx="7772400" cy="1500187"/>
          </a:xfrm>
        </p:spPr>
        <p:txBody>
          <a:bodyPr/>
          <a:lstStyle/>
          <a:p>
            <a:pPr algn="r"/>
            <a:r>
              <a:rPr lang="zh-CN" altLang="en-US" sz="2800" b="1" dirty="0"/>
              <a:t>对象的创建与消亡</a:t>
            </a: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36</a:t>
            </a:fld>
            <a:endParaRPr lang="en-US" altLang="zh-CN"/>
          </a:p>
        </p:txBody>
      </p:sp>
    </p:spTree>
    <p:extLst>
      <p:ext uri="{BB962C8B-B14F-4D97-AF65-F5344CB8AC3E}">
        <p14:creationId xmlns:p14="http://schemas.microsoft.com/office/powerpoint/2010/main" val="2617265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32" y="1023380"/>
            <a:ext cx="7802203" cy="5562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453843" y="284562"/>
            <a:ext cx="8229600" cy="612880"/>
          </a:xfrm>
        </p:spPr>
        <p:txBody>
          <a:bodyPr/>
          <a:lstStyle/>
          <a:p>
            <a:pPr algn="l"/>
            <a:r>
              <a:rPr lang="zh-CN" altLang="en-US" sz="4000" dirty="0" smtClean="0"/>
              <a:t>青蛙类</a:t>
            </a:r>
            <a:r>
              <a:rPr lang="en-US" altLang="zh-CN" sz="4000" dirty="0" smtClean="0"/>
              <a:t>frog</a:t>
            </a:r>
            <a:endParaRPr lang="zh-CN" altLang="en-US" sz="4000"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37</a:t>
            </a:fld>
            <a:endParaRPr lang="en-US" altLang="zh-CN"/>
          </a:p>
        </p:txBody>
      </p:sp>
      <p:sp>
        <p:nvSpPr>
          <p:cNvPr id="17" name="TextBox 16"/>
          <p:cNvSpPr txBox="1"/>
          <p:nvPr/>
        </p:nvSpPr>
        <p:spPr>
          <a:xfrm>
            <a:off x="3429030" y="1317278"/>
            <a:ext cx="380990" cy="369332"/>
          </a:xfrm>
          <a:prstGeom prst="rect">
            <a:avLst/>
          </a:prstGeom>
          <a:noFill/>
          <a:ln>
            <a:noFill/>
          </a:ln>
        </p:spPr>
        <p:txBody>
          <a:bodyPr wrap="square" rtlCol="0">
            <a:spAutoFit/>
          </a:bodyPr>
          <a:lstStyle/>
          <a:p>
            <a:r>
              <a:rPr lang="en-US" altLang="zh-CN" sz="1800" b="1" dirty="0">
                <a:solidFill>
                  <a:srgbClr val="FF0000"/>
                </a:solidFill>
              </a:rPr>
              <a:t>@</a:t>
            </a:r>
            <a:endParaRPr lang="zh-CN" altLang="en-US" sz="1800" b="1" dirty="0">
              <a:solidFill>
                <a:srgbClr val="FF0000"/>
              </a:solidFill>
            </a:endParaRPr>
          </a:p>
        </p:txBody>
      </p:sp>
      <p:sp>
        <p:nvSpPr>
          <p:cNvPr id="18" name="AutoShape 14"/>
          <p:cNvSpPr>
            <a:spLocks noChangeArrowheads="1"/>
          </p:cNvSpPr>
          <p:nvPr/>
        </p:nvSpPr>
        <p:spPr bwMode="auto">
          <a:xfrm>
            <a:off x="8098026" y="1624892"/>
            <a:ext cx="559926" cy="448599"/>
          </a:xfrm>
          <a:prstGeom prst="wedgeRectCallout">
            <a:avLst>
              <a:gd name="adj1" fmla="val -41396"/>
              <a:gd name="adj2" fmla="val -106131"/>
            </a:avLst>
          </a:prstGeom>
          <a:ln>
            <a:solidFill>
              <a:srgbClr val="FF0000"/>
            </a:solidFill>
            <a:headEnd/>
            <a:tailEnd/>
          </a:ln>
        </p:spPr>
        <p:style>
          <a:lnRef idx="2">
            <a:schemeClr val="accent5"/>
          </a:lnRef>
          <a:fillRef idx="1">
            <a:schemeClr val="lt1"/>
          </a:fillRef>
          <a:effectRef idx="0">
            <a:schemeClr val="accent5"/>
          </a:effectRef>
          <a:fontRef idx="minor">
            <a:schemeClr val="dk1"/>
          </a:fontRef>
        </p:style>
        <p:txBody>
          <a:bodyPr rot="0" vert="horz" wrap="square" lIns="91440" tIns="45720" rIns="91440" bIns="45720" anchor="ctr" anchorCtr="0" upright="1">
            <a:noAutofit/>
          </a:bodyPr>
          <a:lstStyle/>
          <a:p>
            <a:pPr algn="ctr">
              <a:spcAft>
                <a:spcPts val="0"/>
              </a:spcAft>
            </a:pPr>
            <a:r>
              <a:rPr lang="zh-CN" sz="2400" kern="100" dirty="0" smtClean="0">
                <a:effectLst/>
                <a:latin typeface="微软雅黑" panose="020B0503020204020204" pitchFamily="34" charset="-122"/>
                <a:ea typeface="微软雅黑" panose="020B0503020204020204" pitchFamily="34" charset="-122"/>
                <a:cs typeface="Times New Roman"/>
              </a:rPr>
              <a:t>列</a:t>
            </a:r>
            <a:endParaRPr lang="zh-CN" sz="2400" kern="100" dirty="0">
              <a:effectLst/>
              <a:latin typeface="微软雅黑" panose="020B0503020204020204" pitchFamily="34" charset="-122"/>
              <a:ea typeface="微软雅黑" panose="020B0503020204020204" pitchFamily="34" charset="-122"/>
              <a:cs typeface="Times New Roman"/>
            </a:endParaRPr>
          </a:p>
        </p:txBody>
      </p:sp>
      <p:sp>
        <p:nvSpPr>
          <p:cNvPr id="19" name="AutoShape 14"/>
          <p:cNvSpPr>
            <a:spLocks noChangeArrowheads="1"/>
          </p:cNvSpPr>
          <p:nvPr/>
        </p:nvSpPr>
        <p:spPr bwMode="auto">
          <a:xfrm>
            <a:off x="154418" y="5867336"/>
            <a:ext cx="609584" cy="448599"/>
          </a:xfrm>
          <a:prstGeom prst="wedgeRectCallout">
            <a:avLst>
              <a:gd name="adj1" fmla="val 89957"/>
              <a:gd name="adj2" fmla="val -882"/>
            </a:avLst>
          </a:prstGeom>
          <a:ln>
            <a:solidFill>
              <a:srgbClr val="FF0000"/>
            </a:solidFill>
            <a:headEnd/>
            <a:tailEnd/>
          </a:ln>
        </p:spPr>
        <p:style>
          <a:lnRef idx="2">
            <a:schemeClr val="accent5"/>
          </a:lnRef>
          <a:fillRef idx="1">
            <a:schemeClr val="lt1"/>
          </a:fillRef>
          <a:effectRef idx="0">
            <a:schemeClr val="accent5"/>
          </a:effectRef>
          <a:fontRef idx="minor">
            <a:schemeClr val="dk1"/>
          </a:fontRef>
        </p:style>
        <p:txBody>
          <a:bodyPr rot="0" vert="horz" wrap="square" lIns="91440" tIns="45720" rIns="91440" bIns="45720" anchor="ctr" anchorCtr="0" upright="1">
            <a:noAutofit/>
          </a:bodyPr>
          <a:lstStyle/>
          <a:p>
            <a:pPr algn="ctr">
              <a:spcAft>
                <a:spcPts val="0"/>
              </a:spcAft>
            </a:pPr>
            <a:r>
              <a:rPr lang="zh-CN" altLang="en-US" sz="2400" kern="100" dirty="0" smtClean="0">
                <a:effectLst/>
                <a:latin typeface="微软雅黑" panose="020B0503020204020204" pitchFamily="34" charset="-122"/>
                <a:ea typeface="微软雅黑" panose="020B0503020204020204" pitchFamily="34" charset="-122"/>
                <a:cs typeface="Times New Roman"/>
              </a:rPr>
              <a:t>行</a:t>
            </a:r>
            <a:endParaRPr lang="zh-CN" sz="2400" kern="100" dirty="0">
              <a:effectLst/>
              <a:latin typeface="微软雅黑" panose="020B0503020204020204" pitchFamily="34" charset="-122"/>
              <a:ea typeface="微软雅黑" panose="020B0503020204020204" pitchFamily="34" charset="-122"/>
              <a:cs typeface="Times New Roman"/>
            </a:endParaRPr>
          </a:p>
        </p:txBody>
      </p:sp>
      <p:grpSp>
        <p:nvGrpSpPr>
          <p:cNvPr id="10" name="组合 9"/>
          <p:cNvGrpSpPr/>
          <p:nvPr/>
        </p:nvGrpSpPr>
        <p:grpSpPr>
          <a:xfrm>
            <a:off x="3067122" y="1545872"/>
            <a:ext cx="1114345" cy="998035"/>
            <a:chOff x="1676476" y="2811955"/>
            <a:chExt cx="1114345" cy="998035"/>
          </a:xfrm>
        </p:grpSpPr>
        <p:sp>
          <p:nvSpPr>
            <p:cNvPr id="9" name="TextBox 8"/>
            <p:cNvSpPr txBox="1"/>
            <p:nvPr/>
          </p:nvSpPr>
          <p:spPr>
            <a:xfrm>
              <a:off x="2057466" y="2811955"/>
              <a:ext cx="380990" cy="769441"/>
            </a:xfrm>
            <a:prstGeom prst="rect">
              <a:avLst/>
            </a:prstGeom>
            <a:noFill/>
            <a:ln>
              <a:noFill/>
            </a:ln>
          </p:spPr>
          <p:txBody>
            <a:bodyPr wrap="square" rtlCol="0">
              <a:spAutoFit/>
            </a:bodyPr>
            <a:lstStyle/>
            <a:p>
              <a:r>
                <a:rPr lang="zh-CN" altLang="en-US" dirty="0" smtClean="0">
                  <a:solidFill>
                    <a:srgbClr val="0070C0"/>
                  </a:solidFill>
                </a:rPr>
                <a:t>*</a:t>
              </a:r>
              <a:endParaRPr lang="zh-CN" altLang="en-US" dirty="0">
                <a:solidFill>
                  <a:srgbClr val="0070C0"/>
                </a:solidFill>
              </a:endParaRPr>
            </a:p>
          </p:txBody>
        </p:sp>
        <p:sp>
          <p:nvSpPr>
            <p:cNvPr id="15" name="TextBox 14"/>
            <p:cNvSpPr txBox="1"/>
            <p:nvPr/>
          </p:nvSpPr>
          <p:spPr>
            <a:xfrm>
              <a:off x="1676476" y="3040549"/>
              <a:ext cx="380990" cy="769441"/>
            </a:xfrm>
            <a:prstGeom prst="rect">
              <a:avLst/>
            </a:prstGeom>
            <a:noFill/>
            <a:ln>
              <a:noFill/>
            </a:ln>
          </p:spPr>
          <p:txBody>
            <a:bodyPr wrap="square" rtlCol="0">
              <a:spAutoFit/>
            </a:bodyPr>
            <a:lstStyle/>
            <a:p>
              <a:r>
                <a:rPr lang="zh-CN" altLang="en-US" dirty="0" smtClean="0"/>
                <a:t>*</a:t>
              </a:r>
              <a:endParaRPr lang="zh-CN" altLang="en-US" dirty="0"/>
            </a:p>
          </p:txBody>
        </p:sp>
        <p:sp>
          <p:nvSpPr>
            <p:cNvPr id="16" name="TextBox 15"/>
            <p:cNvSpPr txBox="1"/>
            <p:nvPr/>
          </p:nvSpPr>
          <p:spPr>
            <a:xfrm>
              <a:off x="2409831" y="3040549"/>
              <a:ext cx="380990" cy="769441"/>
            </a:xfrm>
            <a:prstGeom prst="rect">
              <a:avLst/>
            </a:prstGeom>
            <a:noFill/>
            <a:ln>
              <a:noFill/>
            </a:ln>
          </p:spPr>
          <p:txBody>
            <a:bodyPr wrap="square" rtlCol="0">
              <a:spAutoFit/>
            </a:bodyPr>
            <a:lstStyle/>
            <a:p>
              <a:r>
                <a:rPr lang="zh-CN" altLang="en-US" dirty="0" smtClean="0"/>
                <a:t>*</a:t>
              </a:r>
              <a:endParaRPr lang="zh-CN" altLang="en-US" dirty="0"/>
            </a:p>
          </p:txBody>
        </p:sp>
      </p:grpSp>
      <p:sp>
        <p:nvSpPr>
          <p:cNvPr id="22" name="TextBox 21"/>
          <p:cNvSpPr txBox="1"/>
          <p:nvPr/>
        </p:nvSpPr>
        <p:spPr>
          <a:xfrm>
            <a:off x="1295486" y="3814443"/>
            <a:ext cx="380990" cy="369332"/>
          </a:xfrm>
          <a:prstGeom prst="rect">
            <a:avLst/>
          </a:prstGeom>
          <a:noFill/>
          <a:ln>
            <a:noFill/>
          </a:ln>
        </p:spPr>
        <p:txBody>
          <a:bodyPr wrap="square" rtlCol="0">
            <a:spAutoFit/>
          </a:bodyPr>
          <a:lstStyle/>
          <a:p>
            <a:r>
              <a:rPr lang="en-US" altLang="zh-CN" sz="1800" b="1" dirty="0">
                <a:solidFill>
                  <a:srgbClr val="FF0000"/>
                </a:solidFill>
              </a:rPr>
              <a:t>@</a:t>
            </a:r>
            <a:endParaRPr lang="zh-CN" altLang="en-US" sz="1800" b="1" dirty="0">
              <a:solidFill>
                <a:srgbClr val="FF0000"/>
              </a:solidFill>
            </a:endParaRPr>
          </a:p>
        </p:txBody>
      </p:sp>
      <p:sp>
        <p:nvSpPr>
          <p:cNvPr id="23" name="TextBox 22"/>
          <p:cNvSpPr txBox="1"/>
          <p:nvPr/>
        </p:nvSpPr>
        <p:spPr>
          <a:xfrm>
            <a:off x="4545438" y="5498004"/>
            <a:ext cx="380990" cy="369332"/>
          </a:xfrm>
          <a:prstGeom prst="rect">
            <a:avLst/>
          </a:prstGeom>
          <a:noFill/>
          <a:ln>
            <a:noFill/>
          </a:ln>
        </p:spPr>
        <p:txBody>
          <a:bodyPr wrap="square" rtlCol="0">
            <a:spAutoFit/>
          </a:bodyPr>
          <a:lstStyle/>
          <a:p>
            <a:r>
              <a:rPr lang="en-US" altLang="zh-CN" sz="1800" b="1" dirty="0">
                <a:solidFill>
                  <a:srgbClr val="FF0000"/>
                </a:solidFill>
              </a:rPr>
              <a:t>@</a:t>
            </a:r>
            <a:endParaRPr lang="zh-CN" altLang="en-US" sz="1800" b="1" dirty="0">
              <a:solidFill>
                <a:srgbClr val="FF0000"/>
              </a:solidFill>
            </a:endParaRPr>
          </a:p>
        </p:txBody>
      </p:sp>
      <p:sp>
        <p:nvSpPr>
          <p:cNvPr id="24" name="TextBox 23"/>
          <p:cNvSpPr txBox="1"/>
          <p:nvPr/>
        </p:nvSpPr>
        <p:spPr>
          <a:xfrm>
            <a:off x="7315128" y="2536446"/>
            <a:ext cx="380990" cy="369332"/>
          </a:xfrm>
          <a:prstGeom prst="rect">
            <a:avLst/>
          </a:prstGeom>
          <a:noFill/>
          <a:ln>
            <a:noFill/>
          </a:ln>
        </p:spPr>
        <p:txBody>
          <a:bodyPr wrap="square" rtlCol="0">
            <a:spAutoFit/>
          </a:bodyPr>
          <a:lstStyle/>
          <a:p>
            <a:r>
              <a:rPr lang="en-US" altLang="zh-CN" sz="1800" b="1" dirty="0">
                <a:solidFill>
                  <a:srgbClr val="FF0000"/>
                </a:solidFill>
              </a:rPr>
              <a:t>@</a:t>
            </a:r>
            <a:endParaRPr lang="zh-CN" altLang="en-US" sz="1800" b="1" dirty="0">
              <a:solidFill>
                <a:srgbClr val="FF0000"/>
              </a:solidFill>
            </a:endParaRPr>
          </a:p>
        </p:txBody>
      </p:sp>
      <p:grpSp>
        <p:nvGrpSpPr>
          <p:cNvPr id="25" name="组合 24"/>
          <p:cNvGrpSpPr/>
          <p:nvPr/>
        </p:nvGrpSpPr>
        <p:grpSpPr>
          <a:xfrm flipH="1" flipV="1">
            <a:off x="4176697" y="4738727"/>
            <a:ext cx="1114345" cy="998035"/>
            <a:chOff x="1676476" y="2811955"/>
            <a:chExt cx="1114345" cy="998035"/>
          </a:xfrm>
        </p:grpSpPr>
        <p:sp>
          <p:nvSpPr>
            <p:cNvPr id="26" name="TextBox 25"/>
            <p:cNvSpPr txBox="1"/>
            <p:nvPr/>
          </p:nvSpPr>
          <p:spPr>
            <a:xfrm>
              <a:off x="2057466" y="2811955"/>
              <a:ext cx="380990" cy="769441"/>
            </a:xfrm>
            <a:prstGeom prst="rect">
              <a:avLst/>
            </a:prstGeom>
            <a:noFill/>
            <a:ln>
              <a:noFill/>
            </a:ln>
          </p:spPr>
          <p:txBody>
            <a:bodyPr wrap="square" rtlCol="0">
              <a:spAutoFit/>
            </a:bodyPr>
            <a:lstStyle/>
            <a:p>
              <a:r>
                <a:rPr lang="zh-CN" altLang="en-US" dirty="0" smtClean="0">
                  <a:solidFill>
                    <a:srgbClr val="0070C0"/>
                  </a:solidFill>
                </a:rPr>
                <a:t>*</a:t>
              </a:r>
              <a:endParaRPr lang="zh-CN" altLang="en-US" dirty="0">
                <a:solidFill>
                  <a:srgbClr val="0070C0"/>
                </a:solidFill>
              </a:endParaRPr>
            </a:p>
          </p:txBody>
        </p:sp>
        <p:sp>
          <p:nvSpPr>
            <p:cNvPr id="27" name="TextBox 26"/>
            <p:cNvSpPr txBox="1"/>
            <p:nvPr/>
          </p:nvSpPr>
          <p:spPr>
            <a:xfrm>
              <a:off x="1676476" y="3040549"/>
              <a:ext cx="380990" cy="769441"/>
            </a:xfrm>
            <a:prstGeom prst="rect">
              <a:avLst/>
            </a:prstGeom>
            <a:noFill/>
            <a:ln>
              <a:noFill/>
            </a:ln>
          </p:spPr>
          <p:txBody>
            <a:bodyPr wrap="square" rtlCol="0">
              <a:spAutoFit/>
            </a:bodyPr>
            <a:lstStyle/>
            <a:p>
              <a:r>
                <a:rPr lang="zh-CN" altLang="en-US" dirty="0" smtClean="0"/>
                <a:t>*</a:t>
              </a:r>
              <a:endParaRPr lang="zh-CN" altLang="en-US" dirty="0"/>
            </a:p>
          </p:txBody>
        </p:sp>
        <p:sp>
          <p:nvSpPr>
            <p:cNvPr id="28" name="TextBox 27"/>
            <p:cNvSpPr txBox="1"/>
            <p:nvPr/>
          </p:nvSpPr>
          <p:spPr>
            <a:xfrm>
              <a:off x="2409831" y="3040549"/>
              <a:ext cx="380990" cy="769441"/>
            </a:xfrm>
            <a:prstGeom prst="rect">
              <a:avLst/>
            </a:prstGeom>
            <a:noFill/>
            <a:ln>
              <a:noFill/>
            </a:ln>
          </p:spPr>
          <p:txBody>
            <a:bodyPr wrap="square" rtlCol="0">
              <a:spAutoFit/>
            </a:bodyPr>
            <a:lstStyle/>
            <a:p>
              <a:r>
                <a:rPr lang="zh-CN" altLang="en-US" dirty="0" smtClean="0"/>
                <a:t>*</a:t>
              </a:r>
              <a:endParaRPr lang="zh-CN" altLang="en-US" dirty="0"/>
            </a:p>
          </p:txBody>
        </p:sp>
      </p:grpSp>
      <p:grpSp>
        <p:nvGrpSpPr>
          <p:cNvPr id="29" name="组合 28"/>
          <p:cNvGrpSpPr/>
          <p:nvPr/>
        </p:nvGrpSpPr>
        <p:grpSpPr>
          <a:xfrm rot="5400000" flipH="1">
            <a:off x="6463011" y="2217715"/>
            <a:ext cx="854858" cy="1154167"/>
            <a:chOff x="1800249" y="2811955"/>
            <a:chExt cx="854858" cy="1154167"/>
          </a:xfrm>
        </p:grpSpPr>
        <p:sp>
          <p:nvSpPr>
            <p:cNvPr id="30" name="TextBox 29"/>
            <p:cNvSpPr txBox="1"/>
            <p:nvPr/>
          </p:nvSpPr>
          <p:spPr>
            <a:xfrm>
              <a:off x="2057466" y="2811955"/>
              <a:ext cx="380990" cy="769441"/>
            </a:xfrm>
            <a:prstGeom prst="rect">
              <a:avLst/>
            </a:prstGeom>
            <a:noFill/>
            <a:ln>
              <a:noFill/>
            </a:ln>
          </p:spPr>
          <p:txBody>
            <a:bodyPr wrap="square" rtlCol="0">
              <a:spAutoFit/>
            </a:bodyPr>
            <a:lstStyle/>
            <a:p>
              <a:r>
                <a:rPr lang="zh-CN" altLang="en-US" dirty="0" smtClean="0">
                  <a:solidFill>
                    <a:srgbClr val="0070C0"/>
                  </a:solidFill>
                </a:rPr>
                <a:t>*</a:t>
              </a:r>
              <a:endParaRPr lang="zh-CN" altLang="en-US" dirty="0">
                <a:solidFill>
                  <a:srgbClr val="0070C0"/>
                </a:solidFill>
              </a:endParaRPr>
            </a:p>
          </p:txBody>
        </p:sp>
        <p:sp>
          <p:nvSpPr>
            <p:cNvPr id="31" name="TextBox 30"/>
            <p:cNvSpPr txBox="1"/>
            <p:nvPr/>
          </p:nvSpPr>
          <p:spPr>
            <a:xfrm>
              <a:off x="1800249" y="3196681"/>
              <a:ext cx="380990" cy="769441"/>
            </a:xfrm>
            <a:prstGeom prst="rect">
              <a:avLst/>
            </a:prstGeom>
            <a:noFill/>
            <a:ln>
              <a:noFill/>
            </a:ln>
          </p:spPr>
          <p:txBody>
            <a:bodyPr wrap="square" rtlCol="0">
              <a:spAutoFit/>
            </a:bodyPr>
            <a:lstStyle/>
            <a:p>
              <a:r>
                <a:rPr lang="zh-CN" altLang="en-US" dirty="0" smtClean="0"/>
                <a:t>*</a:t>
              </a:r>
              <a:endParaRPr lang="zh-CN" altLang="en-US" dirty="0"/>
            </a:p>
          </p:txBody>
        </p:sp>
        <p:sp>
          <p:nvSpPr>
            <p:cNvPr id="32" name="TextBox 31"/>
            <p:cNvSpPr txBox="1"/>
            <p:nvPr/>
          </p:nvSpPr>
          <p:spPr>
            <a:xfrm>
              <a:off x="2274117" y="3196677"/>
              <a:ext cx="380990" cy="769441"/>
            </a:xfrm>
            <a:prstGeom prst="rect">
              <a:avLst/>
            </a:prstGeom>
            <a:noFill/>
            <a:ln>
              <a:noFill/>
            </a:ln>
          </p:spPr>
          <p:txBody>
            <a:bodyPr wrap="square" rtlCol="0">
              <a:spAutoFit/>
            </a:bodyPr>
            <a:lstStyle/>
            <a:p>
              <a:r>
                <a:rPr lang="zh-CN" altLang="en-US" dirty="0" smtClean="0"/>
                <a:t>*</a:t>
              </a:r>
              <a:endParaRPr lang="zh-CN" altLang="en-US" dirty="0"/>
            </a:p>
          </p:txBody>
        </p:sp>
      </p:grpSp>
      <p:grpSp>
        <p:nvGrpSpPr>
          <p:cNvPr id="33" name="组合 32"/>
          <p:cNvGrpSpPr/>
          <p:nvPr/>
        </p:nvGrpSpPr>
        <p:grpSpPr>
          <a:xfrm rot="16200000">
            <a:off x="1673735" y="3422025"/>
            <a:ext cx="854858" cy="1154167"/>
            <a:chOff x="1800249" y="2811955"/>
            <a:chExt cx="854858" cy="1154167"/>
          </a:xfrm>
        </p:grpSpPr>
        <p:sp>
          <p:nvSpPr>
            <p:cNvPr id="34" name="TextBox 33"/>
            <p:cNvSpPr txBox="1"/>
            <p:nvPr/>
          </p:nvSpPr>
          <p:spPr>
            <a:xfrm>
              <a:off x="2057466" y="2811955"/>
              <a:ext cx="380990" cy="769441"/>
            </a:xfrm>
            <a:prstGeom prst="rect">
              <a:avLst/>
            </a:prstGeom>
            <a:noFill/>
            <a:ln>
              <a:noFill/>
            </a:ln>
          </p:spPr>
          <p:txBody>
            <a:bodyPr wrap="square" rtlCol="0">
              <a:spAutoFit/>
            </a:bodyPr>
            <a:lstStyle/>
            <a:p>
              <a:r>
                <a:rPr lang="zh-CN" altLang="en-US" dirty="0" smtClean="0">
                  <a:solidFill>
                    <a:srgbClr val="0070C0"/>
                  </a:solidFill>
                </a:rPr>
                <a:t>*</a:t>
              </a:r>
              <a:endParaRPr lang="zh-CN" altLang="en-US" dirty="0">
                <a:solidFill>
                  <a:srgbClr val="0070C0"/>
                </a:solidFill>
              </a:endParaRPr>
            </a:p>
          </p:txBody>
        </p:sp>
        <p:sp>
          <p:nvSpPr>
            <p:cNvPr id="35" name="TextBox 34"/>
            <p:cNvSpPr txBox="1"/>
            <p:nvPr/>
          </p:nvSpPr>
          <p:spPr>
            <a:xfrm>
              <a:off x="1800249" y="3196681"/>
              <a:ext cx="380990" cy="769441"/>
            </a:xfrm>
            <a:prstGeom prst="rect">
              <a:avLst/>
            </a:prstGeom>
            <a:noFill/>
            <a:ln>
              <a:noFill/>
            </a:ln>
          </p:spPr>
          <p:txBody>
            <a:bodyPr wrap="square" rtlCol="0">
              <a:spAutoFit/>
            </a:bodyPr>
            <a:lstStyle/>
            <a:p>
              <a:r>
                <a:rPr lang="zh-CN" altLang="en-US" dirty="0" smtClean="0"/>
                <a:t>*</a:t>
              </a:r>
              <a:endParaRPr lang="zh-CN" altLang="en-US" dirty="0"/>
            </a:p>
          </p:txBody>
        </p:sp>
        <p:sp>
          <p:nvSpPr>
            <p:cNvPr id="36" name="TextBox 35"/>
            <p:cNvSpPr txBox="1"/>
            <p:nvPr/>
          </p:nvSpPr>
          <p:spPr>
            <a:xfrm>
              <a:off x="2274117" y="3196677"/>
              <a:ext cx="380990" cy="769441"/>
            </a:xfrm>
            <a:prstGeom prst="rect">
              <a:avLst/>
            </a:prstGeom>
            <a:noFill/>
            <a:ln>
              <a:noFill/>
            </a:ln>
          </p:spPr>
          <p:txBody>
            <a:bodyPr wrap="square" rtlCol="0">
              <a:spAutoFit/>
            </a:bodyPr>
            <a:lstStyle/>
            <a:p>
              <a:r>
                <a:rPr lang="zh-CN" altLang="en-US" dirty="0" smtClean="0"/>
                <a:t>*</a:t>
              </a:r>
              <a:endParaRPr lang="zh-CN" altLang="en-US" dirty="0"/>
            </a:p>
          </p:txBody>
        </p:sp>
      </p:grpSp>
      <p:sp>
        <p:nvSpPr>
          <p:cNvPr id="37" name="AutoShape 9"/>
          <p:cNvSpPr>
            <a:spLocks noChangeArrowheads="1"/>
          </p:cNvSpPr>
          <p:nvPr/>
        </p:nvSpPr>
        <p:spPr bwMode="auto">
          <a:xfrm>
            <a:off x="4709279" y="1583401"/>
            <a:ext cx="1487890" cy="773225"/>
          </a:xfrm>
          <a:prstGeom prst="wedgeRectCallout">
            <a:avLst>
              <a:gd name="adj1" fmla="val -114479"/>
              <a:gd name="adj2" fmla="val -17288"/>
            </a:avLst>
          </a:prstGeom>
          <a:ln>
            <a:headEnd/>
            <a:tailEnd/>
          </a:ln>
        </p:spPr>
        <p:style>
          <a:lnRef idx="3">
            <a:schemeClr val="lt1"/>
          </a:lnRef>
          <a:fillRef idx="1">
            <a:schemeClr val="accent6"/>
          </a:fillRef>
          <a:effectRef idx="1">
            <a:schemeClr val="accent6"/>
          </a:effectRef>
          <a:fontRef idx="minor">
            <a:schemeClr val="lt1"/>
          </a:fontRef>
        </p:style>
        <p:txBody>
          <a:bodyPr rot="0" vert="horz" wrap="square" lIns="91440" tIns="45720" rIns="91440" bIns="45720" anchor="ctr" anchorCtr="0" upright="1">
            <a:noAutofit/>
          </a:bodyPr>
          <a:lstStyle/>
          <a:p>
            <a:pPr algn="ctr">
              <a:spcAft>
                <a:spcPts val="0"/>
              </a:spcAft>
            </a:pPr>
            <a:r>
              <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姿态</a:t>
            </a:r>
            <a:r>
              <a:rPr lang="en-US"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0</a:t>
            </a:r>
            <a:endPar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endParaRPr>
          </a:p>
        </p:txBody>
      </p:sp>
      <p:sp>
        <p:nvSpPr>
          <p:cNvPr id="38" name="AutoShape 10"/>
          <p:cNvSpPr>
            <a:spLocks noChangeArrowheads="1"/>
          </p:cNvSpPr>
          <p:nvPr/>
        </p:nvSpPr>
        <p:spPr bwMode="auto">
          <a:xfrm>
            <a:off x="6139665" y="3790499"/>
            <a:ext cx="1327859" cy="752327"/>
          </a:xfrm>
          <a:prstGeom prst="wedgeRectCallout">
            <a:avLst>
              <a:gd name="adj1" fmla="val 30552"/>
              <a:gd name="adj2" fmla="val -162011"/>
            </a:avLst>
          </a:prstGeom>
          <a:ln>
            <a:headEnd/>
            <a:tailEnd/>
          </a:ln>
        </p:spPr>
        <p:style>
          <a:lnRef idx="3">
            <a:schemeClr val="lt1"/>
          </a:lnRef>
          <a:fillRef idx="1">
            <a:schemeClr val="accent6"/>
          </a:fillRef>
          <a:effectRef idx="1">
            <a:schemeClr val="accent6"/>
          </a:effectRef>
          <a:fontRef idx="minor">
            <a:schemeClr val="lt1"/>
          </a:fontRef>
        </p:style>
        <p:txBody>
          <a:bodyPr rot="0" vert="horz" wrap="square" lIns="91440" tIns="45720" rIns="91440" bIns="45720" anchor="ctr" anchorCtr="0" upright="1">
            <a:noAutofit/>
          </a:bodyPr>
          <a:lstStyle/>
          <a:p>
            <a:pPr algn="ctr">
              <a:spcAft>
                <a:spcPts val="0"/>
              </a:spcAft>
            </a:pPr>
            <a:r>
              <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姿态</a:t>
            </a:r>
            <a:r>
              <a:rPr lang="en-US"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1</a:t>
            </a:r>
            <a:endPar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endParaRPr>
          </a:p>
        </p:txBody>
      </p:sp>
      <p:sp>
        <p:nvSpPr>
          <p:cNvPr id="39" name="AutoShape 11"/>
          <p:cNvSpPr>
            <a:spLocks noChangeArrowheads="1"/>
          </p:cNvSpPr>
          <p:nvPr/>
        </p:nvSpPr>
        <p:spPr bwMode="auto">
          <a:xfrm>
            <a:off x="4176697" y="4198009"/>
            <a:ext cx="1583115" cy="689633"/>
          </a:xfrm>
          <a:prstGeom prst="wedgeRectCallout">
            <a:avLst>
              <a:gd name="adj1" fmla="val -17294"/>
              <a:gd name="adj2" fmla="val 119482"/>
            </a:avLst>
          </a:prstGeom>
          <a:ln>
            <a:headEnd/>
            <a:tailEnd/>
          </a:ln>
        </p:spPr>
        <p:style>
          <a:lnRef idx="3">
            <a:schemeClr val="lt1"/>
          </a:lnRef>
          <a:fillRef idx="1">
            <a:schemeClr val="accent6"/>
          </a:fillRef>
          <a:effectRef idx="1">
            <a:schemeClr val="accent6"/>
          </a:effectRef>
          <a:fontRef idx="minor">
            <a:schemeClr val="lt1"/>
          </a:fontRef>
        </p:style>
        <p:txBody>
          <a:bodyPr rot="0" vert="horz" wrap="square" lIns="91440" tIns="45720" rIns="91440" bIns="45720" anchor="ctr" anchorCtr="0" upright="1">
            <a:noAutofit/>
          </a:bodyPr>
          <a:lstStyle/>
          <a:p>
            <a:pPr algn="ctr">
              <a:spcAft>
                <a:spcPts val="0"/>
              </a:spcAft>
            </a:pPr>
            <a:r>
              <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姿态</a:t>
            </a:r>
            <a:r>
              <a:rPr lang="en-US"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2</a:t>
            </a:r>
            <a:endPar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endParaRPr>
          </a:p>
        </p:txBody>
      </p:sp>
      <p:sp>
        <p:nvSpPr>
          <p:cNvPr id="40" name="AutoShape 12"/>
          <p:cNvSpPr>
            <a:spLocks noChangeArrowheads="1"/>
          </p:cNvSpPr>
          <p:nvPr/>
        </p:nvSpPr>
        <p:spPr bwMode="auto">
          <a:xfrm>
            <a:off x="1636706" y="2465073"/>
            <a:ext cx="1527567" cy="752327"/>
          </a:xfrm>
          <a:prstGeom prst="wedgeRectCallout">
            <a:avLst>
              <a:gd name="adj1" fmla="val -41512"/>
              <a:gd name="adj2" fmla="val 136975"/>
            </a:avLst>
          </a:prstGeom>
          <a:ln>
            <a:headEnd/>
            <a:tailEnd/>
          </a:ln>
        </p:spPr>
        <p:style>
          <a:lnRef idx="3">
            <a:schemeClr val="lt1"/>
          </a:lnRef>
          <a:fillRef idx="1">
            <a:schemeClr val="accent6"/>
          </a:fillRef>
          <a:effectRef idx="1">
            <a:schemeClr val="accent6"/>
          </a:effectRef>
          <a:fontRef idx="minor">
            <a:schemeClr val="lt1"/>
          </a:fontRef>
        </p:style>
        <p:txBody>
          <a:bodyPr rot="0" vert="horz" wrap="square" lIns="91440" tIns="45720" rIns="91440" bIns="45720" anchor="ctr" anchorCtr="0" upright="1">
            <a:noAutofit/>
          </a:bodyPr>
          <a:lstStyle/>
          <a:p>
            <a:pPr algn="ctr">
              <a:spcAft>
                <a:spcPts val="0"/>
              </a:spcAft>
            </a:pPr>
            <a:r>
              <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姿态</a:t>
            </a:r>
            <a:r>
              <a:rPr lang="en-US"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3</a:t>
            </a:r>
            <a:endPar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endParaRPr>
          </a:p>
        </p:txBody>
      </p:sp>
      <p:sp>
        <p:nvSpPr>
          <p:cNvPr id="47" name="AutoShape 8"/>
          <p:cNvSpPr>
            <a:spLocks noChangeArrowheads="1"/>
          </p:cNvSpPr>
          <p:nvPr/>
        </p:nvSpPr>
        <p:spPr bwMode="auto">
          <a:xfrm flipH="1">
            <a:off x="3829100" y="284563"/>
            <a:ext cx="4807933" cy="738818"/>
          </a:xfrm>
          <a:prstGeom prst="wedgeRectCallout">
            <a:avLst>
              <a:gd name="adj1" fmla="val 50514"/>
              <a:gd name="adj2" fmla="val 146183"/>
            </a:avLst>
          </a:prstGeom>
          <a:ln>
            <a:headEnd/>
            <a:tailEnd/>
          </a:ln>
          <a:effectLst>
            <a:glow rad="139700">
              <a:schemeClr val="accent2">
                <a:satMod val="175000"/>
                <a:alpha val="40000"/>
              </a:schemeClr>
            </a:glow>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ctr" anchorCtr="0" upright="1">
            <a:noAutofit/>
          </a:bodyPr>
          <a:lstStyle/>
          <a:p>
            <a:pPr algn="ctr">
              <a:lnSpc>
                <a:spcPct val="120000"/>
              </a:lnSpc>
              <a:spcAft>
                <a:spcPts val="0"/>
              </a:spcAft>
            </a:pPr>
            <a:r>
              <a:rPr lang="zh-CN" sz="2400" kern="100" dirty="0">
                <a:solidFill>
                  <a:schemeClr val="tx1"/>
                </a:solidFill>
                <a:effectLst/>
                <a:latin typeface="微软雅黑" panose="020B0503020204020204" pitchFamily="34" charset="-122"/>
                <a:ea typeface="微软雅黑" panose="020B0503020204020204" pitchFamily="34" charset="-122"/>
                <a:cs typeface="Times New Roman"/>
              </a:rPr>
              <a:t>青蛙头部，坐标为第</a:t>
            </a:r>
            <a:r>
              <a:rPr lang="en-US" sz="2400" kern="100" dirty="0">
                <a:solidFill>
                  <a:schemeClr val="tx1"/>
                </a:solidFill>
                <a:effectLst/>
                <a:latin typeface="微软雅黑" panose="020B0503020204020204" pitchFamily="34" charset="-122"/>
                <a:ea typeface="微软雅黑" panose="020B0503020204020204" pitchFamily="34" charset="-122"/>
                <a:cs typeface="Times New Roman"/>
              </a:rPr>
              <a:t>x</a:t>
            </a:r>
            <a:r>
              <a:rPr lang="zh-CN" sz="2400" kern="100" dirty="0">
                <a:solidFill>
                  <a:schemeClr val="tx1"/>
                </a:solidFill>
                <a:effectLst/>
                <a:latin typeface="微软雅黑" panose="020B0503020204020204" pitchFamily="34" charset="-122"/>
                <a:ea typeface="微软雅黑" panose="020B0503020204020204" pitchFamily="34" charset="-122"/>
                <a:cs typeface="Times New Roman"/>
              </a:rPr>
              <a:t>列，第</a:t>
            </a:r>
            <a:r>
              <a:rPr lang="en-US" sz="2400" kern="100" dirty="0">
                <a:solidFill>
                  <a:schemeClr val="tx1"/>
                </a:solidFill>
                <a:effectLst/>
                <a:latin typeface="微软雅黑" panose="020B0503020204020204" pitchFamily="34" charset="-122"/>
                <a:ea typeface="微软雅黑" panose="020B0503020204020204" pitchFamily="34" charset="-122"/>
                <a:cs typeface="Times New Roman"/>
              </a:rPr>
              <a:t>y</a:t>
            </a:r>
            <a:r>
              <a:rPr lang="zh-CN" sz="2400" kern="100" dirty="0">
                <a:solidFill>
                  <a:schemeClr val="tx1"/>
                </a:solidFill>
                <a:effectLst/>
                <a:latin typeface="微软雅黑" panose="020B0503020204020204" pitchFamily="34" charset="-122"/>
                <a:ea typeface="微软雅黑" panose="020B0503020204020204" pitchFamily="34" charset="-122"/>
                <a:cs typeface="Times New Roman"/>
              </a:rPr>
              <a:t>行</a:t>
            </a:r>
          </a:p>
        </p:txBody>
      </p:sp>
    </p:spTree>
    <p:custDataLst>
      <p:tags r:id="rId1"/>
    </p:custDataLst>
    <p:extLst>
      <p:ext uri="{BB962C8B-B14F-4D97-AF65-F5344CB8AC3E}">
        <p14:creationId xmlns:p14="http://schemas.microsoft.com/office/powerpoint/2010/main" val="1669484553"/>
      </p:ext>
    </p:extLst>
  </p:cSld>
  <p:clrMapOvr>
    <a:masterClrMapping/>
  </p:clrMapOvr>
  <mc:AlternateContent xmlns:mc="http://schemas.openxmlformats.org/markup-compatibility/2006" xmlns:p14="http://schemas.microsoft.com/office/powerpoint/2010/main">
    <mc:Choice Requires="p14">
      <p:transition spd="slow" p14:dur="2000" advTm="36988"/>
    </mc:Choice>
    <mc:Fallback xmlns="">
      <p:transition spd="slow" advTm="36988"/>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32" y="1023380"/>
            <a:ext cx="7802203" cy="5562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453843" y="284562"/>
            <a:ext cx="8229600" cy="612880"/>
          </a:xfrm>
        </p:spPr>
        <p:txBody>
          <a:bodyPr/>
          <a:lstStyle/>
          <a:p>
            <a:pPr algn="l"/>
            <a:r>
              <a:rPr lang="zh-CN" altLang="en-US" sz="4000" dirty="0" smtClean="0"/>
              <a:t>青蛙类</a:t>
            </a:r>
            <a:r>
              <a:rPr lang="en-US" altLang="zh-CN" sz="4000" dirty="0" smtClean="0"/>
              <a:t>frog</a:t>
            </a:r>
            <a:endParaRPr lang="zh-CN" altLang="en-US" sz="4000"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38</a:t>
            </a:fld>
            <a:endParaRPr lang="en-US" altLang="zh-CN"/>
          </a:p>
        </p:txBody>
      </p:sp>
      <p:sp>
        <p:nvSpPr>
          <p:cNvPr id="17" name="TextBox 16"/>
          <p:cNvSpPr txBox="1"/>
          <p:nvPr/>
        </p:nvSpPr>
        <p:spPr>
          <a:xfrm>
            <a:off x="3429030" y="1317278"/>
            <a:ext cx="380990" cy="369332"/>
          </a:xfrm>
          <a:prstGeom prst="rect">
            <a:avLst/>
          </a:prstGeom>
          <a:noFill/>
          <a:ln>
            <a:noFill/>
          </a:ln>
        </p:spPr>
        <p:txBody>
          <a:bodyPr wrap="square" rtlCol="0">
            <a:spAutoFit/>
          </a:bodyPr>
          <a:lstStyle/>
          <a:p>
            <a:r>
              <a:rPr lang="en-US" altLang="zh-CN" sz="1800" b="1" dirty="0">
                <a:solidFill>
                  <a:srgbClr val="FF0000"/>
                </a:solidFill>
              </a:rPr>
              <a:t>@</a:t>
            </a:r>
            <a:endParaRPr lang="zh-CN" altLang="en-US" sz="1800" b="1" dirty="0">
              <a:solidFill>
                <a:srgbClr val="FF0000"/>
              </a:solidFill>
            </a:endParaRPr>
          </a:p>
        </p:txBody>
      </p:sp>
      <p:sp>
        <p:nvSpPr>
          <p:cNvPr id="18" name="AutoShape 14"/>
          <p:cNvSpPr>
            <a:spLocks noChangeArrowheads="1"/>
          </p:cNvSpPr>
          <p:nvPr/>
        </p:nvSpPr>
        <p:spPr bwMode="auto">
          <a:xfrm>
            <a:off x="8098026" y="1624892"/>
            <a:ext cx="559926" cy="448599"/>
          </a:xfrm>
          <a:prstGeom prst="wedgeRectCallout">
            <a:avLst>
              <a:gd name="adj1" fmla="val -41396"/>
              <a:gd name="adj2" fmla="val -106131"/>
            </a:avLst>
          </a:prstGeom>
          <a:ln>
            <a:solidFill>
              <a:srgbClr val="FF0000"/>
            </a:solidFill>
            <a:headEnd/>
            <a:tailEnd/>
          </a:ln>
        </p:spPr>
        <p:style>
          <a:lnRef idx="2">
            <a:schemeClr val="accent5"/>
          </a:lnRef>
          <a:fillRef idx="1">
            <a:schemeClr val="lt1"/>
          </a:fillRef>
          <a:effectRef idx="0">
            <a:schemeClr val="accent5"/>
          </a:effectRef>
          <a:fontRef idx="minor">
            <a:schemeClr val="dk1"/>
          </a:fontRef>
        </p:style>
        <p:txBody>
          <a:bodyPr rot="0" vert="horz" wrap="square" lIns="91440" tIns="45720" rIns="91440" bIns="45720" anchor="ctr" anchorCtr="0" upright="1">
            <a:noAutofit/>
          </a:bodyPr>
          <a:lstStyle/>
          <a:p>
            <a:pPr algn="ctr">
              <a:spcAft>
                <a:spcPts val="0"/>
              </a:spcAft>
            </a:pPr>
            <a:r>
              <a:rPr lang="zh-CN" sz="2400" kern="100" dirty="0" smtClean="0">
                <a:effectLst/>
                <a:latin typeface="微软雅黑" panose="020B0503020204020204" pitchFamily="34" charset="-122"/>
                <a:ea typeface="微软雅黑" panose="020B0503020204020204" pitchFamily="34" charset="-122"/>
                <a:cs typeface="Times New Roman"/>
              </a:rPr>
              <a:t>列</a:t>
            </a:r>
            <a:endParaRPr lang="zh-CN" sz="2400" kern="100" dirty="0">
              <a:effectLst/>
              <a:latin typeface="微软雅黑" panose="020B0503020204020204" pitchFamily="34" charset="-122"/>
              <a:ea typeface="微软雅黑" panose="020B0503020204020204" pitchFamily="34" charset="-122"/>
              <a:cs typeface="Times New Roman"/>
            </a:endParaRPr>
          </a:p>
        </p:txBody>
      </p:sp>
      <p:sp>
        <p:nvSpPr>
          <p:cNvPr id="19" name="AutoShape 14"/>
          <p:cNvSpPr>
            <a:spLocks noChangeArrowheads="1"/>
          </p:cNvSpPr>
          <p:nvPr/>
        </p:nvSpPr>
        <p:spPr bwMode="auto">
          <a:xfrm>
            <a:off x="154418" y="5867336"/>
            <a:ext cx="609584" cy="448599"/>
          </a:xfrm>
          <a:prstGeom prst="wedgeRectCallout">
            <a:avLst>
              <a:gd name="adj1" fmla="val 89957"/>
              <a:gd name="adj2" fmla="val -882"/>
            </a:avLst>
          </a:prstGeom>
          <a:ln>
            <a:solidFill>
              <a:srgbClr val="FF0000"/>
            </a:solidFill>
            <a:headEnd/>
            <a:tailEnd/>
          </a:ln>
        </p:spPr>
        <p:style>
          <a:lnRef idx="2">
            <a:schemeClr val="accent5"/>
          </a:lnRef>
          <a:fillRef idx="1">
            <a:schemeClr val="lt1"/>
          </a:fillRef>
          <a:effectRef idx="0">
            <a:schemeClr val="accent5"/>
          </a:effectRef>
          <a:fontRef idx="minor">
            <a:schemeClr val="dk1"/>
          </a:fontRef>
        </p:style>
        <p:txBody>
          <a:bodyPr rot="0" vert="horz" wrap="square" lIns="91440" tIns="45720" rIns="91440" bIns="45720" anchor="ctr" anchorCtr="0" upright="1">
            <a:noAutofit/>
          </a:bodyPr>
          <a:lstStyle/>
          <a:p>
            <a:pPr algn="ctr">
              <a:spcAft>
                <a:spcPts val="0"/>
              </a:spcAft>
            </a:pPr>
            <a:r>
              <a:rPr lang="zh-CN" altLang="en-US" sz="2400" kern="100" dirty="0" smtClean="0">
                <a:effectLst/>
                <a:latin typeface="微软雅黑" panose="020B0503020204020204" pitchFamily="34" charset="-122"/>
                <a:ea typeface="微软雅黑" panose="020B0503020204020204" pitchFamily="34" charset="-122"/>
                <a:cs typeface="Times New Roman"/>
              </a:rPr>
              <a:t>行</a:t>
            </a:r>
            <a:endParaRPr lang="zh-CN" sz="2400" kern="100" dirty="0">
              <a:effectLst/>
              <a:latin typeface="微软雅黑" panose="020B0503020204020204" pitchFamily="34" charset="-122"/>
              <a:ea typeface="微软雅黑" panose="020B0503020204020204" pitchFamily="34" charset="-122"/>
              <a:cs typeface="Times New Roman"/>
            </a:endParaRPr>
          </a:p>
        </p:txBody>
      </p:sp>
      <p:grpSp>
        <p:nvGrpSpPr>
          <p:cNvPr id="10" name="组合 9"/>
          <p:cNvGrpSpPr/>
          <p:nvPr/>
        </p:nvGrpSpPr>
        <p:grpSpPr>
          <a:xfrm>
            <a:off x="3067122" y="1545872"/>
            <a:ext cx="1114345" cy="998035"/>
            <a:chOff x="1676476" y="2811955"/>
            <a:chExt cx="1114345" cy="998035"/>
          </a:xfrm>
        </p:grpSpPr>
        <p:sp>
          <p:nvSpPr>
            <p:cNvPr id="9" name="TextBox 8"/>
            <p:cNvSpPr txBox="1"/>
            <p:nvPr/>
          </p:nvSpPr>
          <p:spPr>
            <a:xfrm>
              <a:off x="2057466" y="2811955"/>
              <a:ext cx="380990" cy="769441"/>
            </a:xfrm>
            <a:prstGeom prst="rect">
              <a:avLst/>
            </a:prstGeom>
            <a:noFill/>
            <a:ln>
              <a:noFill/>
            </a:ln>
          </p:spPr>
          <p:txBody>
            <a:bodyPr wrap="square" rtlCol="0">
              <a:spAutoFit/>
            </a:bodyPr>
            <a:lstStyle/>
            <a:p>
              <a:r>
                <a:rPr lang="zh-CN" altLang="en-US" dirty="0" smtClean="0">
                  <a:solidFill>
                    <a:srgbClr val="0070C0"/>
                  </a:solidFill>
                </a:rPr>
                <a:t>*</a:t>
              </a:r>
              <a:endParaRPr lang="zh-CN" altLang="en-US" dirty="0">
                <a:solidFill>
                  <a:srgbClr val="0070C0"/>
                </a:solidFill>
              </a:endParaRPr>
            </a:p>
          </p:txBody>
        </p:sp>
        <p:sp>
          <p:nvSpPr>
            <p:cNvPr id="15" name="TextBox 14"/>
            <p:cNvSpPr txBox="1"/>
            <p:nvPr/>
          </p:nvSpPr>
          <p:spPr>
            <a:xfrm>
              <a:off x="1676476" y="3040549"/>
              <a:ext cx="380990" cy="769441"/>
            </a:xfrm>
            <a:prstGeom prst="rect">
              <a:avLst/>
            </a:prstGeom>
            <a:noFill/>
            <a:ln>
              <a:noFill/>
            </a:ln>
          </p:spPr>
          <p:txBody>
            <a:bodyPr wrap="square" rtlCol="0">
              <a:spAutoFit/>
            </a:bodyPr>
            <a:lstStyle/>
            <a:p>
              <a:r>
                <a:rPr lang="zh-CN" altLang="en-US" dirty="0" smtClean="0"/>
                <a:t>*</a:t>
              </a:r>
              <a:endParaRPr lang="zh-CN" altLang="en-US" dirty="0"/>
            </a:p>
          </p:txBody>
        </p:sp>
        <p:sp>
          <p:nvSpPr>
            <p:cNvPr id="16" name="TextBox 15"/>
            <p:cNvSpPr txBox="1"/>
            <p:nvPr/>
          </p:nvSpPr>
          <p:spPr>
            <a:xfrm>
              <a:off x="2409831" y="3040549"/>
              <a:ext cx="380990" cy="769441"/>
            </a:xfrm>
            <a:prstGeom prst="rect">
              <a:avLst/>
            </a:prstGeom>
            <a:noFill/>
            <a:ln>
              <a:noFill/>
            </a:ln>
          </p:spPr>
          <p:txBody>
            <a:bodyPr wrap="square" rtlCol="0">
              <a:spAutoFit/>
            </a:bodyPr>
            <a:lstStyle/>
            <a:p>
              <a:r>
                <a:rPr lang="zh-CN" altLang="en-US" dirty="0" smtClean="0"/>
                <a:t>*</a:t>
              </a:r>
              <a:endParaRPr lang="zh-CN" altLang="en-US" dirty="0"/>
            </a:p>
          </p:txBody>
        </p:sp>
      </p:grpSp>
      <p:sp>
        <p:nvSpPr>
          <p:cNvPr id="22" name="TextBox 21"/>
          <p:cNvSpPr txBox="1"/>
          <p:nvPr/>
        </p:nvSpPr>
        <p:spPr>
          <a:xfrm>
            <a:off x="1295486" y="3814443"/>
            <a:ext cx="380990" cy="369332"/>
          </a:xfrm>
          <a:prstGeom prst="rect">
            <a:avLst/>
          </a:prstGeom>
          <a:noFill/>
          <a:ln>
            <a:noFill/>
          </a:ln>
        </p:spPr>
        <p:txBody>
          <a:bodyPr wrap="square" rtlCol="0">
            <a:spAutoFit/>
          </a:bodyPr>
          <a:lstStyle/>
          <a:p>
            <a:r>
              <a:rPr lang="en-US" altLang="zh-CN" sz="1800" b="1" dirty="0">
                <a:solidFill>
                  <a:srgbClr val="FF0000"/>
                </a:solidFill>
              </a:rPr>
              <a:t>@</a:t>
            </a:r>
            <a:endParaRPr lang="zh-CN" altLang="en-US" sz="1800" b="1" dirty="0">
              <a:solidFill>
                <a:srgbClr val="FF0000"/>
              </a:solidFill>
            </a:endParaRPr>
          </a:p>
        </p:txBody>
      </p:sp>
      <p:sp>
        <p:nvSpPr>
          <p:cNvPr id="23" name="TextBox 22"/>
          <p:cNvSpPr txBox="1"/>
          <p:nvPr/>
        </p:nvSpPr>
        <p:spPr>
          <a:xfrm>
            <a:off x="4545438" y="5498004"/>
            <a:ext cx="380990" cy="369332"/>
          </a:xfrm>
          <a:prstGeom prst="rect">
            <a:avLst/>
          </a:prstGeom>
          <a:noFill/>
          <a:ln>
            <a:noFill/>
          </a:ln>
        </p:spPr>
        <p:txBody>
          <a:bodyPr wrap="square" rtlCol="0">
            <a:spAutoFit/>
          </a:bodyPr>
          <a:lstStyle/>
          <a:p>
            <a:r>
              <a:rPr lang="en-US" altLang="zh-CN" sz="1800" b="1" dirty="0">
                <a:solidFill>
                  <a:srgbClr val="FF0000"/>
                </a:solidFill>
              </a:rPr>
              <a:t>@</a:t>
            </a:r>
            <a:endParaRPr lang="zh-CN" altLang="en-US" sz="1800" b="1" dirty="0">
              <a:solidFill>
                <a:srgbClr val="FF0000"/>
              </a:solidFill>
            </a:endParaRPr>
          </a:p>
        </p:txBody>
      </p:sp>
      <p:sp>
        <p:nvSpPr>
          <p:cNvPr id="24" name="TextBox 23"/>
          <p:cNvSpPr txBox="1"/>
          <p:nvPr/>
        </p:nvSpPr>
        <p:spPr>
          <a:xfrm>
            <a:off x="7315128" y="2536446"/>
            <a:ext cx="380990" cy="369332"/>
          </a:xfrm>
          <a:prstGeom prst="rect">
            <a:avLst/>
          </a:prstGeom>
          <a:noFill/>
          <a:ln>
            <a:noFill/>
          </a:ln>
        </p:spPr>
        <p:txBody>
          <a:bodyPr wrap="square" rtlCol="0">
            <a:spAutoFit/>
          </a:bodyPr>
          <a:lstStyle/>
          <a:p>
            <a:r>
              <a:rPr lang="en-US" altLang="zh-CN" sz="1800" b="1" dirty="0">
                <a:solidFill>
                  <a:srgbClr val="FF0000"/>
                </a:solidFill>
              </a:rPr>
              <a:t>@</a:t>
            </a:r>
            <a:endParaRPr lang="zh-CN" altLang="en-US" sz="1800" b="1" dirty="0">
              <a:solidFill>
                <a:srgbClr val="FF0000"/>
              </a:solidFill>
            </a:endParaRPr>
          </a:p>
        </p:txBody>
      </p:sp>
      <p:grpSp>
        <p:nvGrpSpPr>
          <p:cNvPr id="25" name="组合 24"/>
          <p:cNvGrpSpPr/>
          <p:nvPr/>
        </p:nvGrpSpPr>
        <p:grpSpPr>
          <a:xfrm flipH="1" flipV="1">
            <a:off x="4176697" y="4738727"/>
            <a:ext cx="1114345" cy="998035"/>
            <a:chOff x="1676476" y="2811955"/>
            <a:chExt cx="1114345" cy="998035"/>
          </a:xfrm>
        </p:grpSpPr>
        <p:sp>
          <p:nvSpPr>
            <p:cNvPr id="26" name="TextBox 25"/>
            <p:cNvSpPr txBox="1"/>
            <p:nvPr/>
          </p:nvSpPr>
          <p:spPr>
            <a:xfrm>
              <a:off x="2057466" y="2811955"/>
              <a:ext cx="380990" cy="769441"/>
            </a:xfrm>
            <a:prstGeom prst="rect">
              <a:avLst/>
            </a:prstGeom>
            <a:noFill/>
            <a:ln>
              <a:noFill/>
            </a:ln>
          </p:spPr>
          <p:txBody>
            <a:bodyPr wrap="square" rtlCol="0">
              <a:spAutoFit/>
            </a:bodyPr>
            <a:lstStyle/>
            <a:p>
              <a:r>
                <a:rPr lang="zh-CN" altLang="en-US" dirty="0" smtClean="0">
                  <a:solidFill>
                    <a:srgbClr val="0070C0"/>
                  </a:solidFill>
                </a:rPr>
                <a:t>*</a:t>
              </a:r>
              <a:endParaRPr lang="zh-CN" altLang="en-US" dirty="0">
                <a:solidFill>
                  <a:srgbClr val="0070C0"/>
                </a:solidFill>
              </a:endParaRPr>
            </a:p>
          </p:txBody>
        </p:sp>
        <p:sp>
          <p:nvSpPr>
            <p:cNvPr id="27" name="TextBox 26"/>
            <p:cNvSpPr txBox="1"/>
            <p:nvPr/>
          </p:nvSpPr>
          <p:spPr>
            <a:xfrm>
              <a:off x="1676476" y="3040549"/>
              <a:ext cx="380990" cy="769441"/>
            </a:xfrm>
            <a:prstGeom prst="rect">
              <a:avLst/>
            </a:prstGeom>
            <a:noFill/>
            <a:ln>
              <a:noFill/>
            </a:ln>
          </p:spPr>
          <p:txBody>
            <a:bodyPr wrap="square" rtlCol="0">
              <a:spAutoFit/>
            </a:bodyPr>
            <a:lstStyle/>
            <a:p>
              <a:r>
                <a:rPr lang="zh-CN" altLang="en-US" dirty="0" smtClean="0"/>
                <a:t>*</a:t>
              </a:r>
              <a:endParaRPr lang="zh-CN" altLang="en-US" dirty="0"/>
            </a:p>
          </p:txBody>
        </p:sp>
        <p:sp>
          <p:nvSpPr>
            <p:cNvPr id="28" name="TextBox 27"/>
            <p:cNvSpPr txBox="1"/>
            <p:nvPr/>
          </p:nvSpPr>
          <p:spPr>
            <a:xfrm>
              <a:off x="2409831" y="3040549"/>
              <a:ext cx="380990" cy="769441"/>
            </a:xfrm>
            <a:prstGeom prst="rect">
              <a:avLst/>
            </a:prstGeom>
            <a:noFill/>
            <a:ln>
              <a:noFill/>
            </a:ln>
          </p:spPr>
          <p:txBody>
            <a:bodyPr wrap="square" rtlCol="0">
              <a:spAutoFit/>
            </a:bodyPr>
            <a:lstStyle/>
            <a:p>
              <a:r>
                <a:rPr lang="zh-CN" altLang="en-US" dirty="0" smtClean="0"/>
                <a:t>*</a:t>
              </a:r>
              <a:endParaRPr lang="zh-CN" altLang="en-US" dirty="0"/>
            </a:p>
          </p:txBody>
        </p:sp>
      </p:grpSp>
      <p:grpSp>
        <p:nvGrpSpPr>
          <p:cNvPr id="29" name="组合 28"/>
          <p:cNvGrpSpPr/>
          <p:nvPr/>
        </p:nvGrpSpPr>
        <p:grpSpPr>
          <a:xfrm rot="5400000" flipH="1">
            <a:off x="6463011" y="2217715"/>
            <a:ext cx="854858" cy="1154167"/>
            <a:chOff x="1800249" y="2811955"/>
            <a:chExt cx="854858" cy="1154167"/>
          </a:xfrm>
        </p:grpSpPr>
        <p:sp>
          <p:nvSpPr>
            <p:cNvPr id="30" name="TextBox 29"/>
            <p:cNvSpPr txBox="1"/>
            <p:nvPr/>
          </p:nvSpPr>
          <p:spPr>
            <a:xfrm>
              <a:off x="2057466" y="2811955"/>
              <a:ext cx="380990" cy="769441"/>
            </a:xfrm>
            <a:prstGeom prst="rect">
              <a:avLst/>
            </a:prstGeom>
            <a:noFill/>
            <a:ln>
              <a:noFill/>
            </a:ln>
          </p:spPr>
          <p:txBody>
            <a:bodyPr wrap="square" rtlCol="0">
              <a:spAutoFit/>
            </a:bodyPr>
            <a:lstStyle/>
            <a:p>
              <a:r>
                <a:rPr lang="zh-CN" altLang="en-US" dirty="0" smtClean="0">
                  <a:solidFill>
                    <a:srgbClr val="0070C0"/>
                  </a:solidFill>
                </a:rPr>
                <a:t>*</a:t>
              </a:r>
              <a:endParaRPr lang="zh-CN" altLang="en-US" dirty="0">
                <a:solidFill>
                  <a:srgbClr val="0070C0"/>
                </a:solidFill>
              </a:endParaRPr>
            </a:p>
          </p:txBody>
        </p:sp>
        <p:sp>
          <p:nvSpPr>
            <p:cNvPr id="31" name="TextBox 30"/>
            <p:cNvSpPr txBox="1"/>
            <p:nvPr/>
          </p:nvSpPr>
          <p:spPr>
            <a:xfrm>
              <a:off x="1800249" y="3196681"/>
              <a:ext cx="380990" cy="769441"/>
            </a:xfrm>
            <a:prstGeom prst="rect">
              <a:avLst/>
            </a:prstGeom>
            <a:noFill/>
            <a:ln>
              <a:noFill/>
            </a:ln>
          </p:spPr>
          <p:txBody>
            <a:bodyPr wrap="square" rtlCol="0">
              <a:spAutoFit/>
            </a:bodyPr>
            <a:lstStyle/>
            <a:p>
              <a:r>
                <a:rPr lang="zh-CN" altLang="en-US" dirty="0" smtClean="0"/>
                <a:t>*</a:t>
              </a:r>
              <a:endParaRPr lang="zh-CN" altLang="en-US" dirty="0"/>
            </a:p>
          </p:txBody>
        </p:sp>
        <p:sp>
          <p:nvSpPr>
            <p:cNvPr id="32" name="TextBox 31"/>
            <p:cNvSpPr txBox="1"/>
            <p:nvPr/>
          </p:nvSpPr>
          <p:spPr>
            <a:xfrm>
              <a:off x="2274117" y="3196677"/>
              <a:ext cx="380990" cy="769441"/>
            </a:xfrm>
            <a:prstGeom prst="rect">
              <a:avLst/>
            </a:prstGeom>
            <a:noFill/>
            <a:ln>
              <a:noFill/>
            </a:ln>
          </p:spPr>
          <p:txBody>
            <a:bodyPr wrap="square" rtlCol="0">
              <a:spAutoFit/>
            </a:bodyPr>
            <a:lstStyle/>
            <a:p>
              <a:r>
                <a:rPr lang="zh-CN" altLang="en-US" dirty="0" smtClean="0"/>
                <a:t>*</a:t>
              </a:r>
              <a:endParaRPr lang="zh-CN" altLang="en-US" dirty="0"/>
            </a:p>
          </p:txBody>
        </p:sp>
      </p:grpSp>
      <p:grpSp>
        <p:nvGrpSpPr>
          <p:cNvPr id="33" name="组合 32"/>
          <p:cNvGrpSpPr/>
          <p:nvPr/>
        </p:nvGrpSpPr>
        <p:grpSpPr>
          <a:xfrm rot="16200000">
            <a:off x="1673735" y="3422025"/>
            <a:ext cx="854858" cy="1154167"/>
            <a:chOff x="1800249" y="2811955"/>
            <a:chExt cx="854858" cy="1154167"/>
          </a:xfrm>
        </p:grpSpPr>
        <p:sp>
          <p:nvSpPr>
            <p:cNvPr id="34" name="TextBox 33"/>
            <p:cNvSpPr txBox="1"/>
            <p:nvPr/>
          </p:nvSpPr>
          <p:spPr>
            <a:xfrm>
              <a:off x="2057466" y="2811955"/>
              <a:ext cx="380990" cy="769441"/>
            </a:xfrm>
            <a:prstGeom prst="rect">
              <a:avLst/>
            </a:prstGeom>
            <a:noFill/>
            <a:ln>
              <a:noFill/>
            </a:ln>
          </p:spPr>
          <p:txBody>
            <a:bodyPr wrap="square" rtlCol="0">
              <a:spAutoFit/>
            </a:bodyPr>
            <a:lstStyle/>
            <a:p>
              <a:r>
                <a:rPr lang="zh-CN" altLang="en-US" dirty="0" smtClean="0">
                  <a:solidFill>
                    <a:srgbClr val="0070C0"/>
                  </a:solidFill>
                </a:rPr>
                <a:t>*</a:t>
              </a:r>
              <a:endParaRPr lang="zh-CN" altLang="en-US" dirty="0">
                <a:solidFill>
                  <a:srgbClr val="0070C0"/>
                </a:solidFill>
              </a:endParaRPr>
            </a:p>
          </p:txBody>
        </p:sp>
        <p:sp>
          <p:nvSpPr>
            <p:cNvPr id="35" name="TextBox 34"/>
            <p:cNvSpPr txBox="1"/>
            <p:nvPr/>
          </p:nvSpPr>
          <p:spPr>
            <a:xfrm>
              <a:off x="1800249" y="3196681"/>
              <a:ext cx="380990" cy="769441"/>
            </a:xfrm>
            <a:prstGeom prst="rect">
              <a:avLst/>
            </a:prstGeom>
            <a:noFill/>
            <a:ln>
              <a:noFill/>
            </a:ln>
          </p:spPr>
          <p:txBody>
            <a:bodyPr wrap="square" rtlCol="0">
              <a:spAutoFit/>
            </a:bodyPr>
            <a:lstStyle/>
            <a:p>
              <a:r>
                <a:rPr lang="zh-CN" altLang="en-US" dirty="0" smtClean="0"/>
                <a:t>*</a:t>
              </a:r>
              <a:endParaRPr lang="zh-CN" altLang="en-US" dirty="0"/>
            </a:p>
          </p:txBody>
        </p:sp>
        <p:sp>
          <p:nvSpPr>
            <p:cNvPr id="36" name="TextBox 35"/>
            <p:cNvSpPr txBox="1"/>
            <p:nvPr/>
          </p:nvSpPr>
          <p:spPr>
            <a:xfrm>
              <a:off x="2274117" y="3196677"/>
              <a:ext cx="380990" cy="769441"/>
            </a:xfrm>
            <a:prstGeom prst="rect">
              <a:avLst/>
            </a:prstGeom>
            <a:noFill/>
            <a:ln>
              <a:noFill/>
            </a:ln>
          </p:spPr>
          <p:txBody>
            <a:bodyPr wrap="square" rtlCol="0">
              <a:spAutoFit/>
            </a:bodyPr>
            <a:lstStyle/>
            <a:p>
              <a:r>
                <a:rPr lang="zh-CN" altLang="en-US" dirty="0" smtClean="0"/>
                <a:t>*</a:t>
              </a:r>
              <a:endParaRPr lang="zh-CN" altLang="en-US" dirty="0"/>
            </a:p>
          </p:txBody>
        </p:sp>
      </p:grpSp>
      <p:sp>
        <p:nvSpPr>
          <p:cNvPr id="37" name="AutoShape 9"/>
          <p:cNvSpPr>
            <a:spLocks noChangeArrowheads="1"/>
          </p:cNvSpPr>
          <p:nvPr/>
        </p:nvSpPr>
        <p:spPr bwMode="auto">
          <a:xfrm>
            <a:off x="4709279" y="1583401"/>
            <a:ext cx="1487890" cy="773225"/>
          </a:xfrm>
          <a:prstGeom prst="wedgeRectCallout">
            <a:avLst>
              <a:gd name="adj1" fmla="val -114479"/>
              <a:gd name="adj2" fmla="val -17288"/>
            </a:avLst>
          </a:prstGeom>
          <a:ln>
            <a:headEnd/>
            <a:tailEnd/>
          </a:ln>
        </p:spPr>
        <p:style>
          <a:lnRef idx="3">
            <a:schemeClr val="lt1"/>
          </a:lnRef>
          <a:fillRef idx="1">
            <a:schemeClr val="accent6"/>
          </a:fillRef>
          <a:effectRef idx="1">
            <a:schemeClr val="accent6"/>
          </a:effectRef>
          <a:fontRef idx="minor">
            <a:schemeClr val="lt1"/>
          </a:fontRef>
        </p:style>
        <p:txBody>
          <a:bodyPr rot="0" vert="horz" wrap="square" lIns="91440" tIns="45720" rIns="91440" bIns="45720" anchor="ctr" anchorCtr="0" upright="1">
            <a:noAutofit/>
          </a:bodyPr>
          <a:lstStyle/>
          <a:p>
            <a:pPr algn="ctr">
              <a:spcAft>
                <a:spcPts val="0"/>
              </a:spcAft>
            </a:pPr>
            <a:r>
              <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姿态</a:t>
            </a:r>
            <a:r>
              <a:rPr lang="en-US"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0</a:t>
            </a:r>
            <a:endPar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endParaRPr>
          </a:p>
        </p:txBody>
      </p:sp>
      <p:sp>
        <p:nvSpPr>
          <p:cNvPr id="38" name="AutoShape 10"/>
          <p:cNvSpPr>
            <a:spLocks noChangeArrowheads="1"/>
          </p:cNvSpPr>
          <p:nvPr/>
        </p:nvSpPr>
        <p:spPr bwMode="auto">
          <a:xfrm>
            <a:off x="6139665" y="3790499"/>
            <a:ext cx="1327859" cy="752327"/>
          </a:xfrm>
          <a:prstGeom prst="wedgeRectCallout">
            <a:avLst>
              <a:gd name="adj1" fmla="val 30552"/>
              <a:gd name="adj2" fmla="val -162011"/>
            </a:avLst>
          </a:prstGeom>
          <a:ln>
            <a:headEnd/>
            <a:tailEnd/>
          </a:ln>
        </p:spPr>
        <p:style>
          <a:lnRef idx="3">
            <a:schemeClr val="lt1"/>
          </a:lnRef>
          <a:fillRef idx="1">
            <a:schemeClr val="accent6"/>
          </a:fillRef>
          <a:effectRef idx="1">
            <a:schemeClr val="accent6"/>
          </a:effectRef>
          <a:fontRef idx="minor">
            <a:schemeClr val="lt1"/>
          </a:fontRef>
        </p:style>
        <p:txBody>
          <a:bodyPr rot="0" vert="horz" wrap="square" lIns="91440" tIns="45720" rIns="91440" bIns="45720" anchor="ctr" anchorCtr="0" upright="1">
            <a:noAutofit/>
          </a:bodyPr>
          <a:lstStyle/>
          <a:p>
            <a:pPr algn="ctr">
              <a:spcAft>
                <a:spcPts val="0"/>
              </a:spcAft>
            </a:pPr>
            <a:r>
              <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姿态</a:t>
            </a:r>
            <a:r>
              <a:rPr lang="en-US"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1</a:t>
            </a:r>
            <a:endPar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endParaRPr>
          </a:p>
        </p:txBody>
      </p:sp>
      <p:sp>
        <p:nvSpPr>
          <p:cNvPr id="39" name="AutoShape 11"/>
          <p:cNvSpPr>
            <a:spLocks noChangeArrowheads="1"/>
          </p:cNvSpPr>
          <p:nvPr/>
        </p:nvSpPr>
        <p:spPr bwMode="auto">
          <a:xfrm>
            <a:off x="4176697" y="4198009"/>
            <a:ext cx="1583115" cy="689633"/>
          </a:xfrm>
          <a:prstGeom prst="wedgeRectCallout">
            <a:avLst>
              <a:gd name="adj1" fmla="val -17294"/>
              <a:gd name="adj2" fmla="val 119482"/>
            </a:avLst>
          </a:prstGeom>
          <a:ln>
            <a:headEnd/>
            <a:tailEnd/>
          </a:ln>
        </p:spPr>
        <p:style>
          <a:lnRef idx="3">
            <a:schemeClr val="lt1"/>
          </a:lnRef>
          <a:fillRef idx="1">
            <a:schemeClr val="accent6"/>
          </a:fillRef>
          <a:effectRef idx="1">
            <a:schemeClr val="accent6"/>
          </a:effectRef>
          <a:fontRef idx="minor">
            <a:schemeClr val="lt1"/>
          </a:fontRef>
        </p:style>
        <p:txBody>
          <a:bodyPr rot="0" vert="horz" wrap="square" lIns="91440" tIns="45720" rIns="91440" bIns="45720" anchor="ctr" anchorCtr="0" upright="1">
            <a:noAutofit/>
          </a:bodyPr>
          <a:lstStyle/>
          <a:p>
            <a:pPr algn="ctr">
              <a:spcAft>
                <a:spcPts val="0"/>
              </a:spcAft>
            </a:pPr>
            <a:r>
              <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姿态</a:t>
            </a:r>
            <a:r>
              <a:rPr lang="en-US"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2</a:t>
            </a:r>
            <a:endPar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endParaRPr>
          </a:p>
        </p:txBody>
      </p:sp>
      <p:sp>
        <p:nvSpPr>
          <p:cNvPr id="40" name="AutoShape 12"/>
          <p:cNvSpPr>
            <a:spLocks noChangeArrowheads="1"/>
          </p:cNvSpPr>
          <p:nvPr/>
        </p:nvSpPr>
        <p:spPr bwMode="auto">
          <a:xfrm>
            <a:off x="1636706" y="2465073"/>
            <a:ext cx="1527567" cy="752327"/>
          </a:xfrm>
          <a:prstGeom prst="wedgeRectCallout">
            <a:avLst>
              <a:gd name="adj1" fmla="val -41512"/>
              <a:gd name="adj2" fmla="val 136975"/>
            </a:avLst>
          </a:prstGeom>
          <a:ln>
            <a:headEnd/>
            <a:tailEnd/>
          </a:ln>
        </p:spPr>
        <p:style>
          <a:lnRef idx="3">
            <a:schemeClr val="lt1"/>
          </a:lnRef>
          <a:fillRef idx="1">
            <a:schemeClr val="accent6"/>
          </a:fillRef>
          <a:effectRef idx="1">
            <a:schemeClr val="accent6"/>
          </a:effectRef>
          <a:fontRef idx="minor">
            <a:schemeClr val="lt1"/>
          </a:fontRef>
        </p:style>
        <p:txBody>
          <a:bodyPr rot="0" vert="horz" wrap="square" lIns="91440" tIns="45720" rIns="91440" bIns="45720" anchor="ctr" anchorCtr="0" upright="1">
            <a:noAutofit/>
          </a:bodyPr>
          <a:lstStyle/>
          <a:p>
            <a:pPr algn="ctr">
              <a:spcAft>
                <a:spcPts val="0"/>
              </a:spcAft>
            </a:pPr>
            <a:r>
              <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姿态</a:t>
            </a:r>
            <a:r>
              <a:rPr lang="en-US"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3</a:t>
            </a:r>
            <a:endPar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endParaRPr>
          </a:p>
        </p:txBody>
      </p:sp>
      <p:sp>
        <p:nvSpPr>
          <p:cNvPr id="47" name="AutoShape 8"/>
          <p:cNvSpPr>
            <a:spLocks noChangeArrowheads="1"/>
          </p:cNvSpPr>
          <p:nvPr/>
        </p:nvSpPr>
        <p:spPr bwMode="auto">
          <a:xfrm flipH="1">
            <a:off x="3829100" y="284563"/>
            <a:ext cx="4807933" cy="738818"/>
          </a:xfrm>
          <a:prstGeom prst="wedgeRectCallout">
            <a:avLst>
              <a:gd name="adj1" fmla="val 50514"/>
              <a:gd name="adj2" fmla="val 146183"/>
            </a:avLst>
          </a:prstGeom>
          <a:ln>
            <a:headEnd/>
            <a:tailEnd/>
          </a:ln>
          <a:effectLst>
            <a:glow rad="139700">
              <a:schemeClr val="accent2">
                <a:satMod val="175000"/>
                <a:alpha val="40000"/>
              </a:schemeClr>
            </a:glow>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ctr" anchorCtr="0" upright="1">
            <a:noAutofit/>
          </a:bodyPr>
          <a:lstStyle/>
          <a:p>
            <a:pPr algn="ctr">
              <a:lnSpc>
                <a:spcPct val="120000"/>
              </a:lnSpc>
              <a:spcAft>
                <a:spcPts val="0"/>
              </a:spcAft>
            </a:pPr>
            <a:r>
              <a:rPr lang="zh-CN" sz="2400" kern="100" dirty="0">
                <a:solidFill>
                  <a:schemeClr val="tx1"/>
                </a:solidFill>
                <a:effectLst/>
                <a:latin typeface="微软雅黑" panose="020B0503020204020204" pitchFamily="34" charset="-122"/>
                <a:ea typeface="微软雅黑" panose="020B0503020204020204" pitchFamily="34" charset="-122"/>
                <a:cs typeface="Times New Roman"/>
              </a:rPr>
              <a:t>青蛙头部，坐标为第</a:t>
            </a:r>
            <a:r>
              <a:rPr lang="en-US" sz="2400" kern="100" dirty="0">
                <a:solidFill>
                  <a:schemeClr val="tx1"/>
                </a:solidFill>
                <a:effectLst/>
                <a:latin typeface="微软雅黑" panose="020B0503020204020204" pitchFamily="34" charset="-122"/>
                <a:ea typeface="微软雅黑" panose="020B0503020204020204" pitchFamily="34" charset="-122"/>
                <a:cs typeface="Times New Roman"/>
              </a:rPr>
              <a:t>x</a:t>
            </a:r>
            <a:r>
              <a:rPr lang="zh-CN" sz="2400" kern="100" dirty="0">
                <a:solidFill>
                  <a:schemeClr val="tx1"/>
                </a:solidFill>
                <a:effectLst/>
                <a:latin typeface="微软雅黑" panose="020B0503020204020204" pitchFamily="34" charset="-122"/>
                <a:ea typeface="微软雅黑" panose="020B0503020204020204" pitchFamily="34" charset="-122"/>
                <a:cs typeface="Times New Roman"/>
              </a:rPr>
              <a:t>列，第</a:t>
            </a:r>
            <a:r>
              <a:rPr lang="en-US" sz="2400" kern="100" dirty="0">
                <a:solidFill>
                  <a:schemeClr val="tx1"/>
                </a:solidFill>
                <a:effectLst/>
                <a:latin typeface="微软雅黑" panose="020B0503020204020204" pitchFamily="34" charset="-122"/>
                <a:ea typeface="微软雅黑" panose="020B0503020204020204" pitchFamily="34" charset="-122"/>
                <a:cs typeface="Times New Roman"/>
              </a:rPr>
              <a:t>y</a:t>
            </a:r>
            <a:r>
              <a:rPr lang="zh-CN" sz="2400" kern="100" dirty="0">
                <a:solidFill>
                  <a:schemeClr val="tx1"/>
                </a:solidFill>
                <a:effectLst/>
                <a:latin typeface="微软雅黑" panose="020B0503020204020204" pitchFamily="34" charset="-122"/>
                <a:ea typeface="微软雅黑" panose="020B0503020204020204" pitchFamily="34" charset="-122"/>
                <a:cs typeface="Times New Roman"/>
              </a:rPr>
              <a:t>行</a:t>
            </a:r>
          </a:p>
        </p:txBody>
      </p:sp>
      <p:sp>
        <p:nvSpPr>
          <p:cNvPr id="41" name="内容占位符 2"/>
          <p:cNvSpPr>
            <a:spLocks noGrp="1"/>
          </p:cNvSpPr>
          <p:nvPr>
            <p:ph idx="1"/>
          </p:nvPr>
        </p:nvSpPr>
        <p:spPr>
          <a:xfrm>
            <a:off x="588166" y="1474741"/>
            <a:ext cx="6821483" cy="4193876"/>
          </a:xfrm>
          <a:solidFill>
            <a:schemeClr val="bg1"/>
          </a:solidFill>
          <a:ln>
            <a:solidFill>
              <a:srgbClr val="FF0066"/>
            </a:solidFill>
          </a:ln>
          <a:effectLst>
            <a:glow rad="139700">
              <a:schemeClr val="accent3">
                <a:satMod val="175000"/>
                <a:alpha val="40000"/>
              </a:schemeClr>
            </a:glow>
            <a:outerShdw blurRad="50800" dist="38100" algn="l" rotWithShape="0">
              <a:prstClr val="black">
                <a:alpha val="40000"/>
              </a:prstClr>
            </a:outerShdw>
          </a:effectLst>
        </p:spPr>
        <p:txBody>
          <a:bodyPr anchor="ctr" anchorCtr="1"/>
          <a:lstStyle/>
          <a:p>
            <a:pPr marL="0" indent="0">
              <a:spcBef>
                <a:spcPts val="0"/>
              </a:spcBef>
              <a:buNone/>
            </a:pPr>
            <a:r>
              <a:rPr lang="en-US" altLang="zh-CN" sz="2400" b="0" dirty="0">
                <a:solidFill>
                  <a:srgbClr val="0000CC"/>
                </a:solidFill>
                <a:latin typeface="Calibri" panose="020F0502020204030204" pitchFamily="34" charset="0"/>
              </a:rPr>
              <a:t>class</a:t>
            </a:r>
            <a:r>
              <a:rPr lang="en-US" altLang="zh-CN" sz="2400" b="0" dirty="0">
                <a:latin typeface="Calibri" panose="020F0502020204030204" pitchFamily="34" charset="0"/>
              </a:rPr>
              <a:t> </a:t>
            </a:r>
            <a:r>
              <a:rPr lang="en-US" altLang="zh-CN" sz="2400" b="0" dirty="0" smtClean="0">
                <a:latin typeface="Calibri" panose="020F0502020204030204" pitchFamily="34" charset="0"/>
              </a:rPr>
              <a:t>frog</a:t>
            </a:r>
          </a:p>
          <a:p>
            <a:pPr marL="0" indent="0">
              <a:spcBef>
                <a:spcPts val="0"/>
              </a:spcBef>
              <a:buNone/>
            </a:pPr>
            <a:r>
              <a:rPr lang="en-US" altLang="zh-CN" sz="2400" b="0" dirty="0" smtClean="0">
                <a:latin typeface="Calibri" panose="020F0502020204030204" pitchFamily="34" charset="0"/>
              </a:rPr>
              <a:t>{</a:t>
            </a:r>
            <a:endParaRPr lang="en-US" altLang="zh-CN" sz="2400" b="0" dirty="0">
              <a:latin typeface="Calibri" panose="020F0502020204030204" pitchFamily="34" charset="0"/>
            </a:endParaRPr>
          </a:p>
          <a:p>
            <a:pPr marL="0" indent="0">
              <a:spcBef>
                <a:spcPts val="0"/>
              </a:spcBef>
              <a:buNone/>
            </a:pPr>
            <a:r>
              <a:rPr lang="en-US" altLang="zh-CN" sz="2400" b="0" dirty="0">
                <a:latin typeface="Calibri" panose="020F0502020204030204" pitchFamily="34" charset="0"/>
              </a:rPr>
              <a:t>	</a:t>
            </a:r>
            <a:r>
              <a:rPr lang="en-US" altLang="zh-CN" sz="2400" b="0" dirty="0" err="1">
                <a:solidFill>
                  <a:srgbClr val="0000CC"/>
                </a:solidFill>
                <a:latin typeface="Calibri" panose="020F0502020204030204" pitchFamily="34" charset="0"/>
              </a:rPr>
              <a:t>int</a:t>
            </a:r>
            <a:r>
              <a:rPr lang="en-US" altLang="zh-CN" sz="2400" b="0" dirty="0">
                <a:solidFill>
                  <a:srgbClr val="FF0000"/>
                </a:solidFill>
                <a:latin typeface="Calibri" panose="020F0502020204030204" pitchFamily="34" charset="0"/>
              </a:rPr>
              <a:t> </a:t>
            </a:r>
            <a:r>
              <a:rPr lang="en-US" altLang="zh-CN" sz="2400" b="0" dirty="0" err="1">
                <a:solidFill>
                  <a:srgbClr val="FF0000"/>
                </a:solidFill>
                <a:latin typeface="Calibri" panose="020F0502020204030204" pitchFamily="34" charset="0"/>
              </a:rPr>
              <a:t>x,y</a:t>
            </a:r>
            <a:r>
              <a:rPr lang="en-US" altLang="zh-CN" sz="2400" b="0" dirty="0" smtClean="0">
                <a:solidFill>
                  <a:srgbClr val="FF0000"/>
                </a:solidFill>
                <a:latin typeface="Calibri" panose="020F0502020204030204" pitchFamily="34" charset="0"/>
              </a:rPr>
              <a:t>; </a:t>
            </a:r>
            <a:r>
              <a:rPr lang="en-US" altLang="zh-CN" sz="2400" dirty="0" smtClean="0">
                <a:solidFill>
                  <a:srgbClr val="006600"/>
                </a:solidFill>
                <a:latin typeface="Calibri" panose="020F0502020204030204" pitchFamily="34" charset="0"/>
              </a:rPr>
              <a:t>//</a:t>
            </a:r>
            <a:r>
              <a:rPr lang="zh-CN" altLang="en-US" sz="2400" dirty="0" smtClean="0">
                <a:solidFill>
                  <a:srgbClr val="006600"/>
                </a:solidFill>
                <a:latin typeface="Calibri" panose="020F0502020204030204" pitchFamily="34" charset="0"/>
              </a:rPr>
              <a:t>头部坐标</a:t>
            </a:r>
            <a:endParaRPr lang="en-US" altLang="zh-CN" sz="2400" dirty="0">
              <a:solidFill>
                <a:srgbClr val="006600"/>
              </a:solidFill>
              <a:latin typeface="Calibri" panose="020F0502020204030204" pitchFamily="34" charset="0"/>
            </a:endParaRPr>
          </a:p>
          <a:p>
            <a:pPr marL="0" indent="0">
              <a:spcBef>
                <a:spcPts val="0"/>
              </a:spcBef>
              <a:buNone/>
            </a:pPr>
            <a:r>
              <a:rPr lang="en-US" altLang="zh-CN" sz="2400" b="0" dirty="0">
                <a:latin typeface="Calibri" panose="020F0502020204030204" pitchFamily="34" charset="0"/>
              </a:rPr>
              <a:t>	</a:t>
            </a:r>
            <a:r>
              <a:rPr lang="en-US" altLang="zh-CN" sz="2400" b="0" dirty="0" err="1">
                <a:solidFill>
                  <a:srgbClr val="0000CC"/>
                </a:solidFill>
                <a:latin typeface="Calibri" panose="020F0502020204030204" pitchFamily="34" charset="0"/>
              </a:rPr>
              <a:t>int</a:t>
            </a:r>
            <a:r>
              <a:rPr lang="en-US" altLang="zh-CN" sz="2400" b="0" dirty="0">
                <a:solidFill>
                  <a:srgbClr val="FF0000"/>
                </a:solidFill>
                <a:latin typeface="Calibri" panose="020F0502020204030204" pitchFamily="34" charset="0"/>
              </a:rPr>
              <a:t> status</a:t>
            </a:r>
            <a:r>
              <a:rPr lang="en-US" altLang="zh-CN" sz="2400" b="0" dirty="0" smtClean="0">
                <a:solidFill>
                  <a:srgbClr val="FF0000"/>
                </a:solidFill>
                <a:latin typeface="Calibri" panose="020F0502020204030204" pitchFamily="34" charset="0"/>
              </a:rPr>
              <a:t>;</a:t>
            </a:r>
            <a:r>
              <a:rPr lang="en-US" altLang="zh-CN" sz="2400" b="0" dirty="0">
                <a:solidFill>
                  <a:srgbClr val="FF0000"/>
                </a:solidFill>
                <a:latin typeface="Calibri" panose="020F0502020204030204" pitchFamily="34" charset="0"/>
              </a:rPr>
              <a:t> </a:t>
            </a:r>
            <a:r>
              <a:rPr lang="en-US" altLang="zh-CN" sz="2400" dirty="0" smtClean="0">
                <a:solidFill>
                  <a:srgbClr val="006600"/>
                </a:solidFill>
                <a:latin typeface="Calibri" panose="020F0502020204030204" pitchFamily="34" charset="0"/>
              </a:rPr>
              <a:t>//</a:t>
            </a:r>
            <a:r>
              <a:rPr lang="zh-CN" altLang="en-US" sz="2400" dirty="0" smtClean="0">
                <a:solidFill>
                  <a:srgbClr val="006600"/>
                </a:solidFill>
                <a:latin typeface="Calibri" panose="020F0502020204030204" pitchFamily="34" charset="0"/>
              </a:rPr>
              <a:t>姿态</a:t>
            </a:r>
            <a:r>
              <a:rPr lang="en-US" altLang="zh-CN" sz="2400" dirty="0" smtClean="0">
                <a:solidFill>
                  <a:srgbClr val="006600"/>
                </a:solidFill>
                <a:latin typeface="Calibri" panose="020F0502020204030204" pitchFamily="34" charset="0"/>
              </a:rPr>
              <a:t>0,1,2,3</a:t>
            </a:r>
            <a:endParaRPr lang="en-US" altLang="zh-CN" sz="2400" dirty="0">
              <a:solidFill>
                <a:srgbClr val="006600"/>
              </a:solidFill>
              <a:latin typeface="Calibri" panose="020F0502020204030204" pitchFamily="34" charset="0"/>
            </a:endParaRPr>
          </a:p>
          <a:p>
            <a:pPr marL="0" indent="457200">
              <a:spcBef>
                <a:spcPts val="0"/>
              </a:spcBef>
              <a:buNone/>
            </a:pPr>
            <a:r>
              <a:rPr lang="en-US" altLang="zh-CN" sz="2400" b="0" dirty="0" smtClean="0">
                <a:solidFill>
                  <a:srgbClr val="0000CC"/>
                </a:solidFill>
                <a:latin typeface="Calibri" panose="020F0502020204030204" pitchFamily="34" charset="0"/>
              </a:rPr>
              <a:t>Public:</a:t>
            </a:r>
          </a:p>
          <a:p>
            <a:pPr marL="0" indent="0">
              <a:spcBef>
                <a:spcPts val="0"/>
              </a:spcBef>
              <a:buNone/>
            </a:pPr>
            <a:r>
              <a:rPr lang="en-US" altLang="zh-CN" sz="2400" b="0" dirty="0">
                <a:latin typeface="Calibri" panose="020F0502020204030204" pitchFamily="34" charset="0"/>
              </a:rPr>
              <a:t>	</a:t>
            </a:r>
            <a:r>
              <a:rPr lang="en-US" altLang="zh-CN" sz="2400" b="0" dirty="0" smtClean="0">
                <a:solidFill>
                  <a:srgbClr val="0000CC"/>
                </a:solidFill>
                <a:latin typeface="Calibri" panose="020F0502020204030204" pitchFamily="34" charset="0"/>
              </a:rPr>
              <a:t>void</a:t>
            </a:r>
            <a:r>
              <a:rPr lang="en-US" altLang="zh-CN" sz="2400" b="0" dirty="0" smtClean="0">
                <a:latin typeface="Calibri" panose="020F0502020204030204" pitchFamily="34" charset="0"/>
              </a:rPr>
              <a:t> </a:t>
            </a:r>
            <a:r>
              <a:rPr lang="en-US" altLang="zh-CN" sz="2400" b="0" dirty="0">
                <a:latin typeface="Calibri" panose="020F0502020204030204" pitchFamily="34" charset="0"/>
              </a:rPr>
              <a:t>act(</a:t>
            </a:r>
            <a:r>
              <a:rPr lang="en-US" altLang="zh-CN" sz="2400" b="0" dirty="0">
                <a:solidFill>
                  <a:srgbClr val="0000CC"/>
                </a:solidFill>
                <a:latin typeface="Calibri" panose="020F0502020204030204" pitchFamily="34" charset="0"/>
              </a:rPr>
              <a:t>char p</a:t>
            </a:r>
            <a:r>
              <a:rPr lang="en-US" altLang="zh-CN" sz="2400" b="0" dirty="0">
                <a:latin typeface="Calibri" panose="020F0502020204030204" pitchFamily="34" charset="0"/>
              </a:rPr>
              <a:t>); </a:t>
            </a:r>
            <a:r>
              <a:rPr lang="en-US" altLang="zh-CN" sz="2400" dirty="0">
                <a:solidFill>
                  <a:srgbClr val="006600"/>
                </a:solidFill>
                <a:latin typeface="Cambria" panose="02040503050406030204" pitchFamily="18" charset="0"/>
                <a:ea typeface="华文楷体" panose="02010600040101010101" pitchFamily="2" charset="-122"/>
              </a:rPr>
              <a:t>//</a:t>
            </a:r>
            <a:r>
              <a:rPr lang="zh-CN" altLang="en-US" sz="2400" dirty="0">
                <a:solidFill>
                  <a:srgbClr val="006600"/>
                </a:solidFill>
                <a:latin typeface="Cambria" panose="02040503050406030204" pitchFamily="18" charset="0"/>
                <a:ea typeface="华文楷体" panose="02010600040101010101" pitchFamily="2" charset="-122"/>
              </a:rPr>
              <a:t>游戏者键入的控制字符</a:t>
            </a:r>
            <a:endParaRPr lang="en-US" altLang="zh-CN" sz="2400" dirty="0">
              <a:solidFill>
                <a:srgbClr val="006600"/>
              </a:solidFill>
              <a:latin typeface="Cambria" panose="02040503050406030204" pitchFamily="18" charset="0"/>
              <a:ea typeface="华文楷体" panose="02010600040101010101" pitchFamily="2" charset="-122"/>
            </a:endParaRPr>
          </a:p>
          <a:p>
            <a:pPr marL="0" indent="0">
              <a:spcBef>
                <a:spcPts val="0"/>
              </a:spcBef>
              <a:buNone/>
            </a:pPr>
            <a:r>
              <a:rPr lang="en-US" altLang="zh-CN" sz="2400" dirty="0">
                <a:solidFill>
                  <a:srgbClr val="006600"/>
                </a:solidFill>
                <a:latin typeface="Cambria" panose="02040503050406030204" pitchFamily="18" charset="0"/>
                <a:ea typeface="华文楷体" panose="02010600040101010101" pitchFamily="2" charset="-122"/>
              </a:rPr>
              <a:t>			</a:t>
            </a:r>
            <a:r>
              <a:rPr lang="en-US" altLang="zh-CN" sz="2400" dirty="0" smtClean="0">
                <a:solidFill>
                  <a:srgbClr val="006600"/>
                </a:solidFill>
                <a:latin typeface="Cambria" panose="02040503050406030204" pitchFamily="18" charset="0"/>
                <a:ea typeface="华文楷体" panose="02010600040101010101" pitchFamily="2" charset="-122"/>
              </a:rPr>
              <a:t>	//</a:t>
            </a:r>
            <a:r>
              <a:rPr lang="zh-CN" altLang="en-US" sz="2400" dirty="0">
                <a:solidFill>
                  <a:srgbClr val="006600"/>
                </a:solidFill>
                <a:latin typeface="Cambria" panose="02040503050406030204" pitchFamily="18" charset="0"/>
                <a:ea typeface="华文楷体" panose="02010600040101010101" pitchFamily="2" charset="-122"/>
              </a:rPr>
              <a:t>计算姿态与坐标</a:t>
            </a:r>
            <a:endParaRPr lang="en-US" altLang="zh-CN" sz="2400" dirty="0">
              <a:solidFill>
                <a:srgbClr val="006600"/>
              </a:solidFill>
              <a:latin typeface="Cambria" panose="02040503050406030204" pitchFamily="18" charset="0"/>
              <a:ea typeface="华文楷体" panose="02010600040101010101" pitchFamily="2" charset="-122"/>
            </a:endParaRPr>
          </a:p>
          <a:p>
            <a:pPr marL="0" indent="0">
              <a:spcBef>
                <a:spcPts val="0"/>
              </a:spcBef>
              <a:buNone/>
            </a:pPr>
            <a:r>
              <a:rPr lang="en-US" altLang="zh-CN" sz="2400" b="0" dirty="0">
                <a:solidFill>
                  <a:srgbClr val="006600"/>
                </a:solidFill>
                <a:latin typeface="Calibri" panose="020F0502020204030204" pitchFamily="34" charset="0"/>
              </a:rPr>
              <a:t>	</a:t>
            </a:r>
            <a:r>
              <a:rPr lang="en-US" altLang="zh-CN" sz="2400" b="0" dirty="0" smtClean="0">
                <a:solidFill>
                  <a:srgbClr val="0000CC"/>
                </a:solidFill>
                <a:latin typeface="Calibri" panose="020F0502020204030204" pitchFamily="34" charset="0"/>
              </a:rPr>
              <a:t>void</a:t>
            </a:r>
            <a:r>
              <a:rPr lang="en-US" altLang="zh-CN" sz="2400" b="0" dirty="0" smtClean="0">
                <a:latin typeface="Calibri" panose="020F0502020204030204" pitchFamily="34" charset="0"/>
              </a:rPr>
              <a:t> show(); </a:t>
            </a:r>
            <a:r>
              <a:rPr lang="en-US" altLang="zh-CN" sz="2400" dirty="0">
                <a:solidFill>
                  <a:srgbClr val="006600"/>
                </a:solidFill>
                <a:latin typeface="Cambria" panose="02040503050406030204" pitchFamily="18" charset="0"/>
                <a:ea typeface="华文楷体" panose="02010600040101010101" pitchFamily="2" charset="-122"/>
              </a:rPr>
              <a:t>//</a:t>
            </a:r>
            <a:r>
              <a:rPr lang="zh-CN" altLang="en-US" sz="2400" dirty="0">
                <a:solidFill>
                  <a:srgbClr val="006600"/>
                </a:solidFill>
                <a:latin typeface="Cambria" panose="02040503050406030204" pitchFamily="18" charset="0"/>
                <a:ea typeface="华文楷体" panose="02010600040101010101" pitchFamily="2" charset="-122"/>
              </a:rPr>
              <a:t>依据</a:t>
            </a:r>
            <a:r>
              <a:rPr lang="en-US" altLang="zh-CN" sz="2400" dirty="0" smtClean="0">
                <a:solidFill>
                  <a:srgbClr val="006600"/>
                </a:solidFill>
                <a:latin typeface="Cambria" panose="02040503050406030204" pitchFamily="18" charset="0"/>
                <a:ea typeface="华文楷体" panose="02010600040101010101" pitchFamily="2" charset="-122"/>
              </a:rPr>
              <a:t>status</a:t>
            </a:r>
            <a:r>
              <a:rPr lang="zh-CN" altLang="en-US" sz="2400" dirty="0" smtClean="0">
                <a:solidFill>
                  <a:srgbClr val="006600"/>
                </a:solidFill>
                <a:latin typeface="Cambria" panose="02040503050406030204" pitchFamily="18" charset="0"/>
                <a:ea typeface="华文楷体" panose="02010600040101010101" pitchFamily="2" charset="-122"/>
              </a:rPr>
              <a:t>、 </a:t>
            </a:r>
            <a:r>
              <a:rPr lang="en-US" altLang="zh-CN" sz="2400" dirty="0">
                <a:solidFill>
                  <a:srgbClr val="006600"/>
                </a:solidFill>
                <a:latin typeface="Cambria" panose="02040503050406030204" pitchFamily="18" charset="0"/>
                <a:ea typeface="华文楷体" panose="02010600040101010101" pitchFamily="2" charset="-122"/>
              </a:rPr>
              <a:t>x</a:t>
            </a:r>
            <a:r>
              <a:rPr lang="zh-CN" altLang="en-US" sz="2400" dirty="0">
                <a:solidFill>
                  <a:srgbClr val="006600"/>
                </a:solidFill>
                <a:latin typeface="Cambria" panose="02040503050406030204" pitchFamily="18" charset="0"/>
                <a:ea typeface="华文楷体" panose="02010600040101010101" pitchFamily="2" charset="-122"/>
              </a:rPr>
              <a:t>、</a:t>
            </a:r>
            <a:r>
              <a:rPr lang="en-US" altLang="zh-CN" sz="2400" dirty="0">
                <a:solidFill>
                  <a:srgbClr val="006600"/>
                </a:solidFill>
                <a:latin typeface="Cambria" panose="02040503050406030204" pitchFamily="18" charset="0"/>
                <a:ea typeface="华文楷体" panose="02010600040101010101" pitchFamily="2" charset="-122"/>
              </a:rPr>
              <a:t>y</a:t>
            </a:r>
            <a:r>
              <a:rPr lang="zh-CN" altLang="en-US" sz="2400" dirty="0">
                <a:solidFill>
                  <a:srgbClr val="006600"/>
                </a:solidFill>
                <a:latin typeface="Cambria" panose="02040503050406030204" pitchFamily="18" charset="0"/>
                <a:ea typeface="华文楷体" panose="02010600040101010101" pitchFamily="2" charset="-122"/>
              </a:rPr>
              <a:t>显示青蛙</a:t>
            </a:r>
            <a:endParaRPr lang="en-US" altLang="zh-CN" sz="2400" dirty="0">
              <a:solidFill>
                <a:srgbClr val="006600"/>
              </a:solidFill>
              <a:latin typeface="Cambria" panose="02040503050406030204" pitchFamily="18" charset="0"/>
              <a:ea typeface="华文楷体" panose="02010600040101010101" pitchFamily="2" charset="-122"/>
            </a:endParaRPr>
          </a:p>
          <a:p>
            <a:pPr marL="0" indent="0">
              <a:spcBef>
                <a:spcPts val="0"/>
              </a:spcBef>
              <a:buNone/>
            </a:pPr>
            <a:r>
              <a:rPr lang="en-US" altLang="zh-CN" sz="2400" b="0" dirty="0" smtClean="0">
                <a:latin typeface="Calibri" panose="020F0502020204030204" pitchFamily="34" charset="0"/>
              </a:rPr>
              <a:t>};</a:t>
            </a:r>
            <a:endParaRPr lang="zh-CN" altLang="en-US" sz="2400" b="0" dirty="0">
              <a:latin typeface="Calibri" panose="020F0502020204030204" pitchFamily="34" charset="0"/>
            </a:endParaRPr>
          </a:p>
        </p:txBody>
      </p:sp>
    </p:spTree>
    <p:custDataLst>
      <p:tags r:id="rId1"/>
    </p:custDataLst>
    <p:extLst>
      <p:ext uri="{BB962C8B-B14F-4D97-AF65-F5344CB8AC3E}">
        <p14:creationId xmlns:p14="http://schemas.microsoft.com/office/powerpoint/2010/main" val="880437203"/>
      </p:ext>
    </p:extLst>
  </p:cSld>
  <p:clrMapOvr>
    <a:masterClrMapping/>
  </p:clrMapOvr>
  <mc:AlternateContent xmlns:mc="http://schemas.openxmlformats.org/markup-compatibility/2006" xmlns:p14="http://schemas.microsoft.com/office/powerpoint/2010/main">
    <mc:Choice Requires="p14">
      <p:transition spd="slow" p14:dur="2000" advTm="36988"/>
    </mc:Choice>
    <mc:Fallback xmlns="">
      <p:transition spd="slow" advTm="3698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439724" y="2019244"/>
            <a:ext cx="4267088" cy="3674152"/>
          </a:xfrm>
          <a:prstGeom prst="roundRect">
            <a:avLst>
              <a:gd name="adj" fmla="val 9200"/>
            </a:avLst>
          </a:prstGeom>
          <a:solidFill>
            <a:schemeClr val="bg1"/>
          </a:solidFill>
          <a:ln>
            <a:solidFill>
              <a:srgbClr val="0033CC"/>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39</a:t>
            </a:fld>
            <a:endParaRPr lang="en-US" altLang="zh-CN"/>
          </a:p>
        </p:txBody>
      </p:sp>
      <p:grpSp>
        <p:nvGrpSpPr>
          <p:cNvPr id="57" name="组合 56"/>
          <p:cNvGrpSpPr/>
          <p:nvPr/>
        </p:nvGrpSpPr>
        <p:grpSpPr>
          <a:xfrm>
            <a:off x="457534" y="2163580"/>
            <a:ext cx="3655281" cy="2534348"/>
            <a:chOff x="889718" y="1017139"/>
            <a:chExt cx="3655281" cy="2534348"/>
          </a:xfrm>
          <a:solidFill>
            <a:schemeClr val="accent2">
              <a:lumMod val="20000"/>
              <a:lumOff val="80000"/>
            </a:schemeClr>
          </a:solidFill>
        </p:grpSpPr>
        <p:pic>
          <p:nvPicPr>
            <p:cNvPr id="5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3151" b="57846"/>
            <a:stretch/>
          </p:blipFill>
          <p:spPr bwMode="auto">
            <a:xfrm>
              <a:off x="889718" y="1206702"/>
              <a:ext cx="3655281" cy="234478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矩形 58"/>
            <p:cNvSpPr/>
            <p:nvPr/>
          </p:nvSpPr>
          <p:spPr>
            <a:xfrm>
              <a:off x="4062226" y="1017139"/>
              <a:ext cx="396262" cy="523220"/>
            </a:xfrm>
            <a:prstGeom prst="rect">
              <a:avLst/>
            </a:prstGeom>
            <a:grpFill/>
          </p:spPr>
          <p:txBody>
            <a:bodyPr wrap="none">
              <a:spAutoFit/>
            </a:bodyPr>
            <a:lstStyle/>
            <a:p>
              <a:pPr lvl="0" algn="ctr">
                <a:spcAft>
                  <a:spcPts val="0"/>
                </a:spcAft>
              </a:pPr>
              <a:r>
                <a:rPr lang="en-US" altLang="zh-CN" sz="2800" kern="100" dirty="0">
                  <a:solidFill>
                    <a:prstClr val="black"/>
                  </a:solidFill>
                  <a:latin typeface="Comic Sans MS" panose="030F0702030302020204" pitchFamily="66" charset="0"/>
                  <a:ea typeface="微软雅黑" panose="020B0503020204020204" pitchFamily="34" charset="-122"/>
                  <a:cs typeface="Times New Roman"/>
                </a:rPr>
                <a:t>x</a:t>
              </a:r>
              <a:endParaRPr lang="zh-CN" altLang="en-US" sz="2800" kern="100" dirty="0">
                <a:solidFill>
                  <a:prstClr val="black"/>
                </a:solidFill>
                <a:latin typeface="Comic Sans MS" panose="030F0702030302020204" pitchFamily="66" charset="0"/>
                <a:ea typeface="微软雅黑" panose="020B0503020204020204" pitchFamily="34" charset="-122"/>
                <a:cs typeface="Times New Roman"/>
              </a:endParaRPr>
            </a:p>
          </p:txBody>
        </p:sp>
        <p:sp>
          <p:nvSpPr>
            <p:cNvPr id="60" name="矩形 59"/>
            <p:cNvSpPr/>
            <p:nvPr/>
          </p:nvSpPr>
          <p:spPr>
            <a:xfrm>
              <a:off x="937664" y="2996416"/>
              <a:ext cx="372218" cy="523220"/>
            </a:xfrm>
            <a:prstGeom prst="rect">
              <a:avLst/>
            </a:prstGeom>
            <a:grpFill/>
          </p:spPr>
          <p:txBody>
            <a:bodyPr wrap="none">
              <a:spAutoFit/>
            </a:bodyPr>
            <a:lstStyle/>
            <a:p>
              <a:pPr lvl="0" algn="ctr">
                <a:spcAft>
                  <a:spcPts val="0"/>
                </a:spcAft>
              </a:pPr>
              <a:r>
                <a:rPr lang="en-US" altLang="zh-CN" sz="2800" kern="100" dirty="0" smtClean="0">
                  <a:solidFill>
                    <a:prstClr val="black"/>
                  </a:solidFill>
                  <a:latin typeface="Comic Sans MS" panose="030F0702030302020204" pitchFamily="66" charset="0"/>
                  <a:ea typeface="微软雅黑" panose="020B0503020204020204" pitchFamily="34" charset="-122"/>
                  <a:cs typeface="Times New Roman"/>
                </a:rPr>
                <a:t>y</a:t>
              </a:r>
              <a:endParaRPr lang="zh-CN" altLang="en-US" sz="2800" kern="100" dirty="0">
                <a:solidFill>
                  <a:prstClr val="black"/>
                </a:solidFill>
                <a:latin typeface="Comic Sans MS" panose="030F0702030302020204" pitchFamily="66" charset="0"/>
                <a:ea typeface="微软雅黑" panose="020B0503020204020204" pitchFamily="34" charset="-122"/>
                <a:cs typeface="Times New Roman"/>
              </a:endParaRPr>
            </a:p>
          </p:txBody>
        </p:sp>
      </p:grpSp>
      <p:grpSp>
        <p:nvGrpSpPr>
          <p:cNvPr id="61" name="组合 60"/>
          <p:cNvGrpSpPr/>
          <p:nvPr/>
        </p:nvGrpSpPr>
        <p:grpSpPr>
          <a:xfrm rot="5400000" flipH="1">
            <a:off x="2498718" y="3288922"/>
            <a:ext cx="854858" cy="1154167"/>
            <a:chOff x="1800249" y="2811955"/>
            <a:chExt cx="854858" cy="1154167"/>
          </a:xfrm>
        </p:grpSpPr>
        <p:sp>
          <p:nvSpPr>
            <p:cNvPr id="62" name="TextBox 61"/>
            <p:cNvSpPr txBox="1"/>
            <p:nvPr/>
          </p:nvSpPr>
          <p:spPr>
            <a:xfrm>
              <a:off x="2057466" y="2811955"/>
              <a:ext cx="380990" cy="769441"/>
            </a:xfrm>
            <a:prstGeom prst="rect">
              <a:avLst/>
            </a:prstGeom>
            <a:noFill/>
            <a:ln>
              <a:noFill/>
            </a:ln>
          </p:spPr>
          <p:txBody>
            <a:bodyPr wrap="square" rtlCol="0">
              <a:spAutoFit/>
            </a:bodyPr>
            <a:lstStyle/>
            <a:p>
              <a:r>
                <a:rPr lang="zh-CN" altLang="en-US" dirty="0" smtClean="0">
                  <a:solidFill>
                    <a:srgbClr val="FF0000"/>
                  </a:solidFill>
                </a:rPr>
                <a:t>*</a:t>
              </a:r>
              <a:endParaRPr lang="zh-CN" altLang="en-US" dirty="0">
                <a:solidFill>
                  <a:srgbClr val="FF0000"/>
                </a:solidFill>
              </a:endParaRPr>
            </a:p>
          </p:txBody>
        </p:sp>
        <p:sp>
          <p:nvSpPr>
            <p:cNvPr id="63" name="TextBox 62"/>
            <p:cNvSpPr txBox="1"/>
            <p:nvPr/>
          </p:nvSpPr>
          <p:spPr>
            <a:xfrm>
              <a:off x="1800249" y="3196681"/>
              <a:ext cx="380990" cy="769441"/>
            </a:xfrm>
            <a:prstGeom prst="rect">
              <a:avLst/>
            </a:prstGeom>
            <a:noFill/>
            <a:ln>
              <a:noFill/>
            </a:ln>
          </p:spPr>
          <p:txBody>
            <a:bodyPr wrap="square" rtlCol="0">
              <a:spAutoFit/>
            </a:bodyPr>
            <a:lstStyle/>
            <a:p>
              <a:r>
                <a:rPr lang="zh-CN" altLang="en-US" dirty="0" smtClean="0"/>
                <a:t>*</a:t>
              </a:r>
              <a:endParaRPr lang="zh-CN" altLang="en-US" dirty="0"/>
            </a:p>
          </p:txBody>
        </p:sp>
        <p:sp>
          <p:nvSpPr>
            <p:cNvPr id="64" name="TextBox 63"/>
            <p:cNvSpPr txBox="1"/>
            <p:nvPr/>
          </p:nvSpPr>
          <p:spPr>
            <a:xfrm>
              <a:off x="2274117" y="3196677"/>
              <a:ext cx="380990" cy="769441"/>
            </a:xfrm>
            <a:prstGeom prst="rect">
              <a:avLst/>
            </a:prstGeom>
            <a:noFill/>
            <a:ln>
              <a:noFill/>
            </a:ln>
          </p:spPr>
          <p:txBody>
            <a:bodyPr wrap="square" rtlCol="0">
              <a:spAutoFit/>
            </a:bodyPr>
            <a:lstStyle/>
            <a:p>
              <a:r>
                <a:rPr lang="zh-CN" altLang="en-US" dirty="0" smtClean="0"/>
                <a:t>*</a:t>
              </a:r>
              <a:endParaRPr lang="zh-CN" altLang="en-US" dirty="0"/>
            </a:p>
          </p:txBody>
        </p:sp>
      </p:grpSp>
      <p:sp>
        <p:nvSpPr>
          <p:cNvPr id="2" name="标题 1"/>
          <p:cNvSpPr>
            <a:spLocks noGrp="1"/>
          </p:cNvSpPr>
          <p:nvPr>
            <p:ph type="title"/>
          </p:nvPr>
        </p:nvSpPr>
        <p:spPr>
          <a:xfrm>
            <a:off x="598729" y="228684"/>
            <a:ext cx="6722972" cy="546609"/>
          </a:xfrm>
        </p:spPr>
        <p:txBody>
          <a:bodyPr/>
          <a:lstStyle/>
          <a:p>
            <a:r>
              <a:rPr lang="zh-CN" altLang="en-US" sz="4000" dirty="0" smtClean="0">
                <a:latin typeface="微软雅黑" panose="020B0503020204020204" pitchFamily="34" charset="-122"/>
                <a:ea typeface="微软雅黑" panose="020B0503020204020204" pitchFamily="34" charset="-122"/>
              </a:rPr>
              <a:t>青蛙的显示</a:t>
            </a:r>
            <a:endParaRPr lang="zh-CN" altLang="en-US" sz="4000" dirty="0">
              <a:latin typeface="微软雅黑" panose="020B0503020204020204" pitchFamily="34" charset="-122"/>
              <a:ea typeface="微软雅黑" panose="020B0503020204020204" pitchFamily="34" charset="-122"/>
            </a:endParaRPr>
          </a:p>
        </p:txBody>
      </p:sp>
      <p:sp>
        <p:nvSpPr>
          <p:cNvPr id="83" name="矩形 82"/>
          <p:cNvSpPr/>
          <p:nvPr/>
        </p:nvSpPr>
        <p:spPr>
          <a:xfrm>
            <a:off x="5322428" y="4034166"/>
            <a:ext cx="2120830" cy="190496"/>
          </a:xfrm>
          <a:prstGeom prst="rect">
            <a:avLst/>
          </a:prstGeom>
          <a:solidFill>
            <a:srgbClr val="92D050"/>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4" name="矩形 83"/>
          <p:cNvSpPr/>
          <p:nvPr/>
        </p:nvSpPr>
        <p:spPr>
          <a:xfrm>
            <a:off x="5307681" y="3767402"/>
            <a:ext cx="2425622" cy="221325"/>
          </a:xfrm>
          <a:prstGeom prst="rect">
            <a:avLst/>
          </a:prstGeom>
          <a:solidFill>
            <a:srgbClr val="92D050"/>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5" name="矩形 84"/>
          <p:cNvSpPr/>
          <p:nvPr/>
        </p:nvSpPr>
        <p:spPr>
          <a:xfrm>
            <a:off x="5307681" y="3560298"/>
            <a:ext cx="2120830" cy="190496"/>
          </a:xfrm>
          <a:prstGeom prst="rect">
            <a:avLst/>
          </a:prstGeom>
          <a:solidFill>
            <a:srgbClr val="92D050"/>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grpSp>
        <p:nvGrpSpPr>
          <p:cNvPr id="86" name="组合 85"/>
          <p:cNvGrpSpPr/>
          <p:nvPr/>
        </p:nvGrpSpPr>
        <p:grpSpPr>
          <a:xfrm>
            <a:off x="4754111" y="2163580"/>
            <a:ext cx="3741172" cy="3323414"/>
            <a:chOff x="803827" y="990664"/>
            <a:chExt cx="3741172" cy="3323414"/>
          </a:xfrm>
        </p:grpSpPr>
        <p:pic>
          <p:nvPicPr>
            <p:cNvPr id="8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3151" b="48958"/>
            <a:stretch/>
          </p:blipFill>
          <p:spPr bwMode="auto">
            <a:xfrm>
              <a:off x="821184" y="1213238"/>
              <a:ext cx="3655281" cy="2839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 name="矩形 87"/>
            <p:cNvSpPr/>
            <p:nvPr/>
          </p:nvSpPr>
          <p:spPr>
            <a:xfrm>
              <a:off x="4148737" y="990664"/>
              <a:ext cx="396262" cy="523220"/>
            </a:xfrm>
            <a:prstGeom prst="rect">
              <a:avLst/>
            </a:prstGeom>
            <a:solidFill>
              <a:schemeClr val="bg1"/>
            </a:solidFill>
          </p:spPr>
          <p:txBody>
            <a:bodyPr wrap="none">
              <a:spAutoFit/>
            </a:bodyPr>
            <a:lstStyle/>
            <a:p>
              <a:pPr lvl="0" algn="ctr">
                <a:spcAft>
                  <a:spcPts val="0"/>
                </a:spcAft>
              </a:pPr>
              <a:r>
                <a:rPr lang="en-US" altLang="zh-CN" sz="2800" kern="100" dirty="0">
                  <a:solidFill>
                    <a:prstClr val="black"/>
                  </a:solidFill>
                  <a:latin typeface="Comic Sans MS" panose="030F0702030302020204" pitchFamily="66" charset="0"/>
                  <a:ea typeface="微软雅黑" panose="020B0503020204020204" pitchFamily="34" charset="-122"/>
                  <a:cs typeface="Times New Roman"/>
                </a:rPr>
                <a:t>x</a:t>
              </a:r>
              <a:endParaRPr lang="zh-CN" altLang="en-US" sz="2800" kern="100" dirty="0">
                <a:solidFill>
                  <a:prstClr val="black"/>
                </a:solidFill>
                <a:latin typeface="Comic Sans MS" panose="030F0702030302020204" pitchFamily="66" charset="0"/>
                <a:ea typeface="微软雅黑" panose="020B0503020204020204" pitchFamily="34" charset="-122"/>
                <a:cs typeface="Times New Roman"/>
              </a:endParaRPr>
            </a:p>
          </p:txBody>
        </p:sp>
        <p:sp>
          <p:nvSpPr>
            <p:cNvPr id="89" name="矩形 88"/>
            <p:cNvSpPr/>
            <p:nvPr/>
          </p:nvSpPr>
          <p:spPr>
            <a:xfrm>
              <a:off x="803827" y="3790858"/>
              <a:ext cx="372218" cy="523220"/>
            </a:xfrm>
            <a:prstGeom prst="rect">
              <a:avLst/>
            </a:prstGeom>
            <a:solidFill>
              <a:schemeClr val="bg1"/>
            </a:solidFill>
          </p:spPr>
          <p:txBody>
            <a:bodyPr wrap="none">
              <a:spAutoFit/>
            </a:bodyPr>
            <a:lstStyle/>
            <a:p>
              <a:pPr lvl="0" algn="ctr">
                <a:spcAft>
                  <a:spcPts val="0"/>
                </a:spcAft>
              </a:pPr>
              <a:r>
                <a:rPr lang="en-US" altLang="zh-CN" sz="2800" kern="100" dirty="0" smtClean="0">
                  <a:solidFill>
                    <a:prstClr val="black"/>
                  </a:solidFill>
                  <a:latin typeface="Comic Sans MS" panose="030F0702030302020204" pitchFamily="66" charset="0"/>
                  <a:ea typeface="微软雅黑" panose="020B0503020204020204" pitchFamily="34" charset="-122"/>
                  <a:cs typeface="Times New Roman"/>
                </a:rPr>
                <a:t>y</a:t>
              </a:r>
              <a:endParaRPr lang="zh-CN" altLang="en-US" sz="2800" kern="100" dirty="0">
                <a:solidFill>
                  <a:prstClr val="black"/>
                </a:solidFill>
                <a:latin typeface="Comic Sans MS" panose="030F0702030302020204" pitchFamily="66" charset="0"/>
                <a:ea typeface="微软雅黑" panose="020B0503020204020204" pitchFamily="34" charset="-122"/>
                <a:cs typeface="Times New Roman"/>
              </a:endParaRPr>
            </a:p>
          </p:txBody>
        </p:sp>
      </p:grpSp>
      <p:grpSp>
        <p:nvGrpSpPr>
          <p:cNvPr id="90" name="组合 89"/>
          <p:cNvGrpSpPr/>
          <p:nvPr/>
        </p:nvGrpSpPr>
        <p:grpSpPr>
          <a:xfrm rot="5400000" flipH="1">
            <a:off x="6881186" y="3315397"/>
            <a:ext cx="854858" cy="1154167"/>
            <a:chOff x="1800249" y="2811955"/>
            <a:chExt cx="854858" cy="1154167"/>
          </a:xfrm>
        </p:grpSpPr>
        <p:sp>
          <p:nvSpPr>
            <p:cNvPr id="91" name="TextBox 90"/>
            <p:cNvSpPr txBox="1"/>
            <p:nvPr/>
          </p:nvSpPr>
          <p:spPr>
            <a:xfrm>
              <a:off x="2057466" y="2811955"/>
              <a:ext cx="380990" cy="769441"/>
            </a:xfrm>
            <a:prstGeom prst="rect">
              <a:avLst/>
            </a:prstGeom>
            <a:noFill/>
            <a:ln>
              <a:noFill/>
            </a:ln>
          </p:spPr>
          <p:txBody>
            <a:bodyPr wrap="square" rtlCol="0">
              <a:spAutoFit/>
            </a:bodyPr>
            <a:lstStyle/>
            <a:p>
              <a:r>
                <a:rPr lang="zh-CN" altLang="en-US" dirty="0" smtClean="0">
                  <a:solidFill>
                    <a:srgbClr val="FF0000"/>
                  </a:solidFill>
                </a:rPr>
                <a:t>*</a:t>
              </a:r>
              <a:endParaRPr lang="zh-CN" altLang="en-US" dirty="0">
                <a:solidFill>
                  <a:srgbClr val="FF0000"/>
                </a:solidFill>
              </a:endParaRPr>
            </a:p>
          </p:txBody>
        </p:sp>
        <p:sp>
          <p:nvSpPr>
            <p:cNvPr id="92" name="TextBox 91"/>
            <p:cNvSpPr txBox="1"/>
            <p:nvPr/>
          </p:nvSpPr>
          <p:spPr>
            <a:xfrm>
              <a:off x="1800249" y="3196681"/>
              <a:ext cx="380990" cy="769441"/>
            </a:xfrm>
            <a:prstGeom prst="rect">
              <a:avLst/>
            </a:prstGeom>
            <a:noFill/>
            <a:ln>
              <a:noFill/>
            </a:ln>
          </p:spPr>
          <p:txBody>
            <a:bodyPr wrap="square" rtlCol="0">
              <a:spAutoFit/>
            </a:bodyPr>
            <a:lstStyle/>
            <a:p>
              <a:r>
                <a:rPr lang="zh-CN" altLang="en-US" dirty="0" smtClean="0"/>
                <a:t>*</a:t>
              </a:r>
              <a:endParaRPr lang="zh-CN" altLang="en-US" dirty="0"/>
            </a:p>
          </p:txBody>
        </p:sp>
        <p:sp>
          <p:nvSpPr>
            <p:cNvPr id="93" name="TextBox 92"/>
            <p:cNvSpPr txBox="1"/>
            <p:nvPr/>
          </p:nvSpPr>
          <p:spPr>
            <a:xfrm>
              <a:off x="2274117" y="3196677"/>
              <a:ext cx="380990" cy="769441"/>
            </a:xfrm>
            <a:prstGeom prst="rect">
              <a:avLst/>
            </a:prstGeom>
            <a:noFill/>
            <a:ln>
              <a:noFill/>
            </a:ln>
          </p:spPr>
          <p:txBody>
            <a:bodyPr wrap="square" rtlCol="0">
              <a:spAutoFit/>
            </a:bodyPr>
            <a:lstStyle/>
            <a:p>
              <a:r>
                <a:rPr lang="zh-CN" altLang="en-US" dirty="0" smtClean="0"/>
                <a:t>*</a:t>
              </a:r>
              <a:endParaRPr lang="zh-CN" altLang="en-US" dirty="0"/>
            </a:p>
          </p:txBody>
        </p:sp>
      </p:grpSp>
      <p:sp>
        <p:nvSpPr>
          <p:cNvPr id="94" name="矩形标注 93"/>
          <p:cNvSpPr/>
          <p:nvPr/>
        </p:nvSpPr>
        <p:spPr>
          <a:xfrm>
            <a:off x="4140179" y="323363"/>
            <a:ext cx="4760625" cy="1889038"/>
          </a:xfrm>
          <a:prstGeom prst="wedgeRectCallout">
            <a:avLst>
              <a:gd name="adj1" fmla="val -67976"/>
              <a:gd name="adj2" fmla="val 134127"/>
            </a:avLst>
          </a:prstGeom>
          <a:ln>
            <a:solidFill>
              <a:srgbClr val="FF3300"/>
            </a:solidFill>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180000">
              <a:spcBef>
                <a:spcPts val="600"/>
              </a:spcBef>
              <a:buClr>
                <a:srgbClr val="FF3300"/>
              </a:buClr>
              <a:buSzPct val="80000"/>
              <a:buFont typeface="Wingdings" pitchFamily="2" charset="2"/>
              <a:buNone/>
            </a:pPr>
            <a:r>
              <a:rPr lang="en-US" altLang="zh-CN" sz="2400" dirty="0" smtClean="0">
                <a:latin typeface="Calibri" panose="020F0502020204030204" pitchFamily="34" charset="0"/>
              </a:rPr>
              <a:t>for (</a:t>
            </a:r>
            <a:r>
              <a:rPr lang="en-US" altLang="zh-CN" sz="2400" dirty="0" err="1" smtClean="0">
                <a:latin typeface="Calibri" panose="020F0502020204030204" pitchFamily="34" charset="0"/>
              </a:rPr>
              <a:t>int</a:t>
            </a:r>
            <a:r>
              <a:rPr lang="en-US" altLang="zh-CN" sz="2400" dirty="0" smtClean="0">
                <a:latin typeface="Calibri" panose="020F0502020204030204" pitchFamily="34" charset="0"/>
              </a:rPr>
              <a:t> </a:t>
            </a:r>
            <a:r>
              <a:rPr lang="en-US" altLang="zh-CN" sz="2400" dirty="0" err="1" smtClean="0">
                <a:latin typeface="Calibri" panose="020F0502020204030204" pitchFamily="34" charset="0"/>
              </a:rPr>
              <a:t>i</a:t>
            </a:r>
            <a:r>
              <a:rPr lang="en-US" altLang="zh-CN" sz="2400" dirty="0" smtClean="0">
                <a:latin typeface="Calibri" panose="020F0502020204030204" pitchFamily="34" charset="0"/>
              </a:rPr>
              <a:t>=0;i&lt;y-1;i</a:t>
            </a:r>
            <a:r>
              <a:rPr lang="en-US" altLang="zh-CN" sz="2400" dirty="0">
                <a:latin typeface="Calibri" panose="020F0502020204030204" pitchFamily="34" charset="0"/>
              </a:rPr>
              <a:t>++) </a:t>
            </a:r>
            <a:r>
              <a:rPr lang="en-US" altLang="zh-CN" sz="2400" dirty="0" err="1">
                <a:latin typeface="Calibri" panose="020F0502020204030204" pitchFamily="34" charset="0"/>
              </a:rPr>
              <a:t>cout</a:t>
            </a:r>
            <a:r>
              <a:rPr lang="en-US" altLang="zh-CN" sz="2400" dirty="0">
                <a:latin typeface="Calibri" panose="020F0502020204030204" pitchFamily="34" charset="0"/>
              </a:rPr>
              <a:t>&lt;&lt;</a:t>
            </a:r>
            <a:r>
              <a:rPr lang="en-US" altLang="zh-CN" sz="2400" dirty="0" err="1">
                <a:latin typeface="Calibri" panose="020F0502020204030204" pitchFamily="34" charset="0"/>
              </a:rPr>
              <a:t>endl</a:t>
            </a:r>
            <a:r>
              <a:rPr lang="en-US" altLang="zh-CN" sz="2400" dirty="0">
                <a:latin typeface="Calibri" panose="020F0502020204030204" pitchFamily="34" charset="0"/>
              </a:rPr>
              <a:t>;</a:t>
            </a:r>
          </a:p>
          <a:p>
            <a:pPr marL="180000">
              <a:spcBef>
                <a:spcPts val="600"/>
              </a:spcBef>
              <a:buClr>
                <a:srgbClr val="FF3300"/>
              </a:buClr>
              <a:buSzPct val="80000"/>
              <a:buFont typeface="Wingdings" pitchFamily="2" charset="2"/>
              <a:buNone/>
            </a:pPr>
            <a:r>
              <a:rPr lang="en-US" altLang="zh-CN" sz="2400" dirty="0" err="1" smtClean="0">
                <a:latin typeface="Calibri" panose="020F0502020204030204" pitchFamily="34" charset="0"/>
              </a:rPr>
              <a:t>cout</a:t>
            </a:r>
            <a:r>
              <a:rPr lang="en-US" altLang="zh-CN" sz="2400" dirty="0">
                <a:latin typeface="Calibri" panose="020F0502020204030204" pitchFamily="34" charset="0"/>
              </a:rPr>
              <a:t>&lt;&lt;</a:t>
            </a:r>
            <a:r>
              <a:rPr lang="en-US" altLang="zh-CN" sz="2400" dirty="0" err="1" smtClean="0">
                <a:latin typeface="Calibri" panose="020F0502020204030204" pitchFamily="34" charset="0"/>
              </a:rPr>
              <a:t>setw</a:t>
            </a:r>
            <a:r>
              <a:rPr lang="en-US" altLang="zh-CN" sz="2400" dirty="0" smtClean="0">
                <a:latin typeface="Calibri" panose="020F0502020204030204" pitchFamily="34" charset="0"/>
              </a:rPr>
              <a:t>(x)&lt;&lt;"*"&lt;&lt;</a:t>
            </a:r>
            <a:r>
              <a:rPr lang="en-US" altLang="zh-CN" sz="2400" dirty="0" err="1">
                <a:latin typeface="Calibri" panose="020F0502020204030204" pitchFamily="34" charset="0"/>
              </a:rPr>
              <a:t>endl</a:t>
            </a:r>
            <a:r>
              <a:rPr lang="en-US" altLang="zh-CN" sz="2400" dirty="0">
                <a:latin typeface="Calibri" panose="020F0502020204030204" pitchFamily="34" charset="0"/>
              </a:rPr>
              <a:t>;</a:t>
            </a:r>
          </a:p>
          <a:p>
            <a:pPr marL="180000">
              <a:spcBef>
                <a:spcPts val="600"/>
              </a:spcBef>
              <a:buClr>
                <a:srgbClr val="FF3300"/>
              </a:buClr>
              <a:buSzPct val="80000"/>
              <a:buFont typeface="Wingdings" pitchFamily="2" charset="2"/>
              <a:buNone/>
            </a:pPr>
            <a:r>
              <a:rPr lang="en-US" altLang="zh-CN" sz="2400" dirty="0" err="1" smtClean="0">
                <a:latin typeface="Calibri" panose="020F0502020204030204" pitchFamily="34" charset="0"/>
              </a:rPr>
              <a:t>cout</a:t>
            </a:r>
            <a:r>
              <a:rPr lang="en-US" altLang="zh-CN" sz="2400" dirty="0">
                <a:latin typeface="Calibri" panose="020F0502020204030204" pitchFamily="34" charset="0"/>
              </a:rPr>
              <a:t>&lt;&lt;</a:t>
            </a:r>
            <a:r>
              <a:rPr lang="en-US" altLang="zh-CN" sz="2400" dirty="0" err="1" smtClean="0">
                <a:latin typeface="Calibri" panose="020F0502020204030204" pitchFamily="34" charset="0"/>
              </a:rPr>
              <a:t>setw</a:t>
            </a:r>
            <a:r>
              <a:rPr lang="en-US" altLang="zh-CN" sz="2400" dirty="0" smtClean="0">
                <a:latin typeface="Calibri" panose="020F0502020204030204" pitchFamily="34" charset="0"/>
              </a:rPr>
              <a:t>(x+1)&lt;&lt;"*"&lt;&lt;</a:t>
            </a:r>
            <a:r>
              <a:rPr lang="en-US" altLang="zh-CN" sz="2400" dirty="0" err="1">
                <a:latin typeface="Calibri" panose="020F0502020204030204" pitchFamily="34" charset="0"/>
              </a:rPr>
              <a:t>endl</a:t>
            </a:r>
            <a:r>
              <a:rPr lang="en-US" altLang="zh-CN" sz="2400" dirty="0">
                <a:latin typeface="Calibri" panose="020F0502020204030204" pitchFamily="34" charset="0"/>
              </a:rPr>
              <a:t>;</a:t>
            </a:r>
          </a:p>
          <a:p>
            <a:pPr marL="180000">
              <a:spcBef>
                <a:spcPts val="600"/>
              </a:spcBef>
              <a:buClr>
                <a:srgbClr val="FF3300"/>
              </a:buClr>
              <a:buSzPct val="80000"/>
              <a:buFont typeface="Wingdings" pitchFamily="2" charset="2"/>
              <a:buNone/>
            </a:pPr>
            <a:r>
              <a:rPr lang="en-US" altLang="zh-CN" sz="2400" dirty="0" err="1" smtClean="0">
                <a:latin typeface="Calibri" panose="020F0502020204030204" pitchFamily="34" charset="0"/>
              </a:rPr>
              <a:t>cout</a:t>
            </a:r>
            <a:r>
              <a:rPr lang="en-US" altLang="zh-CN" sz="2400" dirty="0">
                <a:latin typeface="Calibri" panose="020F0502020204030204" pitchFamily="34" charset="0"/>
              </a:rPr>
              <a:t>&lt;&lt;</a:t>
            </a:r>
            <a:r>
              <a:rPr lang="en-US" altLang="zh-CN" sz="2400" dirty="0" err="1" smtClean="0">
                <a:latin typeface="Calibri" panose="020F0502020204030204" pitchFamily="34" charset="0"/>
              </a:rPr>
              <a:t>setw</a:t>
            </a:r>
            <a:r>
              <a:rPr lang="en-US" altLang="zh-CN" sz="2400" dirty="0" smtClean="0">
                <a:latin typeface="Calibri" panose="020F0502020204030204" pitchFamily="34" charset="0"/>
              </a:rPr>
              <a:t>(x)&lt;&lt;"*"&lt;&lt;</a:t>
            </a:r>
            <a:r>
              <a:rPr lang="en-US" altLang="zh-CN" sz="2400" dirty="0" err="1">
                <a:latin typeface="Calibri" panose="020F0502020204030204" pitchFamily="34" charset="0"/>
              </a:rPr>
              <a:t>endl</a:t>
            </a:r>
            <a:r>
              <a:rPr lang="en-US" altLang="zh-CN" sz="2400" dirty="0" smtClean="0">
                <a:latin typeface="Calibri" panose="020F0502020204030204" pitchFamily="34" charset="0"/>
              </a:rPr>
              <a:t>;</a:t>
            </a:r>
            <a:endParaRPr lang="en-US" altLang="zh-CN" sz="2400" dirty="0">
              <a:latin typeface="Calibri" panose="020F0502020204030204" pitchFamily="34" charset="0"/>
            </a:endParaRPr>
          </a:p>
        </p:txBody>
      </p:sp>
      <p:sp>
        <p:nvSpPr>
          <p:cNvPr id="95" name="右箭头 94"/>
          <p:cNvSpPr/>
          <p:nvPr/>
        </p:nvSpPr>
        <p:spPr>
          <a:xfrm>
            <a:off x="4656916" y="3576906"/>
            <a:ext cx="326701" cy="19049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96" name="AutoShape 8"/>
          <p:cNvSpPr>
            <a:spLocks noChangeArrowheads="1"/>
          </p:cNvSpPr>
          <p:nvPr/>
        </p:nvSpPr>
        <p:spPr bwMode="auto">
          <a:xfrm>
            <a:off x="519152" y="4938700"/>
            <a:ext cx="2456090" cy="1096588"/>
          </a:xfrm>
          <a:prstGeom prst="borderCallout1">
            <a:avLst>
              <a:gd name="adj1" fmla="val -8131"/>
              <a:gd name="adj2" fmla="val 79772"/>
              <a:gd name="adj3" fmla="val -90611"/>
              <a:gd name="adj4" fmla="val 108474"/>
            </a:avLst>
          </a:prstGeom>
          <a:ln>
            <a:solidFill>
              <a:srgbClr val="FF0000"/>
            </a:solidFill>
            <a:headEnd/>
            <a:tailEnd/>
          </a:ln>
        </p:spPr>
        <p:style>
          <a:lnRef idx="2">
            <a:schemeClr val="accent6"/>
          </a:lnRef>
          <a:fillRef idx="1">
            <a:schemeClr val="lt1"/>
          </a:fillRef>
          <a:effectRef idx="0">
            <a:schemeClr val="accent6"/>
          </a:effectRef>
          <a:fontRef idx="minor">
            <a:schemeClr val="dk1"/>
          </a:fontRef>
        </p:style>
        <p:txBody>
          <a:bodyPr rot="0" vert="horz" wrap="square" lIns="91440" tIns="45720" rIns="91440" bIns="45720" anchor="ctr" anchorCtr="0" upright="1">
            <a:noAutofit/>
          </a:bodyPr>
          <a:lstStyle/>
          <a:p>
            <a:pPr algn="l">
              <a:lnSpc>
                <a:spcPct val="120000"/>
              </a:lnSpc>
              <a:spcAft>
                <a:spcPts val="0"/>
              </a:spcAft>
            </a:pPr>
            <a:r>
              <a:rPr lang="zh-CN" sz="2400" kern="100" dirty="0" smtClean="0">
                <a:solidFill>
                  <a:schemeClr val="tx1"/>
                </a:solidFill>
                <a:effectLst/>
                <a:latin typeface="Calibri" panose="020F0502020204030204" pitchFamily="34" charset="0"/>
                <a:ea typeface="华文楷体" panose="02010600040101010101" pitchFamily="2" charset="-122"/>
                <a:cs typeface="Times New Roman"/>
              </a:rPr>
              <a:t>头部坐标</a:t>
            </a:r>
            <a:r>
              <a:rPr lang="en-US" altLang="zh-CN" sz="2400" kern="100" dirty="0" smtClean="0">
                <a:solidFill>
                  <a:schemeClr val="tx1"/>
                </a:solidFill>
                <a:effectLst/>
                <a:latin typeface="Calibri" panose="020F0502020204030204" pitchFamily="34" charset="0"/>
                <a:ea typeface="华文楷体" panose="02010600040101010101" pitchFamily="2" charset="-122"/>
                <a:cs typeface="Times New Roman"/>
              </a:rPr>
              <a:t>(</a:t>
            </a:r>
            <a:r>
              <a:rPr lang="en-US" sz="2400" kern="100" dirty="0" smtClean="0">
                <a:solidFill>
                  <a:schemeClr val="tx1"/>
                </a:solidFill>
                <a:effectLst/>
                <a:latin typeface="Calibri" panose="020F0502020204030204" pitchFamily="34" charset="0"/>
                <a:ea typeface="华文楷体" panose="02010600040101010101" pitchFamily="2" charset="-122"/>
                <a:cs typeface="Times New Roman"/>
              </a:rPr>
              <a:t>x</a:t>
            </a:r>
            <a:r>
              <a:rPr lang="en-US" altLang="zh-CN" sz="2400" kern="100" dirty="0" smtClean="0">
                <a:solidFill>
                  <a:schemeClr val="tx1"/>
                </a:solidFill>
                <a:effectLst/>
                <a:latin typeface="Calibri" panose="020F0502020204030204" pitchFamily="34" charset="0"/>
                <a:ea typeface="华文楷体" panose="02010600040101010101" pitchFamily="2" charset="-122"/>
                <a:cs typeface="Times New Roman"/>
              </a:rPr>
              <a:t>:6,</a:t>
            </a:r>
            <a:r>
              <a:rPr lang="en-US" sz="2400" kern="100" dirty="0" smtClean="0">
                <a:solidFill>
                  <a:schemeClr val="tx1"/>
                </a:solidFill>
                <a:effectLst/>
                <a:latin typeface="Calibri" panose="020F0502020204030204" pitchFamily="34" charset="0"/>
                <a:ea typeface="华文楷体" panose="02010600040101010101" pitchFamily="2" charset="-122"/>
                <a:cs typeface="Times New Roman"/>
              </a:rPr>
              <a:t>y</a:t>
            </a:r>
            <a:r>
              <a:rPr lang="en-US" altLang="zh-CN" sz="2400" kern="100" dirty="0" smtClean="0">
                <a:solidFill>
                  <a:schemeClr val="tx1"/>
                </a:solidFill>
                <a:effectLst/>
                <a:latin typeface="Calibri" panose="020F0502020204030204" pitchFamily="34" charset="0"/>
                <a:ea typeface="华文楷体" panose="02010600040101010101" pitchFamily="2" charset="-122"/>
                <a:cs typeface="Times New Roman"/>
              </a:rPr>
              <a:t>:4)</a:t>
            </a:r>
            <a:endParaRPr lang="en-US" altLang="zh-CN" sz="2400" kern="100" dirty="0" smtClean="0">
              <a:solidFill>
                <a:schemeClr val="tx1"/>
              </a:solidFill>
              <a:latin typeface="Calibri" panose="020F0502020204030204" pitchFamily="34" charset="0"/>
              <a:ea typeface="华文楷体" panose="02010600040101010101" pitchFamily="2" charset="-122"/>
              <a:cs typeface="Times New Roman"/>
            </a:endParaRPr>
          </a:p>
          <a:p>
            <a:pPr algn="l">
              <a:lnSpc>
                <a:spcPct val="120000"/>
              </a:lnSpc>
              <a:spcAft>
                <a:spcPts val="0"/>
              </a:spcAft>
            </a:pPr>
            <a:r>
              <a:rPr lang="zh-CN" altLang="en-US" sz="2400" kern="100" dirty="0" smtClean="0">
                <a:solidFill>
                  <a:schemeClr val="tx1"/>
                </a:solidFill>
                <a:effectLst/>
                <a:latin typeface="Calibri" panose="020F0502020204030204" pitchFamily="34" charset="0"/>
                <a:ea typeface="华文楷体" panose="02010600040101010101" pitchFamily="2" charset="-122"/>
                <a:cs typeface="Times New Roman"/>
              </a:rPr>
              <a:t>姿态</a:t>
            </a:r>
            <a:r>
              <a:rPr lang="en-US" altLang="zh-CN" sz="2400" kern="100" dirty="0" smtClean="0">
                <a:solidFill>
                  <a:schemeClr val="tx1"/>
                </a:solidFill>
                <a:effectLst/>
                <a:latin typeface="Calibri" panose="020F0502020204030204" pitchFamily="34" charset="0"/>
                <a:ea typeface="华文楷体" panose="02010600040101010101" pitchFamily="2" charset="-122"/>
                <a:cs typeface="Times New Roman"/>
              </a:rPr>
              <a:t>(status:1)</a:t>
            </a:r>
          </a:p>
        </p:txBody>
      </p:sp>
    </p:spTree>
    <p:custDataLst>
      <p:tags r:id="rId1"/>
    </p:custDataLst>
    <p:extLst>
      <p:ext uri="{BB962C8B-B14F-4D97-AF65-F5344CB8AC3E}">
        <p14:creationId xmlns:p14="http://schemas.microsoft.com/office/powerpoint/2010/main" val="3894591061"/>
      </p:ext>
    </p:extLst>
  </p:cSld>
  <p:clrMapOvr>
    <a:masterClrMapping/>
  </p:clrMapOvr>
  <mc:AlternateContent xmlns:mc="http://schemas.openxmlformats.org/markup-compatibility/2006" xmlns:p14="http://schemas.microsoft.com/office/powerpoint/2010/main">
    <mc:Choice Requires="p14">
      <p:transition spd="slow" p14:dur="2000" advTm="110119"/>
    </mc:Choice>
    <mc:Fallback xmlns="">
      <p:transition spd="slow" advTm="1101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fade">
                                      <p:cBhvr>
                                        <p:cTn id="12" dur="1000"/>
                                        <p:tgtEl>
                                          <p:spTgt spid="95"/>
                                        </p:tgtEl>
                                      </p:cBhvr>
                                    </p:animEffect>
                                    <p:anim calcmode="lin" valueType="num">
                                      <p:cBhvr>
                                        <p:cTn id="13" dur="1000" fill="hold"/>
                                        <p:tgtEl>
                                          <p:spTgt spid="95"/>
                                        </p:tgtEl>
                                        <p:attrNameLst>
                                          <p:attrName>ppt_x</p:attrName>
                                        </p:attrNameLst>
                                      </p:cBhvr>
                                      <p:tavLst>
                                        <p:tav tm="0">
                                          <p:val>
                                            <p:strVal val="#ppt_x"/>
                                          </p:val>
                                        </p:tav>
                                        <p:tav tm="100000">
                                          <p:val>
                                            <p:strVal val="#ppt_x"/>
                                          </p:val>
                                        </p:tav>
                                      </p:tavLst>
                                    </p:anim>
                                    <p:anim calcmode="lin" valueType="num">
                                      <p:cBhvr>
                                        <p:cTn id="14"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1" nodeType="clickEffect">
                                  <p:stCondLst>
                                    <p:cond delay="0"/>
                                  </p:stCondLst>
                                  <p:childTnLst>
                                    <p:set>
                                      <p:cBhvr>
                                        <p:cTn id="18" dur="1" fill="hold">
                                          <p:stCondLst>
                                            <p:cond delay="0"/>
                                          </p:stCondLst>
                                        </p:cTn>
                                        <p:tgtEl>
                                          <p:spTgt spid="94">
                                            <p:txEl>
                                              <p:pRg st="0" end="0"/>
                                            </p:txEl>
                                          </p:spTgt>
                                        </p:tgtEl>
                                        <p:attrNameLst>
                                          <p:attrName>style.visibility</p:attrName>
                                        </p:attrNameLst>
                                      </p:cBhvr>
                                      <p:to>
                                        <p:strVal val="visible"/>
                                      </p:to>
                                    </p:set>
                                    <p:animEffect transition="in" filter="randombar(horizontal)">
                                      <p:cBhvr>
                                        <p:cTn id="19" dur="500"/>
                                        <p:tgtEl>
                                          <p:spTgt spid="9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5"/>
                                        </p:tgtEl>
                                        <p:attrNameLst>
                                          <p:attrName>style.visibility</p:attrName>
                                        </p:attrNameLst>
                                      </p:cBhvr>
                                      <p:to>
                                        <p:strVal val="visible"/>
                                      </p:to>
                                    </p:set>
                                    <p:animEffect transition="in" filter="wipe(left)">
                                      <p:cBhvr>
                                        <p:cTn id="24" dur="1000"/>
                                        <p:tgtEl>
                                          <p:spTgt spid="85"/>
                                        </p:tgtEl>
                                      </p:cBhvr>
                                    </p:animEffect>
                                  </p:childTnLst>
                                </p:cTn>
                              </p:par>
                            </p:childTnLst>
                          </p:cTn>
                        </p:par>
                        <p:par>
                          <p:cTn id="25" fill="hold">
                            <p:stCondLst>
                              <p:cond delay="1000"/>
                            </p:stCondLst>
                            <p:childTnLst>
                              <p:par>
                                <p:cTn id="26" presetID="42" presetClass="path" presetSubtype="0" accel="50000" decel="50000" fill="hold" grpId="1" nodeType="afterEffect">
                                  <p:stCondLst>
                                    <p:cond delay="0"/>
                                  </p:stCondLst>
                                  <p:childTnLst>
                                    <p:animMotion origin="layout" path="M -3.61111E-6 3.33333E-6 L -0.00017 0.02777 " pathEditMode="relative" rAng="0" ptsTypes="AA">
                                      <p:cBhvr>
                                        <p:cTn id="27" dur="1000" fill="hold"/>
                                        <p:tgtEl>
                                          <p:spTgt spid="95"/>
                                        </p:tgtEl>
                                        <p:attrNameLst>
                                          <p:attrName>ppt_x</p:attrName>
                                          <p:attrName>ppt_y</p:attrName>
                                        </p:attrNameLst>
                                      </p:cBhvr>
                                      <p:rCtr x="-17" y="1389"/>
                                    </p:animMotion>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1" nodeType="clickEffect">
                                  <p:stCondLst>
                                    <p:cond delay="0"/>
                                  </p:stCondLst>
                                  <p:childTnLst>
                                    <p:set>
                                      <p:cBhvr>
                                        <p:cTn id="31" dur="1" fill="hold">
                                          <p:stCondLst>
                                            <p:cond delay="0"/>
                                          </p:stCondLst>
                                        </p:cTn>
                                        <p:tgtEl>
                                          <p:spTgt spid="94">
                                            <p:txEl>
                                              <p:pRg st="1" end="1"/>
                                            </p:txEl>
                                          </p:spTgt>
                                        </p:tgtEl>
                                        <p:attrNameLst>
                                          <p:attrName>style.visibility</p:attrName>
                                        </p:attrNameLst>
                                      </p:cBhvr>
                                      <p:to>
                                        <p:strVal val="visible"/>
                                      </p:to>
                                    </p:set>
                                    <p:animEffect transition="in" filter="randombar(horizontal)">
                                      <p:cBhvr>
                                        <p:cTn id="32" dur="500"/>
                                        <p:tgtEl>
                                          <p:spTgt spid="9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wipe(left)">
                                      <p:cBhvr>
                                        <p:cTn id="37" dur="1000"/>
                                        <p:tgtEl>
                                          <p:spTgt spid="84"/>
                                        </p:tgtEl>
                                      </p:cBhvr>
                                    </p:animEffect>
                                  </p:childTnLst>
                                </p:cTn>
                              </p:par>
                            </p:childTnLst>
                          </p:cTn>
                        </p:par>
                        <p:par>
                          <p:cTn id="38" fill="hold">
                            <p:stCondLst>
                              <p:cond delay="1000"/>
                            </p:stCondLst>
                            <p:childTnLst>
                              <p:par>
                                <p:cTn id="39" presetID="42" presetClass="path" presetSubtype="0" accel="50000" decel="50000" fill="hold" grpId="2" nodeType="afterEffect">
                                  <p:stCondLst>
                                    <p:cond delay="0"/>
                                  </p:stCondLst>
                                  <p:childTnLst>
                                    <p:animMotion origin="layout" path="M -3.61111E-6 0.02778 L -3.61111E-6 0.06111 " pathEditMode="relative" rAng="0" ptsTypes="AA">
                                      <p:cBhvr>
                                        <p:cTn id="40" dur="1000" fill="hold"/>
                                        <p:tgtEl>
                                          <p:spTgt spid="95"/>
                                        </p:tgtEl>
                                        <p:attrNameLst>
                                          <p:attrName>ppt_x</p:attrName>
                                          <p:attrName>ppt_y</p:attrName>
                                        </p:attrNameLst>
                                      </p:cBhvr>
                                      <p:rCtr x="0" y="1667"/>
                                    </p:animMotion>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1" nodeType="clickEffect">
                                  <p:stCondLst>
                                    <p:cond delay="0"/>
                                  </p:stCondLst>
                                  <p:childTnLst>
                                    <p:set>
                                      <p:cBhvr>
                                        <p:cTn id="44" dur="1" fill="hold">
                                          <p:stCondLst>
                                            <p:cond delay="0"/>
                                          </p:stCondLst>
                                        </p:cTn>
                                        <p:tgtEl>
                                          <p:spTgt spid="94">
                                            <p:txEl>
                                              <p:pRg st="2" end="2"/>
                                            </p:txEl>
                                          </p:spTgt>
                                        </p:tgtEl>
                                        <p:attrNameLst>
                                          <p:attrName>style.visibility</p:attrName>
                                        </p:attrNameLst>
                                      </p:cBhvr>
                                      <p:to>
                                        <p:strVal val="visible"/>
                                      </p:to>
                                    </p:set>
                                    <p:animEffect transition="in" filter="randombar(horizontal)">
                                      <p:cBhvr>
                                        <p:cTn id="45" dur="500"/>
                                        <p:tgtEl>
                                          <p:spTgt spid="94">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wipe(left)">
                                      <p:cBhvr>
                                        <p:cTn id="50" dur="1000"/>
                                        <p:tgtEl>
                                          <p:spTgt spid="83"/>
                                        </p:tgtEl>
                                      </p:cBhvr>
                                    </p:animEffect>
                                  </p:childTnLst>
                                </p:cTn>
                              </p:par>
                            </p:childTnLst>
                          </p:cTn>
                        </p:par>
                        <p:par>
                          <p:cTn id="51" fill="hold">
                            <p:stCondLst>
                              <p:cond delay="1000"/>
                            </p:stCondLst>
                            <p:childTnLst>
                              <p:par>
                                <p:cTn id="52" presetID="42" presetClass="path" presetSubtype="0" accel="50000" decel="50000" fill="hold" grpId="3" nodeType="afterEffect">
                                  <p:stCondLst>
                                    <p:cond delay="0"/>
                                  </p:stCondLst>
                                  <p:childTnLst>
                                    <p:animMotion origin="layout" path="M -0.00017 0.06111 L -0.00017 0.10556 " pathEditMode="relative" rAng="0" ptsTypes="AA">
                                      <p:cBhvr>
                                        <p:cTn id="53" dur="1000" fill="hold"/>
                                        <p:tgtEl>
                                          <p:spTgt spid="95"/>
                                        </p:tgtEl>
                                        <p:attrNameLst>
                                          <p:attrName>ppt_x</p:attrName>
                                          <p:attrName>ppt_y</p:attrName>
                                        </p:attrNameLst>
                                      </p:cBhvr>
                                      <p:rCtr x="0" y="2222"/>
                                    </p:animMotion>
                                  </p:childTnLst>
                                </p:cTn>
                              </p:par>
                            </p:childTnLst>
                          </p:cTn>
                        </p:par>
                        <p:par>
                          <p:cTn id="54" fill="hold">
                            <p:stCondLst>
                              <p:cond delay="2000"/>
                            </p:stCondLst>
                            <p:childTnLst>
                              <p:par>
                                <p:cTn id="55" presetID="14" presetClass="entr" presetSubtype="10" fill="hold" grpId="1" nodeType="afterEffect">
                                  <p:stCondLst>
                                    <p:cond delay="0"/>
                                  </p:stCondLst>
                                  <p:childTnLst>
                                    <p:set>
                                      <p:cBhvr>
                                        <p:cTn id="56" dur="1" fill="hold">
                                          <p:stCondLst>
                                            <p:cond delay="0"/>
                                          </p:stCondLst>
                                        </p:cTn>
                                        <p:tgtEl>
                                          <p:spTgt spid="94">
                                            <p:txEl>
                                              <p:pRg st="3" end="3"/>
                                            </p:txEl>
                                          </p:spTgt>
                                        </p:tgtEl>
                                        <p:attrNameLst>
                                          <p:attrName>style.visibility</p:attrName>
                                        </p:attrNameLst>
                                      </p:cBhvr>
                                      <p:to>
                                        <p:strVal val="visible"/>
                                      </p:to>
                                    </p:set>
                                    <p:animEffect transition="in" filter="randombar(horizontal)">
                                      <p:cBhvr>
                                        <p:cTn id="57" dur="500"/>
                                        <p:tgtEl>
                                          <p:spTgt spid="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uiExpand="1" animBg="1"/>
      <p:bldP spid="85" grpId="0" uiExpand="1" animBg="1"/>
      <p:bldP spid="94" grpId="1" uiExpand="1" build="p"/>
      <p:bldP spid="95" grpId="0" uiExpand="1" animBg="1"/>
      <p:bldP spid="95" grpId="1" uiExpand="1" animBg="1"/>
      <p:bldP spid="95" grpId="2" uiExpand="1" animBg="1"/>
      <p:bldP spid="95" grpId="3"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zh-CN" altLang="en-US" dirty="0">
                <a:solidFill>
                  <a:schemeClr val="tx1"/>
                </a:solidFill>
              </a:rPr>
              <a:t>面向过程的方法</a:t>
            </a:r>
          </a:p>
        </p:txBody>
      </p:sp>
      <p:sp>
        <p:nvSpPr>
          <p:cNvPr id="4" name="日期占位符 3"/>
          <p:cNvSpPr>
            <a:spLocks noGrp="1"/>
          </p:cNvSpPr>
          <p:nvPr>
            <p:ph type="dt" sz="half" idx="10"/>
          </p:nvPr>
        </p:nvSpPr>
        <p:spPr/>
        <p:txBody>
          <a:bodyPr/>
          <a:lstStyle/>
          <a:p>
            <a:fld id="{BE7A09D6-2489-4568-8E6F-B3FFFFC1A8E9}" type="datetime1">
              <a:rPr lang="zh-CN" altLang="en-US"/>
              <a:pPr/>
              <a:t>2017/4/24</a:t>
            </a:fld>
            <a:endParaRPr lang="en-US" altLang="zh-CN"/>
          </a:p>
        </p:txBody>
      </p:sp>
      <p:sp>
        <p:nvSpPr>
          <p:cNvPr id="5" name="页脚占位符 4"/>
          <p:cNvSpPr>
            <a:spLocks noGrp="1"/>
          </p:cNvSpPr>
          <p:nvPr>
            <p:ph type="ftr" sz="quarter" idx="11"/>
          </p:nvPr>
        </p:nvSpPr>
        <p:spPr/>
        <p:txBody>
          <a:bodyPr/>
          <a:lstStyle/>
          <a:p>
            <a:r>
              <a:rPr lang="zh-CN" altLang="en-US"/>
              <a:t>计算机基础教研室</a:t>
            </a:r>
          </a:p>
        </p:txBody>
      </p:sp>
      <p:sp>
        <p:nvSpPr>
          <p:cNvPr id="6" name="灯片编号占位符 5"/>
          <p:cNvSpPr>
            <a:spLocks noGrp="1"/>
          </p:cNvSpPr>
          <p:nvPr>
            <p:ph type="sldNum" sz="quarter" idx="12"/>
          </p:nvPr>
        </p:nvSpPr>
        <p:spPr/>
        <p:txBody>
          <a:bodyPr/>
          <a:lstStyle/>
          <a:p>
            <a:fld id="{9D09E566-D2DB-4830-8766-79E07CD32B7B}" type="slidenum">
              <a:rPr lang="zh-CN" altLang="en-US"/>
              <a:pPr/>
              <a:t>4</a:t>
            </a:fld>
            <a:endParaRPr lang="en-US" altLang="zh-CN"/>
          </a:p>
        </p:txBody>
      </p:sp>
      <p:sp>
        <p:nvSpPr>
          <p:cNvPr id="8" name="Rectangle 5"/>
          <p:cNvSpPr>
            <a:spLocks noGrp="1" noChangeArrowheads="1"/>
          </p:cNvSpPr>
          <p:nvPr>
            <p:ph idx="1"/>
          </p:nvPr>
        </p:nvSpPr>
        <p:spPr>
          <a:xfrm>
            <a:off x="533506" y="1219258"/>
            <a:ext cx="8229600" cy="4602163"/>
          </a:xfrm>
          <a:noFill/>
          <a:ln/>
        </p:spPr>
        <p:txBody>
          <a:bodyPr/>
          <a:lstStyle/>
          <a:p>
            <a:pPr>
              <a:spcBef>
                <a:spcPts val="1200"/>
              </a:spcBef>
            </a:pPr>
            <a:r>
              <a:rPr lang="zh-CN" altLang="en-US" sz="3200" dirty="0"/>
              <a:t>观点</a:t>
            </a:r>
            <a:r>
              <a:rPr lang="zh-CN" altLang="en-US" sz="3200" dirty="0" smtClean="0"/>
              <a:t>：</a:t>
            </a:r>
            <a:r>
              <a:rPr lang="zh-CN" altLang="en-US" sz="3200" dirty="0"/>
              <a:t>直面</a:t>
            </a:r>
            <a:r>
              <a:rPr lang="zh-CN" altLang="en-US" sz="3200" dirty="0" smtClean="0">
                <a:solidFill>
                  <a:srgbClr val="6600CC"/>
                </a:solidFill>
              </a:rPr>
              <a:t>问题</a:t>
            </a:r>
            <a:endParaRPr lang="zh-CN" altLang="en-US" sz="3200" dirty="0"/>
          </a:p>
          <a:p>
            <a:pPr>
              <a:spcBef>
                <a:spcPts val="1200"/>
              </a:spcBef>
            </a:pPr>
            <a:r>
              <a:rPr lang="zh-CN" altLang="en-US" sz="3200" dirty="0"/>
              <a:t>程序设计方法：</a:t>
            </a:r>
          </a:p>
          <a:p>
            <a:pPr lvl="1">
              <a:spcBef>
                <a:spcPts val="1200"/>
              </a:spcBef>
            </a:pPr>
            <a:r>
              <a:rPr lang="zh-CN" altLang="en-US" sz="2800" dirty="0" smtClean="0"/>
              <a:t>围绕问题组织数据</a:t>
            </a:r>
            <a:endParaRPr lang="en-US" altLang="zh-CN" sz="2800" dirty="0" smtClean="0"/>
          </a:p>
          <a:p>
            <a:pPr lvl="1">
              <a:spcBef>
                <a:spcPts val="1200"/>
              </a:spcBef>
            </a:pPr>
            <a:r>
              <a:rPr lang="zh-CN" altLang="en-US" sz="2800" dirty="0" smtClean="0"/>
              <a:t>问题</a:t>
            </a:r>
            <a:r>
              <a:rPr lang="en-US" altLang="zh-CN" sz="2800" dirty="0">
                <a:sym typeface="Wingdings" pitchFamily="2" charset="2"/>
              </a:rPr>
              <a:t></a:t>
            </a:r>
            <a:r>
              <a:rPr lang="zh-CN" altLang="en-US" sz="2800" dirty="0">
                <a:solidFill>
                  <a:srgbClr val="FF3300"/>
                </a:solidFill>
                <a:ea typeface="楷体" pitchFamily="49" charset="-122"/>
              </a:rPr>
              <a:t>自顶向下，逐步求精，功能分解</a:t>
            </a:r>
            <a:r>
              <a:rPr lang="en-US" altLang="zh-CN" sz="2800" dirty="0">
                <a:sym typeface="Wingdings" pitchFamily="2" charset="2"/>
              </a:rPr>
              <a:t></a:t>
            </a:r>
            <a:r>
              <a:rPr lang="zh-CN" altLang="en-US" sz="2800" dirty="0"/>
              <a:t>算法</a:t>
            </a:r>
          </a:p>
          <a:p>
            <a:pPr lvl="1">
              <a:spcBef>
                <a:spcPts val="1200"/>
              </a:spcBef>
            </a:pPr>
            <a:r>
              <a:rPr lang="zh-CN" altLang="en-US" sz="2800" i="1" dirty="0" smtClean="0">
                <a:solidFill>
                  <a:srgbClr val="FF3300"/>
                </a:solidFill>
                <a:latin typeface="微软雅黑" panose="020B0503020204020204" pitchFamily="34" charset="-122"/>
                <a:ea typeface="微软雅黑" panose="020B0503020204020204" pitchFamily="34" charset="-122"/>
              </a:rPr>
              <a:t>数据与数据的处理过程是分离的</a:t>
            </a:r>
            <a:endParaRPr lang="en-US" altLang="zh-CN" sz="2800" i="1" dirty="0" smtClean="0">
              <a:solidFill>
                <a:srgbClr val="FF33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7405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308" y="1369078"/>
            <a:ext cx="7162720" cy="422898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lnSpc>
                <a:spcPct val="100000"/>
              </a:lnSpc>
              <a:spcBef>
                <a:spcPts val="0"/>
              </a:spcBef>
              <a:buNone/>
            </a:pPr>
            <a:r>
              <a:rPr lang="en-US" altLang="zh-CN" sz="2400" b="0" dirty="0">
                <a:latin typeface="Calibri" panose="020F0502020204030204" pitchFamily="34" charset="0"/>
              </a:rPr>
              <a:t>void frog::show()</a:t>
            </a:r>
          </a:p>
          <a:p>
            <a:pPr marL="0" indent="0">
              <a:lnSpc>
                <a:spcPct val="100000"/>
              </a:lnSpc>
              <a:spcBef>
                <a:spcPts val="0"/>
              </a:spcBef>
              <a:buNone/>
            </a:pPr>
            <a:r>
              <a:rPr lang="en-US" altLang="zh-CN" sz="2400" b="0" dirty="0">
                <a:latin typeface="Calibri" panose="020F0502020204030204" pitchFamily="34" charset="0"/>
              </a:rPr>
              <a:t>{</a:t>
            </a:r>
          </a:p>
          <a:p>
            <a:pPr marL="0" indent="0">
              <a:lnSpc>
                <a:spcPct val="100000"/>
              </a:lnSpc>
              <a:spcBef>
                <a:spcPts val="0"/>
              </a:spcBef>
              <a:buNone/>
            </a:pPr>
            <a:r>
              <a:rPr lang="en-US" altLang="zh-CN" sz="2400" b="0" dirty="0">
                <a:latin typeface="Calibri" panose="020F0502020204030204" pitchFamily="34" charset="0"/>
              </a:rPr>
              <a:t>	system("</a:t>
            </a:r>
            <a:r>
              <a:rPr lang="en-US" altLang="zh-CN" sz="2400" b="0" dirty="0" err="1">
                <a:latin typeface="Calibri" panose="020F0502020204030204" pitchFamily="34" charset="0"/>
              </a:rPr>
              <a:t>cls</a:t>
            </a:r>
            <a:r>
              <a:rPr lang="en-US" altLang="zh-CN" sz="2400" b="0" dirty="0">
                <a:latin typeface="Calibri" panose="020F0502020204030204" pitchFamily="34" charset="0"/>
              </a:rPr>
              <a:t>");</a:t>
            </a:r>
          </a:p>
          <a:p>
            <a:pPr marL="0" indent="0">
              <a:lnSpc>
                <a:spcPct val="100000"/>
              </a:lnSpc>
              <a:spcBef>
                <a:spcPts val="0"/>
              </a:spcBef>
              <a:buNone/>
            </a:pPr>
            <a:r>
              <a:rPr lang="en-US" altLang="zh-CN" sz="2400" b="0" dirty="0">
                <a:latin typeface="Calibri" panose="020F0502020204030204" pitchFamily="34" charset="0"/>
              </a:rPr>
              <a:t>	</a:t>
            </a:r>
            <a:r>
              <a:rPr lang="en-US" altLang="zh-CN" sz="2400" b="0" dirty="0" smtClean="0">
                <a:latin typeface="Calibri" panose="020F0502020204030204" pitchFamily="34" charset="0"/>
              </a:rPr>
              <a:t>switch(status</a:t>
            </a:r>
            <a:r>
              <a:rPr lang="en-US" altLang="zh-CN" sz="2400" b="0" dirty="0">
                <a:latin typeface="Calibri" panose="020F0502020204030204" pitchFamily="34" charset="0"/>
              </a:rPr>
              <a:t>)</a:t>
            </a:r>
          </a:p>
          <a:p>
            <a:pPr marL="0" indent="0">
              <a:lnSpc>
                <a:spcPct val="100000"/>
              </a:lnSpc>
              <a:spcBef>
                <a:spcPts val="0"/>
              </a:spcBef>
              <a:buNone/>
            </a:pPr>
            <a:r>
              <a:rPr lang="en-US" altLang="zh-CN" sz="2400" b="0" dirty="0">
                <a:latin typeface="Calibri" panose="020F0502020204030204" pitchFamily="34" charset="0"/>
              </a:rPr>
              <a:t>	{</a:t>
            </a:r>
          </a:p>
          <a:p>
            <a:pPr marL="0" indent="0">
              <a:lnSpc>
                <a:spcPct val="100000"/>
              </a:lnSpc>
              <a:spcBef>
                <a:spcPts val="0"/>
              </a:spcBef>
              <a:buNone/>
            </a:pPr>
            <a:r>
              <a:rPr lang="en-US" altLang="zh-CN" sz="2400" b="0" dirty="0">
                <a:latin typeface="Calibri" panose="020F0502020204030204" pitchFamily="34" charset="0"/>
              </a:rPr>
              <a:t>		case 0</a:t>
            </a:r>
            <a:r>
              <a:rPr lang="en-US" altLang="zh-CN" sz="2400" b="0" dirty="0" smtClean="0">
                <a:latin typeface="Calibri" panose="020F0502020204030204" pitchFamily="34" charset="0"/>
              </a:rPr>
              <a:t>: …….; break;</a:t>
            </a:r>
            <a:endParaRPr lang="en-US" altLang="zh-CN" sz="2400" b="0" dirty="0">
              <a:latin typeface="Calibri" panose="020F0502020204030204" pitchFamily="34" charset="0"/>
            </a:endParaRPr>
          </a:p>
          <a:p>
            <a:pPr marL="0" indent="0">
              <a:lnSpc>
                <a:spcPct val="100000"/>
              </a:lnSpc>
              <a:spcBef>
                <a:spcPts val="0"/>
              </a:spcBef>
              <a:buNone/>
            </a:pPr>
            <a:r>
              <a:rPr lang="en-US" altLang="zh-CN" sz="2400" b="0" dirty="0">
                <a:latin typeface="Calibri" panose="020F0502020204030204" pitchFamily="34" charset="0"/>
              </a:rPr>
              <a:t>		</a:t>
            </a:r>
            <a:r>
              <a:rPr lang="en-US" altLang="zh-CN" sz="2400" b="0" dirty="0" smtClean="0">
                <a:latin typeface="Calibri" panose="020F0502020204030204" pitchFamily="34" charset="0"/>
              </a:rPr>
              <a:t>case </a:t>
            </a:r>
            <a:r>
              <a:rPr lang="en-US" altLang="zh-CN" sz="2400" b="0" dirty="0">
                <a:latin typeface="Calibri" panose="020F0502020204030204" pitchFamily="34" charset="0"/>
              </a:rPr>
              <a:t>1</a:t>
            </a:r>
            <a:r>
              <a:rPr lang="en-US" altLang="zh-CN" sz="2400" b="0" dirty="0" smtClean="0">
                <a:latin typeface="Calibri" panose="020F0502020204030204" pitchFamily="34" charset="0"/>
              </a:rPr>
              <a:t>:</a:t>
            </a:r>
            <a:r>
              <a:rPr lang="en-US" altLang="zh-CN" sz="2400" b="0" dirty="0">
                <a:latin typeface="Calibri" panose="020F0502020204030204" pitchFamily="34" charset="0"/>
              </a:rPr>
              <a:t>	</a:t>
            </a:r>
            <a:r>
              <a:rPr lang="en-US" altLang="zh-CN" sz="2400" b="0" dirty="0" smtClean="0">
                <a:latin typeface="Calibri" panose="020F0502020204030204" pitchFamily="34" charset="0"/>
              </a:rPr>
              <a:t>……..; break</a:t>
            </a:r>
            <a:r>
              <a:rPr lang="en-US" altLang="zh-CN" sz="2400" b="0" dirty="0">
                <a:latin typeface="Calibri" panose="020F0502020204030204" pitchFamily="34" charset="0"/>
              </a:rPr>
              <a:t>;</a:t>
            </a:r>
          </a:p>
          <a:p>
            <a:pPr marL="0" indent="0">
              <a:lnSpc>
                <a:spcPct val="100000"/>
              </a:lnSpc>
              <a:spcBef>
                <a:spcPts val="0"/>
              </a:spcBef>
              <a:buNone/>
            </a:pPr>
            <a:r>
              <a:rPr lang="en-US" altLang="zh-CN" sz="2400" b="0" dirty="0">
                <a:latin typeface="Calibri" panose="020F0502020204030204" pitchFamily="34" charset="0"/>
              </a:rPr>
              <a:t>		case 2</a:t>
            </a:r>
            <a:r>
              <a:rPr lang="en-US" altLang="zh-CN" sz="2400" b="0" dirty="0" smtClean="0">
                <a:latin typeface="Calibri" panose="020F0502020204030204" pitchFamily="34" charset="0"/>
              </a:rPr>
              <a:t>:</a:t>
            </a:r>
            <a:r>
              <a:rPr lang="en-US" altLang="zh-CN" sz="2400" b="0" dirty="0">
                <a:latin typeface="Calibri" panose="020F0502020204030204" pitchFamily="34" charset="0"/>
              </a:rPr>
              <a:t>	</a:t>
            </a:r>
            <a:r>
              <a:rPr lang="en-US" altLang="zh-CN" sz="2400" b="0" dirty="0" smtClean="0">
                <a:latin typeface="Calibri" panose="020F0502020204030204" pitchFamily="34" charset="0"/>
              </a:rPr>
              <a:t>……..; break</a:t>
            </a:r>
            <a:r>
              <a:rPr lang="en-US" altLang="zh-CN" sz="2400" b="0" dirty="0">
                <a:latin typeface="Calibri" panose="020F0502020204030204" pitchFamily="34" charset="0"/>
              </a:rPr>
              <a:t>;</a:t>
            </a:r>
          </a:p>
          <a:p>
            <a:pPr marL="0" indent="0">
              <a:lnSpc>
                <a:spcPct val="100000"/>
              </a:lnSpc>
              <a:spcBef>
                <a:spcPts val="0"/>
              </a:spcBef>
              <a:buNone/>
            </a:pPr>
            <a:r>
              <a:rPr lang="en-US" altLang="zh-CN" sz="2400" b="0" dirty="0">
                <a:latin typeface="Calibri" panose="020F0502020204030204" pitchFamily="34" charset="0"/>
              </a:rPr>
              <a:t>		case 3</a:t>
            </a:r>
            <a:r>
              <a:rPr lang="en-US" altLang="zh-CN" sz="2400" b="0" dirty="0" smtClean="0">
                <a:latin typeface="Calibri" panose="020F0502020204030204" pitchFamily="34" charset="0"/>
              </a:rPr>
              <a:t>: ……..; break</a:t>
            </a:r>
            <a:r>
              <a:rPr lang="en-US" altLang="zh-CN" sz="2400" b="0" dirty="0">
                <a:latin typeface="Calibri" panose="020F0502020204030204" pitchFamily="34" charset="0"/>
              </a:rPr>
              <a:t>;</a:t>
            </a:r>
          </a:p>
          <a:p>
            <a:pPr marL="0" indent="0">
              <a:lnSpc>
                <a:spcPct val="100000"/>
              </a:lnSpc>
              <a:spcBef>
                <a:spcPts val="0"/>
              </a:spcBef>
              <a:buNone/>
            </a:pPr>
            <a:r>
              <a:rPr lang="en-US" altLang="zh-CN" sz="2400" b="0" dirty="0">
                <a:latin typeface="Calibri" panose="020F0502020204030204" pitchFamily="34" charset="0"/>
              </a:rPr>
              <a:t>	}</a:t>
            </a:r>
          </a:p>
          <a:p>
            <a:pPr marL="0" indent="0">
              <a:lnSpc>
                <a:spcPct val="100000"/>
              </a:lnSpc>
              <a:spcBef>
                <a:spcPts val="0"/>
              </a:spcBef>
              <a:buNone/>
            </a:pPr>
            <a:r>
              <a:rPr lang="en-US" altLang="zh-CN" sz="2400" b="0" dirty="0">
                <a:latin typeface="Calibri" panose="020F0502020204030204" pitchFamily="34" charset="0"/>
              </a:rPr>
              <a:t>}</a:t>
            </a:r>
            <a:endParaRPr lang="zh-CN" altLang="en-US" sz="2400" b="0" dirty="0">
              <a:latin typeface="Calibri" panose="020F0502020204030204" pitchFamily="34" charset="0"/>
            </a:endParaRP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40</a:t>
            </a:fld>
            <a:endParaRPr lang="en-US" altLang="zh-CN"/>
          </a:p>
        </p:txBody>
      </p:sp>
      <p:sp>
        <p:nvSpPr>
          <p:cNvPr id="7" name="线形标注 2 6"/>
          <p:cNvSpPr/>
          <p:nvPr/>
        </p:nvSpPr>
        <p:spPr>
          <a:xfrm>
            <a:off x="4309210" y="533476"/>
            <a:ext cx="4571880" cy="1447762"/>
          </a:xfrm>
          <a:prstGeom prst="borderCallout2">
            <a:avLst>
              <a:gd name="adj1" fmla="val 47996"/>
              <a:gd name="adj2" fmla="val -837"/>
              <a:gd name="adj3" fmla="val 77968"/>
              <a:gd name="adj4" fmla="val -10895"/>
              <a:gd name="adj5" fmla="val 205320"/>
              <a:gd name="adj6" fmla="val -17464"/>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rstTxWarp prst="textNoShape">
              <a:avLst/>
            </a:prstTxWarp>
          </a:bodyPr>
          <a:lstStyle/>
          <a:p>
            <a:pPr>
              <a:spcBef>
                <a:spcPts val="600"/>
              </a:spcBef>
              <a:buClr>
                <a:srgbClr val="FF3300"/>
              </a:buClr>
              <a:buSzPct val="80000"/>
              <a:buFont typeface="Wingdings" pitchFamily="2" charset="2"/>
              <a:buNone/>
            </a:pPr>
            <a:r>
              <a:rPr lang="en-US" altLang="zh-CN" sz="2400" dirty="0" smtClean="0">
                <a:latin typeface="Calibri" panose="020F0502020204030204" pitchFamily="34" charset="0"/>
                <a:ea typeface="+mn-ea"/>
              </a:rPr>
              <a:t>for (</a:t>
            </a:r>
            <a:r>
              <a:rPr lang="en-US" altLang="zh-CN" sz="2400" dirty="0" err="1" smtClean="0">
                <a:latin typeface="Calibri" panose="020F0502020204030204" pitchFamily="34" charset="0"/>
                <a:ea typeface="+mn-ea"/>
              </a:rPr>
              <a:t>int</a:t>
            </a:r>
            <a:r>
              <a:rPr lang="en-US" altLang="zh-CN" sz="2400" dirty="0" smtClean="0">
                <a:latin typeface="Calibri" panose="020F0502020204030204" pitchFamily="34" charset="0"/>
                <a:ea typeface="+mn-ea"/>
              </a:rPr>
              <a:t> </a:t>
            </a:r>
            <a:r>
              <a:rPr lang="en-US" altLang="zh-CN" sz="2400" dirty="0" err="1" smtClean="0">
                <a:latin typeface="Calibri" panose="020F0502020204030204" pitchFamily="34" charset="0"/>
                <a:ea typeface="+mn-ea"/>
              </a:rPr>
              <a:t>i</a:t>
            </a:r>
            <a:r>
              <a:rPr lang="en-US" altLang="zh-CN" sz="2400" dirty="0" smtClean="0">
                <a:latin typeface="Calibri" panose="020F0502020204030204" pitchFamily="34" charset="0"/>
                <a:ea typeface="+mn-ea"/>
              </a:rPr>
              <a:t>=0;i&lt;</a:t>
            </a:r>
            <a:r>
              <a:rPr lang="en-US" altLang="zh-CN" sz="2400" dirty="0" err="1" smtClean="0">
                <a:latin typeface="Calibri" panose="020F0502020204030204" pitchFamily="34" charset="0"/>
                <a:ea typeface="+mn-ea"/>
              </a:rPr>
              <a:t>y;i</a:t>
            </a:r>
            <a:r>
              <a:rPr lang="en-US" altLang="zh-CN" sz="2400" dirty="0">
                <a:latin typeface="Calibri" panose="020F0502020204030204" pitchFamily="34" charset="0"/>
                <a:ea typeface="+mn-ea"/>
              </a:rPr>
              <a:t>++) </a:t>
            </a:r>
            <a:r>
              <a:rPr lang="en-US" altLang="zh-CN" sz="2400" dirty="0" err="1">
                <a:latin typeface="Calibri" panose="020F0502020204030204" pitchFamily="34" charset="0"/>
                <a:ea typeface="+mn-ea"/>
              </a:rPr>
              <a:t>cout</a:t>
            </a:r>
            <a:r>
              <a:rPr lang="en-US" altLang="zh-CN" sz="2400" dirty="0">
                <a:latin typeface="Calibri" panose="020F0502020204030204" pitchFamily="34" charset="0"/>
                <a:ea typeface="+mn-ea"/>
              </a:rPr>
              <a:t>&lt;&lt;</a:t>
            </a:r>
            <a:r>
              <a:rPr lang="en-US" altLang="zh-CN" sz="2400" dirty="0" err="1">
                <a:latin typeface="Calibri" panose="020F0502020204030204" pitchFamily="34" charset="0"/>
                <a:ea typeface="+mn-ea"/>
              </a:rPr>
              <a:t>endl</a:t>
            </a:r>
            <a:r>
              <a:rPr lang="en-US" altLang="zh-CN" sz="2400" dirty="0">
                <a:latin typeface="Calibri" panose="020F0502020204030204" pitchFamily="34" charset="0"/>
                <a:ea typeface="+mn-ea"/>
              </a:rPr>
              <a:t>;</a:t>
            </a:r>
          </a:p>
          <a:p>
            <a:pPr>
              <a:spcBef>
                <a:spcPts val="600"/>
              </a:spcBef>
              <a:buClr>
                <a:srgbClr val="FF3300"/>
              </a:buClr>
              <a:buSzPct val="80000"/>
              <a:buFont typeface="Wingdings" pitchFamily="2" charset="2"/>
              <a:buNone/>
            </a:pPr>
            <a:r>
              <a:rPr lang="en-US" altLang="zh-CN" sz="2400" dirty="0" err="1" smtClean="0">
                <a:latin typeface="Calibri" panose="020F0502020204030204" pitchFamily="34" charset="0"/>
                <a:ea typeface="+mn-ea"/>
              </a:rPr>
              <a:t>cout</a:t>
            </a:r>
            <a:r>
              <a:rPr lang="en-US" altLang="zh-CN" sz="2400" dirty="0">
                <a:latin typeface="Calibri" panose="020F0502020204030204" pitchFamily="34" charset="0"/>
                <a:ea typeface="+mn-ea"/>
              </a:rPr>
              <a:t>&lt;&lt;</a:t>
            </a:r>
            <a:r>
              <a:rPr lang="en-US" altLang="zh-CN" sz="2400" dirty="0" err="1" smtClean="0">
                <a:latin typeface="Calibri" panose="020F0502020204030204" pitchFamily="34" charset="0"/>
                <a:ea typeface="+mn-ea"/>
              </a:rPr>
              <a:t>setw</a:t>
            </a:r>
            <a:r>
              <a:rPr lang="en-US" altLang="zh-CN" sz="2400" dirty="0" smtClean="0">
                <a:latin typeface="Calibri" panose="020F0502020204030204" pitchFamily="34" charset="0"/>
                <a:ea typeface="+mn-ea"/>
              </a:rPr>
              <a:t>(x+2</a:t>
            </a:r>
            <a:r>
              <a:rPr lang="en-US" altLang="zh-CN" sz="2400" dirty="0">
                <a:latin typeface="Calibri" panose="020F0502020204030204" pitchFamily="34" charset="0"/>
                <a:ea typeface="+mn-ea"/>
              </a:rPr>
              <a:t>)&lt;&lt;" *"&lt;&lt;</a:t>
            </a:r>
            <a:r>
              <a:rPr lang="en-US" altLang="zh-CN" sz="2400" dirty="0" err="1">
                <a:latin typeface="Calibri" panose="020F0502020204030204" pitchFamily="34" charset="0"/>
                <a:ea typeface="+mn-ea"/>
              </a:rPr>
              <a:t>endl</a:t>
            </a:r>
            <a:r>
              <a:rPr lang="en-US" altLang="zh-CN" sz="2400" dirty="0">
                <a:latin typeface="Calibri" panose="020F0502020204030204" pitchFamily="34" charset="0"/>
                <a:ea typeface="+mn-ea"/>
              </a:rPr>
              <a:t>;</a:t>
            </a:r>
          </a:p>
          <a:p>
            <a:pPr>
              <a:spcBef>
                <a:spcPts val="600"/>
              </a:spcBef>
              <a:buClr>
                <a:srgbClr val="FF3300"/>
              </a:buClr>
              <a:buSzPct val="80000"/>
              <a:buFont typeface="Wingdings" pitchFamily="2" charset="2"/>
              <a:buNone/>
            </a:pPr>
            <a:r>
              <a:rPr lang="en-US" altLang="zh-CN" sz="2400" dirty="0" err="1" smtClean="0">
                <a:latin typeface="Calibri" panose="020F0502020204030204" pitchFamily="34" charset="0"/>
                <a:ea typeface="+mn-ea"/>
              </a:rPr>
              <a:t>cout</a:t>
            </a:r>
            <a:r>
              <a:rPr lang="en-US" altLang="zh-CN" sz="2400" dirty="0">
                <a:latin typeface="Calibri" panose="020F0502020204030204" pitchFamily="34" charset="0"/>
                <a:ea typeface="+mn-ea"/>
              </a:rPr>
              <a:t>&lt;&lt;</a:t>
            </a:r>
            <a:r>
              <a:rPr lang="en-US" altLang="zh-CN" sz="2400" dirty="0" err="1" smtClean="0">
                <a:latin typeface="Calibri" panose="020F0502020204030204" pitchFamily="34" charset="0"/>
                <a:ea typeface="+mn-ea"/>
              </a:rPr>
              <a:t>setw</a:t>
            </a:r>
            <a:r>
              <a:rPr lang="en-US" altLang="zh-CN" sz="2400" dirty="0" smtClean="0">
                <a:latin typeface="Calibri" panose="020F0502020204030204" pitchFamily="34" charset="0"/>
                <a:ea typeface="+mn-ea"/>
              </a:rPr>
              <a:t>(x+3</a:t>
            </a:r>
            <a:r>
              <a:rPr lang="en-US" altLang="zh-CN" sz="2400" dirty="0">
                <a:latin typeface="Calibri" panose="020F0502020204030204" pitchFamily="34" charset="0"/>
                <a:ea typeface="+mn-ea"/>
              </a:rPr>
              <a:t>)&lt;&lt;"* *"&lt;&lt;</a:t>
            </a:r>
            <a:r>
              <a:rPr lang="en-US" altLang="zh-CN" sz="2400" dirty="0" err="1">
                <a:latin typeface="Calibri" panose="020F0502020204030204" pitchFamily="34" charset="0"/>
                <a:ea typeface="+mn-ea"/>
              </a:rPr>
              <a:t>endl</a:t>
            </a:r>
            <a:r>
              <a:rPr lang="en-US" altLang="zh-CN" sz="2400" dirty="0" smtClean="0">
                <a:latin typeface="Calibri" panose="020F0502020204030204" pitchFamily="34" charset="0"/>
                <a:ea typeface="+mn-ea"/>
              </a:rPr>
              <a:t>;</a:t>
            </a:r>
            <a:endParaRPr lang="en-US" altLang="zh-CN" sz="2400" dirty="0">
              <a:latin typeface="Calibri" panose="020F0502020204030204" pitchFamily="34" charset="0"/>
              <a:ea typeface="+mn-ea"/>
            </a:endParaRPr>
          </a:p>
        </p:txBody>
      </p:sp>
      <p:sp>
        <p:nvSpPr>
          <p:cNvPr id="10" name="标题 1"/>
          <p:cNvSpPr>
            <a:spLocks noGrp="1"/>
          </p:cNvSpPr>
          <p:nvPr>
            <p:ph type="title"/>
          </p:nvPr>
        </p:nvSpPr>
        <p:spPr>
          <a:xfrm>
            <a:off x="764638" y="304882"/>
            <a:ext cx="7010400" cy="685800"/>
          </a:xfrm>
        </p:spPr>
        <p:txBody>
          <a:bodyPr/>
          <a:lstStyle/>
          <a:p>
            <a:pPr algn="l"/>
            <a:r>
              <a:rPr lang="zh-CN" altLang="en-US" sz="4000" dirty="0" smtClean="0"/>
              <a:t>青蛙类</a:t>
            </a:r>
            <a:r>
              <a:rPr lang="en-US" altLang="zh-CN" sz="4000" dirty="0" smtClean="0"/>
              <a:t>frog</a:t>
            </a:r>
            <a:endParaRPr lang="zh-CN" altLang="en-US" sz="4000" dirty="0"/>
          </a:p>
        </p:txBody>
      </p:sp>
      <p:sp>
        <p:nvSpPr>
          <p:cNvPr id="12" name="线形标注 2 11"/>
          <p:cNvSpPr/>
          <p:nvPr/>
        </p:nvSpPr>
        <p:spPr>
          <a:xfrm>
            <a:off x="4317063" y="2209832"/>
            <a:ext cx="4566633" cy="1889038"/>
          </a:xfrm>
          <a:prstGeom prst="borderCallout2">
            <a:avLst>
              <a:gd name="adj1" fmla="val 20419"/>
              <a:gd name="adj2" fmla="val -738"/>
              <a:gd name="adj3" fmla="val 36276"/>
              <a:gd name="adj4" fmla="val -7712"/>
              <a:gd name="adj5" fmla="val 89133"/>
              <a:gd name="adj6" fmla="val -16327"/>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180000">
              <a:spcBef>
                <a:spcPts val="600"/>
              </a:spcBef>
              <a:buClr>
                <a:srgbClr val="FF3300"/>
              </a:buClr>
              <a:buSzPct val="80000"/>
              <a:buFont typeface="Wingdings" pitchFamily="2" charset="2"/>
              <a:buNone/>
            </a:pPr>
            <a:r>
              <a:rPr lang="en-US" altLang="zh-CN" sz="2400" dirty="0" smtClean="0">
                <a:latin typeface="Calibri" panose="020F0502020204030204" pitchFamily="34" charset="0"/>
              </a:rPr>
              <a:t>for (</a:t>
            </a:r>
            <a:r>
              <a:rPr lang="en-US" altLang="zh-CN" sz="2400" dirty="0" err="1" smtClean="0">
                <a:latin typeface="Calibri" panose="020F0502020204030204" pitchFamily="34" charset="0"/>
              </a:rPr>
              <a:t>int</a:t>
            </a:r>
            <a:r>
              <a:rPr lang="en-US" altLang="zh-CN" sz="2400" dirty="0" smtClean="0">
                <a:latin typeface="Calibri" panose="020F0502020204030204" pitchFamily="34" charset="0"/>
              </a:rPr>
              <a:t> </a:t>
            </a:r>
            <a:r>
              <a:rPr lang="en-US" altLang="zh-CN" sz="2400" dirty="0" err="1" smtClean="0">
                <a:latin typeface="Calibri" panose="020F0502020204030204" pitchFamily="34" charset="0"/>
              </a:rPr>
              <a:t>i</a:t>
            </a:r>
            <a:r>
              <a:rPr lang="en-US" altLang="zh-CN" sz="2400" dirty="0" smtClean="0">
                <a:latin typeface="Calibri" panose="020F0502020204030204" pitchFamily="34" charset="0"/>
              </a:rPr>
              <a:t>=0;i&lt;y-1;i</a:t>
            </a:r>
            <a:r>
              <a:rPr lang="en-US" altLang="zh-CN" sz="2400" dirty="0">
                <a:latin typeface="Calibri" panose="020F0502020204030204" pitchFamily="34" charset="0"/>
              </a:rPr>
              <a:t>++) </a:t>
            </a:r>
            <a:r>
              <a:rPr lang="en-US" altLang="zh-CN" sz="2400" dirty="0" err="1">
                <a:latin typeface="Calibri" panose="020F0502020204030204" pitchFamily="34" charset="0"/>
              </a:rPr>
              <a:t>cout</a:t>
            </a:r>
            <a:r>
              <a:rPr lang="en-US" altLang="zh-CN" sz="2400" dirty="0">
                <a:latin typeface="Calibri" panose="020F0502020204030204" pitchFamily="34" charset="0"/>
              </a:rPr>
              <a:t>&lt;&lt;</a:t>
            </a:r>
            <a:r>
              <a:rPr lang="en-US" altLang="zh-CN" sz="2400" dirty="0" err="1">
                <a:latin typeface="Calibri" panose="020F0502020204030204" pitchFamily="34" charset="0"/>
              </a:rPr>
              <a:t>endl</a:t>
            </a:r>
            <a:r>
              <a:rPr lang="en-US" altLang="zh-CN" sz="2400" dirty="0">
                <a:latin typeface="Calibri" panose="020F0502020204030204" pitchFamily="34" charset="0"/>
              </a:rPr>
              <a:t>;</a:t>
            </a:r>
          </a:p>
          <a:p>
            <a:pPr marL="180000">
              <a:spcBef>
                <a:spcPts val="600"/>
              </a:spcBef>
              <a:buClr>
                <a:srgbClr val="FF3300"/>
              </a:buClr>
              <a:buSzPct val="80000"/>
              <a:buFont typeface="Wingdings" pitchFamily="2" charset="2"/>
              <a:buNone/>
            </a:pPr>
            <a:r>
              <a:rPr lang="en-US" altLang="zh-CN" sz="2400" dirty="0" err="1" smtClean="0">
                <a:latin typeface="Calibri" panose="020F0502020204030204" pitchFamily="34" charset="0"/>
              </a:rPr>
              <a:t>cout</a:t>
            </a:r>
            <a:r>
              <a:rPr lang="en-US" altLang="zh-CN" sz="2400" dirty="0">
                <a:latin typeface="Calibri" panose="020F0502020204030204" pitchFamily="34" charset="0"/>
              </a:rPr>
              <a:t>&lt;&lt;</a:t>
            </a:r>
            <a:r>
              <a:rPr lang="en-US" altLang="zh-CN" sz="2400" dirty="0" err="1" smtClean="0">
                <a:latin typeface="Calibri" panose="020F0502020204030204" pitchFamily="34" charset="0"/>
              </a:rPr>
              <a:t>setw</a:t>
            </a:r>
            <a:r>
              <a:rPr lang="en-US" altLang="zh-CN" sz="2400" dirty="0" smtClean="0">
                <a:latin typeface="Calibri" panose="020F0502020204030204" pitchFamily="34" charset="0"/>
              </a:rPr>
              <a:t>(x)&lt;&lt;"*"&lt;&lt;</a:t>
            </a:r>
            <a:r>
              <a:rPr lang="en-US" altLang="zh-CN" sz="2400" dirty="0" err="1">
                <a:latin typeface="Calibri" panose="020F0502020204030204" pitchFamily="34" charset="0"/>
              </a:rPr>
              <a:t>endl</a:t>
            </a:r>
            <a:r>
              <a:rPr lang="en-US" altLang="zh-CN" sz="2400" dirty="0">
                <a:latin typeface="Calibri" panose="020F0502020204030204" pitchFamily="34" charset="0"/>
              </a:rPr>
              <a:t>;</a:t>
            </a:r>
          </a:p>
          <a:p>
            <a:pPr marL="180000">
              <a:spcBef>
                <a:spcPts val="600"/>
              </a:spcBef>
              <a:buClr>
                <a:srgbClr val="FF3300"/>
              </a:buClr>
              <a:buSzPct val="80000"/>
              <a:buFont typeface="Wingdings" pitchFamily="2" charset="2"/>
              <a:buNone/>
            </a:pPr>
            <a:r>
              <a:rPr lang="en-US" altLang="zh-CN" sz="2400" dirty="0" err="1" smtClean="0">
                <a:latin typeface="Calibri" panose="020F0502020204030204" pitchFamily="34" charset="0"/>
              </a:rPr>
              <a:t>cout</a:t>
            </a:r>
            <a:r>
              <a:rPr lang="en-US" altLang="zh-CN" sz="2400" dirty="0">
                <a:latin typeface="Calibri" panose="020F0502020204030204" pitchFamily="34" charset="0"/>
              </a:rPr>
              <a:t>&lt;&lt;</a:t>
            </a:r>
            <a:r>
              <a:rPr lang="en-US" altLang="zh-CN" sz="2400" dirty="0" err="1" smtClean="0">
                <a:latin typeface="Calibri" panose="020F0502020204030204" pitchFamily="34" charset="0"/>
              </a:rPr>
              <a:t>setw</a:t>
            </a:r>
            <a:r>
              <a:rPr lang="en-US" altLang="zh-CN" sz="2400" dirty="0" smtClean="0">
                <a:latin typeface="Calibri" panose="020F0502020204030204" pitchFamily="34" charset="0"/>
              </a:rPr>
              <a:t>(x+1)&lt;&lt;"*"&lt;&lt;</a:t>
            </a:r>
            <a:r>
              <a:rPr lang="en-US" altLang="zh-CN" sz="2400" dirty="0" err="1">
                <a:latin typeface="Calibri" panose="020F0502020204030204" pitchFamily="34" charset="0"/>
              </a:rPr>
              <a:t>endl</a:t>
            </a:r>
            <a:r>
              <a:rPr lang="en-US" altLang="zh-CN" sz="2400" dirty="0">
                <a:latin typeface="Calibri" panose="020F0502020204030204" pitchFamily="34" charset="0"/>
              </a:rPr>
              <a:t>;</a:t>
            </a:r>
          </a:p>
          <a:p>
            <a:pPr marL="180000">
              <a:spcBef>
                <a:spcPts val="600"/>
              </a:spcBef>
              <a:buClr>
                <a:srgbClr val="FF3300"/>
              </a:buClr>
              <a:buSzPct val="80000"/>
              <a:buFont typeface="Wingdings" pitchFamily="2" charset="2"/>
              <a:buNone/>
            </a:pPr>
            <a:r>
              <a:rPr lang="en-US" altLang="zh-CN" sz="2400" dirty="0" err="1" smtClean="0">
                <a:latin typeface="Calibri" panose="020F0502020204030204" pitchFamily="34" charset="0"/>
              </a:rPr>
              <a:t>cout</a:t>
            </a:r>
            <a:r>
              <a:rPr lang="en-US" altLang="zh-CN" sz="2400" dirty="0">
                <a:latin typeface="Calibri" panose="020F0502020204030204" pitchFamily="34" charset="0"/>
              </a:rPr>
              <a:t>&lt;&lt;</a:t>
            </a:r>
            <a:r>
              <a:rPr lang="en-US" altLang="zh-CN" sz="2400" dirty="0" err="1" smtClean="0">
                <a:latin typeface="Calibri" panose="020F0502020204030204" pitchFamily="34" charset="0"/>
              </a:rPr>
              <a:t>setw</a:t>
            </a:r>
            <a:r>
              <a:rPr lang="en-US" altLang="zh-CN" sz="2400" dirty="0" smtClean="0">
                <a:latin typeface="Calibri" panose="020F0502020204030204" pitchFamily="34" charset="0"/>
              </a:rPr>
              <a:t>(x)&lt;&lt;"*"&lt;&lt;</a:t>
            </a:r>
            <a:r>
              <a:rPr lang="en-US" altLang="zh-CN" sz="2400" dirty="0" err="1">
                <a:latin typeface="Calibri" panose="020F0502020204030204" pitchFamily="34" charset="0"/>
              </a:rPr>
              <a:t>endl</a:t>
            </a:r>
            <a:r>
              <a:rPr lang="en-US" altLang="zh-CN" sz="2400" dirty="0" smtClean="0">
                <a:latin typeface="Calibri" panose="020F0502020204030204" pitchFamily="34" charset="0"/>
              </a:rPr>
              <a:t>;</a:t>
            </a:r>
            <a:endParaRPr lang="en-US" altLang="zh-CN" sz="2400" dirty="0">
              <a:latin typeface="Calibri" panose="020F0502020204030204" pitchFamily="34" charset="0"/>
            </a:endParaRPr>
          </a:p>
        </p:txBody>
      </p:sp>
    </p:spTree>
    <p:extLst>
      <p:ext uri="{BB962C8B-B14F-4D97-AF65-F5344CB8AC3E}">
        <p14:creationId xmlns:p14="http://schemas.microsoft.com/office/powerpoint/2010/main" val="11492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iterate type="wd">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par>
                                <p:cTn id="10" presetID="55" presetClass="entr" presetSubtype="0" fill="hold" grpId="0" nodeType="withEffect">
                                  <p:stCondLst>
                                    <p:cond delay="0"/>
                                  </p:stCondLst>
                                  <p:iterate type="wd">
                                    <p:tmPct val="10000"/>
                                  </p:iterate>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1" end="1"/>
                                            </p:txEl>
                                          </p:spTgt>
                                        </p:tgtEl>
                                      </p:cBhvr>
                                    </p:animEffect>
                                  </p:childTnLst>
                                </p:cTn>
                              </p:par>
                              <p:par>
                                <p:cTn id="15" presetID="55" presetClass="entr" presetSubtype="0" fill="hold" grpId="0" nodeType="withEffect">
                                  <p:stCondLst>
                                    <p:cond delay="0"/>
                                  </p:stCondLst>
                                  <p:iterate type="wd">
                                    <p:tmPct val="10000"/>
                                  </p:iterate>
                                  <p:childTnLst>
                                    <p:set>
                                      <p:cBhvr>
                                        <p:cTn id="16" dur="1" fill="hold">
                                          <p:stCondLst>
                                            <p:cond delay="0"/>
                                          </p:stCondLst>
                                        </p:cTn>
                                        <p:tgtEl>
                                          <p:spTgt spid="3">
                                            <p:txEl>
                                              <p:pRg st="10" end="10"/>
                                            </p:txEl>
                                          </p:spTgt>
                                        </p:tgtEl>
                                        <p:attrNameLst>
                                          <p:attrName>style.visibility</p:attrName>
                                        </p:attrNameLst>
                                      </p:cBhvr>
                                      <p:to>
                                        <p:strVal val="visible"/>
                                      </p:to>
                                    </p:set>
                                    <p:anim calcmode="lin" valueType="num">
                                      <p:cBhvr>
                                        <p:cTn id="17" dur="1000" fill="hold"/>
                                        <p:tgtEl>
                                          <p:spTgt spid="3">
                                            <p:txEl>
                                              <p:pRg st="10" end="10"/>
                                            </p:txEl>
                                          </p:spTgt>
                                        </p:tgtEl>
                                        <p:attrNameLst>
                                          <p:attrName>ppt_w</p:attrName>
                                        </p:attrNameLst>
                                      </p:cBhvr>
                                      <p:tavLst>
                                        <p:tav tm="0">
                                          <p:val>
                                            <p:strVal val="#ppt_w*0.70"/>
                                          </p:val>
                                        </p:tav>
                                        <p:tav tm="100000">
                                          <p:val>
                                            <p:strVal val="#ppt_w"/>
                                          </p:val>
                                        </p:tav>
                                      </p:tavLst>
                                    </p:anim>
                                    <p:anim calcmode="lin" valueType="num">
                                      <p:cBhvr>
                                        <p:cTn id="18" dur="1000" fill="hold"/>
                                        <p:tgtEl>
                                          <p:spTgt spid="3">
                                            <p:txEl>
                                              <p:pRg st="10" end="10"/>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10" end="1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iterate type="wd">
                                    <p:tmPct val="10000"/>
                                  </p:iterate>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5"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iterate type="wd">
                                    <p:tmPct val="10000"/>
                                  </p:iterate>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32"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3" dur="1000"/>
                                        <p:tgtEl>
                                          <p:spTgt spid="3">
                                            <p:txEl>
                                              <p:pRg st="3" end="3"/>
                                            </p:txEl>
                                          </p:spTgt>
                                        </p:tgtEl>
                                      </p:cBhvr>
                                    </p:animEffect>
                                  </p:childTnLst>
                                </p:cTn>
                              </p:par>
                            </p:childTnLst>
                          </p:cTn>
                        </p:par>
                        <p:par>
                          <p:cTn id="34" fill="hold">
                            <p:stCondLst>
                              <p:cond delay="1100"/>
                            </p:stCondLst>
                            <p:childTnLst>
                              <p:par>
                                <p:cTn id="35" presetID="55" presetClass="entr" presetSubtype="0" fill="hold" grpId="0" nodeType="afterEffect">
                                  <p:stCondLst>
                                    <p:cond delay="0"/>
                                  </p:stCondLst>
                                  <p:iterate type="wd">
                                    <p:tmPct val="10000"/>
                                  </p:iterate>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8"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9" dur="1000"/>
                                        <p:tgtEl>
                                          <p:spTgt spid="3">
                                            <p:txEl>
                                              <p:pRg st="4" end="4"/>
                                            </p:txEl>
                                          </p:spTgt>
                                        </p:tgtEl>
                                      </p:cBhvr>
                                    </p:animEffect>
                                  </p:childTnLst>
                                </p:cTn>
                              </p:par>
                            </p:childTnLst>
                          </p:cTn>
                        </p:par>
                        <p:par>
                          <p:cTn id="40" fill="hold">
                            <p:stCondLst>
                              <p:cond delay="2100"/>
                            </p:stCondLst>
                            <p:childTnLst>
                              <p:par>
                                <p:cTn id="41" presetID="55" presetClass="entr" presetSubtype="0" fill="hold" grpId="0" nodeType="afterEffect">
                                  <p:stCondLst>
                                    <p:cond delay="0"/>
                                  </p:stCondLst>
                                  <p:iterate type="wd">
                                    <p:tmPct val="10000"/>
                                  </p:iterate>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p:cTn id="43" dur="1000" fill="hold"/>
                                        <p:tgtEl>
                                          <p:spTgt spid="3">
                                            <p:txEl>
                                              <p:pRg st="9" end="9"/>
                                            </p:txEl>
                                          </p:spTgt>
                                        </p:tgtEl>
                                        <p:attrNameLst>
                                          <p:attrName>ppt_w</p:attrName>
                                        </p:attrNameLst>
                                      </p:cBhvr>
                                      <p:tavLst>
                                        <p:tav tm="0">
                                          <p:val>
                                            <p:strVal val="#ppt_w*0.70"/>
                                          </p:val>
                                        </p:tav>
                                        <p:tav tm="100000">
                                          <p:val>
                                            <p:strVal val="#ppt_w"/>
                                          </p:val>
                                        </p:tav>
                                      </p:tavLst>
                                    </p:anim>
                                    <p:anim calcmode="lin" valueType="num">
                                      <p:cBhvr>
                                        <p:cTn id="44" dur="1000" fill="hold"/>
                                        <p:tgtEl>
                                          <p:spTgt spid="3">
                                            <p:txEl>
                                              <p:pRg st="9" end="9"/>
                                            </p:txEl>
                                          </p:spTgt>
                                        </p:tgtEl>
                                        <p:attrNameLst>
                                          <p:attrName>ppt_h</p:attrName>
                                        </p:attrNameLst>
                                      </p:cBhvr>
                                      <p:tavLst>
                                        <p:tav tm="0">
                                          <p:val>
                                            <p:strVal val="#ppt_h"/>
                                          </p:val>
                                        </p:tav>
                                        <p:tav tm="100000">
                                          <p:val>
                                            <p:strVal val="#ppt_h"/>
                                          </p:val>
                                        </p:tav>
                                      </p:tavLst>
                                    </p:anim>
                                    <p:animEffect transition="in" filter="fade">
                                      <p:cBhvr>
                                        <p:cTn id="45" dur="1000"/>
                                        <p:tgtEl>
                                          <p:spTgt spid="3">
                                            <p:txEl>
                                              <p:pRg st="9" end="9"/>
                                            </p:txEl>
                                          </p:spTgt>
                                        </p:tgtEl>
                                      </p:cBhvr>
                                    </p:animEffect>
                                  </p:childTnLst>
                                </p:cTn>
                              </p:par>
                            </p:childTnLst>
                          </p:cTn>
                        </p:par>
                        <p:par>
                          <p:cTn id="46" fill="hold">
                            <p:stCondLst>
                              <p:cond delay="3100"/>
                            </p:stCondLst>
                            <p:childTnLst>
                              <p:par>
                                <p:cTn id="47" presetID="55" presetClass="entr" presetSubtype="0" fill="hold" grpId="0" nodeType="afterEffect">
                                  <p:stCondLst>
                                    <p:cond delay="0"/>
                                  </p:stCondLst>
                                  <p:iterate type="wd">
                                    <p:tmPct val="10000"/>
                                  </p:iterate>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50"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51" dur="1000"/>
                                        <p:tgtEl>
                                          <p:spTgt spid="3">
                                            <p:txEl>
                                              <p:pRg st="5" end="5"/>
                                            </p:txEl>
                                          </p:spTgt>
                                        </p:tgtEl>
                                      </p:cBhvr>
                                    </p:animEffect>
                                  </p:childTnLst>
                                </p:cTn>
                              </p:par>
                              <p:par>
                                <p:cTn id="52" presetID="55" presetClass="entr" presetSubtype="0" fill="hold" grpId="0" nodeType="withEffect">
                                  <p:stCondLst>
                                    <p:cond delay="0"/>
                                  </p:stCondLst>
                                  <p:iterate type="wd">
                                    <p:tmPct val="10000"/>
                                  </p:iterate>
                                  <p:childTnLst>
                                    <p:set>
                                      <p:cBhvr>
                                        <p:cTn id="53" dur="1" fill="hold">
                                          <p:stCondLst>
                                            <p:cond delay="0"/>
                                          </p:stCondLst>
                                        </p:cTn>
                                        <p:tgtEl>
                                          <p:spTgt spid="3">
                                            <p:txEl>
                                              <p:pRg st="6" end="6"/>
                                            </p:txEl>
                                          </p:spTgt>
                                        </p:tgtEl>
                                        <p:attrNameLst>
                                          <p:attrName>style.visibility</p:attrName>
                                        </p:attrNameLst>
                                      </p:cBhvr>
                                      <p:to>
                                        <p:strVal val="visible"/>
                                      </p:to>
                                    </p:set>
                                    <p:anim calcmode="lin" valueType="num">
                                      <p:cBhvr>
                                        <p:cTn id="54"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55"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56" dur="1000"/>
                                        <p:tgtEl>
                                          <p:spTgt spid="3">
                                            <p:txEl>
                                              <p:pRg st="6" end="6"/>
                                            </p:txEl>
                                          </p:spTgt>
                                        </p:tgtEl>
                                      </p:cBhvr>
                                    </p:animEffect>
                                  </p:childTnLst>
                                </p:cTn>
                              </p:par>
                              <p:par>
                                <p:cTn id="57" presetID="55" presetClass="entr" presetSubtype="0" fill="hold" grpId="0" nodeType="withEffect">
                                  <p:stCondLst>
                                    <p:cond delay="0"/>
                                  </p:stCondLst>
                                  <p:iterate type="wd">
                                    <p:tmPct val="10000"/>
                                  </p:iterate>
                                  <p:childTnLst>
                                    <p:set>
                                      <p:cBhvr>
                                        <p:cTn id="58" dur="1" fill="hold">
                                          <p:stCondLst>
                                            <p:cond delay="0"/>
                                          </p:stCondLst>
                                        </p:cTn>
                                        <p:tgtEl>
                                          <p:spTgt spid="3">
                                            <p:txEl>
                                              <p:pRg st="7" end="7"/>
                                            </p:txEl>
                                          </p:spTgt>
                                        </p:tgtEl>
                                        <p:attrNameLst>
                                          <p:attrName>style.visibility</p:attrName>
                                        </p:attrNameLst>
                                      </p:cBhvr>
                                      <p:to>
                                        <p:strVal val="visible"/>
                                      </p:to>
                                    </p:set>
                                    <p:anim calcmode="lin" valueType="num">
                                      <p:cBhvr>
                                        <p:cTn id="59"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60"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61" dur="1000"/>
                                        <p:tgtEl>
                                          <p:spTgt spid="3">
                                            <p:txEl>
                                              <p:pRg st="7" end="7"/>
                                            </p:txEl>
                                          </p:spTgt>
                                        </p:tgtEl>
                                      </p:cBhvr>
                                    </p:animEffect>
                                  </p:childTnLst>
                                </p:cTn>
                              </p:par>
                              <p:par>
                                <p:cTn id="62" presetID="55" presetClass="entr" presetSubtype="0" fill="hold" grpId="0" nodeType="withEffect">
                                  <p:stCondLst>
                                    <p:cond delay="0"/>
                                  </p:stCondLst>
                                  <p:iterate type="wd">
                                    <p:tmPct val="10000"/>
                                  </p:iterate>
                                  <p:childTnLst>
                                    <p:set>
                                      <p:cBhvr>
                                        <p:cTn id="63" dur="1" fill="hold">
                                          <p:stCondLst>
                                            <p:cond delay="0"/>
                                          </p:stCondLst>
                                        </p:cTn>
                                        <p:tgtEl>
                                          <p:spTgt spid="3">
                                            <p:txEl>
                                              <p:pRg st="8" end="8"/>
                                            </p:txEl>
                                          </p:spTgt>
                                        </p:tgtEl>
                                        <p:attrNameLst>
                                          <p:attrName>style.visibility</p:attrName>
                                        </p:attrNameLst>
                                      </p:cBhvr>
                                      <p:to>
                                        <p:strVal val="visible"/>
                                      </p:to>
                                    </p:set>
                                    <p:anim calcmode="lin" valueType="num">
                                      <p:cBhvr>
                                        <p:cTn id="64"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65"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66" dur="1000"/>
                                        <p:tgtEl>
                                          <p:spTgt spid="3">
                                            <p:txEl>
                                              <p:pRg st="8" end="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12">
                                            <p:bg/>
                                          </p:spTgt>
                                        </p:tgtEl>
                                        <p:attrNameLst>
                                          <p:attrName>style.visibility</p:attrName>
                                        </p:attrNameLst>
                                      </p:cBhvr>
                                      <p:to>
                                        <p:strVal val="visible"/>
                                      </p:to>
                                    </p:set>
                                    <p:animEffect transition="in" filter="wipe(up)">
                                      <p:cBhvr>
                                        <p:cTn id="71" dur="500"/>
                                        <p:tgtEl>
                                          <p:spTgt spid="12">
                                            <p:bg/>
                                          </p:spTgt>
                                        </p:tgtEl>
                                      </p:cBhvr>
                                    </p:animEffect>
                                  </p:childTnLst>
                                </p:cTn>
                              </p:par>
                              <p:par>
                                <p:cTn id="72" presetID="22" presetClass="entr" presetSubtype="1" fill="hold" grpId="0" nodeType="withEffect">
                                  <p:stCondLst>
                                    <p:cond delay="0"/>
                                  </p:stCondLst>
                                  <p:iterate type="lt">
                                    <p:tmPct val="0"/>
                                  </p:iterate>
                                  <p:childTnLst>
                                    <p:set>
                                      <p:cBhvr>
                                        <p:cTn id="73" dur="1" fill="hold">
                                          <p:stCondLst>
                                            <p:cond delay="0"/>
                                          </p:stCondLst>
                                        </p:cTn>
                                        <p:tgtEl>
                                          <p:spTgt spid="12">
                                            <p:txEl>
                                              <p:pRg st="0" end="0"/>
                                            </p:txEl>
                                          </p:spTgt>
                                        </p:tgtEl>
                                        <p:attrNameLst>
                                          <p:attrName>style.visibility</p:attrName>
                                        </p:attrNameLst>
                                      </p:cBhvr>
                                      <p:to>
                                        <p:strVal val="visible"/>
                                      </p:to>
                                    </p:set>
                                    <p:animEffect transition="in" filter="wipe(up)">
                                      <p:cBhvr>
                                        <p:cTn id="74" dur="500"/>
                                        <p:tgtEl>
                                          <p:spTgt spid="12">
                                            <p:txEl>
                                              <p:pRg st="0" end="0"/>
                                            </p:txEl>
                                          </p:spTgt>
                                        </p:tgtEl>
                                      </p:cBhvr>
                                    </p:animEffect>
                                  </p:childTnLst>
                                </p:cTn>
                              </p:par>
                              <p:par>
                                <p:cTn id="75" presetID="22" presetClass="entr" presetSubtype="1" fill="hold" grpId="0" nodeType="withEffect">
                                  <p:stCondLst>
                                    <p:cond delay="0"/>
                                  </p:stCondLst>
                                  <p:iterate type="lt">
                                    <p:tmPct val="0"/>
                                  </p:iterate>
                                  <p:childTnLst>
                                    <p:set>
                                      <p:cBhvr>
                                        <p:cTn id="76" dur="1" fill="hold">
                                          <p:stCondLst>
                                            <p:cond delay="0"/>
                                          </p:stCondLst>
                                        </p:cTn>
                                        <p:tgtEl>
                                          <p:spTgt spid="12">
                                            <p:txEl>
                                              <p:pRg st="1" end="1"/>
                                            </p:txEl>
                                          </p:spTgt>
                                        </p:tgtEl>
                                        <p:attrNameLst>
                                          <p:attrName>style.visibility</p:attrName>
                                        </p:attrNameLst>
                                      </p:cBhvr>
                                      <p:to>
                                        <p:strVal val="visible"/>
                                      </p:to>
                                    </p:set>
                                    <p:animEffect transition="in" filter="wipe(up)">
                                      <p:cBhvr>
                                        <p:cTn id="77" dur="500"/>
                                        <p:tgtEl>
                                          <p:spTgt spid="12">
                                            <p:txEl>
                                              <p:pRg st="1" end="1"/>
                                            </p:txEl>
                                          </p:spTgt>
                                        </p:tgtEl>
                                      </p:cBhvr>
                                    </p:animEffect>
                                  </p:childTnLst>
                                </p:cTn>
                              </p:par>
                              <p:par>
                                <p:cTn id="78" presetID="22" presetClass="entr" presetSubtype="1" fill="hold" grpId="0" nodeType="withEffect">
                                  <p:stCondLst>
                                    <p:cond delay="0"/>
                                  </p:stCondLst>
                                  <p:iterate type="lt">
                                    <p:tmPct val="0"/>
                                  </p:iterate>
                                  <p:childTnLst>
                                    <p:set>
                                      <p:cBhvr>
                                        <p:cTn id="79" dur="1" fill="hold">
                                          <p:stCondLst>
                                            <p:cond delay="0"/>
                                          </p:stCondLst>
                                        </p:cTn>
                                        <p:tgtEl>
                                          <p:spTgt spid="12">
                                            <p:txEl>
                                              <p:pRg st="2" end="2"/>
                                            </p:txEl>
                                          </p:spTgt>
                                        </p:tgtEl>
                                        <p:attrNameLst>
                                          <p:attrName>style.visibility</p:attrName>
                                        </p:attrNameLst>
                                      </p:cBhvr>
                                      <p:to>
                                        <p:strVal val="visible"/>
                                      </p:to>
                                    </p:set>
                                    <p:animEffect transition="in" filter="wipe(up)">
                                      <p:cBhvr>
                                        <p:cTn id="80" dur="500"/>
                                        <p:tgtEl>
                                          <p:spTgt spid="12">
                                            <p:txEl>
                                              <p:pRg st="2" end="2"/>
                                            </p:txEl>
                                          </p:spTgt>
                                        </p:tgtEl>
                                      </p:cBhvr>
                                    </p:animEffect>
                                  </p:childTnLst>
                                </p:cTn>
                              </p:par>
                              <p:par>
                                <p:cTn id="81" presetID="22" presetClass="entr" presetSubtype="1" fill="hold" grpId="0" nodeType="withEffect">
                                  <p:stCondLst>
                                    <p:cond delay="0"/>
                                  </p:stCondLst>
                                  <p:iterate type="lt">
                                    <p:tmPct val="0"/>
                                  </p:iterate>
                                  <p:childTnLst>
                                    <p:set>
                                      <p:cBhvr>
                                        <p:cTn id="82" dur="1" fill="hold">
                                          <p:stCondLst>
                                            <p:cond delay="0"/>
                                          </p:stCondLst>
                                        </p:cTn>
                                        <p:tgtEl>
                                          <p:spTgt spid="12">
                                            <p:txEl>
                                              <p:pRg st="3" end="3"/>
                                            </p:txEl>
                                          </p:spTgt>
                                        </p:tgtEl>
                                        <p:attrNameLst>
                                          <p:attrName>style.visibility</p:attrName>
                                        </p:attrNameLst>
                                      </p:cBhvr>
                                      <p:to>
                                        <p:strVal val="visible"/>
                                      </p:to>
                                    </p:set>
                                    <p:animEffect transition="in" filter="wipe(up)">
                                      <p:cBhvr>
                                        <p:cTn id="83" dur="500"/>
                                        <p:tgtEl>
                                          <p:spTgt spid="12">
                                            <p:txEl>
                                              <p:pRg st="3" end="3"/>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7">
                                            <p:bg/>
                                          </p:spTgt>
                                        </p:tgtEl>
                                        <p:attrNameLst>
                                          <p:attrName>style.visibility</p:attrName>
                                        </p:attrNameLst>
                                      </p:cBhvr>
                                      <p:to>
                                        <p:strVal val="visible"/>
                                      </p:to>
                                    </p:set>
                                    <p:animEffect transition="in" filter="wipe(up)">
                                      <p:cBhvr>
                                        <p:cTn id="88" dur="500"/>
                                        <p:tgtEl>
                                          <p:spTgt spid="7">
                                            <p:bg/>
                                          </p:spTgt>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7">
                                            <p:txEl>
                                              <p:pRg st="0" end="0"/>
                                            </p:txEl>
                                          </p:spTgt>
                                        </p:tgtEl>
                                        <p:attrNameLst>
                                          <p:attrName>style.visibility</p:attrName>
                                        </p:attrNameLst>
                                      </p:cBhvr>
                                      <p:to>
                                        <p:strVal val="visible"/>
                                      </p:to>
                                    </p:set>
                                    <p:animEffect transition="in" filter="wipe(up)">
                                      <p:cBhvr>
                                        <p:cTn id="93" dur="500"/>
                                        <p:tgtEl>
                                          <p:spTgt spid="7">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7">
                                            <p:txEl>
                                              <p:pRg st="1" end="1"/>
                                            </p:txEl>
                                          </p:spTgt>
                                        </p:tgtEl>
                                        <p:attrNameLst>
                                          <p:attrName>style.visibility</p:attrName>
                                        </p:attrNameLst>
                                      </p:cBhvr>
                                      <p:to>
                                        <p:strVal val="visible"/>
                                      </p:to>
                                    </p:set>
                                    <p:animEffect transition="in" filter="wipe(up)">
                                      <p:cBhvr>
                                        <p:cTn id="98" dur="500"/>
                                        <p:tgtEl>
                                          <p:spTgt spid="7">
                                            <p:txEl>
                                              <p:pRg st="1" end="1"/>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7">
                                            <p:txEl>
                                              <p:pRg st="2" end="2"/>
                                            </p:txEl>
                                          </p:spTgt>
                                        </p:tgtEl>
                                        <p:attrNameLst>
                                          <p:attrName>style.visibility</p:attrName>
                                        </p:attrNameLst>
                                      </p:cBhvr>
                                      <p:to>
                                        <p:strVal val="visible"/>
                                      </p:to>
                                    </p:set>
                                    <p:animEffect transition="in" filter="wipe(up)">
                                      <p:cBhvr>
                                        <p:cTn id="10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build="p" animBg="1"/>
      <p:bldP spid="12" grpId="0" uiExpand="1" build="allAtOnce"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32" y="1023380"/>
            <a:ext cx="7802203" cy="5562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453843" y="284562"/>
            <a:ext cx="8229600" cy="612880"/>
          </a:xfrm>
        </p:spPr>
        <p:txBody>
          <a:bodyPr/>
          <a:lstStyle/>
          <a:p>
            <a:pPr algn="l"/>
            <a:r>
              <a:rPr lang="zh-CN" altLang="en-US" sz="4000" dirty="0" smtClean="0"/>
              <a:t>青蛙类</a:t>
            </a:r>
            <a:r>
              <a:rPr lang="en-US" altLang="zh-CN" sz="4000" dirty="0" smtClean="0"/>
              <a:t>frog</a:t>
            </a:r>
            <a:endParaRPr lang="zh-CN" altLang="en-US" sz="4000"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41</a:t>
            </a:fld>
            <a:endParaRPr lang="en-US" altLang="zh-CN"/>
          </a:p>
        </p:txBody>
      </p:sp>
      <p:sp>
        <p:nvSpPr>
          <p:cNvPr id="17" name="TextBox 16"/>
          <p:cNvSpPr txBox="1"/>
          <p:nvPr/>
        </p:nvSpPr>
        <p:spPr>
          <a:xfrm>
            <a:off x="3429030" y="1317278"/>
            <a:ext cx="380990" cy="369332"/>
          </a:xfrm>
          <a:prstGeom prst="rect">
            <a:avLst/>
          </a:prstGeom>
          <a:noFill/>
          <a:ln>
            <a:noFill/>
          </a:ln>
        </p:spPr>
        <p:txBody>
          <a:bodyPr wrap="square" rtlCol="0">
            <a:spAutoFit/>
          </a:bodyPr>
          <a:lstStyle/>
          <a:p>
            <a:r>
              <a:rPr lang="en-US" altLang="zh-CN" sz="1800" b="1" dirty="0">
                <a:solidFill>
                  <a:srgbClr val="FF0000"/>
                </a:solidFill>
              </a:rPr>
              <a:t>@</a:t>
            </a:r>
            <a:endParaRPr lang="zh-CN" altLang="en-US" sz="1800" b="1" dirty="0">
              <a:solidFill>
                <a:srgbClr val="FF0000"/>
              </a:solidFill>
            </a:endParaRPr>
          </a:p>
        </p:txBody>
      </p:sp>
      <p:sp>
        <p:nvSpPr>
          <p:cNvPr id="18" name="AutoShape 14"/>
          <p:cNvSpPr>
            <a:spLocks noChangeArrowheads="1"/>
          </p:cNvSpPr>
          <p:nvPr/>
        </p:nvSpPr>
        <p:spPr bwMode="auto">
          <a:xfrm>
            <a:off x="8098026" y="1624892"/>
            <a:ext cx="559926" cy="448599"/>
          </a:xfrm>
          <a:prstGeom prst="wedgeRectCallout">
            <a:avLst>
              <a:gd name="adj1" fmla="val -41396"/>
              <a:gd name="adj2" fmla="val -106131"/>
            </a:avLst>
          </a:prstGeom>
          <a:ln>
            <a:solidFill>
              <a:srgbClr val="FF0000"/>
            </a:solidFill>
            <a:headEnd/>
            <a:tailEnd/>
          </a:ln>
        </p:spPr>
        <p:style>
          <a:lnRef idx="2">
            <a:schemeClr val="accent5"/>
          </a:lnRef>
          <a:fillRef idx="1">
            <a:schemeClr val="lt1"/>
          </a:fillRef>
          <a:effectRef idx="0">
            <a:schemeClr val="accent5"/>
          </a:effectRef>
          <a:fontRef idx="minor">
            <a:schemeClr val="dk1"/>
          </a:fontRef>
        </p:style>
        <p:txBody>
          <a:bodyPr rot="0" vert="horz" wrap="square" lIns="91440" tIns="45720" rIns="91440" bIns="45720" anchor="ctr" anchorCtr="0" upright="1">
            <a:noAutofit/>
          </a:bodyPr>
          <a:lstStyle/>
          <a:p>
            <a:pPr algn="ctr">
              <a:spcAft>
                <a:spcPts val="0"/>
              </a:spcAft>
            </a:pPr>
            <a:r>
              <a:rPr lang="zh-CN" sz="2400" kern="100" dirty="0" smtClean="0">
                <a:effectLst/>
                <a:latin typeface="微软雅黑" panose="020B0503020204020204" pitchFamily="34" charset="-122"/>
                <a:ea typeface="微软雅黑" panose="020B0503020204020204" pitchFamily="34" charset="-122"/>
                <a:cs typeface="Times New Roman"/>
              </a:rPr>
              <a:t>列</a:t>
            </a:r>
            <a:endParaRPr lang="zh-CN" sz="2400" kern="100" dirty="0">
              <a:effectLst/>
              <a:latin typeface="微软雅黑" panose="020B0503020204020204" pitchFamily="34" charset="-122"/>
              <a:ea typeface="微软雅黑" panose="020B0503020204020204" pitchFamily="34" charset="-122"/>
              <a:cs typeface="Times New Roman"/>
            </a:endParaRPr>
          </a:p>
        </p:txBody>
      </p:sp>
      <p:sp>
        <p:nvSpPr>
          <p:cNvPr id="19" name="AutoShape 14"/>
          <p:cNvSpPr>
            <a:spLocks noChangeArrowheads="1"/>
          </p:cNvSpPr>
          <p:nvPr/>
        </p:nvSpPr>
        <p:spPr bwMode="auto">
          <a:xfrm>
            <a:off x="154418" y="5867336"/>
            <a:ext cx="609584" cy="448599"/>
          </a:xfrm>
          <a:prstGeom prst="wedgeRectCallout">
            <a:avLst>
              <a:gd name="adj1" fmla="val 89957"/>
              <a:gd name="adj2" fmla="val -882"/>
            </a:avLst>
          </a:prstGeom>
          <a:ln>
            <a:solidFill>
              <a:srgbClr val="FF0000"/>
            </a:solidFill>
            <a:headEnd/>
            <a:tailEnd/>
          </a:ln>
        </p:spPr>
        <p:style>
          <a:lnRef idx="2">
            <a:schemeClr val="accent5"/>
          </a:lnRef>
          <a:fillRef idx="1">
            <a:schemeClr val="lt1"/>
          </a:fillRef>
          <a:effectRef idx="0">
            <a:schemeClr val="accent5"/>
          </a:effectRef>
          <a:fontRef idx="minor">
            <a:schemeClr val="dk1"/>
          </a:fontRef>
        </p:style>
        <p:txBody>
          <a:bodyPr rot="0" vert="horz" wrap="square" lIns="91440" tIns="45720" rIns="91440" bIns="45720" anchor="ctr" anchorCtr="0" upright="1">
            <a:noAutofit/>
          </a:bodyPr>
          <a:lstStyle/>
          <a:p>
            <a:pPr algn="ctr">
              <a:spcAft>
                <a:spcPts val="0"/>
              </a:spcAft>
            </a:pPr>
            <a:r>
              <a:rPr lang="zh-CN" altLang="en-US" sz="2400" kern="100" dirty="0" smtClean="0">
                <a:effectLst/>
                <a:latin typeface="微软雅黑" panose="020B0503020204020204" pitchFamily="34" charset="-122"/>
                <a:ea typeface="微软雅黑" panose="020B0503020204020204" pitchFamily="34" charset="-122"/>
                <a:cs typeface="Times New Roman"/>
              </a:rPr>
              <a:t>行</a:t>
            </a:r>
            <a:endParaRPr lang="zh-CN" sz="2400" kern="100" dirty="0">
              <a:effectLst/>
              <a:latin typeface="微软雅黑" panose="020B0503020204020204" pitchFamily="34" charset="-122"/>
              <a:ea typeface="微软雅黑" panose="020B0503020204020204" pitchFamily="34" charset="-122"/>
              <a:cs typeface="Times New Roman"/>
            </a:endParaRPr>
          </a:p>
        </p:txBody>
      </p:sp>
      <p:grpSp>
        <p:nvGrpSpPr>
          <p:cNvPr id="10" name="组合 9"/>
          <p:cNvGrpSpPr/>
          <p:nvPr/>
        </p:nvGrpSpPr>
        <p:grpSpPr>
          <a:xfrm>
            <a:off x="3067122" y="1545872"/>
            <a:ext cx="1114345" cy="998035"/>
            <a:chOff x="1676476" y="2811955"/>
            <a:chExt cx="1114345" cy="998035"/>
          </a:xfrm>
        </p:grpSpPr>
        <p:sp>
          <p:nvSpPr>
            <p:cNvPr id="9" name="TextBox 8"/>
            <p:cNvSpPr txBox="1"/>
            <p:nvPr/>
          </p:nvSpPr>
          <p:spPr>
            <a:xfrm>
              <a:off x="2057466" y="2811955"/>
              <a:ext cx="380990" cy="769441"/>
            </a:xfrm>
            <a:prstGeom prst="rect">
              <a:avLst/>
            </a:prstGeom>
            <a:noFill/>
            <a:ln>
              <a:noFill/>
            </a:ln>
          </p:spPr>
          <p:txBody>
            <a:bodyPr wrap="square" rtlCol="0">
              <a:spAutoFit/>
            </a:bodyPr>
            <a:lstStyle/>
            <a:p>
              <a:r>
                <a:rPr lang="zh-CN" altLang="en-US" dirty="0" smtClean="0">
                  <a:solidFill>
                    <a:srgbClr val="0070C0"/>
                  </a:solidFill>
                </a:rPr>
                <a:t>*</a:t>
              </a:r>
              <a:endParaRPr lang="zh-CN" altLang="en-US" dirty="0">
                <a:solidFill>
                  <a:srgbClr val="0070C0"/>
                </a:solidFill>
              </a:endParaRPr>
            </a:p>
          </p:txBody>
        </p:sp>
        <p:sp>
          <p:nvSpPr>
            <p:cNvPr id="15" name="TextBox 14"/>
            <p:cNvSpPr txBox="1"/>
            <p:nvPr/>
          </p:nvSpPr>
          <p:spPr>
            <a:xfrm>
              <a:off x="1676476" y="3040549"/>
              <a:ext cx="380990" cy="769441"/>
            </a:xfrm>
            <a:prstGeom prst="rect">
              <a:avLst/>
            </a:prstGeom>
            <a:noFill/>
            <a:ln>
              <a:noFill/>
            </a:ln>
          </p:spPr>
          <p:txBody>
            <a:bodyPr wrap="square" rtlCol="0">
              <a:spAutoFit/>
            </a:bodyPr>
            <a:lstStyle/>
            <a:p>
              <a:r>
                <a:rPr lang="zh-CN" altLang="en-US" dirty="0" smtClean="0"/>
                <a:t>*</a:t>
              </a:r>
              <a:endParaRPr lang="zh-CN" altLang="en-US" dirty="0"/>
            </a:p>
          </p:txBody>
        </p:sp>
        <p:sp>
          <p:nvSpPr>
            <p:cNvPr id="16" name="TextBox 15"/>
            <p:cNvSpPr txBox="1"/>
            <p:nvPr/>
          </p:nvSpPr>
          <p:spPr>
            <a:xfrm>
              <a:off x="2409831" y="3040549"/>
              <a:ext cx="380990" cy="769441"/>
            </a:xfrm>
            <a:prstGeom prst="rect">
              <a:avLst/>
            </a:prstGeom>
            <a:noFill/>
            <a:ln>
              <a:noFill/>
            </a:ln>
          </p:spPr>
          <p:txBody>
            <a:bodyPr wrap="square" rtlCol="0">
              <a:spAutoFit/>
            </a:bodyPr>
            <a:lstStyle/>
            <a:p>
              <a:r>
                <a:rPr lang="zh-CN" altLang="en-US" dirty="0" smtClean="0"/>
                <a:t>*</a:t>
              </a:r>
              <a:endParaRPr lang="zh-CN" altLang="en-US" dirty="0"/>
            </a:p>
          </p:txBody>
        </p:sp>
      </p:grpSp>
      <p:sp>
        <p:nvSpPr>
          <p:cNvPr id="22" name="TextBox 21"/>
          <p:cNvSpPr txBox="1"/>
          <p:nvPr/>
        </p:nvSpPr>
        <p:spPr>
          <a:xfrm>
            <a:off x="1295486" y="3814443"/>
            <a:ext cx="380990" cy="369332"/>
          </a:xfrm>
          <a:prstGeom prst="rect">
            <a:avLst/>
          </a:prstGeom>
          <a:noFill/>
          <a:ln>
            <a:noFill/>
          </a:ln>
        </p:spPr>
        <p:txBody>
          <a:bodyPr wrap="square" rtlCol="0">
            <a:spAutoFit/>
          </a:bodyPr>
          <a:lstStyle/>
          <a:p>
            <a:r>
              <a:rPr lang="en-US" altLang="zh-CN" sz="1800" b="1" dirty="0">
                <a:solidFill>
                  <a:srgbClr val="FF0000"/>
                </a:solidFill>
              </a:rPr>
              <a:t>@</a:t>
            </a:r>
            <a:endParaRPr lang="zh-CN" altLang="en-US" sz="1800" b="1" dirty="0">
              <a:solidFill>
                <a:srgbClr val="FF0000"/>
              </a:solidFill>
            </a:endParaRPr>
          </a:p>
        </p:txBody>
      </p:sp>
      <p:sp>
        <p:nvSpPr>
          <p:cNvPr id="23" name="TextBox 22"/>
          <p:cNvSpPr txBox="1"/>
          <p:nvPr/>
        </p:nvSpPr>
        <p:spPr>
          <a:xfrm>
            <a:off x="4545438" y="5498004"/>
            <a:ext cx="380990" cy="369332"/>
          </a:xfrm>
          <a:prstGeom prst="rect">
            <a:avLst/>
          </a:prstGeom>
          <a:noFill/>
          <a:ln>
            <a:noFill/>
          </a:ln>
        </p:spPr>
        <p:txBody>
          <a:bodyPr wrap="square" rtlCol="0">
            <a:spAutoFit/>
          </a:bodyPr>
          <a:lstStyle/>
          <a:p>
            <a:r>
              <a:rPr lang="en-US" altLang="zh-CN" sz="1800" b="1" dirty="0">
                <a:solidFill>
                  <a:srgbClr val="FF0000"/>
                </a:solidFill>
              </a:rPr>
              <a:t>@</a:t>
            </a:r>
            <a:endParaRPr lang="zh-CN" altLang="en-US" sz="1800" b="1" dirty="0">
              <a:solidFill>
                <a:srgbClr val="FF0000"/>
              </a:solidFill>
            </a:endParaRPr>
          </a:p>
        </p:txBody>
      </p:sp>
      <p:sp>
        <p:nvSpPr>
          <p:cNvPr id="24" name="TextBox 23"/>
          <p:cNvSpPr txBox="1"/>
          <p:nvPr/>
        </p:nvSpPr>
        <p:spPr>
          <a:xfrm>
            <a:off x="7315128" y="2536446"/>
            <a:ext cx="380990" cy="369332"/>
          </a:xfrm>
          <a:prstGeom prst="rect">
            <a:avLst/>
          </a:prstGeom>
          <a:noFill/>
          <a:ln>
            <a:noFill/>
          </a:ln>
        </p:spPr>
        <p:txBody>
          <a:bodyPr wrap="square" rtlCol="0">
            <a:spAutoFit/>
          </a:bodyPr>
          <a:lstStyle/>
          <a:p>
            <a:r>
              <a:rPr lang="en-US" altLang="zh-CN" sz="1800" b="1" dirty="0">
                <a:solidFill>
                  <a:srgbClr val="FF0000"/>
                </a:solidFill>
              </a:rPr>
              <a:t>@</a:t>
            </a:r>
            <a:endParaRPr lang="zh-CN" altLang="en-US" sz="1800" b="1" dirty="0">
              <a:solidFill>
                <a:srgbClr val="FF0000"/>
              </a:solidFill>
            </a:endParaRPr>
          </a:p>
        </p:txBody>
      </p:sp>
      <p:grpSp>
        <p:nvGrpSpPr>
          <p:cNvPr id="25" name="组合 24"/>
          <p:cNvGrpSpPr/>
          <p:nvPr/>
        </p:nvGrpSpPr>
        <p:grpSpPr>
          <a:xfrm flipH="1" flipV="1">
            <a:off x="4176697" y="4738727"/>
            <a:ext cx="1114345" cy="998035"/>
            <a:chOff x="1676476" y="2811955"/>
            <a:chExt cx="1114345" cy="998035"/>
          </a:xfrm>
        </p:grpSpPr>
        <p:sp>
          <p:nvSpPr>
            <p:cNvPr id="26" name="TextBox 25"/>
            <p:cNvSpPr txBox="1"/>
            <p:nvPr/>
          </p:nvSpPr>
          <p:spPr>
            <a:xfrm>
              <a:off x="2057466" y="2811955"/>
              <a:ext cx="380990" cy="769441"/>
            </a:xfrm>
            <a:prstGeom prst="rect">
              <a:avLst/>
            </a:prstGeom>
            <a:noFill/>
            <a:ln>
              <a:noFill/>
            </a:ln>
          </p:spPr>
          <p:txBody>
            <a:bodyPr wrap="square" rtlCol="0">
              <a:spAutoFit/>
            </a:bodyPr>
            <a:lstStyle/>
            <a:p>
              <a:r>
                <a:rPr lang="zh-CN" altLang="en-US" dirty="0" smtClean="0">
                  <a:solidFill>
                    <a:srgbClr val="0070C0"/>
                  </a:solidFill>
                </a:rPr>
                <a:t>*</a:t>
              </a:r>
              <a:endParaRPr lang="zh-CN" altLang="en-US" dirty="0">
                <a:solidFill>
                  <a:srgbClr val="0070C0"/>
                </a:solidFill>
              </a:endParaRPr>
            </a:p>
          </p:txBody>
        </p:sp>
        <p:sp>
          <p:nvSpPr>
            <p:cNvPr id="27" name="TextBox 26"/>
            <p:cNvSpPr txBox="1"/>
            <p:nvPr/>
          </p:nvSpPr>
          <p:spPr>
            <a:xfrm>
              <a:off x="1676476" y="3040549"/>
              <a:ext cx="380990" cy="769441"/>
            </a:xfrm>
            <a:prstGeom prst="rect">
              <a:avLst/>
            </a:prstGeom>
            <a:noFill/>
            <a:ln>
              <a:noFill/>
            </a:ln>
          </p:spPr>
          <p:txBody>
            <a:bodyPr wrap="square" rtlCol="0">
              <a:spAutoFit/>
            </a:bodyPr>
            <a:lstStyle/>
            <a:p>
              <a:r>
                <a:rPr lang="zh-CN" altLang="en-US" dirty="0" smtClean="0"/>
                <a:t>*</a:t>
              </a:r>
              <a:endParaRPr lang="zh-CN" altLang="en-US" dirty="0"/>
            </a:p>
          </p:txBody>
        </p:sp>
        <p:sp>
          <p:nvSpPr>
            <p:cNvPr id="28" name="TextBox 27"/>
            <p:cNvSpPr txBox="1"/>
            <p:nvPr/>
          </p:nvSpPr>
          <p:spPr>
            <a:xfrm>
              <a:off x="2409831" y="3040549"/>
              <a:ext cx="380990" cy="769441"/>
            </a:xfrm>
            <a:prstGeom prst="rect">
              <a:avLst/>
            </a:prstGeom>
            <a:noFill/>
            <a:ln>
              <a:noFill/>
            </a:ln>
          </p:spPr>
          <p:txBody>
            <a:bodyPr wrap="square" rtlCol="0">
              <a:spAutoFit/>
            </a:bodyPr>
            <a:lstStyle/>
            <a:p>
              <a:r>
                <a:rPr lang="zh-CN" altLang="en-US" dirty="0" smtClean="0"/>
                <a:t>*</a:t>
              </a:r>
              <a:endParaRPr lang="zh-CN" altLang="en-US" dirty="0"/>
            </a:p>
          </p:txBody>
        </p:sp>
      </p:grpSp>
      <p:grpSp>
        <p:nvGrpSpPr>
          <p:cNvPr id="29" name="组合 28"/>
          <p:cNvGrpSpPr/>
          <p:nvPr/>
        </p:nvGrpSpPr>
        <p:grpSpPr>
          <a:xfrm rot="5400000" flipH="1">
            <a:off x="6463011" y="2217715"/>
            <a:ext cx="854858" cy="1154167"/>
            <a:chOff x="1800249" y="2811955"/>
            <a:chExt cx="854858" cy="1154167"/>
          </a:xfrm>
        </p:grpSpPr>
        <p:sp>
          <p:nvSpPr>
            <p:cNvPr id="30" name="TextBox 29"/>
            <p:cNvSpPr txBox="1"/>
            <p:nvPr/>
          </p:nvSpPr>
          <p:spPr>
            <a:xfrm>
              <a:off x="2057466" y="2811955"/>
              <a:ext cx="380990" cy="769441"/>
            </a:xfrm>
            <a:prstGeom prst="rect">
              <a:avLst/>
            </a:prstGeom>
            <a:noFill/>
            <a:ln>
              <a:noFill/>
            </a:ln>
          </p:spPr>
          <p:txBody>
            <a:bodyPr wrap="square" rtlCol="0">
              <a:spAutoFit/>
            </a:bodyPr>
            <a:lstStyle/>
            <a:p>
              <a:r>
                <a:rPr lang="zh-CN" altLang="en-US" dirty="0" smtClean="0">
                  <a:solidFill>
                    <a:srgbClr val="0070C0"/>
                  </a:solidFill>
                </a:rPr>
                <a:t>*</a:t>
              </a:r>
              <a:endParaRPr lang="zh-CN" altLang="en-US" dirty="0">
                <a:solidFill>
                  <a:srgbClr val="0070C0"/>
                </a:solidFill>
              </a:endParaRPr>
            </a:p>
          </p:txBody>
        </p:sp>
        <p:sp>
          <p:nvSpPr>
            <p:cNvPr id="31" name="TextBox 30"/>
            <p:cNvSpPr txBox="1"/>
            <p:nvPr/>
          </p:nvSpPr>
          <p:spPr>
            <a:xfrm>
              <a:off x="1800249" y="3196681"/>
              <a:ext cx="380990" cy="769441"/>
            </a:xfrm>
            <a:prstGeom prst="rect">
              <a:avLst/>
            </a:prstGeom>
            <a:noFill/>
            <a:ln>
              <a:noFill/>
            </a:ln>
          </p:spPr>
          <p:txBody>
            <a:bodyPr wrap="square" rtlCol="0">
              <a:spAutoFit/>
            </a:bodyPr>
            <a:lstStyle/>
            <a:p>
              <a:r>
                <a:rPr lang="zh-CN" altLang="en-US" dirty="0" smtClean="0"/>
                <a:t>*</a:t>
              </a:r>
              <a:endParaRPr lang="zh-CN" altLang="en-US" dirty="0"/>
            </a:p>
          </p:txBody>
        </p:sp>
        <p:sp>
          <p:nvSpPr>
            <p:cNvPr id="32" name="TextBox 31"/>
            <p:cNvSpPr txBox="1"/>
            <p:nvPr/>
          </p:nvSpPr>
          <p:spPr>
            <a:xfrm>
              <a:off x="2274117" y="3196677"/>
              <a:ext cx="380990" cy="769441"/>
            </a:xfrm>
            <a:prstGeom prst="rect">
              <a:avLst/>
            </a:prstGeom>
            <a:noFill/>
            <a:ln>
              <a:noFill/>
            </a:ln>
          </p:spPr>
          <p:txBody>
            <a:bodyPr wrap="square" rtlCol="0">
              <a:spAutoFit/>
            </a:bodyPr>
            <a:lstStyle/>
            <a:p>
              <a:r>
                <a:rPr lang="zh-CN" altLang="en-US" dirty="0" smtClean="0"/>
                <a:t>*</a:t>
              </a:r>
              <a:endParaRPr lang="zh-CN" altLang="en-US" dirty="0"/>
            </a:p>
          </p:txBody>
        </p:sp>
      </p:grpSp>
      <p:grpSp>
        <p:nvGrpSpPr>
          <p:cNvPr id="33" name="组合 32"/>
          <p:cNvGrpSpPr/>
          <p:nvPr/>
        </p:nvGrpSpPr>
        <p:grpSpPr>
          <a:xfrm rot="16200000">
            <a:off x="1673735" y="3422025"/>
            <a:ext cx="854858" cy="1154167"/>
            <a:chOff x="1800249" y="2811955"/>
            <a:chExt cx="854858" cy="1154167"/>
          </a:xfrm>
        </p:grpSpPr>
        <p:sp>
          <p:nvSpPr>
            <p:cNvPr id="34" name="TextBox 33"/>
            <p:cNvSpPr txBox="1"/>
            <p:nvPr/>
          </p:nvSpPr>
          <p:spPr>
            <a:xfrm>
              <a:off x="2057466" y="2811955"/>
              <a:ext cx="380990" cy="769441"/>
            </a:xfrm>
            <a:prstGeom prst="rect">
              <a:avLst/>
            </a:prstGeom>
            <a:noFill/>
            <a:ln>
              <a:noFill/>
            </a:ln>
          </p:spPr>
          <p:txBody>
            <a:bodyPr wrap="square" rtlCol="0">
              <a:spAutoFit/>
            </a:bodyPr>
            <a:lstStyle/>
            <a:p>
              <a:r>
                <a:rPr lang="zh-CN" altLang="en-US" dirty="0" smtClean="0">
                  <a:solidFill>
                    <a:srgbClr val="0070C0"/>
                  </a:solidFill>
                </a:rPr>
                <a:t>*</a:t>
              </a:r>
              <a:endParaRPr lang="zh-CN" altLang="en-US" dirty="0">
                <a:solidFill>
                  <a:srgbClr val="0070C0"/>
                </a:solidFill>
              </a:endParaRPr>
            </a:p>
          </p:txBody>
        </p:sp>
        <p:sp>
          <p:nvSpPr>
            <p:cNvPr id="35" name="TextBox 34"/>
            <p:cNvSpPr txBox="1"/>
            <p:nvPr/>
          </p:nvSpPr>
          <p:spPr>
            <a:xfrm>
              <a:off x="1800249" y="3196681"/>
              <a:ext cx="380990" cy="769441"/>
            </a:xfrm>
            <a:prstGeom prst="rect">
              <a:avLst/>
            </a:prstGeom>
            <a:noFill/>
            <a:ln>
              <a:noFill/>
            </a:ln>
          </p:spPr>
          <p:txBody>
            <a:bodyPr wrap="square" rtlCol="0">
              <a:spAutoFit/>
            </a:bodyPr>
            <a:lstStyle/>
            <a:p>
              <a:r>
                <a:rPr lang="zh-CN" altLang="en-US" dirty="0" smtClean="0"/>
                <a:t>*</a:t>
              </a:r>
              <a:endParaRPr lang="zh-CN" altLang="en-US" dirty="0"/>
            </a:p>
          </p:txBody>
        </p:sp>
        <p:sp>
          <p:nvSpPr>
            <p:cNvPr id="36" name="TextBox 35"/>
            <p:cNvSpPr txBox="1"/>
            <p:nvPr/>
          </p:nvSpPr>
          <p:spPr>
            <a:xfrm>
              <a:off x="2274117" y="3196677"/>
              <a:ext cx="380990" cy="769441"/>
            </a:xfrm>
            <a:prstGeom prst="rect">
              <a:avLst/>
            </a:prstGeom>
            <a:noFill/>
            <a:ln>
              <a:noFill/>
            </a:ln>
          </p:spPr>
          <p:txBody>
            <a:bodyPr wrap="square" rtlCol="0">
              <a:spAutoFit/>
            </a:bodyPr>
            <a:lstStyle/>
            <a:p>
              <a:r>
                <a:rPr lang="zh-CN" altLang="en-US" dirty="0" smtClean="0"/>
                <a:t>*</a:t>
              </a:r>
              <a:endParaRPr lang="zh-CN" altLang="en-US" dirty="0"/>
            </a:p>
          </p:txBody>
        </p:sp>
      </p:grpSp>
      <p:sp>
        <p:nvSpPr>
          <p:cNvPr id="37" name="AutoShape 9"/>
          <p:cNvSpPr>
            <a:spLocks noChangeArrowheads="1"/>
          </p:cNvSpPr>
          <p:nvPr/>
        </p:nvSpPr>
        <p:spPr bwMode="auto">
          <a:xfrm>
            <a:off x="4709279" y="1583401"/>
            <a:ext cx="1487890" cy="773225"/>
          </a:xfrm>
          <a:prstGeom prst="wedgeRectCallout">
            <a:avLst>
              <a:gd name="adj1" fmla="val -114479"/>
              <a:gd name="adj2" fmla="val -17288"/>
            </a:avLst>
          </a:prstGeom>
          <a:ln>
            <a:headEnd/>
            <a:tailEnd/>
          </a:ln>
        </p:spPr>
        <p:style>
          <a:lnRef idx="3">
            <a:schemeClr val="lt1"/>
          </a:lnRef>
          <a:fillRef idx="1">
            <a:schemeClr val="accent6"/>
          </a:fillRef>
          <a:effectRef idx="1">
            <a:schemeClr val="accent6"/>
          </a:effectRef>
          <a:fontRef idx="minor">
            <a:schemeClr val="lt1"/>
          </a:fontRef>
        </p:style>
        <p:txBody>
          <a:bodyPr rot="0" vert="horz" wrap="square" lIns="91440" tIns="45720" rIns="91440" bIns="45720" anchor="ctr" anchorCtr="0" upright="1">
            <a:noAutofit/>
          </a:bodyPr>
          <a:lstStyle/>
          <a:p>
            <a:pPr algn="ctr">
              <a:spcAft>
                <a:spcPts val="0"/>
              </a:spcAft>
            </a:pPr>
            <a:r>
              <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姿态</a:t>
            </a:r>
            <a:r>
              <a:rPr lang="en-US"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0</a:t>
            </a:r>
            <a:endPar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endParaRPr>
          </a:p>
        </p:txBody>
      </p:sp>
      <p:sp>
        <p:nvSpPr>
          <p:cNvPr id="38" name="AutoShape 10"/>
          <p:cNvSpPr>
            <a:spLocks noChangeArrowheads="1"/>
          </p:cNvSpPr>
          <p:nvPr/>
        </p:nvSpPr>
        <p:spPr bwMode="auto">
          <a:xfrm>
            <a:off x="6139665" y="3790499"/>
            <a:ext cx="1327859" cy="752327"/>
          </a:xfrm>
          <a:prstGeom prst="wedgeRectCallout">
            <a:avLst>
              <a:gd name="adj1" fmla="val 30552"/>
              <a:gd name="adj2" fmla="val -162011"/>
            </a:avLst>
          </a:prstGeom>
          <a:ln>
            <a:headEnd/>
            <a:tailEnd/>
          </a:ln>
        </p:spPr>
        <p:style>
          <a:lnRef idx="3">
            <a:schemeClr val="lt1"/>
          </a:lnRef>
          <a:fillRef idx="1">
            <a:schemeClr val="accent6"/>
          </a:fillRef>
          <a:effectRef idx="1">
            <a:schemeClr val="accent6"/>
          </a:effectRef>
          <a:fontRef idx="minor">
            <a:schemeClr val="lt1"/>
          </a:fontRef>
        </p:style>
        <p:txBody>
          <a:bodyPr rot="0" vert="horz" wrap="square" lIns="91440" tIns="45720" rIns="91440" bIns="45720" anchor="ctr" anchorCtr="0" upright="1">
            <a:noAutofit/>
          </a:bodyPr>
          <a:lstStyle/>
          <a:p>
            <a:pPr algn="ctr">
              <a:spcAft>
                <a:spcPts val="0"/>
              </a:spcAft>
            </a:pPr>
            <a:r>
              <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姿态</a:t>
            </a:r>
            <a:r>
              <a:rPr lang="en-US"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1</a:t>
            </a:r>
            <a:endPar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endParaRPr>
          </a:p>
        </p:txBody>
      </p:sp>
      <p:sp>
        <p:nvSpPr>
          <p:cNvPr id="39" name="AutoShape 11"/>
          <p:cNvSpPr>
            <a:spLocks noChangeArrowheads="1"/>
          </p:cNvSpPr>
          <p:nvPr/>
        </p:nvSpPr>
        <p:spPr bwMode="auto">
          <a:xfrm>
            <a:off x="4176697" y="4198009"/>
            <a:ext cx="1583115" cy="689633"/>
          </a:xfrm>
          <a:prstGeom prst="wedgeRectCallout">
            <a:avLst>
              <a:gd name="adj1" fmla="val -17294"/>
              <a:gd name="adj2" fmla="val 119482"/>
            </a:avLst>
          </a:prstGeom>
          <a:ln>
            <a:headEnd/>
            <a:tailEnd/>
          </a:ln>
        </p:spPr>
        <p:style>
          <a:lnRef idx="3">
            <a:schemeClr val="lt1"/>
          </a:lnRef>
          <a:fillRef idx="1">
            <a:schemeClr val="accent6"/>
          </a:fillRef>
          <a:effectRef idx="1">
            <a:schemeClr val="accent6"/>
          </a:effectRef>
          <a:fontRef idx="minor">
            <a:schemeClr val="lt1"/>
          </a:fontRef>
        </p:style>
        <p:txBody>
          <a:bodyPr rot="0" vert="horz" wrap="square" lIns="91440" tIns="45720" rIns="91440" bIns="45720" anchor="ctr" anchorCtr="0" upright="1">
            <a:noAutofit/>
          </a:bodyPr>
          <a:lstStyle/>
          <a:p>
            <a:pPr algn="ctr">
              <a:spcAft>
                <a:spcPts val="0"/>
              </a:spcAft>
            </a:pPr>
            <a:r>
              <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姿态</a:t>
            </a:r>
            <a:r>
              <a:rPr lang="en-US"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2</a:t>
            </a:r>
            <a:endPar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endParaRPr>
          </a:p>
        </p:txBody>
      </p:sp>
      <p:sp>
        <p:nvSpPr>
          <p:cNvPr id="40" name="AutoShape 12"/>
          <p:cNvSpPr>
            <a:spLocks noChangeArrowheads="1"/>
          </p:cNvSpPr>
          <p:nvPr/>
        </p:nvSpPr>
        <p:spPr bwMode="auto">
          <a:xfrm>
            <a:off x="1636706" y="2465073"/>
            <a:ext cx="1527567" cy="752327"/>
          </a:xfrm>
          <a:prstGeom prst="wedgeRectCallout">
            <a:avLst>
              <a:gd name="adj1" fmla="val -41512"/>
              <a:gd name="adj2" fmla="val 136975"/>
            </a:avLst>
          </a:prstGeom>
          <a:ln>
            <a:headEnd/>
            <a:tailEnd/>
          </a:ln>
        </p:spPr>
        <p:style>
          <a:lnRef idx="3">
            <a:schemeClr val="lt1"/>
          </a:lnRef>
          <a:fillRef idx="1">
            <a:schemeClr val="accent6"/>
          </a:fillRef>
          <a:effectRef idx="1">
            <a:schemeClr val="accent6"/>
          </a:effectRef>
          <a:fontRef idx="minor">
            <a:schemeClr val="lt1"/>
          </a:fontRef>
        </p:style>
        <p:txBody>
          <a:bodyPr rot="0" vert="horz" wrap="square" lIns="91440" tIns="45720" rIns="91440" bIns="45720" anchor="ctr" anchorCtr="0" upright="1">
            <a:noAutofit/>
          </a:bodyPr>
          <a:lstStyle/>
          <a:p>
            <a:pPr algn="ctr">
              <a:spcAft>
                <a:spcPts val="0"/>
              </a:spcAft>
            </a:pPr>
            <a:r>
              <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姿态</a:t>
            </a:r>
            <a:r>
              <a:rPr lang="en-US"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3</a:t>
            </a:r>
            <a:endPar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endParaRPr>
          </a:p>
        </p:txBody>
      </p:sp>
      <p:sp>
        <p:nvSpPr>
          <p:cNvPr id="41" name="内容占位符 2"/>
          <p:cNvSpPr>
            <a:spLocks noGrp="1"/>
          </p:cNvSpPr>
          <p:nvPr>
            <p:ph idx="1"/>
          </p:nvPr>
        </p:nvSpPr>
        <p:spPr>
          <a:xfrm>
            <a:off x="580230" y="1027600"/>
            <a:ext cx="6821483" cy="4839736"/>
          </a:xfrm>
          <a:solidFill>
            <a:schemeClr val="bg1"/>
          </a:solidFill>
          <a:ln>
            <a:solidFill>
              <a:srgbClr val="FF0066"/>
            </a:solidFill>
          </a:ln>
          <a:effectLst>
            <a:glow rad="139700">
              <a:schemeClr val="accent3">
                <a:satMod val="175000"/>
                <a:alpha val="40000"/>
              </a:schemeClr>
            </a:glow>
            <a:outerShdw blurRad="50800" dist="38100" algn="l" rotWithShape="0">
              <a:prstClr val="black">
                <a:alpha val="40000"/>
              </a:prstClr>
            </a:outerShdw>
          </a:effectLst>
        </p:spPr>
        <p:txBody>
          <a:bodyPr anchor="ctr" anchorCtr="1"/>
          <a:lstStyle/>
          <a:p>
            <a:pPr marL="0" indent="0">
              <a:spcBef>
                <a:spcPts val="0"/>
              </a:spcBef>
              <a:buNone/>
            </a:pPr>
            <a:r>
              <a:rPr lang="en-US" altLang="zh-CN" sz="2400" b="0" dirty="0">
                <a:solidFill>
                  <a:srgbClr val="0000CC"/>
                </a:solidFill>
                <a:latin typeface="Calibri" panose="020F0502020204030204" pitchFamily="34" charset="0"/>
              </a:rPr>
              <a:t>class</a:t>
            </a:r>
            <a:r>
              <a:rPr lang="en-US" altLang="zh-CN" sz="2400" b="0" dirty="0">
                <a:latin typeface="Calibri" panose="020F0502020204030204" pitchFamily="34" charset="0"/>
              </a:rPr>
              <a:t> </a:t>
            </a:r>
            <a:r>
              <a:rPr lang="en-US" altLang="zh-CN" sz="2400" b="0" dirty="0" smtClean="0">
                <a:latin typeface="Calibri" panose="020F0502020204030204" pitchFamily="34" charset="0"/>
              </a:rPr>
              <a:t>frog</a:t>
            </a:r>
          </a:p>
          <a:p>
            <a:pPr marL="0" indent="0">
              <a:spcBef>
                <a:spcPts val="0"/>
              </a:spcBef>
              <a:buNone/>
            </a:pPr>
            <a:r>
              <a:rPr lang="en-US" altLang="zh-CN" sz="2400" b="0" dirty="0" smtClean="0">
                <a:latin typeface="Calibri" panose="020F0502020204030204" pitchFamily="34" charset="0"/>
              </a:rPr>
              <a:t>{</a:t>
            </a:r>
            <a:endParaRPr lang="en-US" altLang="zh-CN" sz="2400" b="0" dirty="0">
              <a:latin typeface="Calibri" panose="020F0502020204030204" pitchFamily="34" charset="0"/>
            </a:endParaRPr>
          </a:p>
          <a:p>
            <a:pPr marL="0" indent="0">
              <a:spcBef>
                <a:spcPts val="0"/>
              </a:spcBef>
              <a:buNone/>
            </a:pPr>
            <a:r>
              <a:rPr lang="en-US" altLang="zh-CN" sz="2400" b="0" dirty="0">
                <a:latin typeface="Calibri" panose="020F0502020204030204" pitchFamily="34" charset="0"/>
              </a:rPr>
              <a:t>	</a:t>
            </a:r>
            <a:r>
              <a:rPr lang="en-US" altLang="zh-CN" sz="2400" b="0" dirty="0" err="1">
                <a:solidFill>
                  <a:srgbClr val="0000CC"/>
                </a:solidFill>
                <a:latin typeface="Calibri" panose="020F0502020204030204" pitchFamily="34" charset="0"/>
              </a:rPr>
              <a:t>int</a:t>
            </a:r>
            <a:r>
              <a:rPr lang="en-US" altLang="zh-CN" sz="2400" b="0" dirty="0">
                <a:solidFill>
                  <a:srgbClr val="FF0000"/>
                </a:solidFill>
                <a:latin typeface="Calibri" panose="020F0502020204030204" pitchFamily="34" charset="0"/>
              </a:rPr>
              <a:t> </a:t>
            </a:r>
            <a:r>
              <a:rPr lang="en-US" altLang="zh-CN" sz="2400" b="0" dirty="0" err="1">
                <a:solidFill>
                  <a:srgbClr val="FF0000"/>
                </a:solidFill>
                <a:latin typeface="Calibri" panose="020F0502020204030204" pitchFamily="34" charset="0"/>
              </a:rPr>
              <a:t>x,y</a:t>
            </a:r>
            <a:r>
              <a:rPr lang="en-US" altLang="zh-CN" sz="2400" b="0" dirty="0" smtClean="0">
                <a:solidFill>
                  <a:srgbClr val="FF0000"/>
                </a:solidFill>
                <a:latin typeface="Calibri" panose="020F0502020204030204" pitchFamily="34" charset="0"/>
              </a:rPr>
              <a:t>; </a:t>
            </a:r>
            <a:r>
              <a:rPr lang="en-US" altLang="zh-CN" sz="2400" dirty="0" smtClean="0">
                <a:solidFill>
                  <a:srgbClr val="006600"/>
                </a:solidFill>
                <a:latin typeface="Calibri" panose="020F0502020204030204" pitchFamily="34" charset="0"/>
              </a:rPr>
              <a:t>//</a:t>
            </a:r>
            <a:r>
              <a:rPr lang="zh-CN" altLang="en-US" sz="2400" dirty="0" smtClean="0">
                <a:solidFill>
                  <a:srgbClr val="006600"/>
                </a:solidFill>
                <a:latin typeface="Calibri" panose="020F0502020204030204" pitchFamily="34" charset="0"/>
              </a:rPr>
              <a:t>头部坐标</a:t>
            </a:r>
            <a:endParaRPr lang="en-US" altLang="zh-CN" sz="2400" dirty="0">
              <a:solidFill>
                <a:srgbClr val="006600"/>
              </a:solidFill>
              <a:latin typeface="Calibri" panose="020F0502020204030204" pitchFamily="34" charset="0"/>
            </a:endParaRPr>
          </a:p>
          <a:p>
            <a:pPr marL="0" indent="0">
              <a:spcBef>
                <a:spcPts val="0"/>
              </a:spcBef>
              <a:buNone/>
            </a:pPr>
            <a:r>
              <a:rPr lang="en-US" altLang="zh-CN" sz="2400" b="0" dirty="0">
                <a:latin typeface="Calibri" panose="020F0502020204030204" pitchFamily="34" charset="0"/>
              </a:rPr>
              <a:t>	</a:t>
            </a:r>
            <a:r>
              <a:rPr lang="en-US" altLang="zh-CN" sz="2400" b="0" dirty="0" err="1">
                <a:solidFill>
                  <a:srgbClr val="0000CC"/>
                </a:solidFill>
                <a:latin typeface="Calibri" panose="020F0502020204030204" pitchFamily="34" charset="0"/>
              </a:rPr>
              <a:t>int</a:t>
            </a:r>
            <a:r>
              <a:rPr lang="en-US" altLang="zh-CN" sz="2400" b="0" dirty="0">
                <a:solidFill>
                  <a:srgbClr val="FF0000"/>
                </a:solidFill>
                <a:latin typeface="Calibri" panose="020F0502020204030204" pitchFamily="34" charset="0"/>
              </a:rPr>
              <a:t> status</a:t>
            </a:r>
            <a:r>
              <a:rPr lang="en-US" altLang="zh-CN" sz="2400" b="0" dirty="0" smtClean="0">
                <a:solidFill>
                  <a:srgbClr val="FF0000"/>
                </a:solidFill>
                <a:latin typeface="Calibri" panose="020F0502020204030204" pitchFamily="34" charset="0"/>
              </a:rPr>
              <a:t>;</a:t>
            </a:r>
            <a:r>
              <a:rPr lang="en-US" altLang="zh-CN" sz="2400" b="0" dirty="0">
                <a:solidFill>
                  <a:srgbClr val="FF0000"/>
                </a:solidFill>
                <a:latin typeface="Calibri" panose="020F0502020204030204" pitchFamily="34" charset="0"/>
              </a:rPr>
              <a:t> </a:t>
            </a:r>
            <a:r>
              <a:rPr lang="en-US" altLang="zh-CN" sz="2400" dirty="0" smtClean="0">
                <a:solidFill>
                  <a:srgbClr val="006600"/>
                </a:solidFill>
                <a:latin typeface="Calibri" panose="020F0502020204030204" pitchFamily="34" charset="0"/>
              </a:rPr>
              <a:t>//</a:t>
            </a:r>
            <a:r>
              <a:rPr lang="zh-CN" altLang="en-US" sz="2400" dirty="0" smtClean="0">
                <a:solidFill>
                  <a:srgbClr val="006600"/>
                </a:solidFill>
                <a:latin typeface="Calibri" panose="020F0502020204030204" pitchFamily="34" charset="0"/>
              </a:rPr>
              <a:t>姿态</a:t>
            </a:r>
            <a:r>
              <a:rPr lang="en-US" altLang="zh-CN" sz="2400" dirty="0" smtClean="0">
                <a:solidFill>
                  <a:srgbClr val="006600"/>
                </a:solidFill>
                <a:latin typeface="Calibri" panose="020F0502020204030204" pitchFamily="34" charset="0"/>
              </a:rPr>
              <a:t>0,1,2,3</a:t>
            </a:r>
            <a:endParaRPr lang="en-US" altLang="zh-CN" sz="2400" dirty="0">
              <a:solidFill>
                <a:srgbClr val="006600"/>
              </a:solidFill>
              <a:latin typeface="Calibri" panose="020F0502020204030204" pitchFamily="34" charset="0"/>
            </a:endParaRPr>
          </a:p>
          <a:p>
            <a:pPr marL="0" indent="457200">
              <a:spcBef>
                <a:spcPts val="0"/>
              </a:spcBef>
              <a:buNone/>
            </a:pPr>
            <a:r>
              <a:rPr lang="en-US" altLang="zh-CN" sz="2400" b="0" dirty="0" smtClean="0">
                <a:solidFill>
                  <a:srgbClr val="0000CC"/>
                </a:solidFill>
                <a:latin typeface="Calibri" panose="020F0502020204030204" pitchFamily="34" charset="0"/>
              </a:rPr>
              <a:t>Public:</a:t>
            </a:r>
          </a:p>
          <a:p>
            <a:pPr marL="0" indent="0">
              <a:spcBef>
                <a:spcPts val="0"/>
              </a:spcBef>
              <a:buNone/>
            </a:pPr>
            <a:r>
              <a:rPr lang="en-US" altLang="zh-CN" sz="2400" b="0" dirty="0">
                <a:latin typeface="Calibri" panose="020F0502020204030204" pitchFamily="34" charset="0"/>
              </a:rPr>
              <a:t>	</a:t>
            </a:r>
            <a:r>
              <a:rPr lang="en-US" altLang="zh-CN" sz="2400" b="0" dirty="0" smtClean="0">
                <a:solidFill>
                  <a:srgbClr val="0000CC"/>
                </a:solidFill>
                <a:latin typeface="Calibri" panose="020F0502020204030204" pitchFamily="34" charset="0"/>
              </a:rPr>
              <a:t>void</a:t>
            </a:r>
            <a:r>
              <a:rPr lang="en-US" altLang="zh-CN" sz="2400" b="0" dirty="0" smtClean="0">
                <a:latin typeface="Calibri" panose="020F0502020204030204" pitchFamily="34" charset="0"/>
              </a:rPr>
              <a:t> </a:t>
            </a:r>
            <a:r>
              <a:rPr lang="en-US" altLang="zh-CN" sz="2400" b="0" dirty="0">
                <a:latin typeface="Calibri" panose="020F0502020204030204" pitchFamily="34" charset="0"/>
              </a:rPr>
              <a:t>act(</a:t>
            </a:r>
            <a:r>
              <a:rPr lang="en-US" altLang="zh-CN" sz="2400" b="0" dirty="0">
                <a:solidFill>
                  <a:srgbClr val="0000CC"/>
                </a:solidFill>
                <a:latin typeface="Calibri" panose="020F0502020204030204" pitchFamily="34" charset="0"/>
              </a:rPr>
              <a:t>char p</a:t>
            </a:r>
            <a:r>
              <a:rPr lang="en-US" altLang="zh-CN" sz="2400" b="0" dirty="0">
                <a:latin typeface="Calibri" panose="020F0502020204030204" pitchFamily="34" charset="0"/>
              </a:rPr>
              <a:t>); </a:t>
            </a:r>
            <a:r>
              <a:rPr lang="en-US" altLang="zh-CN" sz="2400" dirty="0">
                <a:solidFill>
                  <a:srgbClr val="006600"/>
                </a:solidFill>
                <a:latin typeface="Cambria" panose="02040503050406030204" pitchFamily="18" charset="0"/>
                <a:ea typeface="华文楷体" panose="02010600040101010101" pitchFamily="2" charset="-122"/>
              </a:rPr>
              <a:t>//</a:t>
            </a:r>
            <a:r>
              <a:rPr lang="zh-CN" altLang="en-US" sz="2400" dirty="0">
                <a:solidFill>
                  <a:srgbClr val="006600"/>
                </a:solidFill>
                <a:latin typeface="Cambria" panose="02040503050406030204" pitchFamily="18" charset="0"/>
                <a:ea typeface="华文楷体" panose="02010600040101010101" pitchFamily="2" charset="-122"/>
              </a:rPr>
              <a:t>游戏者键入的控制字符</a:t>
            </a:r>
            <a:endParaRPr lang="en-US" altLang="zh-CN" sz="2400" dirty="0">
              <a:solidFill>
                <a:srgbClr val="006600"/>
              </a:solidFill>
              <a:latin typeface="Cambria" panose="02040503050406030204" pitchFamily="18" charset="0"/>
              <a:ea typeface="华文楷体" panose="02010600040101010101" pitchFamily="2" charset="-122"/>
            </a:endParaRPr>
          </a:p>
          <a:p>
            <a:pPr marL="0" indent="0">
              <a:spcBef>
                <a:spcPts val="0"/>
              </a:spcBef>
              <a:buNone/>
            </a:pPr>
            <a:r>
              <a:rPr lang="en-US" altLang="zh-CN" sz="2400" dirty="0">
                <a:solidFill>
                  <a:srgbClr val="006600"/>
                </a:solidFill>
                <a:latin typeface="Cambria" panose="02040503050406030204" pitchFamily="18" charset="0"/>
                <a:ea typeface="华文楷体" panose="02010600040101010101" pitchFamily="2" charset="-122"/>
              </a:rPr>
              <a:t>			</a:t>
            </a:r>
            <a:r>
              <a:rPr lang="en-US" altLang="zh-CN" sz="2400" dirty="0" smtClean="0">
                <a:solidFill>
                  <a:srgbClr val="006600"/>
                </a:solidFill>
                <a:latin typeface="Cambria" panose="02040503050406030204" pitchFamily="18" charset="0"/>
                <a:ea typeface="华文楷体" panose="02010600040101010101" pitchFamily="2" charset="-122"/>
              </a:rPr>
              <a:t>	//</a:t>
            </a:r>
            <a:r>
              <a:rPr lang="zh-CN" altLang="en-US" sz="2400" dirty="0">
                <a:solidFill>
                  <a:srgbClr val="006600"/>
                </a:solidFill>
                <a:latin typeface="Cambria" panose="02040503050406030204" pitchFamily="18" charset="0"/>
                <a:ea typeface="华文楷体" panose="02010600040101010101" pitchFamily="2" charset="-122"/>
              </a:rPr>
              <a:t>计算姿态与坐标</a:t>
            </a:r>
            <a:endParaRPr lang="en-US" altLang="zh-CN" sz="2400" dirty="0">
              <a:solidFill>
                <a:srgbClr val="006600"/>
              </a:solidFill>
              <a:latin typeface="Cambria" panose="02040503050406030204" pitchFamily="18" charset="0"/>
              <a:ea typeface="华文楷体" panose="02010600040101010101" pitchFamily="2" charset="-122"/>
            </a:endParaRPr>
          </a:p>
          <a:p>
            <a:pPr marL="0" indent="0">
              <a:spcBef>
                <a:spcPts val="0"/>
              </a:spcBef>
              <a:buNone/>
            </a:pPr>
            <a:r>
              <a:rPr lang="en-US" altLang="zh-CN" sz="2400" b="0" dirty="0">
                <a:solidFill>
                  <a:srgbClr val="006600"/>
                </a:solidFill>
                <a:latin typeface="Calibri" panose="020F0502020204030204" pitchFamily="34" charset="0"/>
              </a:rPr>
              <a:t>	</a:t>
            </a:r>
            <a:r>
              <a:rPr lang="en-US" altLang="zh-CN" sz="2400" b="0" dirty="0" smtClean="0">
                <a:solidFill>
                  <a:srgbClr val="0000CC"/>
                </a:solidFill>
                <a:latin typeface="Calibri" panose="020F0502020204030204" pitchFamily="34" charset="0"/>
              </a:rPr>
              <a:t>void</a:t>
            </a:r>
            <a:r>
              <a:rPr lang="en-US" altLang="zh-CN" sz="2400" b="0" dirty="0" smtClean="0">
                <a:latin typeface="Calibri" panose="020F0502020204030204" pitchFamily="34" charset="0"/>
              </a:rPr>
              <a:t> show(); </a:t>
            </a:r>
            <a:r>
              <a:rPr lang="en-US" altLang="zh-CN" sz="2400" dirty="0">
                <a:solidFill>
                  <a:srgbClr val="006600"/>
                </a:solidFill>
                <a:latin typeface="Cambria" panose="02040503050406030204" pitchFamily="18" charset="0"/>
                <a:ea typeface="华文楷体" panose="02010600040101010101" pitchFamily="2" charset="-122"/>
              </a:rPr>
              <a:t>//</a:t>
            </a:r>
            <a:r>
              <a:rPr lang="zh-CN" altLang="en-US" sz="2400" dirty="0">
                <a:solidFill>
                  <a:srgbClr val="006600"/>
                </a:solidFill>
                <a:latin typeface="Cambria" panose="02040503050406030204" pitchFamily="18" charset="0"/>
                <a:ea typeface="华文楷体" panose="02010600040101010101" pitchFamily="2" charset="-122"/>
              </a:rPr>
              <a:t>依据</a:t>
            </a:r>
            <a:r>
              <a:rPr lang="en-US" altLang="zh-CN" sz="2400" dirty="0" smtClean="0">
                <a:solidFill>
                  <a:srgbClr val="006600"/>
                </a:solidFill>
                <a:latin typeface="Cambria" panose="02040503050406030204" pitchFamily="18" charset="0"/>
                <a:ea typeface="华文楷体" panose="02010600040101010101" pitchFamily="2" charset="-122"/>
              </a:rPr>
              <a:t>status</a:t>
            </a:r>
            <a:r>
              <a:rPr lang="zh-CN" altLang="en-US" sz="2400" dirty="0" smtClean="0">
                <a:solidFill>
                  <a:srgbClr val="006600"/>
                </a:solidFill>
                <a:latin typeface="Cambria" panose="02040503050406030204" pitchFamily="18" charset="0"/>
                <a:ea typeface="华文楷体" panose="02010600040101010101" pitchFamily="2" charset="-122"/>
              </a:rPr>
              <a:t>、 </a:t>
            </a:r>
            <a:r>
              <a:rPr lang="en-US" altLang="zh-CN" sz="2400" dirty="0">
                <a:solidFill>
                  <a:srgbClr val="006600"/>
                </a:solidFill>
                <a:latin typeface="Cambria" panose="02040503050406030204" pitchFamily="18" charset="0"/>
                <a:ea typeface="华文楷体" panose="02010600040101010101" pitchFamily="2" charset="-122"/>
              </a:rPr>
              <a:t>x</a:t>
            </a:r>
            <a:r>
              <a:rPr lang="zh-CN" altLang="en-US" sz="2400" dirty="0">
                <a:solidFill>
                  <a:srgbClr val="006600"/>
                </a:solidFill>
                <a:latin typeface="Cambria" panose="02040503050406030204" pitchFamily="18" charset="0"/>
                <a:ea typeface="华文楷体" panose="02010600040101010101" pitchFamily="2" charset="-122"/>
              </a:rPr>
              <a:t>、</a:t>
            </a:r>
            <a:r>
              <a:rPr lang="en-US" altLang="zh-CN" sz="2400" dirty="0">
                <a:solidFill>
                  <a:srgbClr val="006600"/>
                </a:solidFill>
                <a:latin typeface="Cambria" panose="02040503050406030204" pitchFamily="18" charset="0"/>
                <a:ea typeface="华文楷体" panose="02010600040101010101" pitchFamily="2" charset="-122"/>
              </a:rPr>
              <a:t>y</a:t>
            </a:r>
            <a:r>
              <a:rPr lang="zh-CN" altLang="en-US" sz="2400" dirty="0">
                <a:solidFill>
                  <a:srgbClr val="006600"/>
                </a:solidFill>
                <a:latin typeface="Cambria" panose="02040503050406030204" pitchFamily="18" charset="0"/>
                <a:ea typeface="华文楷体" panose="02010600040101010101" pitchFamily="2" charset="-122"/>
              </a:rPr>
              <a:t>显示青蛙</a:t>
            </a:r>
            <a:endParaRPr lang="en-US" altLang="zh-CN" sz="2400" dirty="0">
              <a:solidFill>
                <a:srgbClr val="006600"/>
              </a:solidFill>
              <a:latin typeface="Cambria" panose="02040503050406030204" pitchFamily="18" charset="0"/>
              <a:ea typeface="华文楷体" panose="02010600040101010101" pitchFamily="2" charset="-122"/>
            </a:endParaRPr>
          </a:p>
          <a:p>
            <a:pPr marL="0" indent="0">
              <a:spcBef>
                <a:spcPts val="0"/>
              </a:spcBef>
              <a:buNone/>
            </a:pPr>
            <a:r>
              <a:rPr lang="en-US" altLang="zh-CN" sz="2400" b="0" dirty="0" smtClean="0">
                <a:latin typeface="Calibri" panose="020F0502020204030204" pitchFamily="34" charset="0"/>
              </a:rPr>
              <a:t>};</a:t>
            </a:r>
          </a:p>
          <a:p>
            <a:pPr marL="0" indent="0">
              <a:spcBef>
                <a:spcPts val="0"/>
              </a:spcBef>
              <a:buNone/>
            </a:pPr>
            <a:r>
              <a:rPr lang="en-US" altLang="zh-CN" sz="2400" dirty="0"/>
              <a:t>…….. </a:t>
            </a:r>
            <a:r>
              <a:rPr lang="en-US" altLang="zh-CN" sz="2400" dirty="0">
                <a:solidFill>
                  <a:srgbClr val="006600"/>
                </a:solidFill>
                <a:latin typeface="Cambria" panose="02040503050406030204" pitchFamily="18" charset="0"/>
                <a:ea typeface="华文楷体" panose="02010600040101010101" pitchFamily="2" charset="-122"/>
              </a:rPr>
              <a:t>//</a:t>
            </a:r>
            <a:r>
              <a:rPr lang="zh-CN" altLang="en-US" sz="2400" dirty="0">
                <a:solidFill>
                  <a:srgbClr val="006600"/>
                </a:solidFill>
                <a:latin typeface="Cambria" panose="02040503050406030204" pitchFamily="18" charset="0"/>
                <a:ea typeface="华文楷体" panose="02010600040101010101" pitchFamily="2" charset="-122"/>
              </a:rPr>
              <a:t>成员函数类外定义略</a:t>
            </a:r>
          </a:p>
        </p:txBody>
      </p:sp>
      <p:sp>
        <p:nvSpPr>
          <p:cNvPr id="42" name="圆角矩形 41"/>
          <p:cNvSpPr/>
          <p:nvPr/>
        </p:nvSpPr>
        <p:spPr>
          <a:xfrm>
            <a:off x="5397227" y="538618"/>
            <a:ext cx="2812734" cy="2209742"/>
          </a:xfrm>
          <a:prstGeom prst="roundRect">
            <a:avLst>
              <a:gd name="adj" fmla="val 9737"/>
            </a:avLst>
          </a:prstGeom>
          <a:solidFill>
            <a:schemeClr val="bg1"/>
          </a:solidFill>
          <a:ln w="9525">
            <a:solidFill>
              <a:srgbClr val="00B0F0"/>
            </a:solidFill>
            <a:miter lim="800000"/>
            <a:headEnd/>
            <a:tailEnd/>
          </a:ln>
          <a:effectLst>
            <a:glow rad="228600">
              <a:schemeClr val="accent2">
                <a:satMod val="175000"/>
                <a:alpha val="40000"/>
              </a:schemeClr>
            </a:glow>
            <a:outerShdw dist="35921" dir="2700000" algn="ctr" rotWithShape="0">
              <a:schemeClr val="bg2"/>
            </a:outerShdw>
          </a:effectLst>
        </p:spPr>
        <p:txBody>
          <a:bodyPr vert="horz" wrap="square" lIns="91440" tIns="45720" rIns="91440" bIns="45720" numCol="1" anchor="t" anchorCtr="0" compatLnSpc="1">
            <a:prstTxWarp prst="textNoShape">
              <a:avLst/>
            </a:prstTxWarp>
          </a:bodyPr>
          <a:lstStyle/>
          <a:p>
            <a:pPr>
              <a:spcBef>
                <a:spcPts val="0"/>
              </a:spcBef>
              <a:buClr>
                <a:srgbClr val="FF3300"/>
              </a:buClr>
              <a:buSzPct val="80000"/>
              <a:buFont typeface="Wingdings" pitchFamily="2" charset="2"/>
              <a:buNone/>
            </a:pPr>
            <a:r>
              <a:rPr lang="en-US" altLang="zh-CN" sz="2400" dirty="0" err="1">
                <a:solidFill>
                  <a:srgbClr val="0000CC"/>
                </a:solidFill>
                <a:latin typeface="Calibri" panose="020F0502020204030204" pitchFamily="34" charset="0"/>
                <a:ea typeface="+mn-ea"/>
              </a:rPr>
              <a:t>int</a:t>
            </a:r>
            <a:r>
              <a:rPr lang="en-US" altLang="zh-CN" sz="2400" dirty="0">
                <a:solidFill>
                  <a:srgbClr val="0000CC"/>
                </a:solidFill>
                <a:latin typeface="Calibri" panose="020F0502020204030204" pitchFamily="34" charset="0"/>
                <a:ea typeface="+mn-ea"/>
              </a:rPr>
              <a:t> </a:t>
            </a:r>
            <a:r>
              <a:rPr lang="en-US" altLang="zh-CN" sz="2400" dirty="0">
                <a:latin typeface="Calibri" panose="020F0502020204030204" pitchFamily="34" charset="0"/>
                <a:ea typeface="+mn-ea"/>
              </a:rPr>
              <a:t>main()</a:t>
            </a:r>
          </a:p>
          <a:p>
            <a:pPr>
              <a:spcBef>
                <a:spcPts val="0"/>
              </a:spcBef>
              <a:buClr>
                <a:srgbClr val="FF3300"/>
              </a:buClr>
              <a:buSzPct val="80000"/>
              <a:buFont typeface="Wingdings" pitchFamily="2" charset="2"/>
              <a:buNone/>
            </a:pPr>
            <a:r>
              <a:rPr lang="en-US" altLang="zh-CN" sz="2400" dirty="0">
                <a:latin typeface="Calibri" panose="020F0502020204030204" pitchFamily="34" charset="0"/>
                <a:ea typeface="+mn-ea"/>
              </a:rPr>
              <a:t>{</a:t>
            </a:r>
          </a:p>
          <a:p>
            <a:pPr indent="457200">
              <a:spcBef>
                <a:spcPts val="0"/>
              </a:spcBef>
              <a:buClr>
                <a:srgbClr val="FF3300"/>
              </a:buClr>
              <a:buSzPct val="80000"/>
            </a:pPr>
            <a:r>
              <a:rPr lang="en-US" altLang="zh-CN" sz="2400" dirty="0" smtClean="0">
                <a:latin typeface="Calibri" panose="020F0502020204030204" pitchFamily="34" charset="0"/>
                <a:ea typeface="+mn-ea"/>
              </a:rPr>
              <a:t>frog </a:t>
            </a:r>
            <a:r>
              <a:rPr lang="en-US" altLang="zh-CN" sz="2400" dirty="0">
                <a:latin typeface="Calibri" panose="020F0502020204030204" pitchFamily="34" charset="0"/>
                <a:ea typeface="+mn-ea"/>
              </a:rPr>
              <a:t>bob;</a:t>
            </a:r>
          </a:p>
          <a:p>
            <a:pPr indent="457200">
              <a:spcBef>
                <a:spcPts val="0"/>
              </a:spcBef>
              <a:buClr>
                <a:srgbClr val="FF3300"/>
              </a:buClr>
              <a:buSzPct val="80000"/>
            </a:pPr>
            <a:r>
              <a:rPr lang="en-US" altLang="zh-CN" sz="2400" dirty="0" err="1" smtClean="0">
                <a:latin typeface="Calibri" panose="020F0502020204030204" pitchFamily="34" charset="0"/>
                <a:ea typeface="+mn-ea"/>
              </a:rPr>
              <a:t>bob.show</a:t>
            </a:r>
            <a:r>
              <a:rPr lang="en-US" altLang="zh-CN" sz="2400" dirty="0" smtClean="0">
                <a:latin typeface="Calibri" panose="020F0502020204030204" pitchFamily="34" charset="0"/>
                <a:ea typeface="+mn-ea"/>
              </a:rPr>
              <a:t>();</a:t>
            </a:r>
          </a:p>
          <a:p>
            <a:pPr>
              <a:spcBef>
                <a:spcPts val="0"/>
              </a:spcBef>
              <a:buClr>
                <a:srgbClr val="FF3300"/>
              </a:buClr>
              <a:buSzPct val="80000"/>
            </a:pPr>
            <a:r>
              <a:rPr lang="en-US" altLang="zh-CN" sz="2400" dirty="0" smtClean="0">
                <a:latin typeface="Calibri" panose="020F0502020204030204" pitchFamily="34" charset="0"/>
                <a:ea typeface="+mn-ea"/>
              </a:rPr>
              <a:t>}</a:t>
            </a:r>
            <a:endParaRPr lang="zh-CN" altLang="en-US" sz="2400" dirty="0">
              <a:latin typeface="Calibri" panose="020F0502020204030204" pitchFamily="34" charset="0"/>
              <a:ea typeface="+mn-ea"/>
            </a:endParaRPr>
          </a:p>
        </p:txBody>
      </p:sp>
    </p:spTree>
    <p:custDataLst>
      <p:tags r:id="rId1"/>
    </p:custDataLst>
    <p:extLst>
      <p:ext uri="{BB962C8B-B14F-4D97-AF65-F5344CB8AC3E}">
        <p14:creationId xmlns:p14="http://schemas.microsoft.com/office/powerpoint/2010/main" val="842616476"/>
      </p:ext>
    </p:extLst>
  </p:cSld>
  <p:clrMapOvr>
    <a:masterClrMapping/>
  </p:clrMapOvr>
  <mc:AlternateContent xmlns:mc="http://schemas.openxmlformats.org/markup-compatibility/2006" xmlns:p14="http://schemas.microsoft.com/office/powerpoint/2010/main">
    <mc:Choice Requires="p14">
      <p:transition spd="slow" p14:dur="2000" advTm="36988"/>
    </mc:Choice>
    <mc:Fallback xmlns="">
      <p:transition spd="slow" advTm="369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5" name="Rectangle 11"/>
          <p:cNvSpPr>
            <a:spLocks noGrp="1" noChangeArrowheads="1"/>
          </p:cNvSpPr>
          <p:nvPr>
            <p:ph type="title"/>
          </p:nvPr>
        </p:nvSpPr>
        <p:spPr>
          <a:xfrm>
            <a:off x="878161" y="304882"/>
            <a:ext cx="7010400" cy="685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dirty="0"/>
              <a:t>构造函数</a:t>
            </a:r>
          </a:p>
        </p:txBody>
      </p:sp>
      <p:sp>
        <p:nvSpPr>
          <p:cNvPr id="3" name="内容占位符 2"/>
          <p:cNvSpPr>
            <a:spLocks noGrp="1"/>
          </p:cNvSpPr>
          <p:nvPr>
            <p:ph idx="1"/>
          </p:nvPr>
        </p:nvSpPr>
        <p:spPr>
          <a:xfrm>
            <a:off x="680018" y="1524050"/>
            <a:ext cx="8109864" cy="1374961"/>
          </a:xfrm>
        </p:spPr>
        <p:txBody>
          <a:bodyPr/>
          <a:lstStyle/>
          <a:p>
            <a:r>
              <a:rPr kumimoji="1" lang="zh-CN" altLang="en-US" dirty="0" smtClean="0">
                <a:latin typeface="微软雅黑" panose="020B0503020204020204" pitchFamily="34" charset="-122"/>
                <a:ea typeface="微软雅黑" panose="020B0503020204020204" pitchFamily="34" charset="-122"/>
              </a:rPr>
              <a:t>调用</a:t>
            </a:r>
            <a:r>
              <a:rPr kumimoji="1" lang="zh-CN" altLang="en-US" dirty="0">
                <a:latin typeface="微软雅黑" panose="020B0503020204020204" pitchFamily="34" charset="-122"/>
                <a:ea typeface="微软雅黑" panose="020B0503020204020204" pitchFamily="34" charset="-122"/>
              </a:rPr>
              <a:t>构造函数进行对象初始化是</a:t>
            </a:r>
            <a:r>
              <a:rPr kumimoji="1" lang="en-US" altLang="zh-CN" dirty="0" err="1">
                <a:latin typeface="微软雅黑" panose="020B0503020204020204" pitchFamily="34" charset="-122"/>
                <a:ea typeface="微软雅黑" panose="020B0503020204020204" pitchFamily="34" charset="-122"/>
              </a:rPr>
              <a:t>c++</a:t>
            </a:r>
            <a:r>
              <a:rPr kumimoji="1" lang="zh-CN" altLang="en-US" dirty="0">
                <a:latin typeface="微软雅黑" panose="020B0503020204020204" pitchFamily="34" charset="-122"/>
                <a:ea typeface="微软雅黑" panose="020B0503020204020204" pitchFamily="34" charset="-122"/>
              </a:rPr>
              <a:t>的标准方法</a:t>
            </a:r>
            <a:endParaRPr kumimoji="1"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5" name="日期占位符 3"/>
          <p:cNvSpPr>
            <a:spLocks noGrp="1"/>
          </p:cNvSpPr>
          <p:nvPr>
            <p:ph type="dt" sz="half" idx="10"/>
          </p:nvPr>
        </p:nvSpPr>
        <p:spPr/>
        <p:txBody>
          <a:bodyPr/>
          <a:lstStyle/>
          <a:p>
            <a:fld id="{BB8ED0B8-2A36-4880-BFDC-F1B880091CBD}" type="datetime1">
              <a:rPr lang="zh-CN" altLang="en-US"/>
              <a:pPr/>
              <a:t>2017/4/24</a:t>
            </a:fld>
            <a:endParaRPr lang="en-US" altLang="zh-CN"/>
          </a:p>
        </p:txBody>
      </p:sp>
      <p:sp>
        <p:nvSpPr>
          <p:cNvPr id="6" name="页脚占位符 4"/>
          <p:cNvSpPr>
            <a:spLocks noGrp="1"/>
          </p:cNvSpPr>
          <p:nvPr>
            <p:ph type="ftr" sz="quarter" idx="11"/>
          </p:nvPr>
        </p:nvSpPr>
        <p:spPr/>
        <p:txBody>
          <a:bodyPr/>
          <a:lstStyle/>
          <a:p>
            <a:r>
              <a:rPr lang="zh-CN" altLang="en-US"/>
              <a:t>计算机基础教研室</a:t>
            </a:r>
          </a:p>
        </p:txBody>
      </p:sp>
      <p:sp>
        <p:nvSpPr>
          <p:cNvPr id="7" name="灯片编号占位符 5"/>
          <p:cNvSpPr>
            <a:spLocks noGrp="1"/>
          </p:cNvSpPr>
          <p:nvPr>
            <p:ph type="sldNum" sz="quarter" idx="12"/>
          </p:nvPr>
        </p:nvSpPr>
        <p:spPr/>
        <p:txBody>
          <a:bodyPr/>
          <a:lstStyle/>
          <a:p>
            <a:fld id="{1E894E8E-3DAD-42E4-8BC0-D99647D4CE80}" type="slidenum">
              <a:rPr lang="zh-CN" altLang="en-US"/>
              <a:pPr/>
              <a:t>42</a:t>
            </a:fld>
            <a:endParaRPr lang="en-US" altLang="zh-CN"/>
          </a:p>
        </p:txBody>
      </p:sp>
      <p:sp>
        <p:nvSpPr>
          <p:cNvPr id="200718" name="Text Box 14" descr="窄竖线"/>
          <p:cNvSpPr txBox="1">
            <a:spLocks noChangeArrowheads="1"/>
          </p:cNvSpPr>
          <p:nvPr/>
        </p:nvSpPr>
        <p:spPr bwMode="auto">
          <a:xfrm>
            <a:off x="1103772" y="2438426"/>
            <a:ext cx="7304454" cy="2743128"/>
          </a:xfrm>
          <a:prstGeom prst="rect">
            <a:avLst/>
          </a:prstGeom>
          <a:ln>
            <a:headEnd/>
            <a:tailEnd/>
          </a:ln>
          <a:extLst/>
        </p:spPr>
        <p:style>
          <a:lnRef idx="2">
            <a:schemeClr val="accent4"/>
          </a:lnRef>
          <a:fillRef idx="1">
            <a:schemeClr val="lt1"/>
          </a:fillRef>
          <a:effectRef idx="0">
            <a:schemeClr val="accent4"/>
          </a:effectRef>
          <a:fontRef idx="minor">
            <a:schemeClr val="dk1"/>
          </a:fontRef>
        </p:style>
        <p:txBody>
          <a:bodyPr anchor="ctr" anchorCtr="1"/>
          <a:lstStyle>
            <a:lvl1pPr marL="342900" indent="-342900">
              <a:defRPr>
                <a:solidFill>
                  <a:schemeClr val="tx1"/>
                </a:solidFill>
                <a:latin typeface="Arial" charset="0"/>
                <a:ea typeface="宋体" charset="-122"/>
              </a:defRPr>
            </a:lvl1pPr>
            <a:lvl2pPr marL="800100" indent="-342900">
              <a:defRPr>
                <a:solidFill>
                  <a:schemeClr val="tx1"/>
                </a:solidFill>
                <a:latin typeface="Arial" charset="0"/>
                <a:ea typeface="宋体" charset="-122"/>
              </a:defRPr>
            </a:lvl2pPr>
            <a:lvl3pPr marL="1257300" indent="-342900">
              <a:defRPr>
                <a:solidFill>
                  <a:schemeClr val="tx1"/>
                </a:solidFill>
                <a:latin typeface="Arial" charset="0"/>
                <a:ea typeface="宋体" charset="-122"/>
              </a:defRPr>
            </a:lvl3pPr>
            <a:lvl4pPr marL="1714500" indent="-342900">
              <a:defRPr>
                <a:solidFill>
                  <a:schemeClr val="tx1"/>
                </a:solidFill>
                <a:latin typeface="Arial" charset="0"/>
                <a:ea typeface="宋体" charset="-122"/>
              </a:defRPr>
            </a:lvl4pPr>
            <a:lvl5pPr marL="2171700" indent="-342900">
              <a:defRPr>
                <a:solidFill>
                  <a:schemeClr val="tx1"/>
                </a:solidFill>
                <a:latin typeface="Arial" charset="0"/>
                <a:ea typeface="宋体" charset="-122"/>
              </a:defRPr>
            </a:lvl5pPr>
            <a:lvl6pPr marL="2628900" indent="-342900" fontAlgn="base">
              <a:spcBef>
                <a:spcPct val="0"/>
              </a:spcBef>
              <a:spcAft>
                <a:spcPct val="0"/>
              </a:spcAft>
              <a:defRPr>
                <a:solidFill>
                  <a:schemeClr val="tx1"/>
                </a:solidFill>
                <a:latin typeface="Arial" charset="0"/>
                <a:ea typeface="宋体" charset="-122"/>
              </a:defRPr>
            </a:lvl6pPr>
            <a:lvl7pPr marL="3086100" indent="-342900" fontAlgn="base">
              <a:spcBef>
                <a:spcPct val="0"/>
              </a:spcBef>
              <a:spcAft>
                <a:spcPct val="0"/>
              </a:spcAft>
              <a:defRPr>
                <a:solidFill>
                  <a:schemeClr val="tx1"/>
                </a:solidFill>
                <a:latin typeface="Arial" charset="0"/>
                <a:ea typeface="宋体" charset="-122"/>
              </a:defRPr>
            </a:lvl7pPr>
            <a:lvl8pPr marL="3543300" indent="-342900" fontAlgn="base">
              <a:spcBef>
                <a:spcPct val="0"/>
              </a:spcBef>
              <a:spcAft>
                <a:spcPct val="0"/>
              </a:spcAft>
              <a:defRPr>
                <a:solidFill>
                  <a:schemeClr val="tx1"/>
                </a:solidFill>
                <a:latin typeface="Arial" charset="0"/>
                <a:ea typeface="宋体" charset="-122"/>
              </a:defRPr>
            </a:lvl8pPr>
            <a:lvl9pPr marL="4000500" indent="-342900" fontAlgn="base">
              <a:spcBef>
                <a:spcPct val="0"/>
              </a:spcBef>
              <a:spcAft>
                <a:spcPct val="0"/>
              </a:spcAft>
              <a:defRPr>
                <a:solidFill>
                  <a:schemeClr val="tx1"/>
                </a:solidFill>
                <a:latin typeface="Arial" charset="0"/>
                <a:ea typeface="宋体" charset="-122"/>
              </a:defRPr>
            </a:lvl9pPr>
          </a:lstStyle>
          <a:p>
            <a:pPr>
              <a:lnSpc>
                <a:spcPct val="150000"/>
              </a:lnSpc>
              <a:spcBef>
                <a:spcPts val="0"/>
              </a:spcBef>
              <a:buFontTx/>
              <a:buChar char="•"/>
            </a:pPr>
            <a:r>
              <a:rPr kumimoji="1" lang="zh-CN" altLang="en-US" sz="2800" b="1" dirty="0">
                <a:latin typeface="微软雅黑" pitchFamily="34" charset="-122"/>
                <a:ea typeface="微软雅黑" pitchFamily="34" charset="-122"/>
              </a:rPr>
              <a:t>对象的</a:t>
            </a:r>
            <a:r>
              <a:rPr kumimoji="1" lang="zh-CN" altLang="en-US" sz="2800" b="1" dirty="0" smtClean="0">
                <a:solidFill>
                  <a:srgbClr val="6600CC"/>
                </a:solidFill>
                <a:latin typeface="微软雅黑" pitchFamily="34" charset="-122"/>
                <a:ea typeface="微软雅黑" pitchFamily="34" charset="-122"/>
              </a:rPr>
              <a:t>赋值</a:t>
            </a:r>
            <a:endParaRPr kumimoji="1" lang="en-US" altLang="zh-CN" sz="2800" b="1" dirty="0" smtClean="0">
              <a:latin typeface="微软雅黑" pitchFamily="34" charset="-122"/>
              <a:ea typeface="微软雅黑" pitchFamily="34" charset="-122"/>
            </a:endParaRPr>
          </a:p>
          <a:p>
            <a:pPr marL="914400" lvl="1" indent="-457200">
              <a:lnSpc>
                <a:spcPct val="150000"/>
              </a:lnSpc>
              <a:spcBef>
                <a:spcPts val="0"/>
              </a:spcBef>
              <a:buFont typeface="Arial" panose="020B0604020202020204" pitchFamily="34" charset="0"/>
              <a:buChar char="•"/>
            </a:pPr>
            <a:r>
              <a:rPr kumimoji="1" lang="zh-CN" altLang="en-US" sz="2800" b="1" dirty="0" smtClean="0">
                <a:latin typeface="幼圆" pitchFamily="49" charset="-122"/>
                <a:ea typeface="幼圆" pitchFamily="49" charset="-122"/>
              </a:rPr>
              <a:t>为</a:t>
            </a:r>
            <a:r>
              <a:rPr kumimoji="1" lang="zh-CN" altLang="en-US" sz="2800" b="1" dirty="0">
                <a:solidFill>
                  <a:srgbClr val="FF0000"/>
                </a:solidFill>
                <a:latin typeface="幼圆" pitchFamily="49" charset="-122"/>
                <a:ea typeface="幼圆" pitchFamily="49" charset="-122"/>
              </a:rPr>
              <a:t>对象的数据成员</a:t>
            </a:r>
            <a:r>
              <a:rPr kumimoji="1" lang="zh-CN" altLang="en-US" sz="2800" b="1" dirty="0">
                <a:latin typeface="幼圆" pitchFamily="49" charset="-122"/>
                <a:ea typeface="幼圆" pitchFamily="49" charset="-122"/>
              </a:rPr>
              <a:t>赋值</a:t>
            </a:r>
          </a:p>
          <a:p>
            <a:pPr>
              <a:lnSpc>
                <a:spcPct val="150000"/>
              </a:lnSpc>
              <a:spcBef>
                <a:spcPts val="0"/>
              </a:spcBef>
              <a:buFontTx/>
              <a:buChar char="•"/>
            </a:pPr>
            <a:r>
              <a:rPr kumimoji="1" lang="zh-CN" altLang="en-US" sz="2800" b="1" dirty="0">
                <a:latin typeface="微软雅黑" pitchFamily="34" charset="-122"/>
                <a:ea typeface="微软雅黑" pitchFamily="34" charset="-122"/>
              </a:rPr>
              <a:t>对象的</a:t>
            </a:r>
            <a:r>
              <a:rPr kumimoji="1" lang="zh-CN" altLang="en-US" sz="2800" b="1" dirty="0" smtClean="0">
                <a:solidFill>
                  <a:srgbClr val="6600CC"/>
                </a:solidFill>
                <a:latin typeface="微软雅黑" pitchFamily="34" charset="-122"/>
                <a:ea typeface="微软雅黑" pitchFamily="34" charset="-122"/>
              </a:rPr>
              <a:t>初始化</a:t>
            </a:r>
            <a:endParaRPr kumimoji="1" lang="en-US" altLang="zh-CN" sz="2800" b="1" dirty="0" smtClean="0">
              <a:latin typeface="幼圆" pitchFamily="49" charset="-122"/>
              <a:ea typeface="幼圆" pitchFamily="49" charset="-122"/>
            </a:endParaRPr>
          </a:p>
          <a:p>
            <a:pPr marL="914400" lvl="1" indent="-457200">
              <a:lnSpc>
                <a:spcPct val="150000"/>
              </a:lnSpc>
              <a:spcBef>
                <a:spcPts val="0"/>
              </a:spcBef>
              <a:buFont typeface="Arial" panose="020B0604020202020204" pitchFamily="34" charset="0"/>
              <a:buChar char="•"/>
            </a:pPr>
            <a:r>
              <a:rPr kumimoji="1" lang="zh-CN" altLang="en-US" sz="2800" b="1" dirty="0" smtClean="0">
                <a:latin typeface="幼圆" pitchFamily="49" charset="-122"/>
                <a:ea typeface="幼圆" pitchFamily="49" charset="-122"/>
              </a:rPr>
              <a:t>在</a:t>
            </a:r>
            <a:r>
              <a:rPr kumimoji="1" lang="zh-CN" altLang="en-US" sz="2800" b="1" u="sng" dirty="0">
                <a:solidFill>
                  <a:srgbClr val="7030A0"/>
                </a:solidFill>
                <a:latin typeface="幼圆" pitchFamily="49" charset="-122"/>
                <a:ea typeface="幼圆" pitchFamily="49" charset="-122"/>
              </a:rPr>
              <a:t>对象创建</a:t>
            </a:r>
            <a:r>
              <a:rPr kumimoji="1" lang="zh-CN" altLang="en-US" sz="2800" b="1" dirty="0">
                <a:latin typeface="幼圆" pitchFamily="49" charset="-122"/>
                <a:ea typeface="幼圆" pitchFamily="49" charset="-122"/>
              </a:rPr>
              <a:t>时为</a:t>
            </a:r>
            <a:r>
              <a:rPr kumimoji="1" lang="zh-CN" altLang="en-US" sz="2800" b="1" u="sng" dirty="0">
                <a:solidFill>
                  <a:srgbClr val="FF3300"/>
                </a:solidFill>
                <a:latin typeface="幼圆" pitchFamily="49" charset="-122"/>
                <a:ea typeface="幼圆" pitchFamily="49" charset="-122"/>
              </a:rPr>
              <a:t>对象的数据成员</a:t>
            </a:r>
            <a:r>
              <a:rPr kumimoji="1" lang="zh-CN" altLang="en-US" sz="2800" b="1" dirty="0">
                <a:latin typeface="幼圆" pitchFamily="49" charset="-122"/>
                <a:ea typeface="幼圆" pitchFamily="49" charset="-122"/>
              </a:rPr>
              <a:t>赋值</a:t>
            </a:r>
            <a:endParaRPr kumimoji="1" lang="zh-CN" altLang="en-US" sz="2800" b="1" dirty="0">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3" presetClass="entr" presetSubtype="32" fill="hold" grpId="0" nodeType="afterEffect">
                                  <p:stCondLst>
                                    <p:cond delay="0"/>
                                  </p:stCondLst>
                                  <p:childTnLst>
                                    <p:set>
                                      <p:cBhvr>
                                        <p:cTn id="6" dur="1" fill="hold">
                                          <p:stCondLst>
                                            <p:cond delay="0"/>
                                          </p:stCondLst>
                                        </p:cTn>
                                        <p:tgtEl>
                                          <p:spTgt spid="200718">
                                            <p:bg/>
                                          </p:spTgt>
                                        </p:tgtEl>
                                        <p:attrNameLst>
                                          <p:attrName>style.visibility</p:attrName>
                                        </p:attrNameLst>
                                      </p:cBhvr>
                                      <p:to>
                                        <p:strVal val="visible"/>
                                      </p:to>
                                    </p:set>
                                    <p:animEffect transition="in" filter="plus(out)">
                                      <p:cBhvr>
                                        <p:cTn id="7" dur="2000"/>
                                        <p:tgtEl>
                                          <p:spTgt spid="200718">
                                            <p:bg/>
                                          </p:spTgt>
                                        </p:tgtEl>
                                      </p:cBhvr>
                                    </p:animEffect>
                                  </p:childTnLst>
                                </p:cTn>
                              </p:par>
                            </p:childTnLst>
                          </p:cTn>
                        </p:par>
                        <p:par>
                          <p:cTn id="8" fill="hold" nodeType="withGroup">
                            <p:stCondLst>
                              <p:cond delay="2000"/>
                            </p:stCondLst>
                            <p:childTnLst>
                              <p:par>
                                <p:cTn id="9" presetID="13" presetClass="entr" presetSubtype="32" fill="hold" grpId="0" nodeType="afterEffect">
                                  <p:stCondLst>
                                    <p:cond delay="0"/>
                                  </p:stCondLst>
                                  <p:childTnLst>
                                    <p:set>
                                      <p:cBhvr>
                                        <p:cTn id="10" dur="1" fill="hold">
                                          <p:stCondLst>
                                            <p:cond delay="0"/>
                                          </p:stCondLst>
                                        </p:cTn>
                                        <p:tgtEl>
                                          <p:spTgt spid="200718">
                                            <p:txEl>
                                              <p:pRg st="0" end="0"/>
                                            </p:txEl>
                                          </p:spTgt>
                                        </p:tgtEl>
                                        <p:attrNameLst>
                                          <p:attrName>style.visibility</p:attrName>
                                        </p:attrNameLst>
                                      </p:cBhvr>
                                      <p:to>
                                        <p:strVal val="visible"/>
                                      </p:to>
                                    </p:set>
                                    <p:animEffect transition="in" filter="plus(out)">
                                      <p:cBhvr>
                                        <p:cTn id="11" dur="2000"/>
                                        <p:tgtEl>
                                          <p:spTgt spid="200718">
                                            <p:txEl>
                                              <p:pRg st="0" end="0"/>
                                            </p:txEl>
                                          </p:spTgt>
                                        </p:tgtEl>
                                      </p:cBhvr>
                                    </p:animEffect>
                                  </p:childTnLst>
                                </p:cTn>
                              </p:par>
                              <p:par>
                                <p:cTn id="12" presetID="13" presetClass="entr" presetSubtype="32" fill="hold" grpId="0" nodeType="withEffect">
                                  <p:stCondLst>
                                    <p:cond delay="0"/>
                                  </p:stCondLst>
                                  <p:childTnLst>
                                    <p:set>
                                      <p:cBhvr>
                                        <p:cTn id="13" dur="1" fill="hold">
                                          <p:stCondLst>
                                            <p:cond delay="0"/>
                                          </p:stCondLst>
                                        </p:cTn>
                                        <p:tgtEl>
                                          <p:spTgt spid="200718">
                                            <p:txEl>
                                              <p:pRg st="1" end="1"/>
                                            </p:txEl>
                                          </p:spTgt>
                                        </p:tgtEl>
                                        <p:attrNameLst>
                                          <p:attrName>style.visibility</p:attrName>
                                        </p:attrNameLst>
                                      </p:cBhvr>
                                      <p:to>
                                        <p:strVal val="visible"/>
                                      </p:to>
                                    </p:set>
                                    <p:animEffect transition="in" filter="plus(out)">
                                      <p:cBhvr>
                                        <p:cTn id="14" dur="2000"/>
                                        <p:tgtEl>
                                          <p:spTgt spid="200718">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00718">
                                            <p:txEl>
                                              <p:pRg st="2" end="2"/>
                                            </p:txEl>
                                          </p:spTgt>
                                        </p:tgtEl>
                                        <p:attrNameLst>
                                          <p:attrName>style.visibility</p:attrName>
                                        </p:attrNameLst>
                                      </p:cBhvr>
                                      <p:to>
                                        <p:strVal val="visible"/>
                                      </p:to>
                                    </p:set>
                                    <p:animEffect transition="in" filter="plus(out)">
                                      <p:cBhvr>
                                        <p:cTn id="19" dur="2000"/>
                                        <p:tgtEl>
                                          <p:spTgt spid="200718">
                                            <p:txEl>
                                              <p:pRg st="2" end="2"/>
                                            </p:txEl>
                                          </p:spTgt>
                                        </p:tgtEl>
                                      </p:cBhvr>
                                    </p:animEffect>
                                  </p:childTnLst>
                                </p:cTn>
                              </p:par>
                            </p:childTnLst>
                          </p:cTn>
                        </p:par>
                        <p:par>
                          <p:cTn id="20" fill="hold">
                            <p:stCondLst>
                              <p:cond delay="2000"/>
                            </p:stCondLst>
                            <p:childTnLst>
                              <p:par>
                                <p:cTn id="21" presetID="13" presetClass="entr" presetSubtype="32" fill="hold" grpId="0" nodeType="afterEffect">
                                  <p:stCondLst>
                                    <p:cond delay="0"/>
                                  </p:stCondLst>
                                  <p:childTnLst>
                                    <p:set>
                                      <p:cBhvr>
                                        <p:cTn id="22" dur="1" fill="hold">
                                          <p:stCondLst>
                                            <p:cond delay="0"/>
                                          </p:stCondLst>
                                        </p:cTn>
                                        <p:tgtEl>
                                          <p:spTgt spid="200718">
                                            <p:txEl>
                                              <p:pRg st="3" end="3"/>
                                            </p:txEl>
                                          </p:spTgt>
                                        </p:tgtEl>
                                        <p:attrNameLst>
                                          <p:attrName>style.visibility</p:attrName>
                                        </p:attrNameLst>
                                      </p:cBhvr>
                                      <p:to>
                                        <p:strVal val="visible"/>
                                      </p:to>
                                    </p:set>
                                    <p:animEffect transition="in" filter="plus(out)">
                                      <p:cBhvr>
                                        <p:cTn id="23" dur="2000"/>
                                        <p:tgtEl>
                                          <p:spTgt spid="20071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p:cTn id="28"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0718" grpId="0" uiExpand="1"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Grp="1" noChangeArrowheads="1"/>
          </p:cNvSpPr>
          <p:nvPr>
            <p:ph type="title"/>
          </p:nvPr>
        </p:nvSpPr>
        <p:spPr>
          <a:xfrm>
            <a:off x="878161" y="304882"/>
            <a:ext cx="7010400" cy="685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a:t>构造</a:t>
            </a:r>
            <a:r>
              <a:rPr lang="zh-CN" altLang="en-US" smtClean="0"/>
              <a:t>函数的特点</a:t>
            </a:r>
            <a:endParaRPr lang="zh-CN" altLang="en-US" dirty="0"/>
          </a:p>
        </p:txBody>
      </p:sp>
      <p:sp>
        <p:nvSpPr>
          <p:cNvPr id="3" name="内容占位符 2"/>
          <p:cNvSpPr>
            <a:spLocks noGrp="1"/>
          </p:cNvSpPr>
          <p:nvPr>
            <p:ph idx="1"/>
          </p:nvPr>
        </p:nvSpPr>
        <p:spPr>
          <a:xfrm>
            <a:off x="685902" y="1371654"/>
            <a:ext cx="7848394" cy="4724276"/>
          </a:xfrm>
        </p:spPr>
        <p:txBody>
          <a:bodyPr/>
          <a:lstStyle/>
          <a:p>
            <a:pPr>
              <a:lnSpc>
                <a:spcPct val="130000"/>
              </a:lnSpc>
              <a:spcBef>
                <a:spcPts val="600"/>
              </a:spcBef>
              <a:spcAft>
                <a:spcPts val="0"/>
              </a:spcAft>
            </a:pPr>
            <a:r>
              <a:rPr kumimoji="1" lang="zh-CN" altLang="en-US" sz="2800" dirty="0">
                <a:latin typeface="微软雅黑" panose="020B0503020204020204" pitchFamily="34" charset="-122"/>
                <a:ea typeface="微软雅黑" panose="020B0503020204020204" pitchFamily="34" charset="-122"/>
              </a:rPr>
              <a:t>语法要点：</a:t>
            </a:r>
            <a:endParaRPr kumimoji="1" lang="en-US" altLang="zh-CN" sz="2800" dirty="0">
              <a:latin typeface="微软雅黑" panose="020B0503020204020204" pitchFamily="34" charset="-122"/>
              <a:ea typeface="微软雅黑" panose="020B0503020204020204" pitchFamily="34" charset="-122"/>
            </a:endParaRPr>
          </a:p>
          <a:p>
            <a:pPr lvl="1">
              <a:lnSpc>
                <a:spcPct val="130000"/>
              </a:lnSpc>
              <a:spcBef>
                <a:spcPts val="600"/>
              </a:spcBef>
              <a:spcAft>
                <a:spcPts val="0"/>
              </a:spcAft>
            </a:pPr>
            <a:r>
              <a:rPr kumimoji="1" lang="zh-CN" altLang="en-US" dirty="0" smtClean="0">
                <a:solidFill>
                  <a:srgbClr val="FF3300"/>
                </a:solidFill>
                <a:latin typeface="华文楷体" pitchFamily="2" charset="-122"/>
                <a:ea typeface="华文楷体" pitchFamily="2" charset="-122"/>
              </a:rPr>
              <a:t>公有</a:t>
            </a:r>
            <a:r>
              <a:rPr kumimoji="1" lang="zh-CN" altLang="en-US" dirty="0">
                <a:latin typeface="华文楷体" pitchFamily="2" charset="-122"/>
                <a:ea typeface="华文楷体" pitchFamily="2" charset="-122"/>
              </a:rPr>
              <a:t>成员</a:t>
            </a:r>
            <a:r>
              <a:rPr kumimoji="1" lang="zh-CN" altLang="en-US" dirty="0" smtClean="0">
                <a:latin typeface="华文楷体" pitchFamily="2" charset="-122"/>
                <a:ea typeface="华文楷体" pitchFamily="2" charset="-122"/>
              </a:rPr>
              <a:t>函数，函数</a:t>
            </a:r>
            <a:r>
              <a:rPr kumimoji="1" lang="zh-CN" altLang="en-US" dirty="0">
                <a:latin typeface="华文楷体" pitchFamily="2" charset="-122"/>
                <a:ea typeface="华文楷体" pitchFamily="2" charset="-122"/>
              </a:rPr>
              <a:t>名与类名相同</a:t>
            </a:r>
          </a:p>
          <a:p>
            <a:pPr lvl="1">
              <a:lnSpc>
                <a:spcPct val="130000"/>
              </a:lnSpc>
              <a:spcBef>
                <a:spcPts val="600"/>
              </a:spcBef>
              <a:spcAft>
                <a:spcPts val="0"/>
              </a:spcAft>
            </a:pPr>
            <a:r>
              <a:rPr kumimoji="1" lang="zh-CN" altLang="en-US" dirty="0" smtClean="0">
                <a:latin typeface="华文楷体" pitchFamily="2" charset="-122"/>
                <a:ea typeface="华文楷体" pitchFamily="2" charset="-122"/>
              </a:rPr>
              <a:t>函数头无</a:t>
            </a:r>
            <a:r>
              <a:rPr kumimoji="1" lang="zh-CN" altLang="en-US" dirty="0">
                <a:latin typeface="华文楷体" pitchFamily="2" charset="-122"/>
                <a:ea typeface="华文楷体" pitchFamily="2" charset="-122"/>
              </a:rPr>
              <a:t>函数返回类型说明，注意是什么也不写，也不可写</a:t>
            </a:r>
            <a:r>
              <a:rPr kumimoji="1" lang="en-US" altLang="zh-CN" dirty="0" smtClean="0">
                <a:latin typeface="华文楷体" pitchFamily="2" charset="-122"/>
                <a:ea typeface="华文楷体" pitchFamily="2" charset="-122"/>
              </a:rPr>
              <a:t>void</a:t>
            </a:r>
          </a:p>
          <a:p>
            <a:pPr lvl="1">
              <a:lnSpc>
                <a:spcPct val="130000"/>
              </a:lnSpc>
              <a:spcBef>
                <a:spcPts val="600"/>
              </a:spcBef>
              <a:spcAft>
                <a:spcPts val="0"/>
              </a:spcAft>
            </a:pPr>
            <a:r>
              <a:rPr kumimoji="1" lang="zh-CN" altLang="en-US" dirty="0">
                <a:latin typeface="华文楷体" pitchFamily="2" charset="-122"/>
                <a:ea typeface="华文楷体" pitchFamily="2" charset="-122"/>
              </a:rPr>
              <a:t>一个类可以有</a:t>
            </a:r>
            <a:r>
              <a:rPr kumimoji="1" lang="zh-CN" altLang="en-US" dirty="0">
                <a:solidFill>
                  <a:srgbClr val="FF0000"/>
                </a:solidFill>
                <a:latin typeface="华文楷体" pitchFamily="2" charset="-122"/>
                <a:ea typeface="华文楷体" pitchFamily="2" charset="-122"/>
                <a:cs typeface="+mn-cs"/>
              </a:rPr>
              <a:t>多个</a:t>
            </a:r>
            <a:r>
              <a:rPr kumimoji="1" lang="zh-CN" altLang="en-US" dirty="0">
                <a:latin typeface="华文楷体" pitchFamily="2" charset="-122"/>
                <a:ea typeface="华文楷体" pitchFamily="2" charset="-122"/>
              </a:rPr>
              <a:t>构造</a:t>
            </a:r>
            <a:r>
              <a:rPr kumimoji="1" lang="zh-CN" altLang="en-US" dirty="0" smtClean="0">
                <a:latin typeface="华文楷体" pitchFamily="2" charset="-122"/>
                <a:ea typeface="华文楷体" pitchFamily="2" charset="-122"/>
              </a:rPr>
              <a:t>函数（重载）</a:t>
            </a:r>
            <a:endParaRPr kumimoji="1" lang="zh-CN" altLang="en-US" dirty="0">
              <a:latin typeface="华文楷体" pitchFamily="2" charset="-122"/>
              <a:ea typeface="华文楷体" pitchFamily="2" charset="-122"/>
            </a:endParaRPr>
          </a:p>
          <a:p>
            <a:pPr>
              <a:lnSpc>
                <a:spcPct val="130000"/>
              </a:lnSpc>
              <a:spcBef>
                <a:spcPts val="600"/>
              </a:spcBef>
              <a:spcAft>
                <a:spcPts val="0"/>
              </a:spcAft>
            </a:pPr>
            <a:r>
              <a:rPr kumimoji="1" lang="zh-CN" altLang="en-US" sz="2800" dirty="0">
                <a:latin typeface="微软雅黑" panose="020B0503020204020204" pitchFamily="34" charset="-122"/>
                <a:ea typeface="微软雅黑" panose="020B0503020204020204" pitchFamily="34" charset="-122"/>
              </a:rPr>
              <a:t>设计要点：</a:t>
            </a:r>
            <a:r>
              <a:rPr kumimoji="1" lang="zh-CN" altLang="en-US" sz="2800" dirty="0">
                <a:solidFill>
                  <a:srgbClr val="FF0000"/>
                </a:solidFill>
                <a:latin typeface="华文楷体" pitchFamily="2" charset="-122"/>
                <a:ea typeface="华文楷体" pitchFamily="2" charset="-122"/>
              </a:rPr>
              <a:t>为对象的数据成员赋值</a:t>
            </a:r>
            <a:endParaRPr kumimoji="1" lang="en-US" altLang="zh-CN" sz="2800" dirty="0">
              <a:solidFill>
                <a:srgbClr val="FF0000"/>
              </a:solidFill>
              <a:latin typeface="华文楷体" pitchFamily="2" charset="-122"/>
              <a:ea typeface="华文楷体" pitchFamily="2" charset="-122"/>
            </a:endParaRPr>
          </a:p>
          <a:p>
            <a:pPr>
              <a:lnSpc>
                <a:spcPct val="130000"/>
              </a:lnSpc>
              <a:spcBef>
                <a:spcPts val="600"/>
              </a:spcBef>
              <a:spcAft>
                <a:spcPts val="0"/>
              </a:spcAft>
            </a:pPr>
            <a:r>
              <a:rPr kumimoji="1" lang="zh-CN" altLang="en-US" sz="2800" dirty="0">
                <a:latin typeface="微软雅黑" panose="020B0503020204020204" pitchFamily="34" charset="-122"/>
                <a:ea typeface="微软雅黑" panose="020B0503020204020204" pitchFamily="34" charset="-122"/>
              </a:rPr>
              <a:t>调用：</a:t>
            </a:r>
            <a:r>
              <a:rPr kumimoji="1" lang="zh-CN" altLang="en-US" sz="2800" dirty="0" smtClean="0">
                <a:latin typeface="华文楷体" pitchFamily="2" charset="-122"/>
                <a:ea typeface="华文楷体" pitchFamily="2" charset="-122"/>
              </a:rPr>
              <a:t>在</a:t>
            </a:r>
            <a:r>
              <a:rPr kumimoji="1" lang="zh-CN" altLang="en-US" sz="2800" dirty="0">
                <a:latin typeface="华文楷体" pitchFamily="2" charset="-122"/>
                <a:ea typeface="华文楷体" pitchFamily="2" charset="-122"/>
              </a:rPr>
              <a:t>对象定义时由</a:t>
            </a:r>
            <a:r>
              <a:rPr kumimoji="1" lang="zh-CN" altLang="en-US" sz="2800" dirty="0">
                <a:solidFill>
                  <a:srgbClr val="FF0000"/>
                </a:solidFill>
                <a:latin typeface="华文楷体" pitchFamily="2" charset="-122"/>
                <a:ea typeface="华文楷体" pitchFamily="2" charset="-122"/>
              </a:rPr>
              <a:t>系统自动调用</a:t>
            </a:r>
            <a:r>
              <a:rPr kumimoji="1" lang="zh-CN" altLang="en-US" sz="2800" dirty="0">
                <a:latin typeface="华文楷体" pitchFamily="2" charset="-122"/>
                <a:ea typeface="华文楷体" pitchFamily="2" charset="-122"/>
              </a:rPr>
              <a:t>执行</a:t>
            </a:r>
          </a:p>
          <a:p>
            <a:pPr>
              <a:lnSpc>
                <a:spcPct val="130000"/>
              </a:lnSpc>
              <a:spcBef>
                <a:spcPts val="600"/>
              </a:spcBef>
              <a:spcAft>
                <a:spcPts val="0"/>
              </a:spcAft>
            </a:pPr>
            <a:endParaRPr kumimoji="1" lang="zh-CN" altLang="en-US" sz="2800" dirty="0">
              <a:solidFill>
                <a:srgbClr val="FF0000"/>
              </a:solidFill>
              <a:latin typeface="华文楷体" pitchFamily="2" charset="-122"/>
              <a:ea typeface="华文楷体" pitchFamily="2" charset="-122"/>
            </a:endParaRPr>
          </a:p>
          <a:p>
            <a:pPr>
              <a:lnSpc>
                <a:spcPct val="130000"/>
              </a:lnSpc>
              <a:spcBef>
                <a:spcPts val="600"/>
              </a:spcBef>
              <a:spcAft>
                <a:spcPts val="0"/>
              </a:spcAft>
            </a:pPr>
            <a:endParaRPr kumimoji="1" lang="en-US" altLang="zh-CN" sz="2800" dirty="0" smtClean="0">
              <a:latin typeface="华文楷体" pitchFamily="2" charset="-122"/>
              <a:ea typeface="华文楷体" pitchFamily="2" charset="-122"/>
            </a:endParaRPr>
          </a:p>
          <a:p>
            <a:pPr>
              <a:lnSpc>
                <a:spcPct val="130000"/>
              </a:lnSpc>
              <a:spcBef>
                <a:spcPts val="600"/>
              </a:spcBef>
              <a:spcAft>
                <a:spcPts val="0"/>
              </a:spcAft>
            </a:pPr>
            <a:endParaRPr kumimoji="1" lang="en-US" altLang="zh-CN" sz="2800" dirty="0">
              <a:latin typeface="华文楷体" pitchFamily="2" charset="-122"/>
              <a:ea typeface="华文楷体" pitchFamily="2" charset="-122"/>
            </a:endParaRPr>
          </a:p>
          <a:p>
            <a:pPr>
              <a:lnSpc>
                <a:spcPct val="130000"/>
              </a:lnSpc>
              <a:spcBef>
                <a:spcPts val="600"/>
              </a:spcBef>
              <a:spcAft>
                <a:spcPts val="0"/>
              </a:spcAft>
            </a:pPr>
            <a:endParaRPr lang="zh-CN" altLang="en-US" sz="2800"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43</a:t>
            </a:fld>
            <a:endParaRPr lang="en-US" altLang="zh-CN"/>
          </a:p>
        </p:txBody>
      </p:sp>
    </p:spTree>
    <p:extLst>
      <p:ext uri="{BB962C8B-B14F-4D97-AF65-F5344CB8AC3E}">
        <p14:creationId xmlns:p14="http://schemas.microsoft.com/office/powerpoint/2010/main" val="3207895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419604" y="2048147"/>
            <a:ext cx="4038494" cy="4005322"/>
          </a:xfrm>
          <a:prstGeom prst="roundRect">
            <a:avLst>
              <a:gd name="adj" fmla="val 10176"/>
            </a:avLst>
          </a:prstGeom>
          <a:ln/>
        </p:spPr>
        <p:style>
          <a:lnRef idx="2">
            <a:schemeClr val="accent6"/>
          </a:lnRef>
          <a:fillRef idx="1">
            <a:schemeClr val="lt1"/>
          </a:fillRef>
          <a:effectRef idx="0">
            <a:schemeClr val="accent6"/>
          </a:effectRef>
          <a:fontRef idx="minor">
            <a:schemeClr val="dk1"/>
          </a:fontRef>
        </p:style>
        <p:txBody>
          <a:bodyPr wrap="square" anchor="ctr">
            <a:spAutoFit/>
          </a:bodyPr>
          <a:lstStyle/>
          <a:p>
            <a:pPr marL="180000"/>
            <a:r>
              <a:rPr lang="en-US" altLang="zh-CN" sz="2400" dirty="0">
                <a:latin typeface="Calibri" panose="020F0502020204030204" pitchFamily="34" charset="0"/>
              </a:rPr>
              <a:t>frog::frog</a:t>
            </a:r>
            <a:r>
              <a:rPr lang="en-US" altLang="zh-CN" sz="2400" dirty="0" smtClean="0">
                <a:latin typeface="Calibri" panose="020F0502020204030204" pitchFamily="34" charset="0"/>
              </a:rPr>
              <a:t>()</a:t>
            </a:r>
          </a:p>
          <a:p>
            <a:pPr marL="180000"/>
            <a:r>
              <a:rPr lang="en-US" altLang="zh-CN" sz="2400" dirty="0" smtClean="0">
                <a:latin typeface="Calibri" panose="020F0502020204030204" pitchFamily="34" charset="0"/>
              </a:rPr>
              <a:t>{</a:t>
            </a:r>
            <a:endParaRPr lang="en-US" altLang="zh-CN" sz="2400" dirty="0">
              <a:latin typeface="Calibri" panose="020F0502020204030204" pitchFamily="34" charset="0"/>
            </a:endParaRPr>
          </a:p>
          <a:p>
            <a:pPr marL="180000"/>
            <a:r>
              <a:rPr lang="en-US" altLang="zh-CN" sz="2400" dirty="0">
                <a:latin typeface="Calibri" panose="020F0502020204030204" pitchFamily="34" charset="0"/>
              </a:rPr>
              <a:t>	</a:t>
            </a:r>
            <a:r>
              <a:rPr lang="en-US" altLang="zh-CN" sz="2400" dirty="0" smtClean="0">
                <a:solidFill>
                  <a:srgbClr val="FF0000"/>
                </a:solidFill>
                <a:latin typeface="Calibri" panose="020F0502020204030204" pitchFamily="34" charset="0"/>
              </a:rPr>
              <a:t>x</a:t>
            </a:r>
            <a:r>
              <a:rPr lang="en-US" altLang="zh-CN" sz="2400" dirty="0" smtClean="0">
                <a:latin typeface="Calibri" panose="020F0502020204030204" pitchFamily="34" charset="0"/>
              </a:rPr>
              <a:t>=1</a:t>
            </a:r>
            <a:r>
              <a:rPr lang="en-US" altLang="zh-CN" sz="2400" dirty="0">
                <a:latin typeface="Calibri" panose="020F0502020204030204" pitchFamily="34" charset="0"/>
              </a:rPr>
              <a:t>; </a:t>
            </a:r>
            <a:r>
              <a:rPr lang="en-US" altLang="zh-CN" sz="2400" dirty="0" smtClean="0">
                <a:latin typeface="Calibri" panose="020F0502020204030204" pitchFamily="34" charset="0"/>
              </a:rPr>
              <a:t>	</a:t>
            </a:r>
            <a:r>
              <a:rPr lang="en-US" altLang="zh-CN" sz="2400" dirty="0">
                <a:solidFill>
                  <a:srgbClr val="FF0000"/>
                </a:solidFill>
                <a:latin typeface="Calibri" panose="020F0502020204030204" pitchFamily="34" charset="0"/>
              </a:rPr>
              <a:t>y</a:t>
            </a:r>
            <a:r>
              <a:rPr lang="en-US" altLang="zh-CN" sz="2400" dirty="0" smtClean="0">
                <a:latin typeface="Calibri" panose="020F0502020204030204" pitchFamily="34" charset="0"/>
              </a:rPr>
              <a:t>=scope-1;</a:t>
            </a:r>
            <a:r>
              <a:rPr lang="en-US" altLang="zh-CN" sz="2400" dirty="0">
                <a:solidFill>
                  <a:srgbClr val="FF0000"/>
                </a:solidFill>
                <a:latin typeface="Calibri" panose="020F0502020204030204" pitchFamily="34" charset="0"/>
              </a:rPr>
              <a:t> </a:t>
            </a:r>
            <a:endParaRPr lang="en-US" altLang="zh-CN" sz="2400" dirty="0" smtClean="0">
              <a:solidFill>
                <a:srgbClr val="FF0000"/>
              </a:solidFill>
              <a:latin typeface="Calibri" panose="020F0502020204030204" pitchFamily="34" charset="0"/>
            </a:endParaRPr>
          </a:p>
          <a:p>
            <a:pPr marL="180000"/>
            <a:r>
              <a:rPr lang="en-US" altLang="zh-CN" sz="2400" dirty="0">
                <a:solidFill>
                  <a:srgbClr val="FF0000"/>
                </a:solidFill>
                <a:latin typeface="Calibri" panose="020F0502020204030204" pitchFamily="34" charset="0"/>
              </a:rPr>
              <a:t>	</a:t>
            </a:r>
            <a:r>
              <a:rPr lang="en-US" altLang="zh-CN" sz="2400" dirty="0" smtClean="0">
                <a:solidFill>
                  <a:srgbClr val="FF0000"/>
                </a:solidFill>
                <a:latin typeface="Calibri" panose="020F0502020204030204" pitchFamily="34" charset="0"/>
              </a:rPr>
              <a:t>status</a:t>
            </a:r>
            <a:r>
              <a:rPr lang="en-US" altLang="zh-CN" sz="2400" dirty="0" smtClean="0">
                <a:latin typeface="Calibri" panose="020F0502020204030204" pitchFamily="34" charset="0"/>
              </a:rPr>
              <a:t>=0</a:t>
            </a:r>
            <a:r>
              <a:rPr lang="en-US" altLang="zh-CN" sz="2400" dirty="0">
                <a:latin typeface="Calibri" panose="020F0502020204030204" pitchFamily="34" charset="0"/>
              </a:rPr>
              <a:t>;</a:t>
            </a:r>
          </a:p>
          <a:p>
            <a:pPr marL="180000"/>
            <a:r>
              <a:rPr lang="en-US" altLang="zh-CN" sz="2400" dirty="0" smtClean="0">
                <a:latin typeface="Calibri" panose="020F0502020204030204" pitchFamily="34" charset="0"/>
              </a:rPr>
              <a:t>}</a:t>
            </a:r>
            <a:endParaRPr lang="en-US" altLang="zh-CN" sz="2400" dirty="0">
              <a:latin typeface="Calibri" panose="020F0502020204030204" pitchFamily="34" charset="0"/>
            </a:endParaRPr>
          </a:p>
          <a:p>
            <a:pPr marL="180000"/>
            <a:r>
              <a:rPr lang="en-US" altLang="zh-CN" sz="2400" dirty="0">
                <a:latin typeface="Calibri" panose="020F0502020204030204" pitchFamily="34" charset="0"/>
              </a:rPr>
              <a:t>frog::frog(</a:t>
            </a:r>
            <a:r>
              <a:rPr lang="en-US" altLang="zh-CN" sz="2400" dirty="0" err="1">
                <a:latin typeface="Calibri" panose="020F0502020204030204" pitchFamily="34" charset="0"/>
              </a:rPr>
              <a:t>int</a:t>
            </a:r>
            <a:r>
              <a:rPr lang="en-US" altLang="zh-CN" sz="2400" dirty="0">
                <a:latin typeface="Calibri" panose="020F0502020204030204" pitchFamily="34" charset="0"/>
              </a:rPr>
              <a:t> </a:t>
            </a:r>
            <a:r>
              <a:rPr lang="en-US" altLang="zh-CN" sz="2400" dirty="0" smtClean="0">
                <a:latin typeface="Calibri" panose="020F0502020204030204" pitchFamily="34" charset="0"/>
              </a:rPr>
              <a:t>xx, </a:t>
            </a:r>
            <a:r>
              <a:rPr lang="en-US" altLang="zh-CN" sz="2400" dirty="0" err="1" smtClean="0">
                <a:latin typeface="Calibri" panose="020F0502020204030204" pitchFamily="34" charset="0"/>
              </a:rPr>
              <a:t>int</a:t>
            </a:r>
            <a:r>
              <a:rPr lang="en-US" altLang="zh-CN" sz="2400" dirty="0" smtClean="0">
                <a:latin typeface="Calibri" panose="020F0502020204030204" pitchFamily="34" charset="0"/>
              </a:rPr>
              <a:t> </a:t>
            </a:r>
            <a:r>
              <a:rPr lang="en-US" altLang="zh-CN" sz="2400" dirty="0" err="1" smtClean="0">
                <a:latin typeface="Calibri" panose="020F0502020204030204" pitchFamily="34" charset="0"/>
              </a:rPr>
              <a:t>yy</a:t>
            </a:r>
            <a:r>
              <a:rPr lang="en-US" altLang="zh-CN" sz="2400" dirty="0" smtClean="0">
                <a:latin typeface="Calibri" panose="020F0502020204030204" pitchFamily="34" charset="0"/>
              </a:rPr>
              <a:t>, </a:t>
            </a:r>
            <a:r>
              <a:rPr lang="en-US" altLang="zh-CN" sz="2400" dirty="0" err="1" smtClean="0">
                <a:latin typeface="Calibri" panose="020F0502020204030204" pitchFamily="34" charset="0"/>
              </a:rPr>
              <a:t>int</a:t>
            </a:r>
            <a:r>
              <a:rPr lang="en-US" altLang="zh-CN" sz="2400" dirty="0" smtClean="0">
                <a:latin typeface="Calibri" panose="020F0502020204030204" pitchFamily="34" charset="0"/>
              </a:rPr>
              <a:t> s)</a:t>
            </a:r>
            <a:endParaRPr lang="en-US" altLang="zh-CN" sz="2400" dirty="0">
              <a:latin typeface="Calibri" panose="020F0502020204030204" pitchFamily="34" charset="0"/>
            </a:endParaRPr>
          </a:p>
          <a:p>
            <a:pPr marL="180000"/>
            <a:r>
              <a:rPr lang="en-US" altLang="zh-CN" sz="2400" dirty="0">
                <a:latin typeface="Calibri" panose="020F0502020204030204" pitchFamily="34" charset="0"/>
              </a:rPr>
              <a:t>{</a:t>
            </a:r>
          </a:p>
          <a:p>
            <a:pPr marL="180000"/>
            <a:r>
              <a:rPr lang="en-US" altLang="zh-CN" sz="2400" dirty="0">
                <a:latin typeface="Calibri" panose="020F0502020204030204" pitchFamily="34" charset="0"/>
              </a:rPr>
              <a:t>	</a:t>
            </a:r>
            <a:r>
              <a:rPr lang="en-US" altLang="zh-CN" sz="2400" dirty="0" smtClean="0">
                <a:solidFill>
                  <a:srgbClr val="FF0000"/>
                </a:solidFill>
                <a:latin typeface="Calibri" panose="020F0502020204030204" pitchFamily="34" charset="0"/>
              </a:rPr>
              <a:t>x</a:t>
            </a:r>
            <a:r>
              <a:rPr lang="en-US" altLang="zh-CN" sz="2400" dirty="0" smtClean="0">
                <a:latin typeface="Calibri" panose="020F0502020204030204" pitchFamily="34" charset="0"/>
              </a:rPr>
              <a:t>=xx</a:t>
            </a:r>
            <a:r>
              <a:rPr lang="en-US" altLang="zh-CN" sz="2400" dirty="0">
                <a:latin typeface="Calibri" panose="020F0502020204030204" pitchFamily="34" charset="0"/>
              </a:rPr>
              <a:t>; </a:t>
            </a:r>
            <a:r>
              <a:rPr lang="en-US" altLang="zh-CN" sz="2400" dirty="0" smtClean="0">
                <a:latin typeface="Calibri" panose="020F0502020204030204" pitchFamily="34" charset="0"/>
              </a:rPr>
              <a:t>	</a:t>
            </a:r>
            <a:r>
              <a:rPr lang="en-US" altLang="zh-CN" sz="2400" dirty="0">
                <a:solidFill>
                  <a:srgbClr val="FF0000"/>
                </a:solidFill>
                <a:latin typeface="Calibri" panose="020F0502020204030204" pitchFamily="34" charset="0"/>
              </a:rPr>
              <a:t>y</a:t>
            </a:r>
            <a:r>
              <a:rPr lang="en-US" altLang="zh-CN" sz="2400" dirty="0" smtClean="0">
                <a:latin typeface="Calibri" panose="020F0502020204030204" pitchFamily="34" charset="0"/>
              </a:rPr>
              <a:t>=</a:t>
            </a:r>
            <a:r>
              <a:rPr lang="en-US" altLang="zh-CN" sz="2400" dirty="0" err="1" smtClean="0">
                <a:latin typeface="Calibri" panose="020F0502020204030204" pitchFamily="34" charset="0"/>
              </a:rPr>
              <a:t>yy</a:t>
            </a:r>
            <a:r>
              <a:rPr lang="en-US" altLang="zh-CN" sz="2400" dirty="0" smtClean="0">
                <a:latin typeface="Calibri" panose="020F0502020204030204" pitchFamily="34" charset="0"/>
              </a:rPr>
              <a:t>;</a:t>
            </a:r>
          </a:p>
          <a:p>
            <a:pPr marL="180000"/>
            <a:r>
              <a:rPr lang="en-US" altLang="zh-CN" sz="2400" dirty="0">
                <a:solidFill>
                  <a:srgbClr val="FF0000"/>
                </a:solidFill>
                <a:latin typeface="Calibri" panose="020F0502020204030204" pitchFamily="34" charset="0"/>
              </a:rPr>
              <a:t>	</a:t>
            </a:r>
            <a:r>
              <a:rPr lang="en-US" altLang="zh-CN" sz="2400" dirty="0" smtClean="0">
                <a:solidFill>
                  <a:srgbClr val="FF0000"/>
                </a:solidFill>
                <a:latin typeface="Calibri" panose="020F0502020204030204" pitchFamily="34" charset="0"/>
              </a:rPr>
              <a:t> </a:t>
            </a:r>
            <a:r>
              <a:rPr lang="en-US" altLang="zh-CN" sz="2400" dirty="0">
                <a:solidFill>
                  <a:srgbClr val="FF0000"/>
                </a:solidFill>
                <a:latin typeface="Calibri" panose="020F0502020204030204" pitchFamily="34" charset="0"/>
              </a:rPr>
              <a:t>status</a:t>
            </a:r>
            <a:r>
              <a:rPr lang="en-US" altLang="zh-CN" sz="2400" dirty="0">
                <a:latin typeface="Calibri" panose="020F0502020204030204" pitchFamily="34" charset="0"/>
              </a:rPr>
              <a:t>=s; </a:t>
            </a:r>
          </a:p>
          <a:p>
            <a:pPr marL="180000"/>
            <a:r>
              <a:rPr lang="en-US" altLang="zh-CN" sz="2400" dirty="0" smtClean="0">
                <a:latin typeface="Calibri" panose="020F0502020204030204" pitchFamily="34" charset="0"/>
              </a:rPr>
              <a:t>}</a:t>
            </a:r>
            <a:endParaRPr lang="zh-CN" altLang="en-US" sz="2400" dirty="0">
              <a:latin typeface="Calibri" panose="020F0502020204030204" pitchFamily="34" charset="0"/>
            </a:endParaRPr>
          </a:p>
        </p:txBody>
      </p:sp>
      <p:sp>
        <p:nvSpPr>
          <p:cNvPr id="10" name="椭圆 9"/>
          <p:cNvSpPr/>
          <p:nvPr/>
        </p:nvSpPr>
        <p:spPr>
          <a:xfrm>
            <a:off x="990694" y="3809990"/>
            <a:ext cx="3163610" cy="99057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878161" y="304882"/>
            <a:ext cx="7010400" cy="685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dirty="0"/>
              <a:t>构造函数示例</a:t>
            </a:r>
          </a:p>
        </p:txBody>
      </p:sp>
      <p:sp>
        <p:nvSpPr>
          <p:cNvPr id="3" name="内容占位符 2"/>
          <p:cNvSpPr>
            <a:spLocks noGrp="1"/>
          </p:cNvSpPr>
          <p:nvPr>
            <p:ph idx="1"/>
          </p:nvPr>
        </p:nvSpPr>
        <p:spPr>
          <a:xfrm>
            <a:off x="457200" y="1295401"/>
            <a:ext cx="8229492" cy="990630"/>
          </a:xfrm>
        </p:spPr>
        <p:txBody>
          <a:bodyPr/>
          <a:lstStyle/>
          <a:p>
            <a:r>
              <a:rPr kumimoji="1" lang="zh-CN" altLang="en-US" dirty="0">
                <a:latin typeface="微软雅黑" panose="020B0503020204020204" pitchFamily="34" charset="-122"/>
                <a:ea typeface="微软雅黑" panose="020B0503020204020204" pitchFamily="34" charset="-122"/>
              </a:rPr>
              <a:t>设计要点：</a:t>
            </a:r>
            <a:r>
              <a:rPr kumimoji="1" lang="zh-CN" altLang="en-US" dirty="0">
                <a:solidFill>
                  <a:srgbClr val="FF0000"/>
                </a:solidFill>
                <a:latin typeface="华文楷体" pitchFamily="2" charset="-122"/>
                <a:ea typeface="华文楷体" pitchFamily="2" charset="-122"/>
              </a:rPr>
              <a:t>为对象的数据成员</a:t>
            </a:r>
            <a:r>
              <a:rPr kumimoji="1" lang="zh-CN" altLang="en-US" dirty="0" smtClean="0">
                <a:solidFill>
                  <a:srgbClr val="FF0000"/>
                </a:solidFill>
                <a:latin typeface="华文楷体" pitchFamily="2" charset="-122"/>
                <a:ea typeface="华文楷体" pitchFamily="2" charset="-122"/>
              </a:rPr>
              <a:t>赋值</a:t>
            </a:r>
            <a:endParaRPr kumimoji="1" lang="en-US" altLang="zh-CN" dirty="0">
              <a:solidFill>
                <a:srgbClr val="FF0000"/>
              </a:solidFill>
              <a:latin typeface="华文楷体" pitchFamily="2" charset="-122"/>
              <a:ea typeface="华文楷体" pitchFamily="2" charset="-122"/>
            </a:endParaRP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44</a:t>
            </a:fld>
            <a:endParaRPr lang="en-US" altLang="zh-CN"/>
          </a:p>
        </p:txBody>
      </p:sp>
      <p:sp>
        <p:nvSpPr>
          <p:cNvPr id="7" name="矩形 6"/>
          <p:cNvSpPr/>
          <p:nvPr/>
        </p:nvSpPr>
        <p:spPr>
          <a:xfrm>
            <a:off x="649196" y="2048147"/>
            <a:ext cx="3505108" cy="4154984"/>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a:spAutoFit/>
          </a:bodyPr>
          <a:lstStyle/>
          <a:p>
            <a:pPr marL="180000"/>
            <a:r>
              <a:rPr lang="en-US" altLang="zh-CN" sz="2400" dirty="0" err="1">
                <a:latin typeface="Calibri" panose="020F0502020204030204" pitchFamily="34" charset="0"/>
              </a:rPr>
              <a:t>const</a:t>
            </a:r>
            <a:r>
              <a:rPr lang="en-US" altLang="zh-CN" sz="2400" dirty="0">
                <a:latin typeface="Calibri" panose="020F0502020204030204" pitchFamily="34" charset="0"/>
              </a:rPr>
              <a:t> </a:t>
            </a:r>
            <a:r>
              <a:rPr lang="en-US" altLang="zh-CN" sz="2400" dirty="0" err="1">
                <a:latin typeface="Calibri" panose="020F0502020204030204" pitchFamily="34" charset="0"/>
              </a:rPr>
              <a:t>int</a:t>
            </a:r>
            <a:r>
              <a:rPr lang="en-US" altLang="zh-CN" sz="2400" dirty="0">
                <a:latin typeface="Calibri" panose="020F0502020204030204" pitchFamily="34" charset="0"/>
              </a:rPr>
              <a:t> scope=20;</a:t>
            </a:r>
          </a:p>
          <a:p>
            <a:pPr marL="180000"/>
            <a:r>
              <a:rPr lang="en-US" altLang="zh-CN" sz="2400" dirty="0" smtClean="0">
                <a:solidFill>
                  <a:srgbClr val="0033CC"/>
                </a:solidFill>
                <a:latin typeface="Calibri" panose="020F0502020204030204" pitchFamily="34" charset="0"/>
              </a:rPr>
              <a:t>class</a:t>
            </a:r>
            <a:r>
              <a:rPr lang="en-US" altLang="zh-CN" sz="2400" dirty="0" smtClean="0">
                <a:latin typeface="Calibri" panose="020F0502020204030204" pitchFamily="34" charset="0"/>
              </a:rPr>
              <a:t> </a:t>
            </a:r>
            <a:r>
              <a:rPr lang="en-US" altLang="zh-CN" sz="2400" dirty="0">
                <a:latin typeface="Calibri" panose="020F0502020204030204" pitchFamily="34" charset="0"/>
              </a:rPr>
              <a:t>frog{</a:t>
            </a:r>
          </a:p>
          <a:p>
            <a:pPr marL="180000"/>
            <a:r>
              <a:rPr lang="en-US" altLang="zh-CN" sz="2400" dirty="0">
                <a:latin typeface="Calibri" panose="020F0502020204030204" pitchFamily="34" charset="0"/>
              </a:rPr>
              <a:t>	</a:t>
            </a:r>
            <a:r>
              <a:rPr lang="en-US" altLang="zh-CN" sz="2400" dirty="0" err="1">
                <a:solidFill>
                  <a:srgbClr val="0033CC"/>
                </a:solidFill>
                <a:latin typeface="Calibri" panose="020F0502020204030204" pitchFamily="34" charset="0"/>
              </a:rPr>
              <a:t>int</a:t>
            </a:r>
            <a:r>
              <a:rPr lang="en-US" altLang="zh-CN" sz="2400" dirty="0">
                <a:solidFill>
                  <a:srgbClr val="FF0000"/>
                </a:solidFill>
                <a:latin typeface="Calibri" panose="020F0502020204030204" pitchFamily="34" charset="0"/>
              </a:rPr>
              <a:t> </a:t>
            </a:r>
            <a:r>
              <a:rPr lang="en-US" altLang="zh-CN" sz="2400" dirty="0" err="1">
                <a:solidFill>
                  <a:srgbClr val="FF0000"/>
                </a:solidFill>
                <a:latin typeface="Calibri" panose="020F0502020204030204" pitchFamily="34" charset="0"/>
              </a:rPr>
              <a:t>x,y</a:t>
            </a:r>
            <a:r>
              <a:rPr lang="en-US" altLang="zh-CN" sz="2400" dirty="0">
                <a:solidFill>
                  <a:srgbClr val="FF0000"/>
                </a:solidFill>
                <a:latin typeface="Calibri" panose="020F0502020204030204" pitchFamily="34" charset="0"/>
              </a:rPr>
              <a:t>;</a:t>
            </a:r>
          </a:p>
          <a:p>
            <a:pPr marL="180000"/>
            <a:r>
              <a:rPr lang="en-US" altLang="zh-CN" sz="2400" dirty="0">
                <a:solidFill>
                  <a:srgbClr val="FF0000"/>
                </a:solidFill>
                <a:latin typeface="Calibri" panose="020F0502020204030204" pitchFamily="34" charset="0"/>
              </a:rPr>
              <a:t>	</a:t>
            </a:r>
            <a:r>
              <a:rPr lang="en-US" altLang="zh-CN" sz="2400" dirty="0" err="1">
                <a:solidFill>
                  <a:srgbClr val="0033CC"/>
                </a:solidFill>
                <a:latin typeface="Calibri" panose="020F0502020204030204" pitchFamily="34" charset="0"/>
              </a:rPr>
              <a:t>int</a:t>
            </a:r>
            <a:r>
              <a:rPr lang="en-US" altLang="zh-CN" sz="2400" dirty="0">
                <a:solidFill>
                  <a:srgbClr val="FF0000"/>
                </a:solidFill>
                <a:latin typeface="Calibri" panose="020F0502020204030204" pitchFamily="34" charset="0"/>
              </a:rPr>
              <a:t> status</a:t>
            </a:r>
            <a:r>
              <a:rPr lang="en-US" altLang="zh-CN" sz="2400" dirty="0" smtClean="0">
                <a:latin typeface="Calibri" panose="020F0502020204030204" pitchFamily="34" charset="0"/>
              </a:rPr>
              <a:t>; </a:t>
            </a:r>
          </a:p>
          <a:p>
            <a:pPr marL="180000"/>
            <a:r>
              <a:rPr lang="en-US" altLang="zh-CN" sz="2400" dirty="0" smtClean="0">
                <a:latin typeface="Calibri" panose="020F0502020204030204" pitchFamily="34" charset="0"/>
              </a:rPr>
              <a:t>public</a:t>
            </a:r>
            <a:r>
              <a:rPr lang="en-US" altLang="zh-CN" sz="2400" dirty="0">
                <a:latin typeface="Calibri" panose="020F0502020204030204" pitchFamily="34" charset="0"/>
              </a:rPr>
              <a:t>:</a:t>
            </a:r>
          </a:p>
          <a:p>
            <a:pPr marL="180000"/>
            <a:r>
              <a:rPr lang="en-US" altLang="zh-CN" sz="2400" dirty="0">
                <a:latin typeface="Calibri" panose="020F0502020204030204" pitchFamily="34" charset="0"/>
              </a:rPr>
              <a:t>	</a:t>
            </a:r>
            <a:r>
              <a:rPr lang="en-US" altLang="zh-CN" sz="2400" dirty="0">
                <a:solidFill>
                  <a:schemeClr val="tx1"/>
                </a:solidFill>
                <a:latin typeface="Calibri" panose="020F0502020204030204" pitchFamily="34" charset="0"/>
              </a:rPr>
              <a:t>frog();</a:t>
            </a:r>
          </a:p>
          <a:p>
            <a:pPr marL="180000"/>
            <a:r>
              <a:rPr lang="en-US" altLang="zh-CN" sz="2400" dirty="0">
                <a:solidFill>
                  <a:schemeClr val="tx1"/>
                </a:solidFill>
                <a:latin typeface="Calibri" panose="020F0502020204030204" pitchFamily="34" charset="0"/>
              </a:rPr>
              <a:t>	frog(</a:t>
            </a:r>
            <a:r>
              <a:rPr lang="en-US" altLang="zh-CN" sz="2400" dirty="0" err="1">
                <a:solidFill>
                  <a:schemeClr val="tx1"/>
                </a:solidFill>
                <a:latin typeface="Calibri" panose="020F0502020204030204" pitchFamily="34" charset="0"/>
              </a:rPr>
              <a:t>int,int,int</a:t>
            </a:r>
            <a:r>
              <a:rPr lang="en-US" altLang="zh-CN" sz="2400" dirty="0" smtClean="0">
                <a:solidFill>
                  <a:schemeClr val="tx1"/>
                </a:solidFill>
                <a:latin typeface="Calibri" panose="020F0502020204030204" pitchFamily="34" charset="0"/>
              </a:rPr>
              <a:t>);</a:t>
            </a:r>
            <a:endParaRPr lang="en-US" altLang="zh-CN" sz="2400" dirty="0">
              <a:solidFill>
                <a:schemeClr val="tx1"/>
              </a:solidFill>
              <a:latin typeface="Calibri" panose="020F0502020204030204" pitchFamily="34" charset="0"/>
            </a:endParaRPr>
          </a:p>
          <a:p>
            <a:pPr marL="180000"/>
            <a:r>
              <a:rPr lang="en-US" altLang="zh-CN" sz="2400" dirty="0" smtClean="0">
                <a:latin typeface="Calibri" panose="020F0502020204030204" pitchFamily="34" charset="0"/>
              </a:rPr>
              <a:t>	……..</a:t>
            </a:r>
          </a:p>
          <a:p>
            <a:pPr marL="180000"/>
            <a:r>
              <a:rPr lang="en-US" altLang="zh-CN" sz="2400" dirty="0" smtClean="0">
                <a:latin typeface="Calibri" panose="020F0502020204030204" pitchFamily="34" charset="0"/>
              </a:rPr>
              <a:t>	………</a:t>
            </a:r>
          </a:p>
          <a:p>
            <a:pPr marL="180000"/>
            <a:endParaRPr lang="en-US" altLang="zh-CN" sz="2400" dirty="0">
              <a:latin typeface="Calibri" panose="020F0502020204030204" pitchFamily="34" charset="0"/>
            </a:endParaRPr>
          </a:p>
          <a:p>
            <a:pPr marL="180000"/>
            <a:r>
              <a:rPr lang="en-US" altLang="zh-CN" sz="2400" dirty="0" smtClean="0">
                <a:latin typeface="Calibri" panose="020F0502020204030204" pitchFamily="34" charset="0"/>
              </a:rPr>
              <a:t>}; </a:t>
            </a:r>
            <a:r>
              <a:rPr lang="en-US" altLang="zh-CN" sz="2400" dirty="0" smtClean="0">
                <a:solidFill>
                  <a:srgbClr val="006600"/>
                </a:solidFill>
                <a:latin typeface="Calibri" panose="020F0502020204030204" pitchFamily="34" charset="0"/>
              </a:rPr>
              <a:t>//</a:t>
            </a:r>
            <a:r>
              <a:rPr lang="en-US" altLang="zh-CN" sz="2400" dirty="0">
                <a:solidFill>
                  <a:srgbClr val="006600"/>
                </a:solidFill>
                <a:latin typeface="Calibri" panose="020F0502020204030204" pitchFamily="34" charset="0"/>
              </a:rPr>
              <a:t>end class </a:t>
            </a:r>
            <a:r>
              <a:rPr lang="en-US" altLang="zh-CN" sz="2400" dirty="0" smtClean="0">
                <a:solidFill>
                  <a:srgbClr val="006600"/>
                </a:solidFill>
                <a:latin typeface="Calibri" panose="020F0502020204030204" pitchFamily="34" charset="0"/>
              </a:rPr>
              <a:t>frog</a:t>
            </a:r>
          </a:p>
        </p:txBody>
      </p:sp>
    </p:spTree>
    <p:extLst>
      <p:ext uri="{BB962C8B-B14F-4D97-AF65-F5344CB8AC3E}">
        <p14:creationId xmlns:p14="http://schemas.microsoft.com/office/powerpoint/2010/main" val="944560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990694" y="3809990"/>
            <a:ext cx="3163610" cy="99057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45</a:t>
            </a:fld>
            <a:endParaRPr lang="en-US" altLang="zh-CN"/>
          </a:p>
        </p:txBody>
      </p:sp>
      <p:sp>
        <p:nvSpPr>
          <p:cNvPr id="7" name="矩形 6"/>
          <p:cNvSpPr/>
          <p:nvPr/>
        </p:nvSpPr>
        <p:spPr>
          <a:xfrm>
            <a:off x="649196" y="2048147"/>
            <a:ext cx="3505108" cy="4154984"/>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a:spAutoFit/>
          </a:bodyPr>
          <a:lstStyle/>
          <a:p>
            <a:pPr marL="180000"/>
            <a:r>
              <a:rPr lang="en-US" altLang="zh-CN" sz="2400" dirty="0" err="1">
                <a:latin typeface="Calibri" panose="020F0502020204030204" pitchFamily="34" charset="0"/>
              </a:rPr>
              <a:t>const</a:t>
            </a:r>
            <a:r>
              <a:rPr lang="en-US" altLang="zh-CN" sz="2400" dirty="0">
                <a:latin typeface="Calibri" panose="020F0502020204030204" pitchFamily="34" charset="0"/>
              </a:rPr>
              <a:t> </a:t>
            </a:r>
            <a:r>
              <a:rPr lang="en-US" altLang="zh-CN" sz="2400" dirty="0" err="1">
                <a:latin typeface="Calibri" panose="020F0502020204030204" pitchFamily="34" charset="0"/>
              </a:rPr>
              <a:t>int</a:t>
            </a:r>
            <a:r>
              <a:rPr lang="en-US" altLang="zh-CN" sz="2400" dirty="0">
                <a:latin typeface="Calibri" panose="020F0502020204030204" pitchFamily="34" charset="0"/>
              </a:rPr>
              <a:t> scope=20;</a:t>
            </a:r>
          </a:p>
          <a:p>
            <a:pPr marL="180000"/>
            <a:r>
              <a:rPr lang="en-US" altLang="zh-CN" sz="2400" dirty="0" smtClean="0">
                <a:solidFill>
                  <a:srgbClr val="0033CC"/>
                </a:solidFill>
                <a:latin typeface="Calibri" panose="020F0502020204030204" pitchFamily="34" charset="0"/>
              </a:rPr>
              <a:t>class</a:t>
            </a:r>
            <a:r>
              <a:rPr lang="en-US" altLang="zh-CN" sz="2400" dirty="0" smtClean="0">
                <a:latin typeface="Calibri" panose="020F0502020204030204" pitchFamily="34" charset="0"/>
              </a:rPr>
              <a:t> </a:t>
            </a:r>
            <a:r>
              <a:rPr lang="en-US" altLang="zh-CN" sz="2400" dirty="0">
                <a:latin typeface="Calibri" panose="020F0502020204030204" pitchFamily="34" charset="0"/>
              </a:rPr>
              <a:t>frog{</a:t>
            </a:r>
          </a:p>
          <a:p>
            <a:pPr marL="180000"/>
            <a:r>
              <a:rPr lang="en-US" altLang="zh-CN" sz="2400" dirty="0">
                <a:latin typeface="Calibri" panose="020F0502020204030204" pitchFamily="34" charset="0"/>
              </a:rPr>
              <a:t>	</a:t>
            </a:r>
            <a:r>
              <a:rPr lang="en-US" altLang="zh-CN" sz="2400" dirty="0" err="1">
                <a:solidFill>
                  <a:srgbClr val="0033CC"/>
                </a:solidFill>
                <a:latin typeface="Calibri" panose="020F0502020204030204" pitchFamily="34" charset="0"/>
              </a:rPr>
              <a:t>int</a:t>
            </a:r>
            <a:r>
              <a:rPr lang="en-US" altLang="zh-CN" sz="2400" dirty="0">
                <a:solidFill>
                  <a:srgbClr val="FF0000"/>
                </a:solidFill>
                <a:latin typeface="Calibri" panose="020F0502020204030204" pitchFamily="34" charset="0"/>
              </a:rPr>
              <a:t> </a:t>
            </a:r>
            <a:r>
              <a:rPr lang="en-US" altLang="zh-CN" sz="2400" dirty="0" err="1">
                <a:solidFill>
                  <a:srgbClr val="FF0000"/>
                </a:solidFill>
                <a:latin typeface="Calibri" panose="020F0502020204030204" pitchFamily="34" charset="0"/>
              </a:rPr>
              <a:t>x,y</a:t>
            </a:r>
            <a:r>
              <a:rPr lang="en-US" altLang="zh-CN" sz="2400" dirty="0">
                <a:solidFill>
                  <a:srgbClr val="FF0000"/>
                </a:solidFill>
                <a:latin typeface="Calibri" panose="020F0502020204030204" pitchFamily="34" charset="0"/>
              </a:rPr>
              <a:t>;</a:t>
            </a:r>
          </a:p>
          <a:p>
            <a:pPr marL="180000"/>
            <a:r>
              <a:rPr lang="en-US" altLang="zh-CN" sz="2400" dirty="0">
                <a:solidFill>
                  <a:srgbClr val="FF0000"/>
                </a:solidFill>
                <a:latin typeface="Calibri" panose="020F0502020204030204" pitchFamily="34" charset="0"/>
              </a:rPr>
              <a:t>	</a:t>
            </a:r>
            <a:r>
              <a:rPr lang="en-US" altLang="zh-CN" sz="2400" dirty="0" err="1">
                <a:solidFill>
                  <a:srgbClr val="0033CC"/>
                </a:solidFill>
                <a:latin typeface="Calibri" panose="020F0502020204030204" pitchFamily="34" charset="0"/>
              </a:rPr>
              <a:t>int</a:t>
            </a:r>
            <a:r>
              <a:rPr lang="en-US" altLang="zh-CN" sz="2400" dirty="0">
                <a:solidFill>
                  <a:srgbClr val="FF0000"/>
                </a:solidFill>
                <a:latin typeface="Calibri" panose="020F0502020204030204" pitchFamily="34" charset="0"/>
              </a:rPr>
              <a:t> status</a:t>
            </a:r>
            <a:r>
              <a:rPr lang="en-US" altLang="zh-CN" sz="2400" dirty="0" smtClean="0">
                <a:latin typeface="Calibri" panose="020F0502020204030204" pitchFamily="34" charset="0"/>
              </a:rPr>
              <a:t>; </a:t>
            </a:r>
          </a:p>
          <a:p>
            <a:pPr marL="180000"/>
            <a:r>
              <a:rPr lang="en-US" altLang="zh-CN" sz="2400" dirty="0" smtClean="0">
                <a:latin typeface="Calibri" panose="020F0502020204030204" pitchFamily="34" charset="0"/>
              </a:rPr>
              <a:t>public</a:t>
            </a:r>
            <a:r>
              <a:rPr lang="en-US" altLang="zh-CN" sz="2400" dirty="0">
                <a:latin typeface="Calibri" panose="020F0502020204030204" pitchFamily="34" charset="0"/>
              </a:rPr>
              <a:t>:</a:t>
            </a:r>
          </a:p>
          <a:p>
            <a:pPr marL="180000"/>
            <a:r>
              <a:rPr lang="en-US" altLang="zh-CN" sz="2400" dirty="0">
                <a:latin typeface="Calibri" panose="020F0502020204030204" pitchFamily="34" charset="0"/>
              </a:rPr>
              <a:t>	</a:t>
            </a:r>
            <a:r>
              <a:rPr lang="en-US" altLang="zh-CN" sz="2400" dirty="0">
                <a:solidFill>
                  <a:schemeClr val="tx1"/>
                </a:solidFill>
                <a:latin typeface="Calibri" panose="020F0502020204030204" pitchFamily="34" charset="0"/>
              </a:rPr>
              <a:t>frog();</a:t>
            </a:r>
          </a:p>
          <a:p>
            <a:pPr marL="180000"/>
            <a:r>
              <a:rPr lang="en-US" altLang="zh-CN" sz="2400" dirty="0">
                <a:solidFill>
                  <a:schemeClr val="tx1"/>
                </a:solidFill>
                <a:latin typeface="Calibri" panose="020F0502020204030204" pitchFamily="34" charset="0"/>
              </a:rPr>
              <a:t>	frog(</a:t>
            </a:r>
            <a:r>
              <a:rPr lang="en-US" altLang="zh-CN" sz="2400" dirty="0" err="1">
                <a:solidFill>
                  <a:schemeClr val="tx1"/>
                </a:solidFill>
                <a:latin typeface="Calibri" panose="020F0502020204030204" pitchFamily="34" charset="0"/>
              </a:rPr>
              <a:t>int,int,int</a:t>
            </a:r>
            <a:r>
              <a:rPr lang="en-US" altLang="zh-CN" sz="2400" dirty="0" smtClean="0">
                <a:solidFill>
                  <a:schemeClr val="tx1"/>
                </a:solidFill>
                <a:latin typeface="Calibri" panose="020F0502020204030204" pitchFamily="34" charset="0"/>
              </a:rPr>
              <a:t>);</a:t>
            </a:r>
            <a:endParaRPr lang="en-US" altLang="zh-CN" sz="2400" dirty="0">
              <a:solidFill>
                <a:schemeClr val="tx1"/>
              </a:solidFill>
              <a:latin typeface="Calibri" panose="020F0502020204030204" pitchFamily="34" charset="0"/>
            </a:endParaRPr>
          </a:p>
          <a:p>
            <a:pPr marL="180000"/>
            <a:r>
              <a:rPr lang="en-US" altLang="zh-CN" sz="2400" dirty="0" smtClean="0">
                <a:latin typeface="Calibri" panose="020F0502020204030204" pitchFamily="34" charset="0"/>
              </a:rPr>
              <a:t>	……..</a:t>
            </a:r>
          </a:p>
          <a:p>
            <a:pPr marL="180000"/>
            <a:r>
              <a:rPr lang="en-US" altLang="zh-CN" sz="2400" dirty="0" smtClean="0">
                <a:latin typeface="Calibri" panose="020F0502020204030204" pitchFamily="34" charset="0"/>
              </a:rPr>
              <a:t>	………</a:t>
            </a:r>
          </a:p>
          <a:p>
            <a:pPr marL="180000"/>
            <a:endParaRPr lang="en-US" altLang="zh-CN" sz="2400" dirty="0">
              <a:latin typeface="Calibri" panose="020F0502020204030204" pitchFamily="34" charset="0"/>
            </a:endParaRPr>
          </a:p>
          <a:p>
            <a:pPr marL="180000"/>
            <a:r>
              <a:rPr lang="en-US" altLang="zh-CN" sz="2400" dirty="0" smtClean="0">
                <a:latin typeface="Calibri" panose="020F0502020204030204" pitchFamily="34" charset="0"/>
              </a:rPr>
              <a:t>}; </a:t>
            </a:r>
            <a:r>
              <a:rPr lang="en-US" altLang="zh-CN" sz="2400" dirty="0" smtClean="0">
                <a:solidFill>
                  <a:srgbClr val="006600"/>
                </a:solidFill>
                <a:latin typeface="Calibri" panose="020F0502020204030204" pitchFamily="34" charset="0"/>
              </a:rPr>
              <a:t>//</a:t>
            </a:r>
            <a:r>
              <a:rPr lang="en-US" altLang="zh-CN" sz="2400" dirty="0">
                <a:solidFill>
                  <a:srgbClr val="006600"/>
                </a:solidFill>
                <a:latin typeface="Calibri" panose="020F0502020204030204" pitchFamily="34" charset="0"/>
              </a:rPr>
              <a:t>end class </a:t>
            </a:r>
            <a:r>
              <a:rPr lang="en-US" altLang="zh-CN" sz="2400" dirty="0" smtClean="0">
                <a:solidFill>
                  <a:srgbClr val="006600"/>
                </a:solidFill>
                <a:latin typeface="Calibri" panose="020F0502020204030204" pitchFamily="34" charset="0"/>
              </a:rPr>
              <a:t>frog</a:t>
            </a:r>
          </a:p>
        </p:txBody>
      </p:sp>
      <p:sp>
        <p:nvSpPr>
          <p:cNvPr id="12" name="椭圆 11"/>
          <p:cNvSpPr/>
          <p:nvPr/>
        </p:nvSpPr>
        <p:spPr>
          <a:xfrm>
            <a:off x="5499403" y="3261960"/>
            <a:ext cx="2677484" cy="1233812"/>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3" name="圆角矩形 12"/>
          <p:cNvSpPr/>
          <p:nvPr/>
        </p:nvSpPr>
        <p:spPr>
          <a:xfrm>
            <a:off x="4571999" y="2271107"/>
            <a:ext cx="4114693" cy="3405188"/>
          </a:xfrm>
          <a:prstGeom prst="roundRect">
            <a:avLst>
              <a:gd name="adj" fmla="val 13426"/>
            </a:avLst>
          </a:prstGeom>
          <a:noFill/>
          <a:ln>
            <a:solidFill>
              <a:srgbClr val="FFC000"/>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180000">
              <a:spcBef>
                <a:spcPts val="600"/>
              </a:spcBef>
              <a:spcAft>
                <a:spcPts val="600"/>
              </a:spcAft>
            </a:pPr>
            <a:r>
              <a:rPr lang="en-US" altLang="zh-CN" sz="2400" dirty="0" err="1" smtClean="0">
                <a:solidFill>
                  <a:srgbClr val="0033CC"/>
                </a:solidFill>
                <a:latin typeface="Calibri" panose="020F0502020204030204" pitchFamily="34" charset="0"/>
              </a:rPr>
              <a:t>int</a:t>
            </a:r>
            <a:r>
              <a:rPr lang="en-US" altLang="zh-CN" sz="2400" dirty="0" smtClean="0">
                <a:solidFill>
                  <a:schemeClr val="tx1"/>
                </a:solidFill>
                <a:latin typeface="Calibri" panose="020F0502020204030204" pitchFamily="34" charset="0"/>
              </a:rPr>
              <a:t> main</a:t>
            </a:r>
          </a:p>
          <a:p>
            <a:pPr marL="180000">
              <a:spcBef>
                <a:spcPts val="600"/>
              </a:spcBef>
              <a:spcAft>
                <a:spcPts val="600"/>
              </a:spcAft>
            </a:pPr>
            <a:r>
              <a:rPr lang="en-US" altLang="zh-CN" sz="2400" dirty="0" smtClean="0">
                <a:solidFill>
                  <a:schemeClr val="tx1"/>
                </a:solidFill>
                <a:latin typeface="Calibri" panose="020F0502020204030204" pitchFamily="34" charset="0"/>
              </a:rPr>
              <a:t>{</a:t>
            </a:r>
          </a:p>
          <a:p>
            <a:pPr marL="180000">
              <a:spcBef>
                <a:spcPts val="600"/>
              </a:spcBef>
              <a:spcAft>
                <a:spcPts val="600"/>
              </a:spcAft>
            </a:pPr>
            <a:r>
              <a:rPr lang="en-US" altLang="zh-CN" sz="2400" dirty="0" smtClean="0">
                <a:solidFill>
                  <a:schemeClr val="tx1"/>
                </a:solidFill>
                <a:latin typeface="Calibri" panose="020F0502020204030204" pitchFamily="34" charset="0"/>
              </a:rPr>
              <a:t>	frog tom;</a:t>
            </a:r>
          </a:p>
          <a:p>
            <a:pPr marL="180000">
              <a:spcBef>
                <a:spcPts val="600"/>
              </a:spcBef>
              <a:spcAft>
                <a:spcPts val="600"/>
              </a:spcAft>
            </a:pPr>
            <a:r>
              <a:rPr lang="en-US" altLang="zh-CN" sz="2400" dirty="0">
                <a:solidFill>
                  <a:schemeClr val="tx1"/>
                </a:solidFill>
                <a:latin typeface="Calibri" panose="020F0502020204030204" pitchFamily="34" charset="0"/>
              </a:rPr>
              <a:t>	</a:t>
            </a:r>
            <a:r>
              <a:rPr lang="en-US" altLang="zh-CN" sz="2400" dirty="0" smtClean="0">
                <a:solidFill>
                  <a:schemeClr val="tx1"/>
                </a:solidFill>
                <a:latin typeface="Calibri" panose="020F0502020204030204" pitchFamily="34" charset="0"/>
              </a:rPr>
              <a:t>frog bob(4,7,3);</a:t>
            </a:r>
          </a:p>
          <a:p>
            <a:pPr marL="180000">
              <a:spcBef>
                <a:spcPts val="600"/>
              </a:spcBef>
              <a:spcAft>
                <a:spcPts val="600"/>
              </a:spcAft>
            </a:pPr>
            <a:r>
              <a:rPr lang="en-US" altLang="zh-CN" sz="2400" dirty="0">
                <a:solidFill>
                  <a:schemeClr val="tx1"/>
                </a:solidFill>
                <a:latin typeface="Calibri" panose="020F0502020204030204" pitchFamily="34" charset="0"/>
              </a:rPr>
              <a:t>	</a:t>
            </a:r>
            <a:r>
              <a:rPr lang="en-US" altLang="zh-CN" sz="2400" dirty="0" smtClean="0">
                <a:solidFill>
                  <a:schemeClr val="tx1"/>
                </a:solidFill>
                <a:latin typeface="Calibri" panose="020F0502020204030204" pitchFamily="34" charset="0"/>
              </a:rPr>
              <a:t>……….</a:t>
            </a:r>
            <a:endParaRPr lang="en-US" altLang="zh-CN" sz="2400" dirty="0">
              <a:solidFill>
                <a:schemeClr val="tx1"/>
              </a:solidFill>
              <a:latin typeface="Calibri" panose="020F0502020204030204" pitchFamily="34" charset="0"/>
            </a:endParaRPr>
          </a:p>
          <a:p>
            <a:pPr marL="180000">
              <a:spcBef>
                <a:spcPts val="600"/>
              </a:spcBef>
              <a:spcAft>
                <a:spcPts val="600"/>
              </a:spcAft>
            </a:pPr>
            <a:r>
              <a:rPr lang="en-US" altLang="zh-CN" sz="2400" dirty="0" smtClean="0">
                <a:solidFill>
                  <a:schemeClr val="tx1"/>
                </a:solidFill>
                <a:latin typeface="Calibri" panose="020F0502020204030204" pitchFamily="34" charset="0"/>
              </a:rPr>
              <a:t>}</a:t>
            </a:r>
          </a:p>
        </p:txBody>
      </p:sp>
      <p:sp>
        <p:nvSpPr>
          <p:cNvPr id="14" name="线形标注 1 13"/>
          <p:cNvSpPr/>
          <p:nvPr/>
        </p:nvSpPr>
        <p:spPr>
          <a:xfrm>
            <a:off x="6687197" y="2831834"/>
            <a:ext cx="2166366" cy="415460"/>
          </a:xfrm>
          <a:prstGeom prst="borderCallout1">
            <a:avLst>
              <a:gd name="adj1" fmla="val 94644"/>
              <a:gd name="adj2" fmla="val 13499"/>
              <a:gd name="adj3" fmla="val 179447"/>
              <a:gd name="adj4" fmla="val 678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smtClean="0">
                <a:solidFill>
                  <a:srgbClr val="FF0000"/>
                </a:solidFill>
                <a:latin typeface="华文楷体" panose="02010600040101010101" pitchFamily="2" charset="-122"/>
                <a:ea typeface="华文楷体" panose="02010600040101010101" pitchFamily="2" charset="-122"/>
              </a:rPr>
              <a:t>无</a:t>
            </a:r>
            <a:r>
              <a:rPr lang="zh-CN" altLang="en-US" sz="2400" dirty="0">
                <a:solidFill>
                  <a:srgbClr val="FF0000"/>
                </a:solidFill>
                <a:latin typeface="华文楷体" panose="02010600040101010101" pitchFamily="2" charset="-122"/>
                <a:ea typeface="华文楷体" panose="02010600040101010101" pitchFamily="2" charset="-122"/>
              </a:rPr>
              <a:t>参对象创建</a:t>
            </a:r>
          </a:p>
        </p:txBody>
      </p:sp>
      <p:sp>
        <p:nvSpPr>
          <p:cNvPr id="15" name="线形标注 1 14"/>
          <p:cNvSpPr/>
          <p:nvPr/>
        </p:nvSpPr>
        <p:spPr>
          <a:xfrm>
            <a:off x="6291732" y="4868001"/>
            <a:ext cx="2166366" cy="457188"/>
          </a:xfrm>
          <a:prstGeom prst="borderCallout1">
            <a:avLst>
              <a:gd name="adj1" fmla="val -15734"/>
              <a:gd name="adj2" fmla="val 23688"/>
              <a:gd name="adj3" fmla="val -139550"/>
              <a:gd name="adj4" fmla="val 3662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smtClean="0">
                <a:solidFill>
                  <a:srgbClr val="FF0000"/>
                </a:solidFill>
                <a:latin typeface="华文楷体" panose="02010600040101010101" pitchFamily="2" charset="-122"/>
                <a:ea typeface="华文楷体" panose="02010600040101010101" pitchFamily="2" charset="-122"/>
              </a:rPr>
              <a:t>有</a:t>
            </a:r>
            <a:r>
              <a:rPr lang="zh-CN" altLang="en-US" sz="2400" dirty="0">
                <a:solidFill>
                  <a:srgbClr val="FF0000"/>
                </a:solidFill>
                <a:latin typeface="华文楷体" panose="02010600040101010101" pitchFamily="2" charset="-122"/>
                <a:ea typeface="华文楷体" panose="02010600040101010101" pitchFamily="2" charset="-122"/>
              </a:rPr>
              <a:t>参对象</a:t>
            </a:r>
            <a:r>
              <a:rPr lang="zh-CN" altLang="en-US" sz="2400" dirty="0" smtClean="0">
                <a:solidFill>
                  <a:srgbClr val="FF0000"/>
                </a:solidFill>
                <a:latin typeface="华文楷体" panose="02010600040101010101" pitchFamily="2" charset="-122"/>
                <a:ea typeface="华文楷体" panose="02010600040101010101" pitchFamily="2" charset="-122"/>
              </a:rPr>
              <a:t>创建</a:t>
            </a:r>
            <a:endParaRPr lang="zh-CN" altLang="en-US" sz="2400" dirty="0">
              <a:solidFill>
                <a:srgbClr val="FF0000"/>
              </a:solidFill>
              <a:latin typeface="华文楷体" panose="02010600040101010101" pitchFamily="2" charset="-122"/>
              <a:ea typeface="华文楷体" panose="02010600040101010101" pitchFamily="2" charset="-122"/>
            </a:endParaRPr>
          </a:p>
        </p:txBody>
      </p:sp>
      <p:sp>
        <p:nvSpPr>
          <p:cNvPr id="16" name="内容占位符 2"/>
          <p:cNvSpPr>
            <a:spLocks noGrp="1"/>
          </p:cNvSpPr>
          <p:nvPr>
            <p:ph idx="1"/>
          </p:nvPr>
        </p:nvSpPr>
        <p:spPr>
          <a:xfrm>
            <a:off x="457308" y="1219258"/>
            <a:ext cx="8229600" cy="4602163"/>
          </a:xfrm>
        </p:spPr>
        <p:txBody>
          <a:bodyPr/>
          <a:lstStyle/>
          <a:p>
            <a:pPr marL="342900" lvl="1" indent="-342900">
              <a:buFont typeface="Wingdings" pitchFamily="2" charset="2"/>
              <a:buChar char="u"/>
            </a:pPr>
            <a:r>
              <a:rPr kumimoji="1" lang="zh-CN" altLang="en-US" sz="2800" b="1" dirty="0">
                <a:latin typeface="微软雅黑" panose="020B0503020204020204" pitchFamily="34" charset="-122"/>
                <a:ea typeface="微软雅黑" panose="020B0503020204020204" pitchFamily="34" charset="-122"/>
              </a:rPr>
              <a:t>一</a:t>
            </a:r>
            <a:r>
              <a:rPr kumimoji="1" lang="zh-CN" altLang="en-US" sz="2800" b="1" dirty="0" smtClean="0">
                <a:latin typeface="微软雅黑" panose="020B0503020204020204" pitchFamily="34" charset="-122"/>
                <a:ea typeface="微软雅黑" panose="020B0503020204020204" pitchFamily="34" charset="-122"/>
              </a:rPr>
              <a:t>个</a:t>
            </a:r>
            <a:r>
              <a:rPr kumimoji="1" lang="zh-CN" altLang="en-US" sz="2800" b="1" dirty="0">
                <a:latin typeface="微软雅黑" panose="020B0503020204020204" pitchFamily="34" charset="-122"/>
                <a:ea typeface="微软雅黑" panose="020B0503020204020204" pitchFamily="34" charset="-122"/>
              </a:rPr>
              <a:t>类可以有</a:t>
            </a:r>
            <a:r>
              <a:rPr kumimoji="1" lang="zh-CN" altLang="en-US" sz="2800" b="1" dirty="0">
                <a:solidFill>
                  <a:srgbClr val="FF0000"/>
                </a:solidFill>
                <a:latin typeface="微软雅黑" panose="020B0503020204020204" pitchFamily="34" charset="-122"/>
                <a:ea typeface="微软雅黑" panose="020B0503020204020204" pitchFamily="34" charset="-122"/>
              </a:rPr>
              <a:t>多个</a:t>
            </a:r>
            <a:r>
              <a:rPr kumimoji="1" lang="zh-CN" altLang="en-US" sz="2800" b="1" dirty="0">
                <a:latin typeface="微软雅黑" panose="020B0503020204020204" pitchFamily="34" charset="-122"/>
                <a:ea typeface="微软雅黑" panose="020B0503020204020204" pitchFamily="34" charset="-122"/>
              </a:rPr>
              <a:t>构造函数（重载</a:t>
            </a:r>
            <a:r>
              <a:rPr kumimoji="1" lang="zh-CN" altLang="en-US" sz="2800" b="1" dirty="0" smtClean="0">
                <a:latin typeface="微软雅黑" panose="020B0503020204020204" pitchFamily="34" charset="-122"/>
                <a:ea typeface="微软雅黑" panose="020B0503020204020204" pitchFamily="34" charset="-122"/>
              </a:rPr>
              <a:t>）</a:t>
            </a:r>
            <a:endParaRPr kumimoji="1" lang="en-US" altLang="zh-CN" sz="2800" b="1" dirty="0">
              <a:latin typeface="微软雅黑" panose="020B0503020204020204" pitchFamily="34" charset="-122"/>
              <a:ea typeface="微软雅黑" panose="020B0503020204020204" pitchFamily="34" charset="-122"/>
            </a:endParaRPr>
          </a:p>
          <a:p>
            <a:endParaRPr kumimoji="1" lang="en-US" altLang="zh-CN" b="1" dirty="0">
              <a:solidFill>
                <a:srgbClr val="FF0000"/>
              </a:solidFill>
              <a:latin typeface="微软雅黑" panose="020B0503020204020204" pitchFamily="34" charset="-122"/>
              <a:ea typeface="微软雅黑" panose="020B0503020204020204" pitchFamily="34" charset="-122"/>
            </a:endParaRPr>
          </a:p>
        </p:txBody>
      </p:sp>
      <p:sp>
        <p:nvSpPr>
          <p:cNvPr id="17" name="标题 1"/>
          <p:cNvSpPr txBox="1">
            <a:spLocks noGrp="1"/>
          </p:cNvSpPr>
          <p:nvPr>
            <p:ph type="title"/>
          </p:nvPr>
        </p:nvSpPr>
        <p:spPr bwMode="auto">
          <a:xfrm>
            <a:off x="878161" y="304882"/>
            <a:ext cx="7010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dirty="0"/>
              <a:t>有参对象创建</a:t>
            </a:r>
            <a:r>
              <a:rPr lang="en-US" altLang="zh-CN" dirty="0"/>
              <a:t>&amp;</a:t>
            </a:r>
            <a:r>
              <a:rPr lang="zh-CN" altLang="en-US" dirty="0"/>
              <a:t>无参对象创建</a:t>
            </a:r>
          </a:p>
        </p:txBody>
      </p:sp>
    </p:spTree>
    <p:extLst>
      <p:ext uri="{BB962C8B-B14F-4D97-AF65-F5344CB8AC3E}">
        <p14:creationId xmlns:p14="http://schemas.microsoft.com/office/powerpoint/2010/main" val="3386824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1832" y="1167302"/>
            <a:ext cx="8229600" cy="662397"/>
          </a:xfrm>
        </p:spPr>
        <p:txBody>
          <a:bodyPr/>
          <a:lstStyle/>
          <a:p>
            <a:r>
              <a:rPr lang="zh-CN" altLang="en-US" b="1" dirty="0" smtClean="0">
                <a:solidFill>
                  <a:srgbClr val="FF0000"/>
                </a:solidFill>
                <a:latin typeface="微软雅黑" panose="020B0503020204020204" pitchFamily="34" charset="-122"/>
                <a:ea typeface="微软雅黑" panose="020B0503020204020204" pitchFamily="34" charset="-122"/>
              </a:rPr>
              <a:t>带默认形参的构造函数</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7" name="标题 1"/>
          <p:cNvSpPr>
            <a:spLocks noGrp="1"/>
          </p:cNvSpPr>
          <p:nvPr>
            <p:ph type="title"/>
          </p:nvPr>
        </p:nvSpPr>
        <p:spPr>
          <a:xfrm>
            <a:off x="838298" y="304882"/>
            <a:ext cx="7010400" cy="685800"/>
          </a:xfrm>
        </p:spPr>
        <p:txBody>
          <a:bodyPr/>
          <a:lstStyle/>
          <a:p>
            <a:pPr algn="l"/>
            <a:r>
              <a:rPr lang="zh-CN" altLang="en-US" dirty="0" smtClean="0"/>
              <a:t>有</a:t>
            </a:r>
            <a:r>
              <a:rPr lang="zh-CN" altLang="en-US" dirty="0"/>
              <a:t>参对象创建</a:t>
            </a:r>
            <a:r>
              <a:rPr lang="en-US" altLang="zh-CN" dirty="0"/>
              <a:t>&amp;</a:t>
            </a:r>
            <a:r>
              <a:rPr lang="zh-CN" altLang="en-US" dirty="0"/>
              <a:t>无参对象</a:t>
            </a:r>
            <a:r>
              <a:rPr lang="zh-CN" altLang="en-US" dirty="0" smtClean="0"/>
              <a:t>创建</a:t>
            </a:r>
            <a:endParaRPr lang="zh-CN" altLang="en-US" dirty="0"/>
          </a:p>
        </p:txBody>
      </p:sp>
      <p:sp>
        <p:nvSpPr>
          <p:cNvPr id="9" name="圆角矩形 8"/>
          <p:cNvSpPr/>
          <p:nvPr/>
        </p:nvSpPr>
        <p:spPr>
          <a:xfrm>
            <a:off x="4782290" y="271387"/>
            <a:ext cx="3530183" cy="2962513"/>
          </a:xfrm>
          <a:prstGeom prst="roundRect">
            <a:avLst/>
          </a:prstGeom>
          <a:ln w="6350">
            <a:solidFill>
              <a:srgbClr val="FFFF00"/>
            </a:solidFill>
          </a:ln>
          <a:effectLst>
            <a:glow rad="63500">
              <a:srgbClr val="FFC000">
                <a:alpha val="40000"/>
              </a:srgbClr>
            </a:glow>
          </a:effectLst>
        </p:spPr>
        <p:style>
          <a:lnRef idx="2">
            <a:schemeClr val="accent6"/>
          </a:lnRef>
          <a:fillRef idx="1">
            <a:schemeClr val="lt1"/>
          </a:fillRef>
          <a:effectRef idx="0">
            <a:schemeClr val="accent6"/>
          </a:effectRef>
          <a:fontRef idx="minor">
            <a:schemeClr val="dk1"/>
          </a:fontRef>
        </p:style>
        <p:txBody>
          <a:bodyPr wrap="square">
            <a:spAutoFit/>
          </a:bodyPr>
          <a:lstStyle/>
          <a:p>
            <a:pPr marL="180000">
              <a:spcBef>
                <a:spcPts val="0"/>
              </a:spcBef>
              <a:spcAft>
                <a:spcPts val="0"/>
              </a:spcAft>
            </a:pPr>
            <a:r>
              <a:rPr lang="en-US" altLang="zh-CN" sz="2400" dirty="0" err="1" smtClean="0">
                <a:solidFill>
                  <a:srgbClr val="0033CC"/>
                </a:solidFill>
                <a:latin typeface="Calibri" panose="020F0502020204030204" pitchFamily="34" charset="0"/>
              </a:rPr>
              <a:t>int</a:t>
            </a:r>
            <a:r>
              <a:rPr lang="en-US" altLang="zh-CN" sz="2400" dirty="0" smtClean="0">
                <a:solidFill>
                  <a:schemeClr val="tx1"/>
                </a:solidFill>
                <a:latin typeface="Calibri" panose="020F0502020204030204" pitchFamily="34" charset="0"/>
              </a:rPr>
              <a:t> main</a:t>
            </a:r>
          </a:p>
          <a:p>
            <a:pPr marL="180000">
              <a:spcBef>
                <a:spcPts val="0"/>
              </a:spcBef>
              <a:spcAft>
                <a:spcPts val="0"/>
              </a:spcAft>
            </a:pPr>
            <a:r>
              <a:rPr lang="en-US" altLang="zh-CN" sz="2400" dirty="0" smtClean="0">
                <a:solidFill>
                  <a:schemeClr val="tx1"/>
                </a:solidFill>
                <a:latin typeface="Calibri" panose="020F0502020204030204" pitchFamily="34" charset="0"/>
              </a:rPr>
              <a:t>{</a:t>
            </a:r>
          </a:p>
          <a:p>
            <a:pPr indent="457200">
              <a:spcBef>
                <a:spcPts val="0"/>
              </a:spcBef>
              <a:spcAft>
                <a:spcPts val="0"/>
              </a:spcAft>
            </a:pPr>
            <a:r>
              <a:rPr lang="en-US" altLang="zh-CN" sz="2400" dirty="0" smtClean="0">
                <a:solidFill>
                  <a:schemeClr val="tx1"/>
                </a:solidFill>
                <a:latin typeface="Calibri" panose="020F0502020204030204" pitchFamily="34" charset="0"/>
              </a:rPr>
              <a:t>frog Tom;</a:t>
            </a:r>
          </a:p>
          <a:p>
            <a:pPr indent="457200">
              <a:spcBef>
                <a:spcPts val="0"/>
              </a:spcBef>
              <a:spcAft>
                <a:spcPts val="0"/>
              </a:spcAft>
            </a:pPr>
            <a:r>
              <a:rPr lang="en-US" altLang="zh-CN" sz="2400" dirty="0" smtClean="0">
                <a:solidFill>
                  <a:schemeClr val="tx1"/>
                </a:solidFill>
                <a:latin typeface="Calibri" panose="020F0502020204030204" pitchFamily="34" charset="0"/>
              </a:rPr>
              <a:t>frog Bob(4,7,3);</a:t>
            </a:r>
          </a:p>
          <a:p>
            <a:pPr indent="457200">
              <a:spcBef>
                <a:spcPts val="0"/>
              </a:spcBef>
              <a:spcAft>
                <a:spcPts val="0"/>
              </a:spcAft>
            </a:pPr>
            <a:r>
              <a:rPr lang="en-US" altLang="zh-CN" sz="2400" dirty="0" smtClean="0">
                <a:solidFill>
                  <a:schemeClr val="tx1"/>
                </a:solidFill>
                <a:latin typeface="Calibri" panose="020F0502020204030204" pitchFamily="34" charset="0"/>
              </a:rPr>
              <a:t>frog Jim(12,5);</a:t>
            </a:r>
          </a:p>
          <a:p>
            <a:pPr marL="180000">
              <a:spcBef>
                <a:spcPts val="0"/>
              </a:spcBef>
              <a:spcAft>
                <a:spcPts val="0"/>
              </a:spcAft>
            </a:pPr>
            <a:r>
              <a:rPr lang="en-US" altLang="zh-CN" sz="2400" dirty="0">
                <a:solidFill>
                  <a:schemeClr val="tx1"/>
                </a:solidFill>
                <a:latin typeface="Calibri" panose="020F0502020204030204" pitchFamily="34" charset="0"/>
              </a:rPr>
              <a:t>	</a:t>
            </a:r>
            <a:r>
              <a:rPr lang="en-US" altLang="zh-CN" sz="2400" dirty="0" smtClean="0">
                <a:solidFill>
                  <a:schemeClr val="tx1"/>
                </a:solidFill>
                <a:latin typeface="Calibri" panose="020F0502020204030204" pitchFamily="34" charset="0"/>
              </a:rPr>
              <a:t>……….</a:t>
            </a:r>
            <a:endParaRPr lang="en-US" altLang="zh-CN" sz="2400" dirty="0">
              <a:solidFill>
                <a:schemeClr val="tx1"/>
              </a:solidFill>
              <a:latin typeface="Calibri" panose="020F0502020204030204" pitchFamily="34" charset="0"/>
            </a:endParaRPr>
          </a:p>
          <a:p>
            <a:pPr marL="180000">
              <a:spcBef>
                <a:spcPts val="0"/>
              </a:spcBef>
              <a:spcAft>
                <a:spcPts val="0"/>
              </a:spcAft>
            </a:pPr>
            <a:r>
              <a:rPr lang="en-US" altLang="zh-CN" sz="2400" dirty="0" smtClean="0">
                <a:solidFill>
                  <a:schemeClr val="tx1"/>
                </a:solidFill>
                <a:latin typeface="Calibri" panose="020F0502020204030204" pitchFamily="34" charset="0"/>
              </a:rPr>
              <a:t>}</a:t>
            </a:r>
          </a:p>
        </p:txBody>
      </p:sp>
      <p:sp>
        <p:nvSpPr>
          <p:cNvPr id="11" name="椭圆 10"/>
          <p:cNvSpPr/>
          <p:nvPr/>
        </p:nvSpPr>
        <p:spPr>
          <a:xfrm>
            <a:off x="1514239" y="3438289"/>
            <a:ext cx="5257663" cy="73148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46</a:t>
            </a:fld>
            <a:endParaRPr lang="en-US" altLang="zh-CN"/>
          </a:p>
        </p:txBody>
      </p:sp>
      <p:sp>
        <p:nvSpPr>
          <p:cNvPr id="10" name="矩形 9"/>
          <p:cNvSpPr/>
          <p:nvPr/>
        </p:nvSpPr>
        <p:spPr>
          <a:xfrm>
            <a:off x="715553" y="1752644"/>
            <a:ext cx="6580495" cy="378565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a:spAutoFit/>
          </a:bodyPr>
          <a:lstStyle/>
          <a:p>
            <a:pPr marL="180000"/>
            <a:r>
              <a:rPr lang="en-US" altLang="zh-CN" sz="2400" dirty="0" err="1">
                <a:latin typeface="Calibri" panose="020F0502020204030204" pitchFamily="34" charset="0"/>
              </a:rPr>
              <a:t>const</a:t>
            </a:r>
            <a:r>
              <a:rPr lang="en-US" altLang="zh-CN" sz="2400" dirty="0">
                <a:latin typeface="Calibri" panose="020F0502020204030204" pitchFamily="34" charset="0"/>
              </a:rPr>
              <a:t> </a:t>
            </a:r>
            <a:r>
              <a:rPr lang="en-US" altLang="zh-CN" sz="2400" dirty="0" err="1">
                <a:latin typeface="Calibri" panose="020F0502020204030204" pitchFamily="34" charset="0"/>
              </a:rPr>
              <a:t>int</a:t>
            </a:r>
            <a:r>
              <a:rPr lang="en-US" altLang="zh-CN" sz="2400" dirty="0">
                <a:latin typeface="Calibri" panose="020F0502020204030204" pitchFamily="34" charset="0"/>
              </a:rPr>
              <a:t> scope=20;</a:t>
            </a:r>
          </a:p>
          <a:p>
            <a:pPr marL="180000"/>
            <a:r>
              <a:rPr lang="en-US" altLang="zh-CN" sz="2400" dirty="0" smtClean="0">
                <a:solidFill>
                  <a:srgbClr val="0033CC"/>
                </a:solidFill>
                <a:latin typeface="Calibri" panose="020F0502020204030204" pitchFamily="34" charset="0"/>
              </a:rPr>
              <a:t>class</a:t>
            </a:r>
            <a:r>
              <a:rPr lang="en-US" altLang="zh-CN" sz="2400" dirty="0" smtClean="0">
                <a:latin typeface="Calibri" panose="020F0502020204030204" pitchFamily="34" charset="0"/>
              </a:rPr>
              <a:t> </a:t>
            </a:r>
            <a:r>
              <a:rPr lang="en-US" altLang="zh-CN" sz="2400" dirty="0">
                <a:latin typeface="Calibri" panose="020F0502020204030204" pitchFamily="34" charset="0"/>
              </a:rPr>
              <a:t>frog{</a:t>
            </a:r>
          </a:p>
          <a:p>
            <a:pPr marL="180000"/>
            <a:r>
              <a:rPr lang="en-US" altLang="zh-CN" sz="2400" dirty="0">
                <a:latin typeface="Calibri" panose="020F0502020204030204" pitchFamily="34" charset="0"/>
              </a:rPr>
              <a:t>	</a:t>
            </a:r>
            <a:r>
              <a:rPr lang="en-US" altLang="zh-CN" sz="2400" dirty="0" err="1">
                <a:solidFill>
                  <a:srgbClr val="0033CC"/>
                </a:solidFill>
                <a:latin typeface="Calibri" panose="020F0502020204030204" pitchFamily="34" charset="0"/>
              </a:rPr>
              <a:t>int</a:t>
            </a:r>
            <a:r>
              <a:rPr lang="en-US" altLang="zh-CN" sz="2400" dirty="0">
                <a:solidFill>
                  <a:srgbClr val="FF0000"/>
                </a:solidFill>
                <a:latin typeface="Calibri" panose="020F0502020204030204" pitchFamily="34" charset="0"/>
              </a:rPr>
              <a:t> </a:t>
            </a:r>
            <a:r>
              <a:rPr lang="en-US" altLang="zh-CN" sz="2400" dirty="0" err="1">
                <a:solidFill>
                  <a:srgbClr val="FF0000"/>
                </a:solidFill>
                <a:latin typeface="Calibri" panose="020F0502020204030204" pitchFamily="34" charset="0"/>
              </a:rPr>
              <a:t>x,y</a:t>
            </a:r>
            <a:r>
              <a:rPr lang="en-US" altLang="zh-CN" sz="2400" dirty="0">
                <a:solidFill>
                  <a:srgbClr val="FF0000"/>
                </a:solidFill>
                <a:latin typeface="Calibri" panose="020F0502020204030204" pitchFamily="34" charset="0"/>
              </a:rPr>
              <a:t>;</a:t>
            </a:r>
          </a:p>
          <a:p>
            <a:pPr marL="180000"/>
            <a:r>
              <a:rPr lang="en-US" altLang="zh-CN" sz="2400" dirty="0">
                <a:solidFill>
                  <a:srgbClr val="FF0000"/>
                </a:solidFill>
                <a:latin typeface="Calibri" panose="020F0502020204030204" pitchFamily="34" charset="0"/>
              </a:rPr>
              <a:t>	</a:t>
            </a:r>
            <a:r>
              <a:rPr lang="en-US" altLang="zh-CN" sz="2400" dirty="0" err="1">
                <a:solidFill>
                  <a:srgbClr val="0033CC"/>
                </a:solidFill>
                <a:latin typeface="Calibri" panose="020F0502020204030204" pitchFamily="34" charset="0"/>
              </a:rPr>
              <a:t>int</a:t>
            </a:r>
            <a:r>
              <a:rPr lang="en-US" altLang="zh-CN" sz="2400" dirty="0">
                <a:solidFill>
                  <a:srgbClr val="FF0000"/>
                </a:solidFill>
                <a:latin typeface="Calibri" panose="020F0502020204030204" pitchFamily="34" charset="0"/>
              </a:rPr>
              <a:t> status</a:t>
            </a:r>
            <a:r>
              <a:rPr lang="en-US" altLang="zh-CN" sz="2400" dirty="0" smtClean="0">
                <a:latin typeface="Calibri" panose="020F0502020204030204" pitchFamily="34" charset="0"/>
              </a:rPr>
              <a:t>; </a:t>
            </a:r>
          </a:p>
          <a:p>
            <a:pPr marL="180000"/>
            <a:r>
              <a:rPr lang="en-US" altLang="zh-CN" sz="2400" dirty="0" smtClean="0">
                <a:latin typeface="Calibri" panose="020F0502020204030204" pitchFamily="34" charset="0"/>
              </a:rPr>
              <a:t>public</a:t>
            </a:r>
            <a:r>
              <a:rPr lang="en-US" altLang="zh-CN" sz="2400" dirty="0">
                <a:latin typeface="Calibri" panose="020F0502020204030204" pitchFamily="34" charset="0"/>
              </a:rPr>
              <a:t>:</a:t>
            </a:r>
          </a:p>
          <a:p>
            <a:pPr marL="180000"/>
            <a:r>
              <a:rPr lang="en-US" altLang="zh-CN" sz="2400" dirty="0">
                <a:solidFill>
                  <a:schemeClr val="tx1"/>
                </a:solidFill>
                <a:latin typeface="Calibri" panose="020F0502020204030204" pitchFamily="34" charset="0"/>
              </a:rPr>
              <a:t>	</a:t>
            </a:r>
            <a:r>
              <a:rPr lang="en-US" altLang="zh-CN" sz="2400" dirty="0" smtClean="0">
                <a:solidFill>
                  <a:schemeClr val="tx1"/>
                </a:solidFill>
                <a:latin typeface="Calibri" panose="020F0502020204030204" pitchFamily="34" charset="0"/>
              </a:rPr>
              <a:t>frog(</a:t>
            </a:r>
            <a:r>
              <a:rPr lang="en-US" altLang="zh-CN" sz="2400" dirty="0" err="1" smtClean="0">
                <a:solidFill>
                  <a:schemeClr val="tx1"/>
                </a:solidFill>
                <a:latin typeface="Calibri" panose="020F0502020204030204" pitchFamily="34" charset="0"/>
              </a:rPr>
              <a:t>int</a:t>
            </a:r>
            <a:r>
              <a:rPr lang="en-US" altLang="zh-CN" sz="2400" dirty="0" smtClean="0">
                <a:solidFill>
                  <a:schemeClr val="tx1"/>
                </a:solidFill>
                <a:latin typeface="Calibri" panose="020F0502020204030204" pitchFamily="34" charset="0"/>
              </a:rPr>
              <a:t> </a:t>
            </a:r>
            <a:r>
              <a:rPr lang="en-US" altLang="zh-CN" sz="2400" dirty="0">
                <a:solidFill>
                  <a:schemeClr val="tx1"/>
                </a:solidFill>
                <a:latin typeface="Calibri" panose="020F0502020204030204" pitchFamily="34" charset="0"/>
              </a:rPr>
              <a:t>xx=</a:t>
            </a:r>
            <a:r>
              <a:rPr lang="en-US" altLang="zh-CN" sz="2400" dirty="0">
                <a:solidFill>
                  <a:srgbClr val="FF0000"/>
                </a:solidFill>
                <a:latin typeface="Calibri" panose="020F0502020204030204" pitchFamily="34" charset="0"/>
              </a:rPr>
              <a:t>1</a:t>
            </a:r>
            <a:r>
              <a:rPr lang="en-US" altLang="zh-CN" sz="2400" dirty="0">
                <a:solidFill>
                  <a:schemeClr val="tx1"/>
                </a:solidFill>
                <a:latin typeface="Calibri" panose="020F0502020204030204" pitchFamily="34" charset="0"/>
              </a:rPr>
              <a:t>, </a:t>
            </a:r>
            <a:r>
              <a:rPr lang="en-US" altLang="zh-CN" sz="2400" dirty="0" err="1">
                <a:solidFill>
                  <a:schemeClr val="tx1"/>
                </a:solidFill>
                <a:latin typeface="Calibri" panose="020F0502020204030204" pitchFamily="34" charset="0"/>
              </a:rPr>
              <a:t>int</a:t>
            </a:r>
            <a:r>
              <a:rPr lang="en-US" altLang="zh-CN" sz="2400" dirty="0">
                <a:solidFill>
                  <a:schemeClr val="tx1"/>
                </a:solidFill>
                <a:latin typeface="Calibri" panose="020F0502020204030204" pitchFamily="34" charset="0"/>
              </a:rPr>
              <a:t> </a:t>
            </a:r>
            <a:r>
              <a:rPr lang="en-US" altLang="zh-CN" sz="2400" dirty="0" err="1">
                <a:solidFill>
                  <a:schemeClr val="tx1"/>
                </a:solidFill>
                <a:latin typeface="Calibri" panose="020F0502020204030204" pitchFamily="34" charset="0"/>
              </a:rPr>
              <a:t>yy</a:t>
            </a:r>
            <a:r>
              <a:rPr lang="en-US" altLang="zh-CN" sz="2400" dirty="0">
                <a:solidFill>
                  <a:schemeClr val="tx1"/>
                </a:solidFill>
                <a:latin typeface="Calibri" panose="020F0502020204030204" pitchFamily="34" charset="0"/>
              </a:rPr>
              <a:t>=</a:t>
            </a:r>
            <a:r>
              <a:rPr lang="en-US" altLang="zh-CN" sz="2400" dirty="0">
                <a:solidFill>
                  <a:srgbClr val="FF0000"/>
                </a:solidFill>
                <a:latin typeface="Calibri" panose="020F0502020204030204" pitchFamily="34" charset="0"/>
              </a:rPr>
              <a:t>scope-1</a:t>
            </a:r>
            <a:r>
              <a:rPr lang="en-US" altLang="zh-CN" sz="2400" dirty="0">
                <a:solidFill>
                  <a:schemeClr val="tx1"/>
                </a:solidFill>
                <a:latin typeface="Calibri" panose="020F0502020204030204" pitchFamily="34" charset="0"/>
              </a:rPr>
              <a:t>, </a:t>
            </a:r>
            <a:r>
              <a:rPr lang="en-US" altLang="zh-CN" sz="2400" dirty="0" err="1">
                <a:solidFill>
                  <a:schemeClr val="tx1"/>
                </a:solidFill>
                <a:latin typeface="Calibri" panose="020F0502020204030204" pitchFamily="34" charset="0"/>
              </a:rPr>
              <a:t>int</a:t>
            </a:r>
            <a:r>
              <a:rPr lang="en-US" altLang="zh-CN" sz="2400" dirty="0">
                <a:solidFill>
                  <a:schemeClr val="tx1"/>
                </a:solidFill>
                <a:latin typeface="Calibri" panose="020F0502020204030204" pitchFamily="34" charset="0"/>
              </a:rPr>
              <a:t> s=</a:t>
            </a:r>
            <a:r>
              <a:rPr lang="en-US" altLang="zh-CN" sz="2400" dirty="0">
                <a:solidFill>
                  <a:srgbClr val="FF0000"/>
                </a:solidFill>
                <a:latin typeface="Calibri" panose="020F0502020204030204" pitchFamily="34" charset="0"/>
              </a:rPr>
              <a:t>0</a:t>
            </a:r>
            <a:r>
              <a:rPr lang="en-US" altLang="zh-CN" sz="2400" dirty="0">
                <a:solidFill>
                  <a:schemeClr val="tx1"/>
                </a:solidFill>
                <a:latin typeface="Calibri" panose="020F0502020204030204" pitchFamily="34" charset="0"/>
              </a:rPr>
              <a:t> );</a:t>
            </a:r>
          </a:p>
          <a:p>
            <a:pPr marL="180000"/>
            <a:r>
              <a:rPr lang="en-US" altLang="zh-CN" sz="2400" dirty="0" smtClean="0">
                <a:latin typeface="Calibri" panose="020F0502020204030204" pitchFamily="34" charset="0"/>
              </a:rPr>
              <a:t>	……..</a:t>
            </a:r>
          </a:p>
          <a:p>
            <a:pPr marL="180000"/>
            <a:r>
              <a:rPr lang="en-US" altLang="zh-CN" sz="2400" dirty="0" smtClean="0">
                <a:latin typeface="Calibri" panose="020F0502020204030204" pitchFamily="34" charset="0"/>
              </a:rPr>
              <a:t>	………</a:t>
            </a:r>
          </a:p>
          <a:p>
            <a:pPr marL="180000"/>
            <a:endParaRPr lang="en-US" altLang="zh-CN" sz="2400" dirty="0">
              <a:latin typeface="Calibri" panose="020F0502020204030204" pitchFamily="34" charset="0"/>
            </a:endParaRPr>
          </a:p>
          <a:p>
            <a:pPr marL="180000"/>
            <a:r>
              <a:rPr lang="en-US" altLang="zh-CN" sz="2400" dirty="0" smtClean="0">
                <a:latin typeface="Calibri" panose="020F0502020204030204" pitchFamily="34" charset="0"/>
              </a:rPr>
              <a:t>}; </a:t>
            </a:r>
            <a:r>
              <a:rPr lang="en-US" altLang="zh-CN" sz="2400" dirty="0" smtClean="0">
                <a:solidFill>
                  <a:srgbClr val="006600"/>
                </a:solidFill>
                <a:latin typeface="Calibri" panose="020F0502020204030204" pitchFamily="34" charset="0"/>
              </a:rPr>
              <a:t>//</a:t>
            </a:r>
            <a:r>
              <a:rPr lang="en-US" altLang="zh-CN" sz="2400" dirty="0">
                <a:solidFill>
                  <a:srgbClr val="006600"/>
                </a:solidFill>
                <a:latin typeface="Calibri" panose="020F0502020204030204" pitchFamily="34" charset="0"/>
              </a:rPr>
              <a:t>end class </a:t>
            </a:r>
            <a:r>
              <a:rPr lang="en-US" altLang="zh-CN" sz="2400" dirty="0" smtClean="0">
                <a:solidFill>
                  <a:srgbClr val="006600"/>
                </a:solidFill>
                <a:latin typeface="Calibri" panose="020F0502020204030204" pitchFamily="34" charset="0"/>
              </a:rPr>
              <a:t>frog</a:t>
            </a:r>
          </a:p>
        </p:txBody>
      </p:sp>
      <p:sp>
        <p:nvSpPr>
          <p:cNvPr id="8" name="圆角矩形 7"/>
          <p:cNvSpPr/>
          <p:nvPr/>
        </p:nvSpPr>
        <p:spPr>
          <a:xfrm>
            <a:off x="4005800" y="4169770"/>
            <a:ext cx="4540433" cy="2011647"/>
          </a:xfrm>
          <a:prstGeom prst="roundRect">
            <a:avLst>
              <a:gd name="adj" fmla="val 10176"/>
            </a:avLst>
          </a:prstGeom>
          <a:ln/>
        </p:spPr>
        <p:style>
          <a:lnRef idx="2">
            <a:schemeClr val="accent5"/>
          </a:lnRef>
          <a:fillRef idx="1">
            <a:schemeClr val="lt1"/>
          </a:fillRef>
          <a:effectRef idx="0">
            <a:schemeClr val="accent5"/>
          </a:effectRef>
          <a:fontRef idx="minor">
            <a:schemeClr val="dk1"/>
          </a:fontRef>
        </p:style>
        <p:txBody>
          <a:bodyPr wrap="square" anchor="ctr">
            <a:noAutofit/>
          </a:bodyPr>
          <a:lstStyle/>
          <a:p>
            <a:pPr marL="180000">
              <a:spcBef>
                <a:spcPts val="600"/>
              </a:spcBef>
            </a:pPr>
            <a:r>
              <a:rPr lang="en-US" altLang="zh-CN" sz="2400" dirty="0" smtClean="0">
                <a:solidFill>
                  <a:schemeClr val="tx1"/>
                </a:solidFill>
                <a:latin typeface="Calibri" panose="020F0502020204030204" pitchFamily="34" charset="0"/>
              </a:rPr>
              <a:t>frog</a:t>
            </a:r>
            <a:r>
              <a:rPr lang="en-US" altLang="zh-CN" sz="2400" dirty="0">
                <a:solidFill>
                  <a:schemeClr val="tx1"/>
                </a:solidFill>
                <a:latin typeface="Calibri" panose="020F0502020204030204" pitchFamily="34" charset="0"/>
              </a:rPr>
              <a:t>::</a:t>
            </a:r>
            <a:r>
              <a:rPr lang="en-US" altLang="zh-CN" sz="2400" dirty="0" smtClean="0">
                <a:solidFill>
                  <a:schemeClr val="tx1"/>
                </a:solidFill>
                <a:latin typeface="Calibri" panose="020F0502020204030204" pitchFamily="34" charset="0"/>
              </a:rPr>
              <a:t>frog (</a:t>
            </a:r>
            <a:r>
              <a:rPr lang="en-US" altLang="zh-CN" sz="2400" dirty="0" err="1" smtClean="0">
                <a:solidFill>
                  <a:schemeClr val="tx1"/>
                </a:solidFill>
                <a:latin typeface="Calibri" panose="020F0502020204030204" pitchFamily="34" charset="0"/>
              </a:rPr>
              <a:t>int</a:t>
            </a:r>
            <a:r>
              <a:rPr lang="en-US" altLang="zh-CN" sz="2400" dirty="0" smtClean="0">
                <a:solidFill>
                  <a:schemeClr val="tx1"/>
                </a:solidFill>
                <a:latin typeface="Calibri" panose="020F0502020204030204" pitchFamily="34" charset="0"/>
              </a:rPr>
              <a:t> xx, </a:t>
            </a:r>
            <a:r>
              <a:rPr lang="en-US" altLang="zh-CN" sz="2400" dirty="0" err="1" smtClean="0">
                <a:solidFill>
                  <a:schemeClr val="tx1"/>
                </a:solidFill>
                <a:latin typeface="Calibri" panose="020F0502020204030204" pitchFamily="34" charset="0"/>
              </a:rPr>
              <a:t>int</a:t>
            </a:r>
            <a:r>
              <a:rPr lang="en-US" altLang="zh-CN" sz="2400" dirty="0" smtClean="0">
                <a:solidFill>
                  <a:schemeClr val="tx1"/>
                </a:solidFill>
                <a:latin typeface="Calibri" panose="020F0502020204030204" pitchFamily="34" charset="0"/>
              </a:rPr>
              <a:t> </a:t>
            </a:r>
            <a:r>
              <a:rPr lang="en-US" altLang="zh-CN" sz="2400" dirty="0" err="1" smtClean="0">
                <a:solidFill>
                  <a:schemeClr val="tx1"/>
                </a:solidFill>
                <a:latin typeface="Calibri" panose="020F0502020204030204" pitchFamily="34" charset="0"/>
              </a:rPr>
              <a:t>yy</a:t>
            </a:r>
            <a:r>
              <a:rPr lang="en-US" altLang="zh-CN" sz="2400" dirty="0" smtClean="0">
                <a:solidFill>
                  <a:schemeClr val="tx1"/>
                </a:solidFill>
                <a:latin typeface="Calibri" panose="020F0502020204030204" pitchFamily="34" charset="0"/>
              </a:rPr>
              <a:t>, </a:t>
            </a:r>
            <a:r>
              <a:rPr lang="en-US" altLang="zh-CN" sz="2400" dirty="0" err="1" smtClean="0">
                <a:solidFill>
                  <a:schemeClr val="tx1"/>
                </a:solidFill>
                <a:latin typeface="Calibri" panose="020F0502020204030204" pitchFamily="34" charset="0"/>
              </a:rPr>
              <a:t>int</a:t>
            </a:r>
            <a:r>
              <a:rPr lang="en-US" altLang="zh-CN" sz="2400" dirty="0" smtClean="0">
                <a:solidFill>
                  <a:schemeClr val="tx1"/>
                </a:solidFill>
                <a:latin typeface="Calibri" panose="020F0502020204030204" pitchFamily="34" charset="0"/>
              </a:rPr>
              <a:t> s )</a:t>
            </a:r>
            <a:endParaRPr lang="en-US" altLang="zh-CN" sz="2400" dirty="0">
              <a:solidFill>
                <a:schemeClr val="tx1"/>
              </a:solidFill>
              <a:latin typeface="Calibri" panose="020F0502020204030204" pitchFamily="34" charset="0"/>
            </a:endParaRPr>
          </a:p>
          <a:p>
            <a:pPr marL="180000"/>
            <a:r>
              <a:rPr lang="en-US" altLang="zh-CN" sz="2400" dirty="0">
                <a:solidFill>
                  <a:schemeClr val="tx1"/>
                </a:solidFill>
                <a:latin typeface="Calibri" panose="020F0502020204030204" pitchFamily="34" charset="0"/>
              </a:rPr>
              <a:t>{</a:t>
            </a:r>
          </a:p>
          <a:p>
            <a:pPr marL="180000"/>
            <a:r>
              <a:rPr lang="en-US" altLang="zh-CN" sz="2400" dirty="0">
                <a:solidFill>
                  <a:schemeClr val="tx1"/>
                </a:solidFill>
                <a:latin typeface="Calibri" panose="020F0502020204030204" pitchFamily="34" charset="0"/>
              </a:rPr>
              <a:t>	</a:t>
            </a:r>
            <a:r>
              <a:rPr lang="en-US" altLang="zh-CN" sz="2400" dirty="0" smtClean="0">
                <a:solidFill>
                  <a:schemeClr val="tx1"/>
                </a:solidFill>
                <a:latin typeface="Calibri" panose="020F0502020204030204" pitchFamily="34" charset="0"/>
              </a:rPr>
              <a:t>x=xx</a:t>
            </a:r>
            <a:r>
              <a:rPr lang="en-US" altLang="zh-CN" sz="2400" dirty="0">
                <a:solidFill>
                  <a:schemeClr val="tx1"/>
                </a:solidFill>
                <a:latin typeface="Calibri" panose="020F0502020204030204" pitchFamily="34" charset="0"/>
              </a:rPr>
              <a:t>; </a:t>
            </a:r>
            <a:r>
              <a:rPr lang="en-US" altLang="zh-CN" sz="2400" dirty="0" smtClean="0">
                <a:solidFill>
                  <a:schemeClr val="tx1"/>
                </a:solidFill>
                <a:latin typeface="Calibri" panose="020F0502020204030204" pitchFamily="34" charset="0"/>
              </a:rPr>
              <a:t>	</a:t>
            </a:r>
            <a:r>
              <a:rPr lang="en-US" altLang="zh-CN" sz="2400" dirty="0">
                <a:solidFill>
                  <a:schemeClr val="tx1"/>
                </a:solidFill>
                <a:latin typeface="Calibri" panose="020F0502020204030204" pitchFamily="34" charset="0"/>
              </a:rPr>
              <a:t>y</a:t>
            </a:r>
            <a:r>
              <a:rPr lang="en-US" altLang="zh-CN" sz="2400" dirty="0" smtClean="0">
                <a:solidFill>
                  <a:schemeClr val="tx1"/>
                </a:solidFill>
                <a:latin typeface="Calibri" panose="020F0502020204030204" pitchFamily="34" charset="0"/>
              </a:rPr>
              <a:t>=</a:t>
            </a:r>
            <a:r>
              <a:rPr lang="en-US" altLang="zh-CN" sz="2400" dirty="0" err="1" smtClean="0">
                <a:solidFill>
                  <a:schemeClr val="tx1"/>
                </a:solidFill>
                <a:latin typeface="Calibri" panose="020F0502020204030204" pitchFamily="34" charset="0"/>
              </a:rPr>
              <a:t>yy</a:t>
            </a:r>
            <a:r>
              <a:rPr lang="en-US" altLang="zh-CN" sz="2400" dirty="0" smtClean="0">
                <a:solidFill>
                  <a:schemeClr val="tx1"/>
                </a:solidFill>
                <a:latin typeface="Calibri" panose="020F0502020204030204" pitchFamily="34" charset="0"/>
              </a:rPr>
              <a:t>;</a:t>
            </a:r>
            <a:r>
              <a:rPr lang="en-US" altLang="zh-CN" sz="2400" dirty="0">
                <a:solidFill>
                  <a:schemeClr val="tx1"/>
                </a:solidFill>
                <a:latin typeface="Calibri" panose="020F0502020204030204" pitchFamily="34" charset="0"/>
              </a:rPr>
              <a:t>	</a:t>
            </a:r>
            <a:endParaRPr lang="en-US" altLang="zh-CN" sz="2400" dirty="0" smtClean="0">
              <a:solidFill>
                <a:schemeClr val="tx1"/>
              </a:solidFill>
              <a:latin typeface="Calibri" panose="020F0502020204030204" pitchFamily="34" charset="0"/>
            </a:endParaRPr>
          </a:p>
          <a:p>
            <a:pPr marL="180000"/>
            <a:r>
              <a:rPr lang="en-US" altLang="zh-CN" sz="2400" dirty="0">
                <a:solidFill>
                  <a:schemeClr val="tx1"/>
                </a:solidFill>
                <a:latin typeface="Calibri" panose="020F0502020204030204" pitchFamily="34" charset="0"/>
              </a:rPr>
              <a:t>	</a:t>
            </a:r>
            <a:r>
              <a:rPr lang="en-US" altLang="zh-CN" sz="2400" dirty="0" smtClean="0">
                <a:solidFill>
                  <a:schemeClr val="tx1"/>
                </a:solidFill>
                <a:latin typeface="Calibri" panose="020F0502020204030204" pitchFamily="34" charset="0"/>
              </a:rPr>
              <a:t> </a:t>
            </a:r>
            <a:r>
              <a:rPr lang="en-US" altLang="zh-CN" sz="2400" dirty="0">
                <a:solidFill>
                  <a:schemeClr val="tx1"/>
                </a:solidFill>
                <a:latin typeface="Calibri" panose="020F0502020204030204" pitchFamily="34" charset="0"/>
              </a:rPr>
              <a:t>status=s; </a:t>
            </a:r>
          </a:p>
          <a:p>
            <a:pPr marL="180000"/>
            <a:r>
              <a:rPr lang="en-US" altLang="zh-CN" sz="2400" dirty="0" smtClean="0">
                <a:solidFill>
                  <a:schemeClr val="tx1"/>
                </a:solidFill>
                <a:latin typeface="Calibri" panose="020F0502020204030204" pitchFamily="34" charset="0"/>
              </a:rPr>
              <a:t>}</a:t>
            </a:r>
            <a:endParaRPr lang="zh-CN" altLang="en-US" sz="2400" dirty="0">
              <a:solidFill>
                <a:schemeClr val="tx1"/>
              </a:solidFill>
              <a:latin typeface="Calibri" panose="020F0502020204030204" pitchFamily="34" charset="0"/>
            </a:endParaRPr>
          </a:p>
        </p:txBody>
      </p:sp>
      <p:sp>
        <p:nvSpPr>
          <p:cNvPr id="14" name="线形标注 1 13"/>
          <p:cNvSpPr/>
          <p:nvPr/>
        </p:nvSpPr>
        <p:spPr>
          <a:xfrm>
            <a:off x="6268067" y="163082"/>
            <a:ext cx="2166366" cy="415460"/>
          </a:xfrm>
          <a:prstGeom prst="borderCallout1">
            <a:avLst>
              <a:gd name="adj1" fmla="val 94644"/>
              <a:gd name="adj2" fmla="val 13499"/>
              <a:gd name="adj3" fmla="val 259136"/>
              <a:gd name="adj4" fmla="val 96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smtClean="0">
                <a:solidFill>
                  <a:srgbClr val="FF0000"/>
                </a:solidFill>
                <a:latin typeface="华文楷体" panose="02010600040101010101" pitchFamily="2" charset="-122"/>
                <a:ea typeface="华文楷体" panose="02010600040101010101" pitchFamily="2" charset="-122"/>
              </a:rPr>
              <a:t>无</a:t>
            </a:r>
            <a:r>
              <a:rPr lang="zh-CN" altLang="en-US" sz="2400" dirty="0">
                <a:solidFill>
                  <a:srgbClr val="FF0000"/>
                </a:solidFill>
                <a:latin typeface="华文楷体" panose="02010600040101010101" pitchFamily="2" charset="-122"/>
                <a:ea typeface="华文楷体" panose="02010600040101010101" pitchFamily="2" charset="-122"/>
              </a:rPr>
              <a:t>参对象创建</a:t>
            </a:r>
          </a:p>
        </p:txBody>
      </p:sp>
      <p:sp>
        <p:nvSpPr>
          <p:cNvPr id="15" name="线形标注 1 14"/>
          <p:cNvSpPr/>
          <p:nvPr/>
        </p:nvSpPr>
        <p:spPr>
          <a:xfrm>
            <a:off x="6771902" y="830589"/>
            <a:ext cx="2166366" cy="457188"/>
          </a:xfrm>
          <a:prstGeom prst="borderCallout1">
            <a:avLst>
              <a:gd name="adj1" fmla="val 101511"/>
              <a:gd name="adj2" fmla="val 29510"/>
              <a:gd name="adj3" fmla="val 170803"/>
              <a:gd name="adj4" fmla="val 1042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smtClean="0">
                <a:solidFill>
                  <a:srgbClr val="FF0000"/>
                </a:solidFill>
                <a:latin typeface="华文楷体" panose="02010600040101010101" pitchFamily="2" charset="-122"/>
                <a:ea typeface="华文楷体" panose="02010600040101010101" pitchFamily="2" charset="-122"/>
              </a:rPr>
              <a:t>有</a:t>
            </a:r>
            <a:r>
              <a:rPr lang="zh-CN" altLang="en-US" sz="2400" dirty="0">
                <a:solidFill>
                  <a:srgbClr val="FF0000"/>
                </a:solidFill>
                <a:latin typeface="华文楷体" panose="02010600040101010101" pitchFamily="2" charset="-122"/>
                <a:ea typeface="华文楷体" panose="02010600040101010101" pitchFamily="2" charset="-122"/>
              </a:rPr>
              <a:t>参对象</a:t>
            </a:r>
            <a:r>
              <a:rPr lang="zh-CN" altLang="en-US" sz="2400" dirty="0" smtClean="0">
                <a:solidFill>
                  <a:srgbClr val="FF0000"/>
                </a:solidFill>
                <a:latin typeface="华文楷体" panose="02010600040101010101" pitchFamily="2" charset="-122"/>
                <a:ea typeface="华文楷体" panose="02010600040101010101" pitchFamily="2" charset="-122"/>
              </a:rPr>
              <a:t>创建</a:t>
            </a:r>
            <a:endParaRPr lang="zh-CN" altLang="en-US" sz="2400" dirty="0">
              <a:solidFill>
                <a:srgbClr val="FF0000"/>
              </a:solidFill>
              <a:latin typeface="华文楷体" panose="02010600040101010101" pitchFamily="2" charset="-122"/>
              <a:ea typeface="华文楷体" panose="02010600040101010101" pitchFamily="2" charset="-122"/>
            </a:endParaRPr>
          </a:p>
        </p:txBody>
      </p:sp>
      <p:sp>
        <p:nvSpPr>
          <p:cNvPr id="16" name="线形标注 1 15"/>
          <p:cNvSpPr/>
          <p:nvPr/>
        </p:nvSpPr>
        <p:spPr>
          <a:xfrm>
            <a:off x="6766571" y="2553228"/>
            <a:ext cx="2166366" cy="457188"/>
          </a:xfrm>
          <a:prstGeom prst="borderCallout1">
            <a:avLst>
              <a:gd name="adj1" fmla="val -15734"/>
              <a:gd name="adj2" fmla="val 23688"/>
              <a:gd name="adj3" fmla="val -74032"/>
              <a:gd name="adj4" fmla="val 1188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smtClean="0">
                <a:solidFill>
                  <a:srgbClr val="FF0000"/>
                </a:solidFill>
                <a:latin typeface="华文楷体" panose="02010600040101010101" pitchFamily="2" charset="-122"/>
                <a:ea typeface="华文楷体" panose="02010600040101010101" pitchFamily="2" charset="-122"/>
              </a:rPr>
              <a:t>有</a:t>
            </a:r>
            <a:r>
              <a:rPr lang="zh-CN" altLang="en-US" sz="2400" dirty="0">
                <a:solidFill>
                  <a:srgbClr val="FF0000"/>
                </a:solidFill>
                <a:latin typeface="华文楷体" panose="02010600040101010101" pitchFamily="2" charset="-122"/>
                <a:ea typeface="华文楷体" panose="02010600040101010101" pitchFamily="2" charset="-122"/>
              </a:rPr>
              <a:t>参对象</a:t>
            </a:r>
            <a:r>
              <a:rPr lang="zh-CN" altLang="en-US" sz="2400" dirty="0" smtClean="0">
                <a:solidFill>
                  <a:srgbClr val="FF0000"/>
                </a:solidFill>
                <a:latin typeface="华文楷体" panose="02010600040101010101" pitchFamily="2" charset="-122"/>
                <a:ea typeface="华文楷体" panose="02010600040101010101" pitchFamily="2" charset="-122"/>
              </a:rPr>
              <a:t>创建</a:t>
            </a:r>
            <a:endParaRPr lang="zh-CN" altLang="en-US" sz="24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32730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7"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4" grpId="0" animBg="1"/>
      <p:bldP spid="15" grpId="0" animBg="1"/>
      <p:bldP spid="1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32" y="1023380"/>
            <a:ext cx="7802203" cy="5562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453843" y="284562"/>
            <a:ext cx="8229600" cy="612880"/>
          </a:xfrm>
        </p:spPr>
        <p:txBody>
          <a:bodyPr/>
          <a:lstStyle/>
          <a:p>
            <a:pPr algn="l"/>
            <a:r>
              <a:rPr lang="zh-CN" altLang="en-US" sz="4000" dirty="0" smtClean="0"/>
              <a:t>青蛙类</a:t>
            </a:r>
            <a:r>
              <a:rPr lang="en-US" altLang="zh-CN" sz="4000" dirty="0" smtClean="0"/>
              <a:t>frog</a:t>
            </a:r>
            <a:endParaRPr lang="zh-CN" altLang="en-US" sz="4000"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47</a:t>
            </a:fld>
            <a:endParaRPr lang="en-US" altLang="zh-CN"/>
          </a:p>
        </p:txBody>
      </p:sp>
      <p:sp>
        <p:nvSpPr>
          <p:cNvPr id="17" name="TextBox 16"/>
          <p:cNvSpPr txBox="1"/>
          <p:nvPr/>
        </p:nvSpPr>
        <p:spPr>
          <a:xfrm>
            <a:off x="3429030" y="1317278"/>
            <a:ext cx="380990" cy="369332"/>
          </a:xfrm>
          <a:prstGeom prst="rect">
            <a:avLst/>
          </a:prstGeom>
          <a:noFill/>
          <a:ln>
            <a:noFill/>
          </a:ln>
        </p:spPr>
        <p:txBody>
          <a:bodyPr wrap="square" rtlCol="0">
            <a:spAutoFit/>
          </a:bodyPr>
          <a:lstStyle/>
          <a:p>
            <a:r>
              <a:rPr lang="en-US" altLang="zh-CN" sz="1800" b="1" dirty="0">
                <a:solidFill>
                  <a:srgbClr val="FF0000"/>
                </a:solidFill>
              </a:rPr>
              <a:t>@</a:t>
            </a:r>
            <a:endParaRPr lang="zh-CN" altLang="en-US" sz="1800" b="1" dirty="0">
              <a:solidFill>
                <a:srgbClr val="FF0000"/>
              </a:solidFill>
            </a:endParaRPr>
          </a:p>
        </p:txBody>
      </p:sp>
      <p:sp>
        <p:nvSpPr>
          <p:cNvPr id="18" name="AutoShape 14"/>
          <p:cNvSpPr>
            <a:spLocks noChangeArrowheads="1"/>
          </p:cNvSpPr>
          <p:nvPr/>
        </p:nvSpPr>
        <p:spPr bwMode="auto">
          <a:xfrm>
            <a:off x="8098026" y="1624892"/>
            <a:ext cx="559926" cy="448599"/>
          </a:xfrm>
          <a:prstGeom prst="wedgeRectCallout">
            <a:avLst>
              <a:gd name="adj1" fmla="val -41396"/>
              <a:gd name="adj2" fmla="val -106131"/>
            </a:avLst>
          </a:prstGeom>
          <a:ln>
            <a:solidFill>
              <a:srgbClr val="FF0000"/>
            </a:solidFill>
            <a:headEnd/>
            <a:tailEnd/>
          </a:ln>
        </p:spPr>
        <p:style>
          <a:lnRef idx="2">
            <a:schemeClr val="accent5"/>
          </a:lnRef>
          <a:fillRef idx="1">
            <a:schemeClr val="lt1"/>
          </a:fillRef>
          <a:effectRef idx="0">
            <a:schemeClr val="accent5"/>
          </a:effectRef>
          <a:fontRef idx="minor">
            <a:schemeClr val="dk1"/>
          </a:fontRef>
        </p:style>
        <p:txBody>
          <a:bodyPr rot="0" vert="horz" wrap="square" lIns="91440" tIns="45720" rIns="91440" bIns="45720" anchor="ctr" anchorCtr="0" upright="1">
            <a:noAutofit/>
          </a:bodyPr>
          <a:lstStyle/>
          <a:p>
            <a:pPr algn="ctr">
              <a:spcAft>
                <a:spcPts val="0"/>
              </a:spcAft>
            </a:pPr>
            <a:r>
              <a:rPr lang="zh-CN" sz="2400" kern="100" dirty="0" smtClean="0">
                <a:effectLst/>
                <a:latin typeface="微软雅黑" panose="020B0503020204020204" pitchFamily="34" charset="-122"/>
                <a:ea typeface="微软雅黑" panose="020B0503020204020204" pitchFamily="34" charset="-122"/>
                <a:cs typeface="Times New Roman"/>
              </a:rPr>
              <a:t>列</a:t>
            </a:r>
            <a:endParaRPr lang="zh-CN" sz="2400" kern="100" dirty="0">
              <a:effectLst/>
              <a:latin typeface="微软雅黑" panose="020B0503020204020204" pitchFamily="34" charset="-122"/>
              <a:ea typeface="微软雅黑" panose="020B0503020204020204" pitchFamily="34" charset="-122"/>
              <a:cs typeface="Times New Roman"/>
            </a:endParaRPr>
          </a:p>
        </p:txBody>
      </p:sp>
      <p:sp>
        <p:nvSpPr>
          <p:cNvPr id="19" name="AutoShape 14"/>
          <p:cNvSpPr>
            <a:spLocks noChangeArrowheads="1"/>
          </p:cNvSpPr>
          <p:nvPr/>
        </p:nvSpPr>
        <p:spPr bwMode="auto">
          <a:xfrm>
            <a:off x="154418" y="5867336"/>
            <a:ext cx="609584" cy="448599"/>
          </a:xfrm>
          <a:prstGeom prst="wedgeRectCallout">
            <a:avLst>
              <a:gd name="adj1" fmla="val 89957"/>
              <a:gd name="adj2" fmla="val -882"/>
            </a:avLst>
          </a:prstGeom>
          <a:ln>
            <a:solidFill>
              <a:srgbClr val="FF0000"/>
            </a:solidFill>
            <a:headEnd/>
            <a:tailEnd/>
          </a:ln>
        </p:spPr>
        <p:style>
          <a:lnRef idx="2">
            <a:schemeClr val="accent5"/>
          </a:lnRef>
          <a:fillRef idx="1">
            <a:schemeClr val="lt1"/>
          </a:fillRef>
          <a:effectRef idx="0">
            <a:schemeClr val="accent5"/>
          </a:effectRef>
          <a:fontRef idx="minor">
            <a:schemeClr val="dk1"/>
          </a:fontRef>
        </p:style>
        <p:txBody>
          <a:bodyPr rot="0" vert="horz" wrap="square" lIns="91440" tIns="45720" rIns="91440" bIns="45720" anchor="ctr" anchorCtr="0" upright="1">
            <a:noAutofit/>
          </a:bodyPr>
          <a:lstStyle/>
          <a:p>
            <a:pPr algn="ctr">
              <a:spcAft>
                <a:spcPts val="0"/>
              </a:spcAft>
            </a:pPr>
            <a:r>
              <a:rPr lang="zh-CN" altLang="en-US" sz="2400" kern="100" dirty="0" smtClean="0">
                <a:effectLst/>
                <a:latin typeface="微软雅黑" panose="020B0503020204020204" pitchFamily="34" charset="-122"/>
                <a:ea typeface="微软雅黑" panose="020B0503020204020204" pitchFamily="34" charset="-122"/>
                <a:cs typeface="Times New Roman"/>
              </a:rPr>
              <a:t>行</a:t>
            </a:r>
            <a:endParaRPr lang="zh-CN" sz="2400" kern="100" dirty="0">
              <a:effectLst/>
              <a:latin typeface="微软雅黑" panose="020B0503020204020204" pitchFamily="34" charset="-122"/>
              <a:ea typeface="微软雅黑" panose="020B0503020204020204" pitchFamily="34" charset="-122"/>
              <a:cs typeface="Times New Roman"/>
            </a:endParaRPr>
          </a:p>
        </p:txBody>
      </p:sp>
      <p:grpSp>
        <p:nvGrpSpPr>
          <p:cNvPr id="10" name="组合 9"/>
          <p:cNvGrpSpPr/>
          <p:nvPr/>
        </p:nvGrpSpPr>
        <p:grpSpPr>
          <a:xfrm>
            <a:off x="3067122" y="1545872"/>
            <a:ext cx="1114345" cy="998035"/>
            <a:chOff x="1676476" y="2811955"/>
            <a:chExt cx="1114345" cy="998035"/>
          </a:xfrm>
        </p:grpSpPr>
        <p:sp>
          <p:nvSpPr>
            <p:cNvPr id="9" name="TextBox 8"/>
            <p:cNvSpPr txBox="1"/>
            <p:nvPr/>
          </p:nvSpPr>
          <p:spPr>
            <a:xfrm>
              <a:off x="2057466" y="2811955"/>
              <a:ext cx="380990" cy="769441"/>
            </a:xfrm>
            <a:prstGeom prst="rect">
              <a:avLst/>
            </a:prstGeom>
            <a:noFill/>
            <a:ln>
              <a:noFill/>
            </a:ln>
          </p:spPr>
          <p:txBody>
            <a:bodyPr wrap="square" rtlCol="0">
              <a:spAutoFit/>
            </a:bodyPr>
            <a:lstStyle/>
            <a:p>
              <a:r>
                <a:rPr lang="zh-CN" altLang="en-US" dirty="0" smtClean="0">
                  <a:solidFill>
                    <a:srgbClr val="0070C0"/>
                  </a:solidFill>
                </a:rPr>
                <a:t>*</a:t>
              </a:r>
              <a:endParaRPr lang="zh-CN" altLang="en-US" dirty="0">
                <a:solidFill>
                  <a:srgbClr val="0070C0"/>
                </a:solidFill>
              </a:endParaRPr>
            </a:p>
          </p:txBody>
        </p:sp>
        <p:sp>
          <p:nvSpPr>
            <p:cNvPr id="15" name="TextBox 14"/>
            <p:cNvSpPr txBox="1"/>
            <p:nvPr/>
          </p:nvSpPr>
          <p:spPr>
            <a:xfrm>
              <a:off x="1676476" y="3040549"/>
              <a:ext cx="380990" cy="769441"/>
            </a:xfrm>
            <a:prstGeom prst="rect">
              <a:avLst/>
            </a:prstGeom>
            <a:noFill/>
            <a:ln>
              <a:noFill/>
            </a:ln>
          </p:spPr>
          <p:txBody>
            <a:bodyPr wrap="square" rtlCol="0">
              <a:spAutoFit/>
            </a:bodyPr>
            <a:lstStyle/>
            <a:p>
              <a:r>
                <a:rPr lang="zh-CN" altLang="en-US" dirty="0" smtClean="0"/>
                <a:t>*</a:t>
              </a:r>
              <a:endParaRPr lang="zh-CN" altLang="en-US" dirty="0"/>
            </a:p>
          </p:txBody>
        </p:sp>
        <p:sp>
          <p:nvSpPr>
            <p:cNvPr id="16" name="TextBox 15"/>
            <p:cNvSpPr txBox="1"/>
            <p:nvPr/>
          </p:nvSpPr>
          <p:spPr>
            <a:xfrm>
              <a:off x="2409831" y="3040549"/>
              <a:ext cx="380990" cy="769441"/>
            </a:xfrm>
            <a:prstGeom prst="rect">
              <a:avLst/>
            </a:prstGeom>
            <a:noFill/>
            <a:ln>
              <a:noFill/>
            </a:ln>
          </p:spPr>
          <p:txBody>
            <a:bodyPr wrap="square" rtlCol="0">
              <a:spAutoFit/>
            </a:bodyPr>
            <a:lstStyle/>
            <a:p>
              <a:r>
                <a:rPr lang="zh-CN" altLang="en-US" dirty="0" smtClean="0"/>
                <a:t>*</a:t>
              </a:r>
              <a:endParaRPr lang="zh-CN" altLang="en-US" dirty="0"/>
            </a:p>
          </p:txBody>
        </p:sp>
      </p:grpSp>
      <p:sp>
        <p:nvSpPr>
          <p:cNvPr id="22" name="TextBox 21"/>
          <p:cNvSpPr txBox="1"/>
          <p:nvPr/>
        </p:nvSpPr>
        <p:spPr>
          <a:xfrm>
            <a:off x="1295486" y="3814443"/>
            <a:ext cx="380990" cy="369332"/>
          </a:xfrm>
          <a:prstGeom prst="rect">
            <a:avLst/>
          </a:prstGeom>
          <a:noFill/>
          <a:ln>
            <a:noFill/>
          </a:ln>
        </p:spPr>
        <p:txBody>
          <a:bodyPr wrap="square" rtlCol="0">
            <a:spAutoFit/>
          </a:bodyPr>
          <a:lstStyle/>
          <a:p>
            <a:r>
              <a:rPr lang="en-US" altLang="zh-CN" sz="1800" b="1" dirty="0">
                <a:solidFill>
                  <a:srgbClr val="FF0000"/>
                </a:solidFill>
              </a:rPr>
              <a:t>@</a:t>
            </a:r>
            <a:endParaRPr lang="zh-CN" altLang="en-US" sz="1800" b="1" dirty="0">
              <a:solidFill>
                <a:srgbClr val="FF0000"/>
              </a:solidFill>
            </a:endParaRPr>
          </a:p>
        </p:txBody>
      </p:sp>
      <p:sp>
        <p:nvSpPr>
          <p:cNvPr id="23" name="TextBox 22"/>
          <p:cNvSpPr txBox="1"/>
          <p:nvPr/>
        </p:nvSpPr>
        <p:spPr>
          <a:xfrm>
            <a:off x="4545438" y="5498004"/>
            <a:ext cx="380990" cy="369332"/>
          </a:xfrm>
          <a:prstGeom prst="rect">
            <a:avLst/>
          </a:prstGeom>
          <a:noFill/>
          <a:ln>
            <a:noFill/>
          </a:ln>
        </p:spPr>
        <p:txBody>
          <a:bodyPr wrap="square" rtlCol="0">
            <a:spAutoFit/>
          </a:bodyPr>
          <a:lstStyle/>
          <a:p>
            <a:r>
              <a:rPr lang="en-US" altLang="zh-CN" sz="1800" b="1" dirty="0">
                <a:solidFill>
                  <a:srgbClr val="FF0000"/>
                </a:solidFill>
              </a:rPr>
              <a:t>@</a:t>
            </a:r>
            <a:endParaRPr lang="zh-CN" altLang="en-US" sz="1800" b="1" dirty="0">
              <a:solidFill>
                <a:srgbClr val="FF0000"/>
              </a:solidFill>
            </a:endParaRPr>
          </a:p>
        </p:txBody>
      </p:sp>
      <p:sp>
        <p:nvSpPr>
          <p:cNvPr id="24" name="TextBox 23"/>
          <p:cNvSpPr txBox="1"/>
          <p:nvPr/>
        </p:nvSpPr>
        <p:spPr>
          <a:xfrm>
            <a:off x="7315128" y="2536446"/>
            <a:ext cx="380990" cy="369332"/>
          </a:xfrm>
          <a:prstGeom prst="rect">
            <a:avLst/>
          </a:prstGeom>
          <a:noFill/>
          <a:ln>
            <a:noFill/>
          </a:ln>
        </p:spPr>
        <p:txBody>
          <a:bodyPr wrap="square" rtlCol="0">
            <a:spAutoFit/>
          </a:bodyPr>
          <a:lstStyle/>
          <a:p>
            <a:r>
              <a:rPr lang="en-US" altLang="zh-CN" sz="1800" b="1" dirty="0">
                <a:solidFill>
                  <a:srgbClr val="FF0000"/>
                </a:solidFill>
              </a:rPr>
              <a:t>@</a:t>
            </a:r>
            <a:endParaRPr lang="zh-CN" altLang="en-US" sz="1800" b="1" dirty="0">
              <a:solidFill>
                <a:srgbClr val="FF0000"/>
              </a:solidFill>
            </a:endParaRPr>
          </a:p>
        </p:txBody>
      </p:sp>
      <p:grpSp>
        <p:nvGrpSpPr>
          <p:cNvPr id="25" name="组合 24"/>
          <p:cNvGrpSpPr/>
          <p:nvPr/>
        </p:nvGrpSpPr>
        <p:grpSpPr>
          <a:xfrm flipH="1" flipV="1">
            <a:off x="4176697" y="4738727"/>
            <a:ext cx="1114345" cy="998035"/>
            <a:chOff x="1676476" y="2811955"/>
            <a:chExt cx="1114345" cy="998035"/>
          </a:xfrm>
        </p:grpSpPr>
        <p:sp>
          <p:nvSpPr>
            <p:cNvPr id="26" name="TextBox 25"/>
            <p:cNvSpPr txBox="1"/>
            <p:nvPr/>
          </p:nvSpPr>
          <p:spPr>
            <a:xfrm>
              <a:off x="2057466" y="2811955"/>
              <a:ext cx="380990" cy="769441"/>
            </a:xfrm>
            <a:prstGeom prst="rect">
              <a:avLst/>
            </a:prstGeom>
            <a:noFill/>
            <a:ln>
              <a:noFill/>
            </a:ln>
          </p:spPr>
          <p:txBody>
            <a:bodyPr wrap="square" rtlCol="0">
              <a:spAutoFit/>
            </a:bodyPr>
            <a:lstStyle/>
            <a:p>
              <a:r>
                <a:rPr lang="zh-CN" altLang="en-US" dirty="0" smtClean="0">
                  <a:solidFill>
                    <a:srgbClr val="0070C0"/>
                  </a:solidFill>
                </a:rPr>
                <a:t>*</a:t>
              </a:r>
              <a:endParaRPr lang="zh-CN" altLang="en-US" dirty="0">
                <a:solidFill>
                  <a:srgbClr val="0070C0"/>
                </a:solidFill>
              </a:endParaRPr>
            </a:p>
          </p:txBody>
        </p:sp>
        <p:sp>
          <p:nvSpPr>
            <p:cNvPr id="27" name="TextBox 26"/>
            <p:cNvSpPr txBox="1"/>
            <p:nvPr/>
          </p:nvSpPr>
          <p:spPr>
            <a:xfrm>
              <a:off x="1676476" y="3040549"/>
              <a:ext cx="380990" cy="769441"/>
            </a:xfrm>
            <a:prstGeom prst="rect">
              <a:avLst/>
            </a:prstGeom>
            <a:noFill/>
            <a:ln>
              <a:noFill/>
            </a:ln>
          </p:spPr>
          <p:txBody>
            <a:bodyPr wrap="square" rtlCol="0">
              <a:spAutoFit/>
            </a:bodyPr>
            <a:lstStyle/>
            <a:p>
              <a:r>
                <a:rPr lang="zh-CN" altLang="en-US" dirty="0" smtClean="0"/>
                <a:t>*</a:t>
              </a:r>
              <a:endParaRPr lang="zh-CN" altLang="en-US" dirty="0"/>
            </a:p>
          </p:txBody>
        </p:sp>
        <p:sp>
          <p:nvSpPr>
            <p:cNvPr id="28" name="TextBox 27"/>
            <p:cNvSpPr txBox="1"/>
            <p:nvPr/>
          </p:nvSpPr>
          <p:spPr>
            <a:xfrm>
              <a:off x="2409831" y="3040549"/>
              <a:ext cx="380990" cy="769441"/>
            </a:xfrm>
            <a:prstGeom prst="rect">
              <a:avLst/>
            </a:prstGeom>
            <a:noFill/>
            <a:ln>
              <a:noFill/>
            </a:ln>
          </p:spPr>
          <p:txBody>
            <a:bodyPr wrap="square" rtlCol="0">
              <a:spAutoFit/>
            </a:bodyPr>
            <a:lstStyle/>
            <a:p>
              <a:r>
                <a:rPr lang="zh-CN" altLang="en-US" dirty="0" smtClean="0"/>
                <a:t>*</a:t>
              </a:r>
              <a:endParaRPr lang="zh-CN" altLang="en-US" dirty="0"/>
            </a:p>
          </p:txBody>
        </p:sp>
      </p:grpSp>
      <p:grpSp>
        <p:nvGrpSpPr>
          <p:cNvPr id="29" name="组合 28"/>
          <p:cNvGrpSpPr/>
          <p:nvPr/>
        </p:nvGrpSpPr>
        <p:grpSpPr>
          <a:xfrm rot="5400000" flipH="1">
            <a:off x="6463011" y="2217715"/>
            <a:ext cx="854858" cy="1154167"/>
            <a:chOff x="1800249" y="2811955"/>
            <a:chExt cx="854858" cy="1154167"/>
          </a:xfrm>
        </p:grpSpPr>
        <p:sp>
          <p:nvSpPr>
            <p:cNvPr id="30" name="TextBox 29"/>
            <p:cNvSpPr txBox="1"/>
            <p:nvPr/>
          </p:nvSpPr>
          <p:spPr>
            <a:xfrm>
              <a:off x="2057466" y="2811955"/>
              <a:ext cx="380990" cy="769441"/>
            </a:xfrm>
            <a:prstGeom prst="rect">
              <a:avLst/>
            </a:prstGeom>
            <a:noFill/>
            <a:ln>
              <a:noFill/>
            </a:ln>
          </p:spPr>
          <p:txBody>
            <a:bodyPr wrap="square" rtlCol="0">
              <a:spAutoFit/>
            </a:bodyPr>
            <a:lstStyle/>
            <a:p>
              <a:r>
                <a:rPr lang="zh-CN" altLang="en-US" dirty="0" smtClean="0">
                  <a:solidFill>
                    <a:srgbClr val="0070C0"/>
                  </a:solidFill>
                </a:rPr>
                <a:t>*</a:t>
              </a:r>
              <a:endParaRPr lang="zh-CN" altLang="en-US" dirty="0">
                <a:solidFill>
                  <a:srgbClr val="0070C0"/>
                </a:solidFill>
              </a:endParaRPr>
            </a:p>
          </p:txBody>
        </p:sp>
        <p:sp>
          <p:nvSpPr>
            <p:cNvPr id="31" name="TextBox 30"/>
            <p:cNvSpPr txBox="1"/>
            <p:nvPr/>
          </p:nvSpPr>
          <p:spPr>
            <a:xfrm>
              <a:off x="1800249" y="3196681"/>
              <a:ext cx="380990" cy="769441"/>
            </a:xfrm>
            <a:prstGeom prst="rect">
              <a:avLst/>
            </a:prstGeom>
            <a:noFill/>
            <a:ln>
              <a:noFill/>
            </a:ln>
          </p:spPr>
          <p:txBody>
            <a:bodyPr wrap="square" rtlCol="0">
              <a:spAutoFit/>
            </a:bodyPr>
            <a:lstStyle/>
            <a:p>
              <a:r>
                <a:rPr lang="zh-CN" altLang="en-US" dirty="0" smtClean="0"/>
                <a:t>*</a:t>
              </a:r>
              <a:endParaRPr lang="zh-CN" altLang="en-US" dirty="0"/>
            </a:p>
          </p:txBody>
        </p:sp>
        <p:sp>
          <p:nvSpPr>
            <p:cNvPr id="32" name="TextBox 31"/>
            <p:cNvSpPr txBox="1"/>
            <p:nvPr/>
          </p:nvSpPr>
          <p:spPr>
            <a:xfrm>
              <a:off x="2274117" y="3196677"/>
              <a:ext cx="380990" cy="769441"/>
            </a:xfrm>
            <a:prstGeom prst="rect">
              <a:avLst/>
            </a:prstGeom>
            <a:noFill/>
            <a:ln>
              <a:noFill/>
            </a:ln>
          </p:spPr>
          <p:txBody>
            <a:bodyPr wrap="square" rtlCol="0">
              <a:spAutoFit/>
            </a:bodyPr>
            <a:lstStyle/>
            <a:p>
              <a:r>
                <a:rPr lang="zh-CN" altLang="en-US" dirty="0" smtClean="0"/>
                <a:t>*</a:t>
              </a:r>
              <a:endParaRPr lang="zh-CN" altLang="en-US" dirty="0"/>
            </a:p>
          </p:txBody>
        </p:sp>
      </p:grpSp>
      <p:grpSp>
        <p:nvGrpSpPr>
          <p:cNvPr id="33" name="组合 32"/>
          <p:cNvGrpSpPr/>
          <p:nvPr/>
        </p:nvGrpSpPr>
        <p:grpSpPr>
          <a:xfrm rot="16200000">
            <a:off x="1673735" y="3422025"/>
            <a:ext cx="854858" cy="1154167"/>
            <a:chOff x="1800249" y="2811955"/>
            <a:chExt cx="854858" cy="1154167"/>
          </a:xfrm>
        </p:grpSpPr>
        <p:sp>
          <p:nvSpPr>
            <p:cNvPr id="34" name="TextBox 33"/>
            <p:cNvSpPr txBox="1"/>
            <p:nvPr/>
          </p:nvSpPr>
          <p:spPr>
            <a:xfrm>
              <a:off x="2057466" y="2811955"/>
              <a:ext cx="380990" cy="769441"/>
            </a:xfrm>
            <a:prstGeom prst="rect">
              <a:avLst/>
            </a:prstGeom>
            <a:noFill/>
            <a:ln>
              <a:noFill/>
            </a:ln>
          </p:spPr>
          <p:txBody>
            <a:bodyPr wrap="square" rtlCol="0">
              <a:spAutoFit/>
            </a:bodyPr>
            <a:lstStyle/>
            <a:p>
              <a:r>
                <a:rPr lang="zh-CN" altLang="en-US" dirty="0" smtClean="0">
                  <a:solidFill>
                    <a:srgbClr val="0070C0"/>
                  </a:solidFill>
                </a:rPr>
                <a:t>*</a:t>
              </a:r>
              <a:endParaRPr lang="zh-CN" altLang="en-US" dirty="0">
                <a:solidFill>
                  <a:srgbClr val="0070C0"/>
                </a:solidFill>
              </a:endParaRPr>
            </a:p>
          </p:txBody>
        </p:sp>
        <p:sp>
          <p:nvSpPr>
            <p:cNvPr id="35" name="TextBox 34"/>
            <p:cNvSpPr txBox="1"/>
            <p:nvPr/>
          </p:nvSpPr>
          <p:spPr>
            <a:xfrm>
              <a:off x="1800249" y="3196681"/>
              <a:ext cx="380990" cy="769441"/>
            </a:xfrm>
            <a:prstGeom prst="rect">
              <a:avLst/>
            </a:prstGeom>
            <a:noFill/>
            <a:ln>
              <a:noFill/>
            </a:ln>
          </p:spPr>
          <p:txBody>
            <a:bodyPr wrap="square" rtlCol="0">
              <a:spAutoFit/>
            </a:bodyPr>
            <a:lstStyle/>
            <a:p>
              <a:r>
                <a:rPr lang="zh-CN" altLang="en-US" dirty="0" smtClean="0"/>
                <a:t>*</a:t>
              </a:r>
              <a:endParaRPr lang="zh-CN" altLang="en-US" dirty="0"/>
            </a:p>
          </p:txBody>
        </p:sp>
        <p:sp>
          <p:nvSpPr>
            <p:cNvPr id="36" name="TextBox 35"/>
            <p:cNvSpPr txBox="1"/>
            <p:nvPr/>
          </p:nvSpPr>
          <p:spPr>
            <a:xfrm>
              <a:off x="2274117" y="3196677"/>
              <a:ext cx="380990" cy="769441"/>
            </a:xfrm>
            <a:prstGeom prst="rect">
              <a:avLst/>
            </a:prstGeom>
            <a:noFill/>
            <a:ln>
              <a:noFill/>
            </a:ln>
          </p:spPr>
          <p:txBody>
            <a:bodyPr wrap="square" rtlCol="0">
              <a:spAutoFit/>
            </a:bodyPr>
            <a:lstStyle/>
            <a:p>
              <a:r>
                <a:rPr lang="zh-CN" altLang="en-US" dirty="0" smtClean="0"/>
                <a:t>*</a:t>
              </a:r>
              <a:endParaRPr lang="zh-CN" altLang="en-US" dirty="0"/>
            </a:p>
          </p:txBody>
        </p:sp>
      </p:grpSp>
      <p:sp>
        <p:nvSpPr>
          <p:cNvPr id="37" name="AutoShape 9"/>
          <p:cNvSpPr>
            <a:spLocks noChangeArrowheads="1"/>
          </p:cNvSpPr>
          <p:nvPr/>
        </p:nvSpPr>
        <p:spPr bwMode="auto">
          <a:xfrm>
            <a:off x="4709279" y="1583401"/>
            <a:ext cx="1487890" cy="773225"/>
          </a:xfrm>
          <a:prstGeom prst="wedgeRectCallout">
            <a:avLst>
              <a:gd name="adj1" fmla="val -114479"/>
              <a:gd name="adj2" fmla="val -17288"/>
            </a:avLst>
          </a:prstGeom>
          <a:ln>
            <a:headEnd/>
            <a:tailEnd/>
          </a:ln>
        </p:spPr>
        <p:style>
          <a:lnRef idx="3">
            <a:schemeClr val="lt1"/>
          </a:lnRef>
          <a:fillRef idx="1">
            <a:schemeClr val="accent6"/>
          </a:fillRef>
          <a:effectRef idx="1">
            <a:schemeClr val="accent6"/>
          </a:effectRef>
          <a:fontRef idx="minor">
            <a:schemeClr val="lt1"/>
          </a:fontRef>
        </p:style>
        <p:txBody>
          <a:bodyPr rot="0" vert="horz" wrap="square" lIns="91440" tIns="45720" rIns="91440" bIns="45720" anchor="ctr" anchorCtr="0" upright="1">
            <a:noAutofit/>
          </a:bodyPr>
          <a:lstStyle/>
          <a:p>
            <a:pPr algn="ctr">
              <a:spcAft>
                <a:spcPts val="0"/>
              </a:spcAft>
            </a:pPr>
            <a:r>
              <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姿态</a:t>
            </a:r>
            <a:r>
              <a:rPr lang="en-US"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0</a:t>
            </a:r>
            <a:endPar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endParaRPr>
          </a:p>
        </p:txBody>
      </p:sp>
      <p:sp>
        <p:nvSpPr>
          <p:cNvPr id="38" name="AutoShape 10"/>
          <p:cNvSpPr>
            <a:spLocks noChangeArrowheads="1"/>
          </p:cNvSpPr>
          <p:nvPr/>
        </p:nvSpPr>
        <p:spPr bwMode="auto">
          <a:xfrm>
            <a:off x="6139665" y="3790499"/>
            <a:ext cx="1327859" cy="752327"/>
          </a:xfrm>
          <a:prstGeom prst="wedgeRectCallout">
            <a:avLst>
              <a:gd name="adj1" fmla="val 30552"/>
              <a:gd name="adj2" fmla="val -162011"/>
            </a:avLst>
          </a:prstGeom>
          <a:ln>
            <a:headEnd/>
            <a:tailEnd/>
          </a:ln>
        </p:spPr>
        <p:style>
          <a:lnRef idx="3">
            <a:schemeClr val="lt1"/>
          </a:lnRef>
          <a:fillRef idx="1">
            <a:schemeClr val="accent6"/>
          </a:fillRef>
          <a:effectRef idx="1">
            <a:schemeClr val="accent6"/>
          </a:effectRef>
          <a:fontRef idx="minor">
            <a:schemeClr val="lt1"/>
          </a:fontRef>
        </p:style>
        <p:txBody>
          <a:bodyPr rot="0" vert="horz" wrap="square" lIns="91440" tIns="45720" rIns="91440" bIns="45720" anchor="ctr" anchorCtr="0" upright="1">
            <a:noAutofit/>
          </a:bodyPr>
          <a:lstStyle/>
          <a:p>
            <a:pPr algn="ctr">
              <a:spcAft>
                <a:spcPts val="0"/>
              </a:spcAft>
            </a:pPr>
            <a:r>
              <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姿态</a:t>
            </a:r>
            <a:r>
              <a:rPr lang="en-US"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1</a:t>
            </a:r>
            <a:endPar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endParaRPr>
          </a:p>
        </p:txBody>
      </p:sp>
      <p:sp>
        <p:nvSpPr>
          <p:cNvPr id="39" name="AutoShape 11"/>
          <p:cNvSpPr>
            <a:spLocks noChangeArrowheads="1"/>
          </p:cNvSpPr>
          <p:nvPr/>
        </p:nvSpPr>
        <p:spPr bwMode="auto">
          <a:xfrm>
            <a:off x="4176697" y="4198009"/>
            <a:ext cx="1583115" cy="689633"/>
          </a:xfrm>
          <a:prstGeom prst="wedgeRectCallout">
            <a:avLst>
              <a:gd name="adj1" fmla="val -17294"/>
              <a:gd name="adj2" fmla="val 119482"/>
            </a:avLst>
          </a:prstGeom>
          <a:ln>
            <a:headEnd/>
            <a:tailEnd/>
          </a:ln>
        </p:spPr>
        <p:style>
          <a:lnRef idx="3">
            <a:schemeClr val="lt1"/>
          </a:lnRef>
          <a:fillRef idx="1">
            <a:schemeClr val="accent6"/>
          </a:fillRef>
          <a:effectRef idx="1">
            <a:schemeClr val="accent6"/>
          </a:effectRef>
          <a:fontRef idx="minor">
            <a:schemeClr val="lt1"/>
          </a:fontRef>
        </p:style>
        <p:txBody>
          <a:bodyPr rot="0" vert="horz" wrap="square" lIns="91440" tIns="45720" rIns="91440" bIns="45720" anchor="ctr" anchorCtr="0" upright="1">
            <a:noAutofit/>
          </a:bodyPr>
          <a:lstStyle/>
          <a:p>
            <a:pPr algn="ctr">
              <a:spcAft>
                <a:spcPts val="0"/>
              </a:spcAft>
            </a:pPr>
            <a:r>
              <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姿态</a:t>
            </a:r>
            <a:r>
              <a:rPr lang="en-US"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2</a:t>
            </a:r>
            <a:endPar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endParaRPr>
          </a:p>
        </p:txBody>
      </p:sp>
      <p:sp>
        <p:nvSpPr>
          <p:cNvPr id="40" name="AutoShape 12"/>
          <p:cNvSpPr>
            <a:spLocks noChangeArrowheads="1"/>
          </p:cNvSpPr>
          <p:nvPr/>
        </p:nvSpPr>
        <p:spPr bwMode="auto">
          <a:xfrm>
            <a:off x="1636706" y="2465073"/>
            <a:ext cx="1527567" cy="752327"/>
          </a:xfrm>
          <a:prstGeom prst="wedgeRectCallout">
            <a:avLst>
              <a:gd name="adj1" fmla="val -41512"/>
              <a:gd name="adj2" fmla="val 136975"/>
            </a:avLst>
          </a:prstGeom>
          <a:ln>
            <a:headEnd/>
            <a:tailEnd/>
          </a:ln>
        </p:spPr>
        <p:style>
          <a:lnRef idx="3">
            <a:schemeClr val="lt1"/>
          </a:lnRef>
          <a:fillRef idx="1">
            <a:schemeClr val="accent6"/>
          </a:fillRef>
          <a:effectRef idx="1">
            <a:schemeClr val="accent6"/>
          </a:effectRef>
          <a:fontRef idx="minor">
            <a:schemeClr val="lt1"/>
          </a:fontRef>
        </p:style>
        <p:txBody>
          <a:bodyPr rot="0" vert="horz" wrap="square" lIns="91440" tIns="45720" rIns="91440" bIns="45720" anchor="ctr" anchorCtr="0" upright="1">
            <a:noAutofit/>
          </a:bodyPr>
          <a:lstStyle/>
          <a:p>
            <a:pPr algn="ctr">
              <a:spcAft>
                <a:spcPts val="0"/>
              </a:spcAft>
            </a:pPr>
            <a:r>
              <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姿态</a:t>
            </a:r>
            <a:r>
              <a:rPr lang="en-US"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rPr>
              <a:t>3</a:t>
            </a:r>
            <a:endParaRPr lang="zh-CN" sz="2400" b="1" kern="1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a:endParaRPr>
          </a:p>
        </p:txBody>
      </p:sp>
      <p:sp>
        <p:nvSpPr>
          <p:cNvPr id="41" name="内容占位符 2"/>
          <p:cNvSpPr>
            <a:spLocks noGrp="1"/>
          </p:cNvSpPr>
          <p:nvPr>
            <p:ph idx="1"/>
          </p:nvPr>
        </p:nvSpPr>
        <p:spPr>
          <a:xfrm>
            <a:off x="580230" y="1027600"/>
            <a:ext cx="6887294" cy="4839736"/>
          </a:xfrm>
          <a:solidFill>
            <a:schemeClr val="bg1"/>
          </a:solidFill>
          <a:ln>
            <a:solidFill>
              <a:srgbClr val="FFCC00"/>
            </a:solidFill>
          </a:ln>
          <a:effectLst>
            <a:glow rad="139700">
              <a:schemeClr val="accent3">
                <a:satMod val="175000"/>
                <a:alpha val="40000"/>
              </a:schemeClr>
            </a:glow>
            <a:outerShdw blurRad="50800" dist="38100" algn="l" rotWithShape="0">
              <a:prstClr val="black">
                <a:alpha val="40000"/>
              </a:prstClr>
            </a:outerShdw>
          </a:effectLst>
        </p:spPr>
        <p:txBody>
          <a:bodyPr anchor="ctr" anchorCtr="1"/>
          <a:lstStyle/>
          <a:p>
            <a:pPr marL="0" indent="0">
              <a:lnSpc>
                <a:spcPct val="100000"/>
              </a:lnSpc>
              <a:spcBef>
                <a:spcPts val="0"/>
              </a:spcBef>
              <a:buNone/>
            </a:pPr>
            <a:r>
              <a:rPr lang="en-US" altLang="zh-CN" sz="2400" b="0" dirty="0">
                <a:solidFill>
                  <a:srgbClr val="0000CC"/>
                </a:solidFill>
                <a:latin typeface="Calibri" panose="020F0502020204030204" pitchFamily="34" charset="0"/>
              </a:rPr>
              <a:t>class</a:t>
            </a:r>
            <a:r>
              <a:rPr lang="en-US" altLang="zh-CN" sz="2400" b="0" dirty="0">
                <a:latin typeface="Calibri" panose="020F0502020204030204" pitchFamily="34" charset="0"/>
              </a:rPr>
              <a:t> </a:t>
            </a:r>
            <a:r>
              <a:rPr lang="en-US" altLang="zh-CN" sz="2400" b="0" dirty="0" smtClean="0">
                <a:latin typeface="Calibri" panose="020F0502020204030204" pitchFamily="34" charset="0"/>
              </a:rPr>
              <a:t>frog</a:t>
            </a:r>
          </a:p>
          <a:p>
            <a:pPr marL="0" indent="0">
              <a:lnSpc>
                <a:spcPct val="100000"/>
              </a:lnSpc>
              <a:spcBef>
                <a:spcPts val="0"/>
              </a:spcBef>
              <a:buNone/>
            </a:pPr>
            <a:r>
              <a:rPr lang="en-US" altLang="zh-CN" sz="2400" b="0" dirty="0" smtClean="0">
                <a:latin typeface="Calibri" panose="020F0502020204030204" pitchFamily="34" charset="0"/>
              </a:rPr>
              <a:t>{</a:t>
            </a:r>
            <a:endParaRPr lang="en-US" altLang="zh-CN" sz="2400" b="0" dirty="0">
              <a:latin typeface="Calibri" panose="020F0502020204030204" pitchFamily="34" charset="0"/>
            </a:endParaRPr>
          </a:p>
          <a:p>
            <a:pPr marL="0" indent="0">
              <a:lnSpc>
                <a:spcPct val="100000"/>
              </a:lnSpc>
              <a:spcBef>
                <a:spcPts val="0"/>
              </a:spcBef>
              <a:buNone/>
            </a:pPr>
            <a:r>
              <a:rPr lang="en-US" altLang="zh-CN" sz="2400" b="0" dirty="0">
                <a:latin typeface="Calibri" panose="020F0502020204030204" pitchFamily="34" charset="0"/>
              </a:rPr>
              <a:t>	</a:t>
            </a:r>
            <a:r>
              <a:rPr lang="en-US" altLang="zh-CN" sz="2400" b="0" dirty="0" err="1">
                <a:solidFill>
                  <a:srgbClr val="0000CC"/>
                </a:solidFill>
                <a:latin typeface="Calibri" panose="020F0502020204030204" pitchFamily="34" charset="0"/>
              </a:rPr>
              <a:t>int</a:t>
            </a:r>
            <a:r>
              <a:rPr lang="en-US" altLang="zh-CN" sz="2400" b="0" dirty="0">
                <a:solidFill>
                  <a:srgbClr val="FF0000"/>
                </a:solidFill>
                <a:latin typeface="Calibri" panose="020F0502020204030204" pitchFamily="34" charset="0"/>
              </a:rPr>
              <a:t> </a:t>
            </a:r>
            <a:r>
              <a:rPr lang="en-US" altLang="zh-CN" sz="2400" b="0" dirty="0" err="1">
                <a:solidFill>
                  <a:srgbClr val="FF0000"/>
                </a:solidFill>
                <a:latin typeface="Calibri" panose="020F0502020204030204" pitchFamily="34" charset="0"/>
              </a:rPr>
              <a:t>x,y</a:t>
            </a:r>
            <a:r>
              <a:rPr lang="en-US" altLang="zh-CN" sz="2400" b="0" dirty="0" smtClean="0">
                <a:solidFill>
                  <a:srgbClr val="FF0000"/>
                </a:solidFill>
                <a:latin typeface="Calibri" panose="020F0502020204030204" pitchFamily="34" charset="0"/>
              </a:rPr>
              <a:t>; </a:t>
            </a:r>
            <a:r>
              <a:rPr lang="en-US" altLang="zh-CN" sz="2400" dirty="0" smtClean="0">
                <a:solidFill>
                  <a:srgbClr val="006600"/>
                </a:solidFill>
                <a:latin typeface="Calibri" panose="020F0502020204030204" pitchFamily="34" charset="0"/>
              </a:rPr>
              <a:t>//</a:t>
            </a:r>
            <a:r>
              <a:rPr lang="zh-CN" altLang="en-US" sz="2400" dirty="0" smtClean="0">
                <a:solidFill>
                  <a:srgbClr val="006600"/>
                </a:solidFill>
                <a:latin typeface="Calibri" panose="020F0502020204030204" pitchFamily="34" charset="0"/>
              </a:rPr>
              <a:t>头部坐标</a:t>
            </a:r>
            <a:endParaRPr lang="en-US" altLang="zh-CN" sz="2400" dirty="0">
              <a:solidFill>
                <a:srgbClr val="006600"/>
              </a:solidFill>
              <a:latin typeface="Calibri" panose="020F0502020204030204" pitchFamily="34" charset="0"/>
            </a:endParaRPr>
          </a:p>
          <a:p>
            <a:pPr marL="0" indent="0">
              <a:lnSpc>
                <a:spcPct val="100000"/>
              </a:lnSpc>
              <a:spcBef>
                <a:spcPts val="0"/>
              </a:spcBef>
              <a:buNone/>
            </a:pPr>
            <a:r>
              <a:rPr lang="en-US" altLang="zh-CN" sz="2400" b="0" dirty="0">
                <a:latin typeface="Calibri" panose="020F0502020204030204" pitchFamily="34" charset="0"/>
              </a:rPr>
              <a:t>	</a:t>
            </a:r>
            <a:r>
              <a:rPr lang="en-US" altLang="zh-CN" sz="2400" b="0" dirty="0" err="1">
                <a:solidFill>
                  <a:srgbClr val="0000CC"/>
                </a:solidFill>
                <a:latin typeface="Calibri" panose="020F0502020204030204" pitchFamily="34" charset="0"/>
              </a:rPr>
              <a:t>int</a:t>
            </a:r>
            <a:r>
              <a:rPr lang="en-US" altLang="zh-CN" sz="2400" b="0" dirty="0">
                <a:solidFill>
                  <a:srgbClr val="FF0000"/>
                </a:solidFill>
                <a:latin typeface="Calibri" panose="020F0502020204030204" pitchFamily="34" charset="0"/>
              </a:rPr>
              <a:t> status</a:t>
            </a:r>
            <a:r>
              <a:rPr lang="en-US" altLang="zh-CN" sz="2400" b="0" dirty="0" smtClean="0">
                <a:solidFill>
                  <a:srgbClr val="FF0000"/>
                </a:solidFill>
                <a:latin typeface="Calibri" panose="020F0502020204030204" pitchFamily="34" charset="0"/>
              </a:rPr>
              <a:t>;</a:t>
            </a:r>
            <a:r>
              <a:rPr lang="en-US" altLang="zh-CN" sz="2400" b="0" dirty="0">
                <a:solidFill>
                  <a:srgbClr val="FF0000"/>
                </a:solidFill>
                <a:latin typeface="Calibri" panose="020F0502020204030204" pitchFamily="34" charset="0"/>
              </a:rPr>
              <a:t> </a:t>
            </a:r>
            <a:r>
              <a:rPr lang="en-US" altLang="zh-CN" sz="2400" dirty="0" smtClean="0">
                <a:solidFill>
                  <a:srgbClr val="006600"/>
                </a:solidFill>
                <a:latin typeface="Calibri" panose="020F0502020204030204" pitchFamily="34" charset="0"/>
              </a:rPr>
              <a:t>//</a:t>
            </a:r>
            <a:r>
              <a:rPr lang="zh-CN" altLang="en-US" sz="2400" dirty="0" smtClean="0">
                <a:solidFill>
                  <a:srgbClr val="006600"/>
                </a:solidFill>
                <a:latin typeface="Calibri" panose="020F0502020204030204" pitchFamily="34" charset="0"/>
              </a:rPr>
              <a:t>姿态</a:t>
            </a:r>
            <a:r>
              <a:rPr lang="en-US" altLang="zh-CN" sz="2400" dirty="0" smtClean="0">
                <a:solidFill>
                  <a:srgbClr val="006600"/>
                </a:solidFill>
                <a:latin typeface="Calibri" panose="020F0502020204030204" pitchFamily="34" charset="0"/>
              </a:rPr>
              <a:t>0,1,2,3</a:t>
            </a:r>
            <a:endParaRPr lang="en-US" altLang="zh-CN" sz="2400" dirty="0">
              <a:solidFill>
                <a:srgbClr val="006600"/>
              </a:solidFill>
              <a:latin typeface="Calibri" panose="020F0502020204030204" pitchFamily="34" charset="0"/>
            </a:endParaRPr>
          </a:p>
          <a:p>
            <a:pPr marL="0" indent="457200">
              <a:lnSpc>
                <a:spcPct val="100000"/>
              </a:lnSpc>
              <a:spcBef>
                <a:spcPts val="0"/>
              </a:spcBef>
              <a:buNone/>
            </a:pPr>
            <a:r>
              <a:rPr lang="en-US" altLang="zh-CN" sz="2400" b="0" dirty="0" smtClean="0">
                <a:solidFill>
                  <a:srgbClr val="0000CC"/>
                </a:solidFill>
                <a:latin typeface="Calibri" panose="020F0502020204030204" pitchFamily="34" charset="0"/>
              </a:rPr>
              <a:t>Public:</a:t>
            </a:r>
          </a:p>
          <a:p>
            <a:pPr marL="0" indent="0">
              <a:lnSpc>
                <a:spcPct val="100000"/>
              </a:lnSpc>
              <a:spcBef>
                <a:spcPts val="0"/>
              </a:spcBef>
              <a:buNone/>
            </a:pPr>
            <a:r>
              <a:rPr lang="en-US" altLang="zh-CN" sz="2400" b="0" dirty="0">
                <a:latin typeface="Calibri" panose="020F0502020204030204" pitchFamily="34" charset="0"/>
              </a:rPr>
              <a:t>	</a:t>
            </a:r>
            <a:r>
              <a:rPr lang="en-US" altLang="zh-CN" sz="2400" dirty="0"/>
              <a:t>frog</a:t>
            </a:r>
            <a:r>
              <a:rPr lang="en-US" altLang="zh-CN" sz="2400" dirty="0" smtClean="0"/>
              <a:t>();</a:t>
            </a:r>
          </a:p>
          <a:p>
            <a:pPr marL="0" indent="0">
              <a:lnSpc>
                <a:spcPct val="100000"/>
              </a:lnSpc>
              <a:spcBef>
                <a:spcPts val="0"/>
              </a:spcBef>
              <a:buNone/>
            </a:pPr>
            <a:r>
              <a:rPr lang="en-US" altLang="zh-CN" sz="2400" b="0" dirty="0">
                <a:latin typeface="Calibri" panose="020F0502020204030204" pitchFamily="34" charset="0"/>
              </a:rPr>
              <a:t>	</a:t>
            </a:r>
            <a:r>
              <a:rPr lang="en-US" altLang="zh-CN" sz="2400" dirty="0" smtClean="0"/>
              <a:t>frog(</a:t>
            </a:r>
            <a:r>
              <a:rPr lang="en-US" altLang="zh-CN" sz="2400" dirty="0" err="1" smtClean="0"/>
              <a:t>int,int,int</a:t>
            </a:r>
            <a:r>
              <a:rPr lang="en-US" altLang="zh-CN" sz="2400" dirty="0" smtClean="0"/>
              <a:t>);</a:t>
            </a:r>
            <a:endParaRPr lang="en-US" altLang="zh-CN" sz="2400" b="0" dirty="0" smtClean="0">
              <a:latin typeface="Calibri" panose="020F0502020204030204" pitchFamily="34" charset="0"/>
            </a:endParaRPr>
          </a:p>
          <a:p>
            <a:pPr marL="0" indent="0">
              <a:lnSpc>
                <a:spcPct val="100000"/>
              </a:lnSpc>
              <a:spcBef>
                <a:spcPts val="0"/>
              </a:spcBef>
              <a:buNone/>
            </a:pPr>
            <a:r>
              <a:rPr lang="en-US" altLang="zh-CN" sz="2400" dirty="0">
                <a:solidFill>
                  <a:srgbClr val="0000CC"/>
                </a:solidFill>
              </a:rPr>
              <a:t>	</a:t>
            </a:r>
            <a:r>
              <a:rPr lang="en-US" altLang="zh-CN" sz="2400" b="0" dirty="0" smtClean="0">
                <a:solidFill>
                  <a:srgbClr val="0000CC"/>
                </a:solidFill>
                <a:latin typeface="Calibri" panose="020F0502020204030204" pitchFamily="34" charset="0"/>
              </a:rPr>
              <a:t>void</a:t>
            </a:r>
            <a:r>
              <a:rPr lang="en-US" altLang="zh-CN" sz="2400" b="0" dirty="0" smtClean="0">
                <a:latin typeface="Calibri" panose="020F0502020204030204" pitchFamily="34" charset="0"/>
              </a:rPr>
              <a:t> </a:t>
            </a:r>
            <a:r>
              <a:rPr lang="en-US" altLang="zh-CN" sz="2400" b="0" dirty="0">
                <a:latin typeface="Calibri" panose="020F0502020204030204" pitchFamily="34" charset="0"/>
              </a:rPr>
              <a:t>act(</a:t>
            </a:r>
            <a:r>
              <a:rPr lang="en-US" altLang="zh-CN" sz="2400" b="0" dirty="0">
                <a:solidFill>
                  <a:srgbClr val="0000CC"/>
                </a:solidFill>
                <a:latin typeface="Calibri" panose="020F0502020204030204" pitchFamily="34" charset="0"/>
              </a:rPr>
              <a:t>char p</a:t>
            </a:r>
            <a:r>
              <a:rPr lang="en-US" altLang="zh-CN" sz="2400" b="0" dirty="0">
                <a:latin typeface="Calibri" panose="020F0502020204030204" pitchFamily="34" charset="0"/>
              </a:rPr>
              <a:t>); </a:t>
            </a:r>
            <a:r>
              <a:rPr lang="en-US" altLang="zh-CN" sz="2400" dirty="0">
                <a:solidFill>
                  <a:srgbClr val="006600"/>
                </a:solidFill>
                <a:latin typeface="Cambria" panose="02040503050406030204" pitchFamily="18" charset="0"/>
                <a:ea typeface="华文楷体" panose="02010600040101010101" pitchFamily="2" charset="-122"/>
              </a:rPr>
              <a:t>//</a:t>
            </a:r>
            <a:r>
              <a:rPr lang="zh-CN" altLang="en-US" sz="2400" dirty="0">
                <a:solidFill>
                  <a:srgbClr val="006600"/>
                </a:solidFill>
                <a:latin typeface="Cambria" panose="02040503050406030204" pitchFamily="18" charset="0"/>
                <a:ea typeface="华文楷体" panose="02010600040101010101" pitchFamily="2" charset="-122"/>
              </a:rPr>
              <a:t>游戏者键入的控制字符</a:t>
            </a:r>
            <a:endParaRPr lang="en-US" altLang="zh-CN" sz="2400" dirty="0">
              <a:solidFill>
                <a:srgbClr val="006600"/>
              </a:solidFill>
              <a:latin typeface="Cambria" panose="02040503050406030204" pitchFamily="18" charset="0"/>
              <a:ea typeface="华文楷体" panose="02010600040101010101" pitchFamily="2" charset="-122"/>
            </a:endParaRPr>
          </a:p>
          <a:p>
            <a:pPr marL="0" indent="0">
              <a:lnSpc>
                <a:spcPct val="100000"/>
              </a:lnSpc>
              <a:spcBef>
                <a:spcPts val="0"/>
              </a:spcBef>
              <a:buNone/>
            </a:pPr>
            <a:r>
              <a:rPr lang="en-US" altLang="zh-CN" sz="2400" dirty="0">
                <a:solidFill>
                  <a:srgbClr val="006600"/>
                </a:solidFill>
                <a:latin typeface="Cambria" panose="02040503050406030204" pitchFamily="18" charset="0"/>
                <a:ea typeface="华文楷体" panose="02010600040101010101" pitchFamily="2" charset="-122"/>
              </a:rPr>
              <a:t>			</a:t>
            </a:r>
            <a:r>
              <a:rPr lang="en-US" altLang="zh-CN" sz="2400" dirty="0" smtClean="0">
                <a:solidFill>
                  <a:srgbClr val="006600"/>
                </a:solidFill>
                <a:latin typeface="Cambria" panose="02040503050406030204" pitchFamily="18" charset="0"/>
                <a:ea typeface="华文楷体" panose="02010600040101010101" pitchFamily="2" charset="-122"/>
              </a:rPr>
              <a:t>	//</a:t>
            </a:r>
            <a:r>
              <a:rPr lang="zh-CN" altLang="en-US" sz="2400" dirty="0">
                <a:solidFill>
                  <a:srgbClr val="006600"/>
                </a:solidFill>
                <a:latin typeface="Cambria" panose="02040503050406030204" pitchFamily="18" charset="0"/>
                <a:ea typeface="华文楷体" panose="02010600040101010101" pitchFamily="2" charset="-122"/>
              </a:rPr>
              <a:t>计算姿态与坐标</a:t>
            </a:r>
            <a:endParaRPr lang="en-US" altLang="zh-CN" sz="2400" dirty="0">
              <a:solidFill>
                <a:srgbClr val="006600"/>
              </a:solidFill>
              <a:latin typeface="Cambria" panose="02040503050406030204" pitchFamily="18" charset="0"/>
              <a:ea typeface="华文楷体" panose="02010600040101010101" pitchFamily="2" charset="-122"/>
            </a:endParaRPr>
          </a:p>
          <a:p>
            <a:pPr marL="0" indent="0">
              <a:lnSpc>
                <a:spcPct val="100000"/>
              </a:lnSpc>
              <a:spcBef>
                <a:spcPts val="0"/>
              </a:spcBef>
              <a:buNone/>
            </a:pPr>
            <a:r>
              <a:rPr lang="en-US" altLang="zh-CN" sz="2400" b="0" dirty="0">
                <a:solidFill>
                  <a:srgbClr val="006600"/>
                </a:solidFill>
                <a:latin typeface="Calibri" panose="020F0502020204030204" pitchFamily="34" charset="0"/>
              </a:rPr>
              <a:t>	</a:t>
            </a:r>
            <a:r>
              <a:rPr lang="en-US" altLang="zh-CN" sz="2400" b="0" dirty="0" smtClean="0">
                <a:solidFill>
                  <a:srgbClr val="0000CC"/>
                </a:solidFill>
                <a:latin typeface="Calibri" panose="020F0502020204030204" pitchFamily="34" charset="0"/>
              </a:rPr>
              <a:t>void</a:t>
            </a:r>
            <a:r>
              <a:rPr lang="en-US" altLang="zh-CN" sz="2400" b="0" dirty="0" smtClean="0">
                <a:latin typeface="Calibri" panose="020F0502020204030204" pitchFamily="34" charset="0"/>
              </a:rPr>
              <a:t> show(); </a:t>
            </a:r>
            <a:r>
              <a:rPr lang="en-US" altLang="zh-CN" sz="2400" dirty="0">
                <a:solidFill>
                  <a:srgbClr val="006600"/>
                </a:solidFill>
                <a:latin typeface="Cambria" panose="02040503050406030204" pitchFamily="18" charset="0"/>
                <a:ea typeface="华文楷体" panose="02010600040101010101" pitchFamily="2" charset="-122"/>
              </a:rPr>
              <a:t>//</a:t>
            </a:r>
            <a:r>
              <a:rPr lang="zh-CN" altLang="en-US" sz="2400" dirty="0">
                <a:solidFill>
                  <a:srgbClr val="006600"/>
                </a:solidFill>
                <a:latin typeface="Cambria" panose="02040503050406030204" pitchFamily="18" charset="0"/>
                <a:ea typeface="华文楷体" panose="02010600040101010101" pitchFamily="2" charset="-122"/>
              </a:rPr>
              <a:t>依据</a:t>
            </a:r>
            <a:r>
              <a:rPr lang="en-US" altLang="zh-CN" sz="2400" dirty="0" smtClean="0">
                <a:solidFill>
                  <a:srgbClr val="006600"/>
                </a:solidFill>
                <a:latin typeface="Cambria" panose="02040503050406030204" pitchFamily="18" charset="0"/>
                <a:ea typeface="华文楷体" panose="02010600040101010101" pitchFamily="2" charset="-122"/>
              </a:rPr>
              <a:t>status</a:t>
            </a:r>
            <a:r>
              <a:rPr lang="zh-CN" altLang="en-US" sz="2400" dirty="0" smtClean="0">
                <a:solidFill>
                  <a:srgbClr val="006600"/>
                </a:solidFill>
                <a:latin typeface="Cambria" panose="02040503050406030204" pitchFamily="18" charset="0"/>
                <a:ea typeface="华文楷体" panose="02010600040101010101" pitchFamily="2" charset="-122"/>
              </a:rPr>
              <a:t>、 </a:t>
            </a:r>
            <a:r>
              <a:rPr lang="en-US" altLang="zh-CN" sz="2400" dirty="0">
                <a:solidFill>
                  <a:srgbClr val="006600"/>
                </a:solidFill>
                <a:latin typeface="Cambria" panose="02040503050406030204" pitchFamily="18" charset="0"/>
                <a:ea typeface="华文楷体" panose="02010600040101010101" pitchFamily="2" charset="-122"/>
              </a:rPr>
              <a:t>x</a:t>
            </a:r>
            <a:r>
              <a:rPr lang="zh-CN" altLang="en-US" sz="2400" dirty="0">
                <a:solidFill>
                  <a:srgbClr val="006600"/>
                </a:solidFill>
                <a:latin typeface="Cambria" panose="02040503050406030204" pitchFamily="18" charset="0"/>
                <a:ea typeface="华文楷体" panose="02010600040101010101" pitchFamily="2" charset="-122"/>
              </a:rPr>
              <a:t>、</a:t>
            </a:r>
            <a:r>
              <a:rPr lang="en-US" altLang="zh-CN" sz="2400" dirty="0">
                <a:solidFill>
                  <a:srgbClr val="006600"/>
                </a:solidFill>
                <a:latin typeface="Cambria" panose="02040503050406030204" pitchFamily="18" charset="0"/>
                <a:ea typeface="华文楷体" panose="02010600040101010101" pitchFamily="2" charset="-122"/>
              </a:rPr>
              <a:t>y</a:t>
            </a:r>
            <a:r>
              <a:rPr lang="zh-CN" altLang="en-US" sz="2400" dirty="0">
                <a:solidFill>
                  <a:srgbClr val="006600"/>
                </a:solidFill>
                <a:latin typeface="Cambria" panose="02040503050406030204" pitchFamily="18" charset="0"/>
                <a:ea typeface="华文楷体" panose="02010600040101010101" pitchFamily="2" charset="-122"/>
              </a:rPr>
              <a:t>显示青蛙</a:t>
            </a:r>
            <a:endParaRPr lang="en-US" altLang="zh-CN" sz="2400" dirty="0">
              <a:solidFill>
                <a:srgbClr val="006600"/>
              </a:solidFill>
              <a:latin typeface="Cambria" panose="02040503050406030204" pitchFamily="18" charset="0"/>
              <a:ea typeface="华文楷体" panose="02010600040101010101" pitchFamily="2" charset="-122"/>
            </a:endParaRPr>
          </a:p>
          <a:p>
            <a:pPr marL="0" indent="0">
              <a:lnSpc>
                <a:spcPct val="100000"/>
              </a:lnSpc>
              <a:spcBef>
                <a:spcPts val="0"/>
              </a:spcBef>
              <a:buNone/>
            </a:pPr>
            <a:r>
              <a:rPr lang="en-US" altLang="zh-CN" sz="2400" b="0" dirty="0" smtClean="0">
                <a:latin typeface="Calibri" panose="020F0502020204030204" pitchFamily="34" charset="0"/>
              </a:rPr>
              <a:t>};</a:t>
            </a:r>
          </a:p>
          <a:p>
            <a:pPr marL="0" indent="0">
              <a:lnSpc>
                <a:spcPct val="100000"/>
              </a:lnSpc>
              <a:spcBef>
                <a:spcPts val="0"/>
              </a:spcBef>
              <a:buNone/>
            </a:pPr>
            <a:r>
              <a:rPr lang="en-US" altLang="zh-CN" sz="2400" dirty="0"/>
              <a:t>…….. </a:t>
            </a:r>
            <a:r>
              <a:rPr lang="en-US" altLang="zh-CN" sz="2400" dirty="0">
                <a:solidFill>
                  <a:srgbClr val="006600"/>
                </a:solidFill>
                <a:latin typeface="Cambria" panose="02040503050406030204" pitchFamily="18" charset="0"/>
                <a:ea typeface="华文楷体" panose="02010600040101010101" pitchFamily="2" charset="-122"/>
              </a:rPr>
              <a:t>//</a:t>
            </a:r>
            <a:r>
              <a:rPr lang="zh-CN" altLang="en-US" sz="2400" dirty="0">
                <a:solidFill>
                  <a:srgbClr val="006600"/>
                </a:solidFill>
                <a:latin typeface="Cambria" panose="02040503050406030204" pitchFamily="18" charset="0"/>
                <a:ea typeface="华文楷体" panose="02010600040101010101" pitchFamily="2" charset="-122"/>
              </a:rPr>
              <a:t>成员函数类外定义略</a:t>
            </a:r>
          </a:p>
        </p:txBody>
      </p:sp>
      <p:sp>
        <p:nvSpPr>
          <p:cNvPr id="42" name="圆角矩形 41"/>
          <p:cNvSpPr/>
          <p:nvPr/>
        </p:nvSpPr>
        <p:spPr>
          <a:xfrm>
            <a:off x="5397227" y="538618"/>
            <a:ext cx="2812734" cy="2209742"/>
          </a:xfrm>
          <a:prstGeom prst="roundRect">
            <a:avLst>
              <a:gd name="adj" fmla="val 9737"/>
            </a:avLst>
          </a:prstGeom>
          <a:solidFill>
            <a:schemeClr val="bg1"/>
          </a:solidFill>
          <a:ln w="9525">
            <a:solidFill>
              <a:srgbClr val="00B0F0"/>
            </a:solidFill>
            <a:miter lim="800000"/>
            <a:headEnd/>
            <a:tailEnd/>
          </a:ln>
          <a:effectLst>
            <a:glow rad="228600">
              <a:schemeClr val="accent2">
                <a:satMod val="175000"/>
                <a:alpha val="40000"/>
              </a:schemeClr>
            </a:glow>
            <a:outerShdw dist="35921" dir="2700000" algn="ctr" rotWithShape="0">
              <a:schemeClr val="bg2"/>
            </a:outerShdw>
          </a:effectLst>
        </p:spPr>
        <p:txBody>
          <a:bodyPr vert="horz" wrap="square" lIns="91440" tIns="45720" rIns="91440" bIns="45720" numCol="1" anchor="t" anchorCtr="0" compatLnSpc="1">
            <a:prstTxWarp prst="textNoShape">
              <a:avLst/>
            </a:prstTxWarp>
          </a:bodyPr>
          <a:lstStyle/>
          <a:p>
            <a:pPr>
              <a:spcBef>
                <a:spcPts val="0"/>
              </a:spcBef>
              <a:buClr>
                <a:srgbClr val="FF3300"/>
              </a:buClr>
              <a:buSzPct val="80000"/>
              <a:buFont typeface="Wingdings" pitchFamily="2" charset="2"/>
              <a:buNone/>
            </a:pPr>
            <a:r>
              <a:rPr lang="en-US" altLang="zh-CN" sz="2400" dirty="0" err="1">
                <a:solidFill>
                  <a:srgbClr val="0000CC"/>
                </a:solidFill>
                <a:latin typeface="Calibri" panose="020F0502020204030204" pitchFamily="34" charset="0"/>
                <a:ea typeface="+mn-ea"/>
              </a:rPr>
              <a:t>int</a:t>
            </a:r>
            <a:r>
              <a:rPr lang="en-US" altLang="zh-CN" sz="2400" dirty="0">
                <a:solidFill>
                  <a:srgbClr val="0000CC"/>
                </a:solidFill>
                <a:latin typeface="Calibri" panose="020F0502020204030204" pitchFamily="34" charset="0"/>
                <a:ea typeface="+mn-ea"/>
              </a:rPr>
              <a:t> </a:t>
            </a:r>
            <a:r>
              <a:rPr lang="en-US" altLang="zh-CN" sz="2400" dirty="0">
                <a:latin typeface="Calibri" panose="020F0502020204030204" pitchFamily="34" charset="0"/>
                <a:ea typeface="+mn-ea"/>
              </a:rPr>
              <a:t>main()</a:t>
            </a:r>
          </a:p>
          <a:p>
            <a:pPr>
              <a:spcBef>
                <a:spcPts val="0"/>
              </a:spcBef>
              <a:buClr>
                <a:srgbClr val="FF3300"/>
              </a:buClr>
              <a:buSzPct val="80000"/>
              <a:buFont typeface="Wingdings" pitchFamily="2" charset="2"/>
              <a:buNone/>
            </a:pPr>
            <a:r>
              <a:rPr lang="en-US" altLang="zh-CN" sz="2400" dirty="0">
                <a:latin typeface="Calibri" panose="020F0502020204030204" pitchFamily="34" charset="0"/>
                <a:ea typeface="+mn-ea"/>
              </a:rPr>
              <a:t>{</a:t>
            </a:r>
          </a:p>
          <a:p>
            <a:pPr indent="457200">
              <a:spcBef>
                <a:spcPts val="0"/>
              </a:spcBef>
              <a:buClr>
                <a:srgbClr val="FF3300"/>
              </a:buClr>
              <a:buSzPct val="80000"/>
            </a:pPr>
            <a:r>
              <a:rPr lang="en-US" altLang="zh-CN" sz="2400" dirty="0" smtClean="0">
                <a:latin typeface="Calibri" panose="020F0502020204030204" pitchFamily="34" charset="0"/>
                <a:ea typeface="+mn-ea"/>
              </a:rPr>
              <a:t>frog </a:t>
            </a:r>
            <a:r>
              <a:rPr lang="en-US" altLang="zh-CN" sz="2400" dirty="0">
                <a:latin typeface="Calibri" panose="020F0502020204030204" pitchFamily="34" charset="0"/>
                <a:ea typeface="+mn-ea"/>
              </a:rPr>
              <a:t>bob;</a:t>
            </a:r>
          </a:p>
          <a:p>
            <a:pPr indent="457200">
              <a:spcBef>
                <a:spcPts val="0"/>
              </a:spcBef>
              <a:buClr>
                <a:srgbClr val="FF3300"/>
              </a:buClr>
              <a:buSzPct val="80000"/>
            </a:pPr>
            <a:r>
              <a:rPr lang="en-US" altLang="zh-CN" sz="2400" dirty="0" err="1" smtClean="0">
                <a:latin typeface="Calibri" panose="020F0502020204030204" pitchFamily="34" charset="0"/>
                <a:ea typeface="+mn-ea"/>
              </a:rPr>
              <a:t>bob.show</a:t>
            </a:r>
            <a:r>
              <a:rPr lang="en-US" altLang="zh-CN" sz="2400" dirty="0" smtClean="0">
                <a:latin typeface="Calibri" panose="020F0502020204030204" pitchFamily="34" charset="0"/>
                <a:ea typeface="+mn-ea"/>
              </a:rPr>
              <a:t>();</a:t>
            </a:r>
          </a:p>
          <a:p>
            <a:pPr>
              <a:spcBef>
                <a:spcPts val="0"/>
              </a:spcBef>
              <a:buClr>
                <a:srgbClr val="FF3300"/>
              </a:buClr>
              <a:buSzPct val="80000"/>
            </a:pPr>
            <a:r>
              <a:rPr lang="en-US" altLang="zh-CN" sz="2400" dirty="0" smtClean="0">
                <a:latin typeface="Calibri" panose="020F0502020204030204" pitchFamily="34" charset="0"/>
                <a:ea typeface="+mn-ea"/>
              </a:rPr>
              <a:t>}</a:t>
            </a:r>
            <a:endParaRPr lang="zh-CN" altLang="en-US" sz="2400" dirty="0">
              <a:latin typeface="Calibri" panose="020F0502020204030204" pitchFamily="34" charset="0"/>
              <a:ea typeface="+mn-ea"/>
            </a:endParaRPr>
          </a:p>
        </p:txBody>
      </p:sp>
    </p:spTree>
    <p:custDataLst>
      <p:tags r:id="rId1"/>
    </p:custDataLst>
    <p:extLst>
      <p:ext uri="{BB962C8B-B14F-4D97-AF65-F5344CB8AC3E}">
        <p14:creationId xmlns:p14="http://schemas.microsoft.com/office/powerpoint/2010/main" val="1137725267"/>
      </p:ext>
    </p:extLst>
  </p:cSld>
  <p:clrMapOvr>
    <a:masterClrMapping/>
  </p:clrMapOvr>
  <mc:AlternateContent xmlns:mc="http://schemas.openxmlformats.org/markup-compatibility/2006" xmlns:p14="http://schemas.microsoft.com/office/powerpoint/2010/main">
    <mc:Choice Requires="p14">
      <p:transition spd="slow" p14:dur="2000" advTm="36988"/>
    </mc:Choice>
    <mc:Fallback xmlns="">
      <p:transition spd="slow" advTm="369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
          <p:cNvSpPr txBox="1">
            <a:spLocks noGrp="1" noChangeArrowheads="1"/>
          </p:cNvSpPr>
          <p:nvPr>
            <p:ph idx="1"/>
          </p:nvPr>
        </p:nvSpPr>
        <p:spPr bwMode="auto">
          <a:xfrm>
            <a:off x="685902" y="2209832"/>
            <a:ext cx="784839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ts val="600"/>
              </a:spcBef>
              <a:spcAft>
                <a:spcPts val="600"/>
              </a:spcAft>
            </a:pPr>
            <a:r>
              <a:rPr kumimoji="1" lang="zh-CN" altLang="en-US" dirty="0">
                <a:latin typeface="微软雅黑" panose="020B0503020204020204" pitchFamily="34" charset="-122"/>
                <a:ea typeface="微软雅黑" panose="020B0503020204020204" pitchFamily="34" charset="-122"/>
              </a:rPr>
              <a:t> </a:t>
            </a:r>
            <a:r>
              <a:rPr kumimoji="1" lang="zh-CN" altLang="en-US" b="1" dirty="0" smtClean="0">
                <a:latin typeface="微软雅黑" panose="020B0503020204020204" pitchFamily="34" charset="-122"/>
                <a:ea typeface="微软雅黑" panose="020B0503020204020204" pitchFamily="34" charset="-122"/>
              </a:rPr>
              <a:t>当</a:t>
            </a:r>
            <a:r>
              <a:rPr kumimoji="1" lang="zh-CN" altLang="en-US" b="1" dirty="0">
                <a:latin typeface="微软雅黑" panose="020B0503020204020204" pitchFamily="34" charset="-122"/>
                <a:ea typeface="微软雅黑" panose="020B0503020204020204" pitchFamily="34" charset="-122"/>
              </a:rPr>
              <a:t>一个对象的生命周期结束时，</a:t>
            </a:r>
            <a:r>
              <a:rPr kumimoji="1" lang="en-US" altLang="zh-CN" b="1" dirty="0">
                <a:latin typeface="微软雅黑" panose="020B0503020204020204" pitchFamily="34" charset="-122"/>
                <a:ea typeface="微软雅黑" panose="020B0503020204020204" pitchFamily="34" charset="-122"/>
              </a:rPr>
              <a:t>C++</a:t>
            </a:r>
            <a:r>
              <a:rPr kumimoji="1" lang="zh-CN" altLang="en-US" b="1" dirty="0">
                <a:latin typeface="微软雅黑" panose="020B0503020204020204" pitchFamily="34" charset="-122"/>
                <a:ea typeface="微软雅黑" panose="020B0503020204020204" pitchFamily="34" charset="-122"/>
              </a:rPr>
              <a:t>会自动调用</a:t>
            </a:r>
            <a:r>
              <a:rPr kumimoji="1" lang="zh-CN" altLang="en-US" b="1" dirty="0">
                <a:solidFill>
                  <a:srgbClr val="FF3300"/>
                </a:solidFill>
                <a:latin typeface="微软雅黑" panose="020B0503020204020204" pitchFamily="34" charset="-122"/>
                <a:ea typeface="微软雅黑" panose="020B0503020204020204" pitchFamily="34" charset="-122"/>
              </a:rPr>
              <a:t>析构函数</a:t>
            </a:r>
            <a:r>
              <a:rPr kumimoji="1" lang="zh-CN" altLang="en-US" b="1" dirty="0">
                <a:latin typeface="微软雅黑" panose="020B0503020204020204" pitchFamily="34" charset="-122"/>
                <a:ea typeface="微软雅黑" panose="020B0503020204020204" pitchFamily="34" charset="-122"/>
              </a:rPr>
              <a:t>（</a:t>
            </a:r>
            <a:r>
              <a:rPr kumimoji="1" lang="en-US" altLang="zh-CN" b="1" dirty="0">
                <a:solidFill>
                  <a:srgbClr val="FF3300"/>
                </a:solidFill>
                <a:latin typeface="微软雅黑" panose="020B0503020204020204" pitchFamily="34" charset="-122"/>
                <a:ea typeface="微软雅黑" panose="020B0503020204020204" pitchFamily="34" charset="-122"/>
              </a:rPr>
              <a:t>destructor</a:t>
            </a:r>
            <a:r>
              <a:rPr kumimoji="1" lang="zh-CN" altLang="en-US" b="1" dirty="0">
                <a:latin typeface="微软雅黑" panose="020B0503020204020204" pitchFamily="34" charset="-122"/>
                <a:ea typeface="微软雅黑" panose="020B0503020204020204" pitchFamily="34" charset="-122"/>
              </a:rPr>
              <a:t>）对该对象并进行善后工作</a:t>
            </a:r>
          </a:p>
        </p:txBody>
      </p:sp>
      <p:sp>
        <p:nvSpPr>
          <p:cNvPr id="5" name="日期占位符 3"/>
          <p:cNvSpPr>
            <a:spLocks noGrp="1"/>
          </p:cNvSpPr>
          <p:nvPr>
            <p:ph type="dt" sz="half" idx="10"/>
          </p:nvPr>
        </p:nvSpPr>
        <p:spPr/>
        <p:txBody>
          <a:bodyPr/>
          <a:lstStyle/>
          <a:p>
            <a:fld id="{C5D82C64-7AD7-4A22-8EFC-586B12DAF01F}" type="datetime1">
              <a:rPr lang="zh-CN" altLang="en-US"/>
              <a:pPr/>
              <a:t>2017/4/24</a:t>
            </a:fld>
            <a:endParaRPr lang="en-US" altLang="zh-CN"/>
          </a:p>
        </p:txBody>
      </p:sp>
      <p:sp>
        <p:nvSpPr>
          <p:cNvPr id="6" name="页脚占位符 4"/>
          <p:cNvSpPr>
            <a:spLocks noGrp="1"/>
          </p:cNvSpPr>
          <p:nvPr>
            <p:ph type="ftr" sz="quarter" idx="11"/>
          </p:nvPr>
        </p:nvSpPr>
        <p:spPr/>
        <p:txBody>
          <a:bodyPr/>
          <a:lstStyle/>
          <a:p>
            <a:r>
              <a:rPr lang="zh-CN" altLang="en-US"/>
              <a:t>计算机基础教研室</a:t>
            </a:r>
          </a:p>
        </p:txBody>
      </p:sp>
      <p:sp>
        <p:nvSpPr>
          <p:cNvPr id="7" name="灯片编号占位符 5"/>
          <p:cNvSpPr>
            <a:spLocks noGrp="1"/>
          </p:cNvSpPr>
          <p:nvPr>
            <p:ph type="sldNum" sz="quarter" idx="12"/>
          </p:nvPr>
        </p:nvSpPr>
        <p:spPr/>
        <p:txBody>
          <a:bodyPr/>
          <a:lstStyle/>
          <a:p>
            <a:fld id="{06DB1F08-ED21-4C98-94D8-A0D5B76EC43A}" type="slidenum">
              <a:rPr lang="zh-CN" altLang="en-US"/>
              <a:pPr/>
              <a:t>48</a:t>
            </a:fld>
            <a:endParaRPr lang="en-US" altLang="zh-CN"/>
          </a:p>
        </p:txBody>
      </p:sp>
      <p:sp>
        <p:nvSpPr>
          <p:cNvPr id="8" name="Rectangle 5"/>
          <p:cNvSpPr>
            <a:spLocks noGrp="1" noChangeArrowheads="1"/>
          </p:cNvSpPr>
          <p:nvPr>
            <p:ph type="title"/>
          </p:nvPr>
        </p:nvSpPr>
        <p:spPr bwMode="auto">
          <a:xfrm>
            <a:off x="878161" y="304882"/>
            <a:ext cx="7010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600" dirty="0"/>
              <a:t>析构函数</a:t>
            </a:r>
          </a:p>
        </p:txBody>
      </p:sp>
    </p:spTree>
    <p:extLst>
      <p:ext uri="{BB962C8B-B14F-4D97-AF65-F5344CB8AC3E}">
        <p14:creationId xmlns:p14="http://schemas.microsoft.com/office/powerpoint/2010/main" val="3650611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Grp="1" noChangeArrowheads="1"/>
          </p:cNvSpPr>
          <p:nvPr>
            <p:ph type="title"/>
          </p:nvPr>
        </p:nvSpPr>
        <p:spPr bwMode="auto">
          <a:xfrm>
            <a:off x="609600" y="304882"/>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dirty="0">
                <a:solidFill>
                  <a:srgbClr val="006600"/>
                </a:solidFill>
                <a:ea typeface="黑体" pitchFamily="49" charset="-122"/>
              </a:rPr>
              <a:t>析构</a:t>
            </a:r>
            <a:r>
              <a:rPr lang="zh-CN" altLang="en-US" b="1" dirty="0" smtClean="0">
                <a:solidFill>
                  <a:srgbClr val="006600"/>
                </a:solidFill>
                <a:ea typeface="黑体" pitchFamily="49" charset="-122"/>
              </a:rPr>
              <a:t>函数</a:t>
            </a:r>
            <a:r>
              <a:rPr lang="en-US" altLang="zh-CN" b="1" dirty="0" smtClean="0">
                <a:solidFill>
                  <a:srgbClr val="006600"/>
                </a:solidFill>
                <a:ea typeface="黑体" pitchFamily="49" charset="-122"/>
              </a:rPr>
              <a:t>de</a:t>
            </a:r>
            <a:r>
              <a:rPr lang="zh-CN" altLang="en-US" b="1" dirty="0" smtClean="0">
                <a:solidFill>
                  <a:srgbClr val="006600"/>
                </a:solidFill>
                <a:ea typeface="黑体" pitchFamily="49" charset="-122"/>
              </a:rPr>
              <a:t>特点</a:t>
            </a:r>
            <a:endParaRPr lang="zh-CN" altLang="en-US" b="1" dirty="0">
              <a:solidFill>
                <a:srgbClr val="006600"/>
              </a:solidFill>
              <a:ea typeface="黑体" pitchFamily="49" charset="-122"/>
            </a:endParaRPr>
          </a:p>
        </p:txBody>
      </p:sp>
      <p:sp>
        <p:nvSpPr>
          <p:cNvPr id="4" name="内容占位符 3"/>
          <p:cNvSpPr>
            <a:spLocks noGrp="1"/>
          </p:cNvSpPr>
          <p:nvPr>
            <p:ph idx="1"/>
          </p:nvPr>
        </p:nvSpPr>
        <p:spPr>
          <a:xfrm>
            <a:off x="990694" y="1524050"/>
            <a:ext cx="7772196" cy="4038494"/>
          </a:xfrm>
        </p:spPr>
        <p:txBody>
          <a:bodyPr/>
          <a:lstStyle/>
          <a:p>
            <a:pPr>
              <a:lnSpc>
                <a:spcPct val="150000"/>
              </a:lnSpc>
              <a:spcBef>
                <a:spcPts val="0"/>
              </a:spcBef>
            </a:pPr>
            <a:r>
              <a:rPr kumimoji="1" lang="zh-CN" altLang="en-US" sz="2800" dirty="0" smtClean="0">
                <a:solidFill>
                  <a:srgbClr val="FF3300"/>
                </a:solidFill>
                <a:latin typeface="华文楷体" panose="02010600040101010101" pitchFamily="2" charset="-122"/>
                <a:ea typeface="华文楷体" panose="02010600040101010101" pitchFamily="2" charset="-122"/>
                <a:cs typeface="Times New Roman" pitchFamily="18" charset="0"/>
              </a:rPr>
              <a:t>公有</a:t>
            </a:r>
            <a:r>
              <a:rPr kumimoji="1" lang="zh-CN" altLang="en-US" sz="2800" dirty="0">
                <a:latin typeface="华文楷体" panose="02010600040101010101" pitchFamily="2" charset="-122"/>
                <a:ea typeface="华文楷体" panose="02010600040101010101" pitchFamily="2" charset="-122"/>
                <a:cs typeface="Times New Roman" pitchFamily="18" charset="0"/>
              </a:rPr>
              <a:t>成员函数</a:t>
            </a:r>
          </a:p>
          <a:p>
            <a:pPr>
              <a:lnSpc>
                <a:spcPct val="150000"/>
              </a:lnSpc>
              <a:spcBef>
                <a:spcPts val="0"/>
              </a:spcBef>
            </a:pPr>
            <a:r>
              <a:rPr kumimoji="1" lang="zh-CN" altLang="en-US" sz="2800" dirty="0" smtClean="0">
                <a:latin typeface="华文楷体" panose="02010600040101010101" pitchFamily="2" charset="-122"/>
                <a:ea typeface="华文楷体" panose="02010600040101010101" pitchFamily="2" charset="-122"/>
                <a:cs typeface="Times New Roman" pitchFamily="18" charset="0"/>
              </a:rPr>
              <a:t>函数</a:t>
            </a:r>
            <a:r>
              <a:rPr kumimoji="1" lang="zh-CN" altLang="en-US" sz="2800" dirty="0">
                <a:latin typeface="华文楷体" panose="02010600040101010101" pitchFamily="2" charset="-122"/>
                <a:ea typeface="华文楷体" panose="02010600040101010101" pitchFamily="2" charset="-122"/>
                <a:cs typeface="Times New Roman" pitchFamily="18" charset="0"/>
              </a:rPr>
              <a:t>名与类名相同，但在前面加上字符‘</a:t>
            </a:r>
            <a:r>
              <a:rPr kumimoji="1" lang="en-US" altLang="zh-CN" sz="2800" dirty="0">
                <a:solidFill>
                  <a:srgbClr val="FF3300"/>
                </a:solidFill>
                <a:latin typeface="华文楷体" panose="02010600040101010101" pitchFamily="2" charset="-122"/>
                <a:ea typeface="华文楷体" panose="02010600040101010101" pitchFamily="2" charset="-122"/>
                <a:cs typeface="Times New Roman" pitchFamily="18" charset="0"/>
              </a:rPr>
              <a:t>~</a:t>
            </a:r>
            <a:r>
              <a:rPr kumimoji="1" lang="en-US" altLang="zh-CN" sz="2800" dirty="0">
                <a:latin typeface="华文楷体" panose="02010600040101010101" pitchFamily="2" charset="-122"/>
                <a:ea typeface="华文楷体" panose="02010600040101010101" pitchFamily="2" charset="-122"/>
                <a:cs typeface="Times New Roman" pitchFamily="18" charset="0"/>
              </a:rPr>
              <a:t>’</a:t>
            </a:r>
            <a:r>
              <a:rPr kumimoji="1" lang="zh-CN" altLang="en-US" sz="2800" dirty="0">
                <a:latin typeface="华文楷体" panose="02010600040101010101" pitchFamily="2" charset="-122"/>
                <a:ea typeface="华文楷体" panose="02010600040101010101" pitchFamily="2" charset="-122"/>
                <a:cs typeface="Times New Roman" pitchFamily="18" charset="0"/>
              </a:rPr>
              <a:t> </a:t>
            </a:r>
          </a:p>
          <a:p>
            <a:pPr>
              <a:lnSpc>
                <a:spcPct val="150000"/>
              </a:lnSpc>
              <a:spcBef>
                <a:spcPts val="0"/>
              </a:spcBef>
            </a:pPr>
            <a:r>
              <a:rPr kumimoji="1" lang="en-US" altLang="zh-CN" sz="2800" dirty="0" smtClean="0">
                <a:latin typeface="华文楷体" panose="02010600040101010101" pitchFamily="2" charset="-122"/>
                <a:ea typeface="华文楷体" panose="02010600040101010101" pitchFamily="2" charset="-122"/>
                <a:cs typeface="Times New Roman" pitchFamily="18" charset="0"/>
              </a:rPr>
              <a:t> </a:t>
            </a:r>
            <a:r>
              <a:rPr kumimoji="1" lang="zh-CN" altLang="en-US" sz="2800" dirty="0" smtClean="0">
                <a:latin typeface="华文楷体" panose="02010600040101010101" pitchFamily="2" charset="-122"/>
                <a:ea typeface="华文楷体" panose="02010600040101010101" pitchFamily="2" charset="-122"/>
                <a:cs typeface="Times New Roman" pitchFamily="18" charset="0"/>
              </a:rPr>
              <a:t>析</a:t>
            </a:r>
            <a:r>
              <a:rPr kumimoji="1" lang="zh-CN" altLang="en-US" sz="2800" dirty="0">
                <a:latin typeface="华文楷体" panose="02010600040101010101" pitchFamily="2" charset="-122"/>
                <a:ea typeface="华文楷体" panose="02010600040101010101" pitchFamily="2" charset="-122"/>
                <a:cs typeface="Times New Roman" pitchFamily="18" charset="0"/>
              </a:rPr>
              <a:t>构函数不带任何参数</a:t>
            </a:r>
          </a:p>
          <a:p>
            <a:pPr>
              <a:lnSpc>
                <a:spcPct val="150000"/>
              </a:lnSpc>
              <a:spcBef>
                <a:spcPts val="0"/>
              </a:spcBef>
            </a:pPr>
            <a:r>
              <a:rPr kumimoji="1" lang="zh-CN" altLang="en-US" sz="2800" dirty="0">
                <a:latin typeface="华文楷体" panose="02010600040101010101" pitchFamily="2" charset="-122"/>
                <a:ea typeface="华文楷体" panose="02010600040101010101" pitchFamily="2" charset="-122"/>
                <a:cs typeface="Times New Roman" pitchFamily="18" charset="0"/>
              </a:rPr>
              <a:t>析构函数无函数返回类型</a:t>
            </a:r>
          </a:p>
          <a:p>
            <a:pPr>
              <a:lnSpc>
                <a:spcPct val="150000"/>
              </a:lnSpc>
              <a:spcBef>
                <a:spcPts val="0"/>
              </a:spcBef>
            </a:pPr>
            <a:r>
              <a:rPr kumimoji="1" lang="zh-CN" altLang="en-US" sz="2800" dirty="0">
                <a:latin typeface="华文楷体" panose="02010600040101010101" pitchFamily="2" charset="-122"/>
                <a:ea typeface="华文楷体" panose="02010600040101010101" pitchFamily="2" charset="-122"/>
                <a:cs typeface="Times New Roman" pitchFamily="18" charset="0"/>
              </a:rPr>
              <a:t>一个</a:t>
            </a:r>
            <a:r>
              <a:rPr kumimoji="1" lang="zh-CN" altLang="en-US" sz="2800" dirty="0" smtClean="0">
                <a:latin typeface="华文楷体" panose="02010600040101010101" pitchFamily="2" charset="-122"/>
                <a:ea typeface="华文楷体" panose="02010600040101010101" pitchFamily="2" charset="-122"/>
                <a:cs typeface="Times New Roman" pitchFamily="18" charset="0"/>
              </a:rPr>
              <a:t>类</a:t>
            </a:r>
            <a:r>
              <a:rPr kumimoji="1" lang="zh-CN" altLang="en-US" sz="2800" u="sng" dirty="0" smtClean="0">
                <a:solidFill>
                  <a:srgbClr val="FF0000"/>
                </a:solidFill>
                <a:latin typeface="华文楷体" panose="02010600040101010101" pitchFamily="2" charset="-122"/>
                <a:ea typeface="华文楷体" panose="02010600040101010101" pitchFamily="2" charset="-122"/>
                <a:cs typeface="Times New Roman" pitchFamily="18" charset="0"/>
              </a:rPr>
              <a:t>只有</a:t>
            </a:r>
            <a:r>
              <a:rPr kumimoji="1" lang="zh-CN" altLang="en-US" sz="2800" u="sng" dirty="0">
                <a:solidFill>
                  <a:srgbClr val="FF0000"/>
                </a:solidFill>
                <a:latin typeface="华文楷体" panose="02010600040101010101" pitchFamily="2" charset="-122"/>
                <a:ea typeface="华文楷体" panose="02010600040101010101" pitchFamily="2" charset="-122"/>
                <a:cs typeface="Times New Roman" pitchFamily="18" charset="0"/>
              </a:rPr>
              <a:t>一个</a:t>
            </a:r>
            <a:r>
              <a:rPr kumimoji="1" lang="zh-CN" altLang="en-US" sz="2800" dirty="0">
                <a:latin typeface="华文楷体" panose="02010600040101010101" pitchFamily="2" charset="-122"/>
                <a:ea typeface="华文楷体" panose="02010600040101010101" pitchFamily="2" charset="-122"/>
                <a:cs typeface="Times New Roman" pitchFamily="18" charset="0"/>
              </a:rPr>
              <a:t>析构</a:t>
            </a:r>
            <a:r>
              <a:rPr kumimoji="1" lang="zh-CN" altLang="en-US" sz="2800" dirty="0" smtClean="0">
                <a:latin typeface="华文楷体" panose="02010600040101010101" pitchFamily="2" charset="-122"/>
                <a:ea typeface="华文楷体" panose="02010600040101010101" pitchFamily="2" charset="-122"/>
                <a:cs typeface="Times New Roman" pitchFamily="18" charset="0"/>
              </a:rPr>
              <a:t>函数</a:t>
            </a:r>
            <a:endParaRPr kumimoji="1" lang="en-US" altLang="zh-CN" sz="2800" dirty="0" smtClean="0">
              <a:latin typeface="华文楷体" panose="02010600040101010101" pitchFamily="2" charset="-122"/>
              <a:ea typeface="华文楷体" panose="02010600040101010101" pitchFamily="2" charset="-122"/>
              <a:cs typeface="Times New Roman" pitchFamily="18" charset="0"/>
            </a:endParaRPr>
          </a:p>
          <a:p>
            <a:pPr>
              <a:lnSpc>
                <a:spcPct val="150000"/>
              </a:lnSpc>
              <a:spcBef>
                <a:spcPts val="0"/>
              </a:spcBef>
            </a:pPr>
            <a:r>
              <a:rPr kumimoji="1" lang="zh-CN" altLang="en-US" sz="2800" dirty="0" smtClean="0">
                <a:latin typeface="华文楷体" panose="02010600040101010101" pitchFamily="2" charset="-122"/>
                <a:ea typeface="华文楷体" panose="02010600040101010101" pitchFamily="2" charset="-122"/>
                <a:cs typeface="Times New Roman" pitchFamily="18" charset="0"/>
              </a:rPr>
              <a:t>对象</a:t>
            </a:r>
            <a:r>
              <a:rPr kumimoji="1" lang="zh-CN" altLang="en-US" sz="2800" dirty="0">
                <a:latin typeface="华文楷体" panose="02010600040101010101" pitchFamily="2" charset="-122"/>
                <a:ea typeface="华文楷体" panose="02010600040101010101" pitchFamily="2" charset="-122"/>
                <a:cs typeface="Times New Roman" pitchFamily="18" charset="0"/>
              </a:rPr>
              <a:t>注销时，系统</a:t>
            </a:r>
            <a:r>
              <a:rPr kumimoji="1" lang="zh-CN" altLang="en-US" sz="2800" dirty="0">
                <a:solidFill>
                  <a:srgbClr val="0000CC"/>
                </a:solidFill>
                <a:latin typeface="华文楷体" panose="02010600040101010101" pitchFamily="2" charset="-122"/>
                <a:ea typeface="华文楷体" panose="02010600040101010101" pitchFamily="2" charset="-122"/>
                <a:cs typeface="Times New Roman" pitchFamily="18" charset="0"/>
              </a:rPr>
              <a:t>自动调用析构函数</a:t>
            </a:r>
            <a:r>
              <a:rPr kumimoji="1" lang="zh-CN" altLang="en-US" sz="2800" dirty="0">
                <a:latin typeface="华文楷体" panose="02010600040101010101" pitchFamily="2" charset="-122"/>
                <a:ea typeface="华文楷体" panose="02010600040101010101" pitchFamily="2" charset="-122"/>
                <a:cs typeface="Times New Roman" pitchFamily="18" charset="0"/>
              </a:rPr>
              <a:t>。</a:t>
            </a:r>
          </a:p>
          <a:p>
            <a:pPr>
              <a:lnSpc>
                <a:spcPct val="150000"/>
              </a:lnSpc>
              <a:spcBef>
                <a:spcPts val="0"/>
              </a:spcBef>
            </a:pPr>
            <a:endParaRPr lang="zh-CN" altLang="en-US" sz="2800" dirty="0">
              <a:latin typeface="华文楷体" panose="02010600040101010101" pitchFamily="2" charset="-122"/>
              <a:ea typeface="华文楷体" panose="02010600040101010101" pitchFamily="2" charset="-122"/>
            </a:endParaRPr>
          </a:p>
        </p:txBody>
      </p:sp>
      <p:sp>
        <p:nvSpPr>
          <p:cNvPr id="5" name="日期占位符 3"/>
          <p:cNvSpPr>
            <a:spLocks noGrp="1"/>
          </p:cNvSpPr>
          <p:nvPr>
            <p:ph type="dt" sz="half" idx="10"/>
          </p:nvPr>
        </p:nvSpPr>
        <p:spPr/>
        <p:txBody>
          <a:bodyPr/>
          <a:lstStyle/>
          <a:p>
            <a:fld id="{C5D82C64-7AD7-4A22-8EFC-586B12DAF01F}" type="datetime1">
              <a:rPr lang="zh-CN" altLang="en-US"/>
              <a:pPr/>
              <a:t>2017/4/24</a:t>
            </a:fld>
            <a:endParaRPr lang="en-US" altLang="zh-CN"/>
          </a:p>
        </p:txBody>
      </p:sp>
      <p:sp>
        <p:nvSpPr>
          <p:cNvPr id="6" name="页脚占位符 4"/>
          <p:cNvSpPr>
            <a:spLocks noGrp="1"/>
          </p:cNvSpPr>
          <p:nvPr>
            <p:ph type="ftr" sz="quarter" idx="11"/>
          </p:nvPr>
        </p:nvSpPr>
        <p:spPr/>
        <p:txBody>
          <a:bodyPr/>
          <a:lstStyle/>
          <a:p>
            <a:r>
              <a:rPr lang="zh-CN" altLang="en-US"/>
              <a:t>计算机基础教研室</a:t>
            </a:r>
          </a:p>
        </p:txBody>
      </p:sp>
      <p:sp>
        <p:nvSpPr>
          <p:cNvPr id="7" name="灯片编号占位符 5"/>
          <p:cNvSpPr>
            <a:spLocks noGrp="1"/>
          </p:cNvSpPr>
          <p:nvPr>
            <p:ph type="sldNum" sz="quarter" idx="12"/>
          </p:nvPr>
        </p:nvSpPr>
        <p:spPr/>
        <p:txBody>
          <a:bodyPr/>
          <a:lstStyle/>
          <a:p>
            <a:fld id="{06DB1F08-ED21-4C98-94D8-A0D5B76EC43A}" type="slidenum">
              <a:rPr lang="zh-CN" altLang="en-US"/>
              <a:pPr/>
              <a:t>49</a:t>
            </a:fld>
            <a:endParaRPr lang="en-US" altLang="zh-CN"/>
          </a:p>
        </p:txBody>
      </p:sp>
    </p:spTree>
    <p:extLst>
      <p:ext uri="{BB962C8B-B14F-4D97-AF65-F5344CB8AC3E}">
        <p14:creationId xmlns:p14="http://schemas.microsoft.com/office/powerpoint/2010/main" val="1579223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2277" y="1207891"/>
            <a:ext cx="8229600" cy="2373506"/>
          </a:xfrm>
        </p:spPr>
        <p:txBody>
          <a:bodyPr/>
          <a:lstStyle/>
          <a:p>
            <a:r>
              <a:rPr lang="en-US" altLang="zh-CN" dirty="0" smtClean="0">
                <a:latin typeface="Calibri" panose="020F0502020204030204" pitchFamily="34" charset="0"/>
              </a:rPr>
              <a:t>Ex: </a:t>
            </a:r>
            <a:r>
              <a:rPr lang="zh-CN" altLang="zh-CN" dirty="0" smtClean="0">
                <a:latin typeface="Calibri" panose="020F0502020204030204" pitchFamily="34" charset="0"/>
              </a:rPr>
              <a:t>用</a:t>
            </a:r>
            <a:r>
              <a:rPr lang="zh-CN" altLang="zh-CN" dirty="0">
                <a:latin typeface="Calibri" panose="020F0502020204030204" pitchFamily="34" charset="0"/>
              </a:rPr>
              <a:t>程序实现一面时钟，时钟定义如下：</a:t>
            </a:r>
          </a:p>
          <a:p>
            <a:pPr lvl="1"/>
            <a:r>
              <a:rPr lang="en-US" altLang="zh-CN" dirty="0" err="1">
                <a:latin typeface="Calibri" panose="020F0502020204030204" pitchFamily="34" charset="0"/>
              </a:rPr>
              <a:t>int</a:t>
            </a:r>
            <a:r>
              <a:rPr lang="en-US" altLang="zh-CN" dirty="0">
                <a:latin typeface="Calibri" panose="020F0502020204030204" pitchFamily="34" charset="0"/>
              </a:rPr>
              <a:t>  </a:t>
            </a:r>
            <a:r>
              <a:rPr lang="en-US" altLang="zh-CN" dirty="0" err="1">
                <a:latin typeface="Calibri" panose="020F0502020204030204" pitchFamily="34" charset="0"/>
              </a:rPr>
              <a:t>hp</a:t>
            </a:r>
            <a:r>
              <a:rPr lang="en-US" altLang="zh-CN" dirty="0">
                <a:latin typeface="Calibri" panose="020F0502020204030204" pitchFamily="34" charset="0"/>
              </a:rPr>
              <a:t>, </a:t>
            </a:r>
            <a:r>
              <a:rPr lang="en-US" altLang="zh-CN" dirty="0" err="1">
                <a:latin typeface="Calibri" panose="020F0502020204030204" pitchFamily="34" charset="0"/>
              </a:rPr>
              <a:t>mp</a:t>
            </a:r>
            <a:r>
              <a:rPr lang="en-US" altLang="zh-CN" dirty="0">
                <a:latin typeface="Calibri" panose="020F0502020204030204" pitchFamily="34" charset="0"/>
              </a:rPr>
              <a:t>, </a:t>
            </a:r>
            <a:r>
              <a:rPr lang="en-US" altLang="zh-CN" dirty="0" err="1">
                <a:latin typeface="Calibri" panose="020F0502020204030204" pitchFamily="34" charset="0"/>
              </a:rPr>
              <a:t>sp</a:t>
            </a:r>
            <a:r>
              <a:rPr lang="en-US" altLang="zh-CN" dirty="0">
                <a:latin typeface="Calibri" panose="020F0502020204030204" pitchFamily="34" charset="0"/>
              </a:rPr>
              <a:t> ; // </a:t>
            </a:r>
            <a:r>
              <a:rPr lang="en-US" altLang="zh-CN" dirty="0" err="1" smtClean="0">
                <a:latin typeface="Calibri" panose="020F0502020204030204" pitchFamily="34" charset="0"/>
              </a:rPr>
              <a:t>hp</a:t>
            </a:r>
            <a:r>
              <a:rPr lang="en-US" altLang="zh-CN" dirty="0" smtClean="0">
                <a:latin typeface="Calibri" panose="020F0502020204030204" pitchFamily="34" charset="0"/>
              </a:rPr>
              <a:t>:</a:t>
            </a:r>
            <a:r>
              <a:rPr lang="zh-CN" altLang="zh-CN" dirty="0" smtClean="0">
                <a:latin typeface="Calibri" panose="020F0502020204030204" pitchFamily="34" charset="0"/>
              </a:rPr>
              <a:t>时针</a:t>
            </a:r>
            <a:r>
              <a:rPr lang="zh-CN" altLang="zh-CN" dirty="0">
                <a:latin typeface="Calibri" panose="020F0502020204030204" pitchFamily="34" charset="0"/>
              </a:rPr>
              <a:t>，</a:t>
            </a:r>
            <a:r>
              <a:rPr lang="en-US" altLang="zh-CN" dirty="0" err="1" smtClean="0">
                <a:latin typeface="Calibri" panose="020F0502020204030204" pitchFamily="34" charset="0"/>
              </a:rPr>
              <a:t>mp</a:t>
            </a:r>
            <a:r>
              <a:rPr lang="en-US" altLang="zh-CN" dirty="0" smtClean="0">
                <a:latin typeface="Calibri" panose="020F0502020204030204" pitchFamily="34" charset="0"/>
              </a:rPr>
              <a:t>:</a:t>
            </a:r>
            <a:r>
              <a:rPr lang="zh-CN" altLang="zh-CN" dirty="0" smtClean="0">
                <a:latin typeface="Calibri" panose="020F0502020204030204" pitchFamily="34" charset="0"/>
              </a:rPr>
              <a:t>分针</a:t>
            </a:r>
            <a:r>
              <a:rPr lang="zh-CN" altLang="zh-CN" dirty="0">
                <a:latin typeface="Calibri" panose="020F0502020204030204" pitchFamily="34" charset="0"/>
              </a:rPr>
              <a:t>，</a:t>
            </a:r>
            <a:r>
              <a:rPr lang="en-US" altLang="zh-CN" dirty="0" err="1" smtClean="0">
                <a:latin typeface="Calibri" panose="020F0502020204030204" pitchFamily="34" charset="0"/>
              </a:rPr>
              <a:t>sp</a:t>
            </a:r>
            <a:r>
              <a:rPr lang="en-US" altLang="zh-CN" dirty="0" smtClean="0">
                <a:latin typeface="Calibri" panose="020F0502020204030204" pitchFamily="34" charset="0"/>
              </a:rPr>
              <a:t>:</a:t>
            </a:r>
            <a:r>
              <a:rPr lang="zh-CN" altLang="zh-CN" dirty="0" smtClean="0">
                <a:latin typeface="Calibri" panose="020F0502020204030204" pitchFamily="34" charset="0"/>
              </a:rPr>
              <a:t>秒针</a:t>
            </a:r>
            <a:endParaRPr lang="en-US" altLang="zh-CN" dirty="0" smtClean="0">
              <a:latin typeface="Calibri" panose="020F0502020204030204" pitchFamily="34" charset="0"/>
            </a:endParaRPr>
          </a:p>
          <a:p>
            <a:pPr lvl="1"/>
            <a:r>
              <a:rPr lang="zh-CN" altLang="en-US" dirty="0">
                <a:latin typeface="Calibri" panose="020F0502020204030204" pitchFamily="34" charset="0"/>
              </a:rPr>
              <a:t>函数</a:t>
            </a:r>
            <a:r>
              <a:rPr lang="en-US" altLang="zh-CN" dirty="0" err="1">
                <a:latin typeface="Calibri" panose="020F0502020204030204" pitchFamily="34" charset="0"/>
              </a:rPr>
              <a:t>setTime</a:t>
            </a:r>
            <a:r>
              <a:rPr lang="zh-CN" altLang="en-US" dirty="0">
                <a:latin typeface="Calibri" panose="020F0502020204030204" pitchFamily="34" charset="0"/>
              </a:rPr>
              <a:t>校调时钟</a:t>
            </a:r>
            <a:r>
              <a:rPr lang="zh-CN" altLang="en-US" dirty="0" smtClean="0">
                <a:latin typeface="Calibri" panose="020F0502020204030204" pitchFamily="34" charset="0"/>
              </a:rPr>
              <a:t>时间</a:t>
            </a:r>
            <a:endParaRPr lang="en-US" altLang="zh-CN" dirty="0" smtClean="0">
              <a:latin typeface="Calibri" panose="020F0502020204030204" pitchFamily="34" charset="0"/>
            </a:endParaRPr>
          </a:p>
          <a:p>
            <a:pPr lvl="1"/>
            <a:r>
              <a:rPr lang="zh-CN" altLang="en-US" dirty="0" smtClean="0">
                <a:latin typeface="Calibri" panose="020F0502020204030204" pitchFamily="34" charset="0"/>
              </a:rPr>
              <a:t>函数</a:t>
            </a:r>
            <a:r>
              <a:rPr lang="en-US" altLang="zh-CN" dirty="0" err="1">
                <a:latin typeface="Calibri" panose="020F0502020204030204" pitchFamily="34" charset="0"/>
              </a:rPr>
              <a:t>showTime</a:t>
            </a:r>
            <a:r>
              <a:rPr lang="zh-CN" altLang="en-US" dirty="0">
                <a:latin typeface="Calibri" panose="020F0502020204030204" pitchFamily="34" charset="0"/>
              </a:rPr>
              <a:t>显示当前时钟</a:t>
            </a:r>
            <a:r>
              <a:rPr lang="zh-CN" altLang="en-US" dirty="0" smtClean="0">
                <a:latin typeface="Calibri" panose="020F0502020204030204" pitchFamily="34" charset="0"/>
              </a:rPr>
              <a:t>时间</a:t>
            </a:r>
            <a:endParaRPr lang="zh-CN" altLang="zh-CN" dirty="0">
              <a:latin typeface="Calibri" panose="020F0502020204030204" pitchFamily="34" charset="0"/>
            </a:endParaRP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5</a:t>
            </a:fld>
            <a:endParaRPr lang="en-US" altLang="zh-CN"/>
          </a:p>
        </p:txBody>
      </p:sp>
      <p:pic>
        <p:nvPicPr>
          <p:cNvPr id="7" name="Picture 2" descr="C:\Program Files\Microsoft Office\MEDIA\CAGCAT10\j02341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222" y="3831304"/>
            <a:ext cx="1952531" cy="207626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p:cNvSpPr>
            <a:spLocks noGrp="1" noChangeArrowheads="1"/>
          </p:cNvSpPr>
          <p:nvPr>
            <p:ph type="title"/>
          </p:nvPr>
        </p:nvSpPr>
        <p:spPr/>
        <p:txBody>
          <a:bodyPr/>
          <a:lstStyle/>
          <a:p>
            <a:r>
              <a:rPr lang="zh-CN" altLang="en-US" dirty="0">
                <a:solidFill>
                  <a:schemeClr val="tx1"/>
                </a:solidFill>
              </a:rPr>
              <a:t>面向过程的方法</a:t>
            </a:r>
          </a:p>
        </p:txBody>
      </p:sp>
      <p:sp>
        <p:nvSpPr>
          <p:cNvPr id="11" name="TextBox 10"/>
          <p:cNvSpPr txBox="1"/>
          <p:nvPr/>
        </p:nvSpPr>
        <p:spPr>
          <a:xfrm>
            <a:off x="5102383" y="4194222"/>
            <a:ext cx="1181069" cy="156966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smtClean="0"/>
              <a:t>hp</a:t>
            </a:r>
            <a:endParaRPr lang="en-US" altLang="zh-CN" sz="2400" dirty="0" smtClean="0"/>
          </a:p>
          <a:p>
            <a:pPr marL="342900" indent="-342900">
              <a:buFont typeface="Arial" panose="020B0604020202020204" pitchFamily="34" charset="0"/>
              <a:buChar char="•"/>
            </a:pPr>
            <a:r>
              <a:rPr lang="en-US" altLang="zh-CN" sz="2400" dirty="0" err="1" smtClean="0"/>
              <a:t>mp</a:t>
            </a:r>
            <a:endParaRPr lang="en-US" altLang="zh-CN" sz="2400" dirty="0" smtClean="0"/>
          </a:p>
          <a:p>
            <a:pPr marL="342900" indent="-342900">
              <a:buFont typeface="Arial" panose="020B0604020202020204" pitchFamily="34" charset="0"/>
              <a:buChar char="•"/>
            </a:pPr>
            <a:r>
              <a:rPr lang="en-US" altLang="zh-CN" sz="2400" dirty="0" err="1" smtClean="0"/>
              <a:t>sp</a:t>
            </a:r>
            <a:endParaRPr lang="en-US" altLang="zh-CN" sz="2400" dirty="0" smtClean="0"/>
          </a:p>
          <a:p>
            <a:pPr marL="342900" indent="-342900">
              <a:buFont typeface="Arial" panose="020B0604020202020204" pitchFamily="34" charset="0"/>
              <a:buChar char="•"/>
            </a:pPr>
            <a:endParaRPr lang="zh-CN" altLang="en-US" sz="2400" dirty="0"/>
          </a:p>
        </p:txBody>
      </p:sp>
      <p:grpSp>
        <p:nvGrpSpPr>
          <p:cNvPr id="14" name="组合 13"/>
          <p:cNvGrpSpPr/>
          <p:nvPr/>
        </p:nvGrpSpPr>
        <p:grpSpPr>
          <a:xfrm>
            <a:off x="3368681" y="4011328"/>
            <a:ext cx="3098398" cy="1752554"/>
            <a:chOff x="3106587" y="4031462"/>
            <a:chExt cx="3098398" cy="1752554"/>
          </a:xfrm>
        </p:grpSpPr>
        <p:sp>
          <p:nvSpPr>
            <p:cNvPr id="9" name="椭圆 8"/>
            <p:cNvSpPr/>
            <p:nvPr/>
          </p:nvSpPr>
          <p:spPr>
            <a:xfrm>
              <a:off x="3842847" y="4031462"/>
              <a:ext cx="2362138" cy="1752554"/>
            </a:xfrm>
            <a:prstGeom prst="ellipse">
              <a:avLst/>
            </a:prstGeom>
            <a:noFill/>
            <a:ln>
              <a:solidFill>
                <a:srgbClr val="FF006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p:cNvSpPr/>
            <p:nvPr/>
          </p:nvSpPr>
          <p:spPr>
            <a:xfrm>
              <a:off x="3106587" y="4615251"/>
              <a:ext cx="1279517" cy="461665"/>
            </a:xfrm>
            <a:prstGeom prst="rect">
              <a:avLst/>
            </a:prstGeom>
            <a:solidFill>
              <a:schemeClr val="bg1"/>
            </a:solidFill>
          </p:spPr>
          <p:txBody>
            <a:bodyPr wrap="none">
              <a:spAutoFit/>
            </a:bodyPr>
            <a:lstStyle/>
            <a:p>
              <a:r>
                <a:rPr lang="en-US" altLang="zh-CN" sz="2400" kern="0" dirty="0" err="1">
                  <a:solidFill>
                    <a:srgbClr val="FF0066"/>
                  </a:solidFill>
                  <a:latin typeface="Arial"/>
                </a:rPr>
                <a:t>setTime</a:t>
              </a:r>
              <a:endParaRPr lang="zh-CN" altLang="en-US" sz="2400" dirty="0">
                <a:solidFill>
                  <a:srgbClr val="FF0066"/>
                </a:solidFill>
              </a:endParaRPr>
            </a:p>
          </p:txBody>
        </p:sp>
      </p:grpSp>
      <p:grpSp>
        <p:nvGrpSpPr>
          <p:cNvPr id="15" name="组合 14"/>
          <p:cNvGrpSpPr/>
          <p:nvPr/>
        </p:nvGrpSpPr>
        <p:grpSpPr>
          <a:xfrm>
            <a:off x="4850508" y="3992412"/>
            <a:ext cx="3273202" cy="1771470"/>
            <a:chOff x="4716447" y="4031462"/>
            <a:chExt cx="3273202" cy="1771470"/>
          </a:xfrm>
        </p:grpSpPr>
        <p:sp>
          <p:nvSpPr>
            <p:cNvPr id="10" name="椭圆 9"/>
            <p:cNvSpPr/>
            <p:nvPr/>
          </p:nvSpPr>
          <p:spPr>
            <a:xfrm>
              <a:off x="4716447" y="4031462"/>
              <a:ext cx="2362138" cy="1771470"/>
            </a:xfrm>
            <a:prstGeom prst="ellipse">
              <a:avLst/>
            </a:prstGeom>
            <a:noFill/>
            <a:ln>
              <a:solidFill>
                <a:srgbClr val="0000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矩形 12"/>
            <p:cNvSpPr/>
            <p:nvPr/>
          </p:nvSpPr>
          <p:spPr>
            <a:xfrm>
              <a:off x="6400752" y="4393977"/>
              <a:ext cx="1588897" cy="461665"/>
            </a:xfrm>
            <a:prstGeom prst="rect">
              <a:avLst/>
            </a:prstGeom>
            <a:solidFill>
              <a:schemeClr val="bg1"/>
            </a:solidFill>
          </p:spPr>
          <p:txBody>
            <a:bodyPr wrap="none">
              <a:spAutoFit/>
            </a:bodyPr>
            <a:lstStyle/>
            <a:p>
              <a:r>
                <a:rPr lang="en-US" altLang="zh-CN" sz="2400" kern="0" dirty="0" err="1">
                  <a:solidFill>
                    <a:srgbClr val="000099"/>
                  </a:solidFill>
                  <a:latin typeface="Arial"/>
                </a:rPr>
                <a:t>showTime</a:t>
              </a:r>
              <a:endParaRPr lang="zh-CN" altLang="en-US" sz="2400" dirty="0">
                <a:solidFill>
                  <a:srgbClr val="000099"/>
                </a:solidFill>
              </a:endParaRPr>
            </a:p>
          </p:txBody>
        </p:sp>
      </p:grpSp>
      <p:sp>
        <p:nvSpPr>
          <p:cNvPr id="16" name="矩形 15"/>
          <p:cNvSpPr/>
          <p:nvPr/>
        </p:nvSpPr>
        <p:spPr>
          <a:xfrm>
            <a:off x="4299661" y="3445782"/>
            <a:ext cx="2315545" cy="535531"/>
          </a:xfrm>
          <a:prstGeom prst="rect">
            <a:avLst/>
          </a:prstGeom>
        </p:spPr>
        <p:txBody>
          <a:bodyPr wrap="square">
            <a:spAutoFit/>
          </a:bodyPr>
          <a:lstStyle/>
          <a:p>
            <a:pPr lvl="1" algn="ctr">
              <a:lnSpc>
                <a:spcPct val="120000"/>
              </a:lnSpc>
              <a:spcBef>
                <a:spcPts val="600"/>
              </a:spcBef>
              <a:buClr>
                <a:srgbClr val="9999CC"/>
              </a:buClr>
              <a:buSzPct val="80000"/>
            </a:pPr>
            <a:r>
              <a:rPr lang="zh-CN" altLang="en-US" sz="2400" b="1" kern="0" dirty="0" smtClean="0">
                <a:solidFill>
                  <a:srgbClr val="FF0000"/>
                </a:solidFill>
                <a:latin typeface="微软雅黑" panose="020B0503020204020204" pitchFamily="34" charset="-122"/>
                <a:ea typeface="微软雅黑" panose="020B0503020204020204" pitchFamily="34" charset="-122"/>
              </a:rPr>
              <a:t>共享</a:t>
            </a:r>
            <a:r>
              <a:rPr lang="zh-CN" altLang="en-US" sz="2400" b="1" kern="0" dirty="0">
                <a:solidFill>
                  <a:srgbClr val="FF0000"/>
                </a:solidFill>
                <a:latin typeface="微软雅黑" panose="020B0503020204020204" pitchFamily="34" charset="-122"/>
                <a:ea typeface="微软雅黑" panose="020B0503020204020204" pitchFamily="34" charset="-122"/>
              </a:rPr>
              <a:t>数据</a:t>
            </a:r>
          </a:p>
        </p:txBody>
      </p:sp>
    </p:spTree>
    <p:extLst>
      <p:ext uri="{BB962C8B-B14F-4D97-AF65-F5344CB8AC3E}">
        <p14:creationId xmlns:p14="http://schemas.microsoft.com/office/powerpoint/2010/main" val="17760621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54304" y="533476"/>
            <a:ext cx="4760982" cy="1142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566739" y="4301296"/>
            <a:ext cx="3357971" cy="1476396"/>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457092" y="358828"/>
            <a:ext cx="8229600" cy="838200"/>
          </a:xfrm>
        </p:spPr>
        <p:txBody>
          <a:bodyPr/>
          <a:lstStyle/>
          <a:p>
            <a:pPr algn="l"/>
            <a:r>
              <a:rPr lang="zh-CN" altLang="en-US" dirty="0" smtClean="0"/>
              <a:t>析构函数示例</a:t>
            </a:r>
            <a:endParaRPr lang="zh-CN" altLang="en-US"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50</a:t>
            </a:fld>
            <a:endParaRPr lang="en-US" altLang="zh-CN"/>
          </a:p>
        </p:txBody>
      </p:sp>
      <p:sp>
        <p:nvSpPr>
          <p:cNvPr id="9" name="椭圆 8"/>
          <p:cNvSpPr/>
          <p:nvPr/>
        </p:nvSpPr>
        <p:spPr>
          <a:xfrm>
            <a:off x="990694" y="4038584"/>
            <a:ext cx="3163610" cy="45718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0" name="矩形 9"/>
          <p:cNvSpPr/>
          <p:nvPr/>
        </p:nvSpPr>
        <p:spPr>
          <a:xfrm>
            <a:off x="649196" y="1447852"/>
            <a:ext cx="3505108" cy="4524315"/>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a:spAutoFit/>
          </a:bodyPr>
          <a:lstStyle/>
          <a:p>
            <a:pPr marL="180000"/>
            <a:r>
              <a:rPr lang="en-US" altLang="zh-CN" sz="2400" dirty="0" err="1">
                <a:latin typeface="Calibri" panose="020F0502020204030204" pitchFamily="34" charset="0"/>
              </a:rPr>
              <a:t>const</a:t>
            </a:r>
            <a:r>
              <a:rPr lang="en-US" altLang="zh-CN" sz="2400" dirty="0">
                <a:latin typeface="Calibri" panose="020F0502020204030204" pitchFamily="34" charset="0"/>
              </a:rPr>
              <a:t> </a:t>
            </a:r>
            <a:r>
              <a:rPr lang="en-US" altLang="zh-CN" sz="2400" dirty="0" err="1">
                <a:latin typeface="Calibri" panose="020F0502020204030204" pitchFamily="34" charset="0"/>
              </a:rPr>
              <a:t>int</a:t>
            </a:r>
            <a:r>
              <a:rPr lang="en-US" altLang="zh-CN" sz="2400" dirty="0">
                <a:latin typeface="Calibri" panose="020F0502020204030204" pitchFamily="34" charset="0"/>
              </a:rPr>
              <a:t> scope=20;</a:t>
            </a:r>
          </a:p>
          <a:p>
            <a:pPr marL="180000"/>
            <a:r>
              <a:rPr lang="en-US" altLang="zh-CN" sz="2400" dirty="0" smtClean="0">
                <a:solidFill>
                  <a:srgbClr val="0033CC"/>
                </a:solidFill>
                <a:latin typeface="Calibri" panose="020F0502020204030204" pitchFamily="34" charset="0"/>
              </a:rPr>
              <a:t>class</a:t>
            </a:r>
            <a:r>
              <a:rPr lang="en-US" altLang="zh-CN" sz="2400" dirty="0" smtClean="0">
                <a:latin typeface="Calibri" panose="020F0502020204030204" pitchFamily="34" charset="0"/>
              </a:rPr>
              <a:t> </a:t>
            </a:r>
            <a:r>
              <a:rPr lang="en-US" altLang="zh-CN" sz="2400" dirty="0">
                <a:latin typeface="Calibri" panose="020F0502020204030204" pitchFamily="34" charset="0"/>
              </a:rPr>
              <a:t>frog{</a:t>
            </a:r>
          </a:p>
          <a:p>
            <a:pPr marL="180000"/>
            <a:r>
              <a:rPr lang="en-US" altLang="zh-CN" sz="2400" dirty="0">
                <a:latin typeface="Calibri" panose="020F0502020204030204" pitchFamily="34" charset="0"/>
              </a:rPr>
              <a:t>	</a:t>
            </a:r>
            <a:r>
              <a:rPr lang="en-US" altLang="zh-CN" sz="2400" dirty="0" err="1">
                <a:solidFill>
                  <a:srgbClr val="0033CC"/>
                </a:solidFill>
                <a:latin typeface="Calibri" panose="020F0502020204030204" pitchFamily="34" charset="0"/>
              </a:rPr>
              <a:t>int</a:t>
            </a:r>
            <a:r>
              <a:rPr lang="en-US" altLang="zh-CN" sz="2400" dirty="0">
                <a:solidFill>
                  <a:srgbClr val="FF0000"/>
                </a:solidFill>
                <a:latin typeface="Calibri" panose="020F0502020204030204" pitchFamily="34" charset="0"/>
              </a:rPr>
              <a:t> </a:t>
            </a:r>
            <a:r>
              <a:rPr lang="en-US" altLang="zh-CN" sz="2400" dirty="0" err="1">
                <a:solidFill>
                  <a:srgbClr val="FF0000"/>
                </a:solidFill>
                <a:latin typeface="Calibri" panose="020F0502020204030204" pitchFamily="34" charset="0"/>
              </a:rPr>
              <a:t>x,y</a:t>
            </a:r>
            <a:r>
              <a:rPr lang="en-US" altLang="zh-CN" sz="2400" dirty="0">
                <a:solidFill>
                  <a:srgbClr val="FF0000"/>
                </a:solidFill>
                <a:latin typeface="Calibri" panose="020F0502020204030204" pitchFamily="34" charset="0"/>
              </a:rPr>
              <a:t>;</a:t>
            </a:r>
          </a:p>
          <a:p>
            <a:pPr marL="180000"/>
            <a:r>
              <a:rPr lang="en-US" altLang="zh-CN" sz="2400" dirty="0">
                <a:solidFill>
                  <a:srgbClr val="FF0000"/>
                </a:solidFill>
                <a:latin typeface="Calibri" panose="020F0502020204030204" pitchFamily="34" charset="0"/>
              </a:rPr>
              <a:t>	</a:t>
            </a:r>
            <a:r>
              <a:rPr lang="en-US" altLang="zh-CN" sz="2400" dirty="0" err="1">
                <a:solidFill>
                  <a:srgbClr val="0033CC"/>
                </a:solidFill>
                <a:latin typeface="Calibri" panose="020F0502020204030204" pitchFamily="34" charset="0"/>
              </a:rPr>
              <a:t>int</a:t>
            </a:r>
            <a:r>
              <a:rPr lang="en-US" altLang="zh-CN" sz="2400" dirty="0">
                <a:solidFill>
                  <a:srgbClr val="FF0000"/>
                </a:solidFill>
                <a:latin typeface="Calibri" panose="020F0502020204030204" pitchFamily="34" charset="0"/>
              </a:rPr>
              <a:t> status</a:t>
            </a:r>
            <a:r>
              <a:rPr lang="en-US" altLang="zh-CN" sz="2400" dirty="0" smtClean="0">
                <a:latin typeface="Calibri" panose="020F0502020204030204" pitchFamily="34" charset="0"/>
              </a:rPr>
              <a:t>; </a:t>
            </a:r>
          </a:p>
          <a:p>
            <a:pPr marL="180000"/>
            <a:r>
              <a:rPr lang="en-US" altLang="zh-CN" sz="2400" dirty="0" smtClean="0">
                <a:latin typeface="Calibri" panose="020F0502020204030204" pitchFamily="34" charset="0"/>
              </a:rPr>
              <a:t>public</a:t>
            </a:r>
            <a:r>
              <a:rPr lang="en-US" altLang="zh-CN" sz="2400" dirty="0">
                <a:latin typeface="Calibri" panose="020F0502020204030204" pitchFamily="34" charset="0"/>
              </a:rPr>
              <a:t>:</a:t>
            </a:r>
          </a:p>
          <a:p>
            <a:pPr marL="180000"/>
            <a:r>
              <a:rPr lang="en-US" altLang="zh-CN" sz="2400" dirty="0">
                <a:latin typeface="Calibri" panose="020F0502020204030204" pitchFamily="34" charset="0"/>
              </a:rPr>
              <a:t>	</a:t>
            </a:r>
            <a:r>
              <a:rPr lang="en-US" altLang="zh-CN" sz="2400" dirty="0">
                <a:solidFill>
                  <a:schemeClr val="tx1"/>
                </a:solidFill>
                <a:latin typeface="Calibri" panose="020F0502020204030204" pitchFamily="34" charset="0"/>
              </a:rPr>
              <a:t>frog();</a:t>
            </a:r>
          </a:p>
          <a:p>
            <a:pPr marL="180000"/>
            <a:r>
              <a:rPr lang="en-US" altLang="zh-CN" sz="2400" dirty="0">
                <a:solidFill>
                  <a:schemeClr val="tx1"/>
                </a:solidFill>
                <a:latin typeface="Calibri" panose="020F0502020204030204" pitchFamily="34" charset="0"/>
              </a:rPr>
              <a:t>	frog(</a:t>
            </a:r>
            <a:r>
              <a:rPr lang="en-US" altLang="zh-CN" sz="2400" dirty="0" err="1">
                <a:solidFill>
                  <a:schemeClr val="tx1"/>
                </a:solidFill>
                <a:latin typeface="Calibri" panose="020F0502020204030204" pitchFamily="34" charset="0"/>
              </a:rPr>
              <a:t>int,int,int</a:t>
            </a:r>
            <a:r>
              <a:rPr lang="en-US" altLang="zh-CN" sz="2400" dirty="0" smtClean="0">
                <a:solidFill>
                  <a:schemeClr val="tx1"/>
                </a:solidFill>
                <a:latin typeface="Calibri" panose="020F0502020204030204" pitchFamily="34" charset="0"/>
              </a:rPr>
              <a:t>);</a:t>
            </a:r>
          </a:p>
          <a:p>
            <a:pPr marL="180000"/>
            <a:r>
              <a:rPr lang="en-US" altLang="zh-CN" sz="2400" dirty="0">
                <a:solidFill>
                  <a:schemeClr val="tx1"/>
                </a:solidFill>
                <a:latin typeface="Calibri" panose="020F0502020204030204" pitchFamily="34" charset="0"/>
              </a:rPr>
              <a:t>	</a:t>
            </a:r>
            <a:r>
              <a:rPr lang="en-US" altLang="zh-CN" sz="2400" dirty="0" smtClean="0">
                <a:solidFill>
                  <a:schemeClr val="tx1"/>
                </a:solidFill>
                <a:latin typeface="Calibri" panose="020F0502020204030204" pitchFamily="34" charset="0"/>
              </a:rPr>
              <a:t>~frog( );</a:t>
            </a:r>
            <a:endParaRPr lang="en-US" altLang="zh-CN" sz="2400" dirty="0">
              <a:solidFill>
                <a:schemeClr val="tx1"/>
              </a:solidFill>
              <a:latin typeface="Calibri" panose="020F0502020204030204" pitchFamily="34" charset="0"/>
            </a:endParaRPr>
          </a:p>
          <a:p>
            <a:pPr marL="180000"/>
            <a:r>
              <a:rPr lang="en-US" altLang="zh-CN" sz="2400" dirty="0" smtClean="0">
                <a:latin typeface="Calibri" panose="020F0502020204030204" pitchFamily="34" charset="0"/>
              </a:rPr>
              <a:t>	……..</a:t>
            </a:r>
          </a:p>
          <a:p>
            <a:pPr marL="180000"/>
            <a:r>
              <a:rPr lang="en-US" altLang="zh-CN" sz="2400" dirty="0" smtClean="0">
                <a:latin typeface="Calibri" panose="020F0502020204030204" pitchFamily="34" charset="0"/>
              </a:rPr>
              <a:t>	………</a:t>
            </a:r>
          </a:p>
          <a:p>
            <a:pPr marL="180000"/>
            <a:endParaRPr lang="en-US" altLang="zh-CN" sz="2400" dirty="0">
              <a:latin typeface="Calibri" panose="020F0502020204030204" pitchFamily="34" charset="0"/>
            </a:endParaRPr>
          </a:p>
          <a:p>
            <a:pPr marL="180000"/>
            <a:r>
              <a:rPr lang="en-US" altLang="zh-CN" sz="2400" dirty="0" smtClean="0">
                <a:latin typeface="Calibri" panose="020F0502020204030204" pitchFamily="34" charset="0"/>
              </a:rPr>
              <a:t>}; </a:t>
            </a:r>
            <a:r>
              <a:rPr lang="en-US" altLang="zh-CN" sz="2400" dirty="0" smtClean="0">
                <a:solidFill>
                  <a:srgbClr val="006600"/>
                </a:solidFill>
                <a:latin typeface="Calibri" panose="020F0502020204030204" pitchFamily="34" charset="0"/>
              </a:rPr>
              <a:t>//</a:t>
            </a:r>
            <a:r>
              <a:rPr lang="en-US" altLang="zh-CN" sz="2400" dirty="0">
                <a:solidFill>
                  <a:srgbClr val="006600"/>
                </a:solidFill>
                <a:latin typeface="Calibri" panose="020F0502020204030204" pitchFamily="34" charset="0"/>
              </a:rPr>
              <a:t>end class </a:t>
            </a:r>
            <a:r>
              <a:rPr lang="en-US" altLang="zh-CN" sz="2400" dirty="0" smtClean="0">
                <a:solidFill>
                  <a:srgbClr val="006600"/>
                </a:solidFill>
                <a:latin typeface="Calibri" panose="020F0502020204030204" pitchFamily="34" charset="0"/>
              </a:rPr>
              <a:t>frog</a:t>
            </a:r>
          </a:p>
        </p:txBody>
      </p:sp>
      <p:sp>
        <p:nvSpPr>
          <p:cNvPr id="11" name="圆角矩形 10"/>
          <p:cNvSpPr/>
          <p:nvPr/>
        </p:nvSpPr>
        <p:spPr>
          <a:xfrm>
            <a:off x="4566741" y="685872"/>
            <a:ext cx="4038494" cy="5466576"/>
          </a:xfrm>
          <a:prstGeom prst="roundRect">
            <a:avLst>
              <a:gd name="adj" fmla="val 10176"/>
            </a:avLst>
          </a:prstGeom>
          <a:ln>
            <a:solidFill>
              <a:schemeClr val="accent1">
                <a:lumMod val="75000"/>
              </a:schemeClr>
            </a:solidFill>
          </a:ln>
        </p:spPr>
        <p:txBody>
          <a:bodyPr wrap="square" anchor="ctr">
            <a:spAutoFit/>
          </a:bodyPr>
          <a:lstStyle/>
          <a:p>
            <a:pPr marL="180000"/>
            <a:r>
              <a:rPr lang="en-US" altLang="zh-CN" sz="2400" dirty="0">
                <a:latin typeface="Calibri" panose="020F0502020204030204" pitchFamily="34" charset="0"/>
              </a:rPr>
              <a:t>frog::frog</a:t>
            </a:r>
            <a:r>
              <a:rPr lang="en-US" altLang="zh-CN" sz="2400" dirty="0" smtClean="0">
                <a:latin typeface="Calibri" panose="020F0502020204030204" pitchFamily="34" charset="0"/>
              </a:rPr>
              <a:t>()</a:t>
            </a:r>
          </a:p>
          <a:p>
            <a:pPr marL="180000"/>
            <a:r>
              <a:rPr lang="en-US" altLang="zh-CN" sz="2400" dirty="0" smtClean="0">
                <a:latin typeface="Calibri" panose="020F0502020204030204" pitchFamily="34" charset="0"/>
              </a:rPr>
              <a:t>{</a:t>
            </a:r>
            <a:endParaRPr lang="en-US" altLang="zh-CN" sz="2400" dirty="0">
              <a:latin typeface="Calibri" panose="020F0502020204030204" pitchFamily="34" charset="0"/>
            </a:endParaRPr>
          </a:p>
          <a:p>
            <a:pPr marL="180000"/>
            <a:r>
              <a:rPr lang="en-US" altLang="zh-CN" sz="2400" dirty="0">
                <a:latin typeface="Calibri" panose="020F0502020204030204" pitchFamily="34" charset="0"/>
              </a:rPr>
              <a:t>	</a:t>
            </a:r>
            <a:r>
              <a:rPr lang="en-US" altLang="zh-CN" sz="2400" dirty="0" smtClean="0">
                <a:solidFill>
                  <a:srgbClr val="FF0000"/>
                </a:solidFill>
                <a:latin typeface="Calibri" panose="020F0502020204030204" pitchFamily="34" charset="0"/>
              </a:rPr>
              <a:t>x</a:t>
            </a:r>
            <a:r>
              <a:rPr lang="en-US" altLang="zh-CN" sz="2400" dirty="0" smtClean="0">
                <a:latin typeface="Calibri" panose="020F0502020204030204" pitchFamily="34" charset="0"/>
              </a:rPr>
              <a:t>=1</a:t>
            </a:r>
            <a:r>
              <a:rPr lang="en-US" altLang="zh-CN" sz="2400" dirty="0">
                <a:latin typeface="Calibri" panose="020F0502020204030204" pitchFamily="34" charset="0"/>
              </a:rPr>
              <a:t>; </a:t>
            </a:r>
            <a:r>
              <a:rPr lang="en-US" altLang="zh-CN" sz="2400" dirty="0" smtClean="0">
                <a:latin typeface="Calibri" panose="020F0502020204030204" pitchFamily="34" charset="0"/>
              </a:rPr>
              <a:t>	</a:t>
            </a:r>
            <a:r>
              <a:rPr lang="en-US" altLang="zh-CN" sz="2400" dirty="0">
                <a:solidFill>
                  <a:srgbClr val="FF0000"/>
                </a:solidFill>
                <a:latin typeface="Calibri" panose="020F0502020204030204" pitchFamily="34" charset="0"/>
              </a:rPr>
              <a:t>y</a:t>
            </a:r>
            <a:r>
              <a:rPr lang="en-US" altLang="zh-CN" sz="2400" dirty="0" smtClean="0">
                <a:latin typeface="Calibri" panose="020F0502020204030204" pitchFamily="34" charset="0"/>
              </a:rPr>
              <a:t>=scope-1;</a:t>
            </a:r>
            <a:r>
              <a:rPr lang="en-US" altLang="zh-CN" sz="2400" dirty="0">
                <a:solidFill>
                  <a:srgbClr val="FF0000"/>
                </a:solidFill>
                <a:latin typeface="Calibri" panose="020F0502020204030204" pitchFamily="34" charset="0"/>
              </a:rPr>
              <a:t> </a:t>
            </a:r>
            <a:endParaRPr lang="en-US" altLang="zh-CN" sz="2400" dirty="0" smtClean="0">
              <a:solidFill>
                <a:srgbClr val="FF0000"/>
              </a:solidFill>
              <a:latin typeface="Calibri" panose="020F0502020204030204" pitchFamily="34" charset="0"/>
            </a:endParaRPr>
          </a:p>
          <a:p>
            <a:pPr marL="180000"/>
            <a:r>
              <a:rPr lang="en-US" altLang="zh-CN" sz="2400" dirty="0">
                <a:solidFill>
                  <a:srgbClr val="FF0000"/>
                </a:solidFill>
                <a:latin typeface="Calibri" panose="020F0502020204030204" pitchFamily="34" charset="0"/>
              </a:rPr>
              <a:t>	</a:t>
            </a:r>
            <a:r>
              <a:rPr lang="en-US" altLang="zh-CN" sz="2400" dirty="0" smtClean="0">
                <a:solidFill>
                  <a:srgbClr val="FF0000"/>
                </a:solidFill>
                <a:latin typeface="Calibri" panose="020F0502020204030204" pitchFamily="34" charset="0"/>
              </a:rPr>
              <a:t>status</a:t>
            </a:r>
            <a:r>
              <a:rPr lang="en-US" altLang="zh-CN" sz="2400" dirty="0" smtClean="0">
                <a:latin typeface="Calibri" panose="020F0502020204030204" pitchFamily="34" charset="0"/>
              </a:rPr>
              <a:t>=0</a:t>
            </a:r>
            <a:r>
              <a:rPr lang="en-US" altLang="zh-CN" sz="2400" dirty="0">
                <a:latin typeface="Calibri" panose="020F0502020204030204" pitchFamily="34" charset="0"/>
              </a:rPr>
              <a:t>;</a:t>
            </a:r>
          </a:p>
          <a:p>
            <a:pPr marL="180000"/>
            <a:r>
              <a:rPr lang="en-US" altLang="zh-CN" sz="2400" dirty="0" smtClean="0">
                <a:latin typeface="Calibri" panose="020F0502020204030204" pitchFamily="34" charset="0"/>
              </a:rPr>
              <a:t>}</a:t>
            </a:r>
            <a:endParaRPr lang="en-US" altLang="zh-CN" sz="2400" dirty="0">
              <a:latin typeface="Calibri" panose="020F0502020204030204" pitchFamily="34" charset="0"/>
            </a:endParaRPr>
          </a:p>
          <a:p>
            <a:pPr marL="180000"/>
            <a:r>
              <a:rPr lang="en-US" altLang="zh-CN" sz="2400" dirty="0">
                <a:latin typeface="Calibri" panose="020F0502020204030204" pitchFamily="34" charset="0"/>
              </a:rPr>
              <a:t>frog::frog(</a:t>
            </a:r>
            <a:r>
              <a:rPr lang="en-US" altLang="zh-CN" sz="2400" dirty="0" err="1">
                <a:latin typeface="Calibri" panose="020F0502020204030204" pitchFamily="34" charset="0"/>
              </a:rPr>
              <a:t>int</a:t>
            </a:r>
            <a:r>
              <a:rPr lang="en-US" altLang="zh-CN" sz="2400" dirty="0">
                <a:latin typeface="Calibri" panose="020F0502020204030204" pitchFamily="34" charset="0"/>
              </a:rPr>
              <a:t> </a:t>
            </a:r>
            <a:r>
              <a:rPr lang="en-US" altLang="zh-CN" sz="2400" dirty="0" smtClean="0">
                <a:latin typeface="Calibri" panose="020F0502020204030204" pitchFamily="34" charset="0"/>
              </a:rPr>
              <a:t>xx, </a:t>
            </a:r>
            <a:r>
              <a:rPr lang="en-US" altLang="zh-CN" sz="2400" dirty="0" err="1" smtClean="0">
                <a:latin typeface="Calibri" panose="020F0502020204030204" pitchFamily="34" charset="0"/>
              </a:rPr>
              <a:t>int</a:t>
            </a:r>
            <a:r>
              <a:rPr lang="en-US" altLang="zh-CN" sz="2400" dirty="0" smtClean="0">
                <a:latin typeface="Calibri" panose="020F0502020204030204" pitchFamily="34" charset="0"/>
              </a:rPr>
              <a:t> </a:t>
            </a:r>
            <a:r>
              <a:rPr lang="en-US" altLang="zh-CN" sz="2400" dirty="0" err="1" smtClean="0">
                <a:latin typeface="Calibri" panose="020F0502020204030204" pitchFamily="34" charset="0"/>
              </a:rPr>
              <a:t>yy</a:t>
            </a:r>
            <a:r>
              <a:rPr lang="en-US" altLang="zh-CN" sz="2400" dirty="0" smtClean="0">
                <a:latin typeface="Calibri" panose="020F0502020204030204" pitchFamily="34" charset="0"/>
              </a:rPr>
              <a:t>, </a:t>
            </a:r>
            <a:r>
              <a:rPr lang="en-US" altLang="zh-CN" sz="2400" dirty="0" err="1" smtClean="0">
                <a:latin typeface="Calibri" panose="020F0502020204030204" pitchFamily="34" charset="0"/>
              </a:rPr>
              <a:t>int</a:t>
            </a:r>
            <a:r>
              <a:rPr lang="en-US" altLang="zh-CN" sz="2400" dirty="0" smtClean="0">
                <a:latin typeface="Calibri" panose="020F0502020204030204" pitchFamily="34" charset="0"/>
              </a:rPr>
              <a:t> s)</a:t>
            </a:r>
            <a:endParaRPr lang="en-US" altLang="zh-CN" sz="2400" dirty="0">
              <a:latin typeface="Calibri" panose="020F0502020204030204" pitchFamily="34" charset="0"/>
            </a:endParaRPr>
          </a:p>
          <a:p>
            <a:pPr marL="180000"/>
            <a:r>
              <a:rPr lang="en-US" altLang="zh-CN" sz="2400" dirty="0">
                <a:latin typeface="Calibri" panose="020F0502020204030204" pitchFamily="34" charset="0"/>
              </a:rPr>
              <a:t>{</a:t>
            </a:r>
          </a:p>
          <a:p>
            <a:pPr marL="180000"/>
            <a:r>
              <a:rPr lang="en-US" altLang="zh-CN" sz="2400" dirty="0">
                <a:latin typeface="Calibri" panose="020F0502020204030204" pitchFamily="34" charset="0"/>
              </a:rPr>
              <a:t>	</a:t>
            </a:r>
            <a:r>
              <a:rPr lang="en-US" altLang="zh-CN" sz="2400" dirty="0" smtClean="0">
                <a:solidFill>
                  <a:srgbClr val="FF0000"/>
                </a:solidFill>
                <a:latin typeface="Calibri" panose="020F0502020204030204" pitchFamily="34" charset="0"/>
              </a:rPr>
              <a:t>x</a:t>
            </a:r>
            <a:r>
              <a:rPr lang="en-US" altLang="zh-CN" sz="2400" dirty="0" smtClean="0">
                <a:latin typeface="Calibri" panose="020F0502020204030204" pitchFamily="34" charset="0"/>
              </a:rPr>
              <a:t>=xx</a:t>
            </a:r>
            <a:r>
              <a:rPr lang="en-US" altLang="zh-CN" sz="2400" dirty="0">
                <a:latin typeface="Calibri" panose="020F0502020204030204" pitchFamily="34" charset="0"/>
              </a:rPr>
              <a:t>; </a:t>
            </a:r>
            <a:r>
              <a:rPr lang="en-US" altLang="zh-CN" sz="2400" dirty="0" smtClean="0">
                <a:latin typeface="Calibri" panose="020F0502020204030204" pitchFamily="34" charset="0"/>
              </a:rPr>
              <a:t>	</a:t>
            </a:r>
            <a:r>
              <a:rPr lang="en-US" altLang="zh-CN" sz="2400" dirty="0">
                <a:solidFill>
                  <a:srgbClr val="FF0000"/>
                </a:solidFill>
                <a:latin typeface="Calibri" panose="020F0502020204030204" pitchFamily="34" charset="0"/>
              </a:rPr>
              <a:t>y</a:t>
            </a:r>
            <a:r>
              <a:rPr lang="en-US" altLang="zh-CN" sz="2400" dirty="0" smtClean="0">
                <a:latin typeface="Calibri" panose="020F0502020204030204" pitchFamily="34" charset="0"/>
              </a:rPr>
              <a:t>=</a:t>
            </a:r>
            <a:r>
              <a:rPr lang="en-US" altLang="zh-CN" sz="2400" dirty="0" err="1" smtClean="0">
                <a:latin typeface="Calibri" panose="020F0502020204030204" pitchFamily="34" charset="0"/>
              </a:rPr>
              <a:t>yy</a:t>
            </a:r>
            <a:r>
              <a:rPr lang="en-US" altLang="zh-CN" sz="2400" dirty="0" smtClean="0">
                <a:latin typeface="Calibri" panose="020F0502020204030204" pitchFamily="34" charset="0"/>
              </a:rPr>
              <a:t>;</a:t>
            </a:r>
          </a:p>
          <a:p>
            <a:pPr marL="180000"/>
            <a:r>
              <a:rPr lang="en-US" altLang="zh-CN" sz="2400" dirty="0">
                <a:solidFill>
                  <a:srgbClr val="FF0000"/>
                </a:solidFill>
                <a:latin typeface="Calibri" panose="020F0502020204030204" pitchFamily="34" charset="0"/>
              </a:rPr>
              <a:t>	</a:t>
            </a:r>
            <a:r>
              <a:rPr lang="en-US" altLang="zh-CN" sz="2400" dirty="0" smtClean="0">
                <a:solidFill>
                  <a:srgbClr val="FF0000"/>
                </a:solidFill>
                <a:latin typeface="Calibri" panose="020F0502020204030204" pitchFamily="34" charset="0"/>
              </a:rPr>
              <a:t> </a:t>
            </a:r>
            <a:r>
              <a:rPr lang="en-US" altLang="zh-CN" sz="2400" dirty="0">
                <a:solidFill>
                  <a:srgbClr val="FF0000"/>
                </a:solidFill>
                <a:latin typeface="Calibri" panose="020F0502020204030204" pitchFamily="34" charset="0"/>
              </a:rPr>
              <a:t>status</a:t>
            </a:r>
            <a:r>
              <a:rPr lang="en-US" altLang="zh-CN" sz="2400" dirty="0">
                <a:latin typeface="Calibri" panose="020F0502020204030204" pitchFamily="34" charset="0"/>
              </a:rPr>
              <a:t>=s; </a:t>
            </a:r>
          </a:p>
          <a:p>
            <a:pPr marL="180000"/>
            <a:r>
              <a:rPr lang="en-US" altLang="zh-CN" sz="2400" dirty="0" smtClean="0">
                <a:latin typeface="Calibri" panose="020F0502020204030204" pitchFamily="34" charset="0"/>
              </a:rPr>
              <a:t>}</a:t>
            </a:r>
          </a:p>
          <a:p>
            <a:pPr marL="180000"/>
            <a:r>
              <a:rPr lang="en-US" altLang="zh-CN" sz="2400" dirty="0">
                <a:latin typeface="Calibri" panose="020F0502020204030204" pitchFamily="34" charset="0"/>
              </a:rPr>
              <a:t>frog</a:t>
            </a:r>
            <a:r>
              <a:rPr lang="en-US" altLang="zh-CN" sz="2400" dirty="0" smtClean="0">
                <a:latin typeface="Calibri" panose="020F0502020204030204" pitchFamily="34" charset="0"/>
              </a:rPr>
              <a:t>::~frog</a:t>
            </a:r>
            <a:r>
              <a:rPr lang="en-US" altLang="zh-CN" sz="2400" dirty="0">
                <a:latin typeface="Calibri" panose="020F0502020204030204" pitchFamily="34" charset="0"/>
              </a:rPr>
              <a:t>()</a:t>
            </a:r>
          </a:p>
          <a:p>
            <a:pPr marL="180000"/>
            <a:r>
              <a:rPr lang="en-US" altLang="zh-CN" sz="2400" dirty="0">
                <a:latin typeface="Calibri" panose="020F0502020204030204" pitchFamily="34" charset="0"/>
              </a:rPr>
              <a:t>{</a:t>
            </a:r>
          </a:p>
          <a:p>
            <a:pPr marL="180000"/>
            <a:r>
              <a:rPr lang="en-US" altLang="zh-CN" sz="2400" dirty="0" smtClean="0">
                <a:latin typeface="Calibri" panose="020F0502020204030204" pitchFamily="34" charset="0"/>
              </a:rPr>
              <a:t>}</a:t>
            </a:r>
            <a:endParaRPr lang="en-US" altLang="zh-CN" sz="2400" dirty="0">
              <a:latin typeface="Calibri" panose="020F0502020204030204" pitchFamily="34" charset="0"/>
            </a:endParaRPr>
          </a:p>
          <a:p>
            <a:pPr marL="180000"/>
            <a:endParaRPr lang="zh-CN" altLang="en-US" sz="2400" dirty="0">
              <a:latin typeface="Calibri" panose="020F0502020204030204" pitchFamily="34" charset="0"/>
            </a:endParaRPr>
          </a:p>
        </p:txBody>
      </p:sp>
    </p:spTree>
    <p:extLst>
      <p:ext uri="{BB962C8B-B14F-4D97-AF65-F5344CB8AC3E}">
        <p14:creationId xmlns:p14="http://schemas.microsoft.com/office/powerpoint/2010/main" val="3525908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F60A7A92-987D-4676-86F6-BFC4714F1646}" type="datetime1">
              <a:rPr lang="zh-CN" altLang="en-US"/>
              <a:pPr/>
              <a:t>2017/4/24</a:t>
            </a:fld>
            <a:endParaRPr lang="en-US" altLang="zh-CN"/>
          </a:p>
        </p:txBody>
      </p:sp>
      <p:sp>
        <p:nvSpPr>
          <p:cNvPr id="5" name="页脚占位符 2"/>
          <p:cNvSpPr>
            <a:spLocks noGrp="1"/>
          </p:cNvSpPr>
          <p:nvPr>
            <p:ph type="ftr" sz="quarter" idx="11"/>
          </p:nvPr>
        </p:nvSpPr>
        <p:spPr/>
        <p:txBody>
          <a:bodyPr/>
          <a:lstStyle/>
          <a:p>
            <a:r>
              <a:rPr lang="zh-CN" altLang="en-US"/>
              <a:t>计算机基础教研室</a:t>
            </a:r>
          </a:p>
        </p:txBody>
      </p:sp>
      <p:sp>
        <p:nvSpPr>
          <p:cNvPr id="6" name="灯片编号占位符 3"/>
          <p:cNvSpPr>
            <a:spLocks noGrp="1"/>
          </p:cNvSpPr>
          <p:nvPr>
            <p:ph type="sldNum" sz="quarter" idx="12"/>
          </p:nvPr>
        </p:nvSpPr>
        <p:spPr/>
        <p:txBody>
          <a:bodyPr/>
          <a:lstStyle/>
          <a:p>
            <a:fld id="{86383B93-BDD2-4744-80CB-4923AADFA538}" type="slidenum">
              <a:rPr lang="zh-CN" altLang="en-US"/>
              <a:pPr/>
              <a:t>51</a:t>
            </a:fld>
            <a:endParaRPr lang="en-US" altLang="zh-CN"/>
          </a:p>
        </p:txBody>
      </p:sp>
      <p:sp>
        <p:nvSpPr>
          <p:cNvPr id="296962" name="Rectangle 2"/>
          <p:cNvSpPr>
            <a:spLocks noChangeArrowheads="1"/>
          </p:cNvSpPr>
          <p:nvPr/>
        </p:nvSpPr>
        <p:spPr bwMode="auto">
          <a:xfrm>
            <a:off x="574675" y="1566041"/>
            <a:ext cx="815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indent="-342900">
              <a:lnSpc>
                <a:spcPct val="150000"/>
              </a:lnSpc>
              <a:spcBef>
                <a:spcPts val="0"/>
              </a:spcBef>
              <a:buClr>
                <a:srgbClr val="FF3300"/>
              </a:buClr>
              <a:buSzPct val="80000"/>
              <a:buFont typeface="Wingdings" pitchFamily="2" charset="2"/>
              <a:buChar char="u"/>
            </a:pPr>
            <a:r>
              <a:rPr kumimoji="1" lang="zh-CN" altLang="en-US" sz="2800" b="1" dirty="0">
                <a:latin typeface="微软雅黑" panose="020B0503020204020204" pitchFamily="34" charset="-122"/>
                <a:ea typeface="微软雅黑" panose="020B0503020204020204" pitchFamily="34" charset="-122"/>
                <a:cs typeface="Times New Roman" pitchFamily="18" charset="0"/>
              </a:rPr>
              <a:t>构造函数的作用</a:t>
            </a:r>
            <a:r>
              <a:rPr kumimoji="1" lang="zh-CN" altLang="en-US" sz="2800" b="1" dirty="0">
                <a:latin typeface="华文楷体" panose="02010600040101010101" pitchFamily="2" charset="-122"/>
                <a:ea typeface="华文楷体" panose="02010600040101010101" pitchFamily="2" charset="-122"/>
                <a:cs typeface="Times New Roman" pitchFamily="18" charset="0"/>
              </a:rPr>
              <a:t>：在对象被</a:t>
            </a:r>
            <a:r>
              <a:rPr kumimoji="1" lang="zh-CN" altLang="en-US" sz="2800" b="1" dirty="0">
                <a:solidFill>
                  <a:srgbClr val="FF0000"/>
                </a:solidFill>
                <a:latin typeface="华文楷体" panose="02010600040101010101" pitchFamily="2" charset="-122"/>
                <a:ea typeface="华文楷体" panose="02010600040101010101" pitchFamily="2" charset="-122"/>
                <a:cs typeface="Times New Roman" pitchFamily="18" charset="0"/>
              </a:rPr>
              <a:t>创建</a:t>
            </a:r>
            <a:r>
              <a:rPr kumimoji="1" lang="zh-CN" altLang="en-US" sz="2800" b="1" dirty="0">
                <a:latin typeface="华文楷体" panose="02010600040101010101" pitchFamily="2" charset="-122"/>
                <a:ea typeface="华文楷体" panose="02010600040101010101" pitchFamily="2" charset="-122"/>
                <a:cs typeface="Times New Roman" pitchFamily="18" charset="0"/>
              </a:rPr>
              <a:t>时为对象的数据成员赋值</a:t>
            </a:r>
          </a:p>
          <a:p>
            <a:pPr marL="342900" indent="-342900">
              <a:lnSpc>
                <a:spcPct val="150000"/>
              </a:lnSpc>
              <a:spcBef>
                <a:spcPts val="0"/>
              </a:spcBef>
              <a:buClr>
                <a:srgbClr val="FF3300"/>
              </a:buClr>
              <a:buSzPct val="80000"/>
              <a:buFont typeface="Wingdings" pitchFamily="2" charset="2"/>
              <a:buChar char="u"/>
            </a:pPr>
            <a:r>
              <a:rPr kumimoji="1" lang="zh-CN" altLang="en-US" sz="2800" b="1" dirty="0">
                <a:latin typeface="微软雅黑" panose="020B0503020204020204" pitchFamily="34" charset="-122"/>
                <a:ea typeface="微软雅黑" panose="020B0503020204020204" pitchFamily="34" charset="-122"/>
                <a:cs typeface="Times New Roman" pitchFamily="18" charset="0"/>
              </a:rPr>
              <a:t>析构函数的作用</a:t>
            </a:r>
            <a:r>
              <a:rPr kumimoji="1" lang="zh-CN" altLang="en-US" sz="2800" b="1" dirty="0">
                <a:latin typeface="华文楷体" panose="02010600040101010101" pitchFamily="2" charset="-122"/>
                <a:ea typeface="华文楷体" panose="02010600040101010101" pitchFamily="2" charset="-122"/>
                <a:cs typeface="Times New Roman" pitchFamily="18" charset="0"/>
              </a:rPr>
              <a:t>：在对象</a:t>
            </a:r>
            <a:r>
              <a:rPr kumimoji="1" lang="zh-CN" altLang="en-US" sz="2800" b="1" dirty="0">
                <a:solidFill>
                  <a:srgbClr val="FF0000"/>
                </a:solidFill>
                <a:latin typeface="华文楷体" panose="02010600040101010101" pitchFamily="2" charset="-122"/>
                <a:ea typeface="华文楷体" panose="02010600040101010101" pitchFamily="2" charset="-122"/>
                <a:cs typeface="Times New Roman" pitchFamily="18" charset="0"/>
              </a:rPr>
              <a:t>消亡</a:t>
            </a:r>
            <a:r>
              <a:rPr kumimoji="1" lang="zh-CN" altLang="en-US" sz="2800" b="1" dirty="0">
                <a:latin typeface="华文楷体" panose="02010600040101010101" pitchFamily="2" charset="-122"/>
                <a:ea typeface="华文楷体" panose="02010600040101010101" pitchFamily="2" charset="-122"/>
                <a:cs typeface="Times New Roman" pitchFamily="18" charset="0"/>
              </a:rPr>
              <a:t>（生命周期结束）对进行善后工作</a:t>
            </a:r>
          </a:p>
          <a:p>
            <a:pPr marL="342900" indent="-342900">
              <a:lnSpc>
                <a:spcPct val="150000"/>
              </a:lnSpc>
              <a:spcBef>
                <a:spcPts val="0"/>
              </a:spcBef>
              <a:buClr>
                <a:srgbClr val="FF3300"/>
              </a:buClr>
              <a:buSzPct val="80000"/>
              <a:buFont typeface="Wingdings" pitchFamily="2" charset="2"/>
              <a:buChar char="u"/>
            </a:pPr>
            <a:r>
              <a:rPr kumimoji="1" lang="zh-CN" altLang="en-US" sz="2800" b="1" dirty="0">
                <a:latin typeface="华文楷体" panose="02010600040101010101" pitchFamily="2" charset="-122"/>
                <a:ea typeface="华文楷体" panose="02010600040101010101" pitchFamily="2" charset="-122"/>
                <a:cs typeface="Times New Roman" pitchFamily="18" charset="0"/>
              </a:rPr>
              <a:t>构造函数与析构函数都由系统自动调用。</a:t>
            </a:r>
          </a:p>
        </p:txBody>
      </p:sp>
      <p:sp>
        <p:nvSpPr>
          <p:cNvPr id="296963" name="Rectangle 3"/>
          <p:cNvSpPr>
            <a:spLocks noChangeArrowheads="1"/>
          </p:cNvSpPr>
          <p:nvPr/>
        </p:nvSpPr>
        <p:spPr bwMode="auto">
          <a:xfrm>
            <a:off x="381000" y="258826"/>
            <a:ext cx="854075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600" i="1" dirty="0">
                <a:solidFill>
                  <a:schemeClr val="tx2"/>
                </a:solidFill>
                <a:latin typeface="+mj-lt"/>
                <a:ea typeface="+mj-ea"/>
                <a:cs typeface="+mj-cs"/>
              </a:rPr>
              <a:t>构造函数与析构函数</a:t>
            </a:r>
          </a:p>
        </p:txBody>
      </p:sp>
    </p:spTree>
    <p:extLst>
      <p:ext uri="{BB962C8B-B14F-4D97-AF65-F5344CB8AC3E}">
        <p14:creationId xmlns:p14="http://schemas.microsoft.com/office/powerpoint/2010/main" val="2092020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A0CA2DA5-5AC7-404A-91A7-FAC42D96F7AF}" type="datetime1">
              <a:rPr lang="zh-CN" altLang="en-US"/>
              <a:pPr/>
              <a:t>2017/4/24</a:t>
            </a:fld>
            <a:endParaRPr lang="en-US" altLang="zh-CN"/>
          </a:p>
        </p:txBody>
      </p:sp>
      <p:sp>
        <p:nvSpPr>
          <p:cNvPr id="5" name="页脚占位符 2"/>
          <p:cNvSpPr>
            <a:spLocks noGrp="1"/>
          </p:cNvSpPr>
          <p:nvPr>
            <p:ph type="ftr" sz="quarter" idx="11"/>
          </p:nvPr>
        </p:nvSpPr>
        <p:spPr/>
        <p:txBody>
          <a:bodyPr/>
          <a:lstStyle/>
          <a:p>
            <a:r>
              <a:rPr lang="zh-CN" altLang="en-US"/>
              <a:t>计算机基础教研室</a:t>
            </a:r>
          </a:p>
        </p:txBody>
      </p:sp>
      <p:sp>
        <p:nvSpPr>
          <p:cNvPr id="6" name="灯片编号占位符 3"/>
          <p:cNvSpPr>
            <a:spLocks noGrp="1"/>
          </p:cNvSpPr>
          <p:nvPr>
            <p:ph type="sldNum" sz="quarter" idx="12"/>
          </p:nvPr>
        </p:nvSpPr>
        <p:spPr/>
        <p:txBody>
          <a:bodyPr/>
          <a:lstStyle/>
          <a:p>
            <a:fld id="{C5AFB3F9-FD7A-4860-BE24-4FFBDC52C2E9}" type="slidenum">
              <a:rPr lang="zh-CN" altLang="en-US"/>
              <a:pPr/>
              <a:t>52</a:t>
            </a:fld>
            <a:endParaRPr lang="en-US" altLang="zh-CN"/>
          </a:p>
        </p:txBody>
      </p:sp>
      <p:sp>
        <p:nvSpPr>
          <p:cNvPr id="297986" name="Rectangle 2"/>
          <p:cNvSpPr>
            <a:spLocks noChangeArrowheads="1"/>
          </p:cNvSpPr>
          <p:nvPr/>
        </p:nvSpPr>
        <p:spPr bwMode="auto">
          <a:xfrm>
            <a:off x="574725" y="1623848"/>
            <a:ext cx="81533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indent="-342900">
              <a:lnSpc>
                <a:spcPct val="150000"/>
              </a:lnSpc>
              <a:spcBef>
                <a:spcPts val="0"/>
              </a:spcBef>
              <a:buClr>
                <a:srgbClr val="FF3300"/>
              </a:buClr>
              <a:buSzPct val="80000"/>
              <a:buFont typeface="Wingdings" pitchFamily="2" charset="2"/>
              <a:buChar char="u"/>
            </a:pPr>
            <a:r>
              <a:rPr kumimoji="1" lang="zh-CN" altLang="en-US" sz="2800" b="1" dirty="0">
                <a:latin typeface="华文楷体" panose="02010600040101010101" pitchFamily="2" charset="-122"/>
                <a:ea typeface="华文楷体" panose="02010600040101010101" pitchFamily="2" charset="-122"/>
                <a:cs typeface="Times New Roman" pitchFamily="18" charset="0"/>
              </a:rPr>
              <a:t>如果类说明中没有给出构造函数，则</a:t>
            </a:r>
            <a:r>
              <a:rPr kumimoji="1" lang="en-US" altLang="zh-CN" sz="2800" b="1" dirty="0">
                <a:latin typeface="华文楷体" panose="02010600040101010101" pitchFamily="2" charset="-122"/>
                <a:ea typeface="华文楷体" panose="02010600040101010101" pitchFamily="2" charset="-122"/>
                <a:cs typeface="Times New Roman" pitchFamily="18" charset="0"/>
              </a:rPr>
              <a:t>C++</a:t>
            </a:r>
            <a:r>
              <a:rPr kumimoji="1" lang="zh-CN" altLang="en-US" sz="2800" b="1" dirty="0">
                <a:latin typeface="华文楷体" panose="02010600040101010101" pitchFamily="2" charset="-122"/>
                <a:ea typeface="华文楷体" panose="02010600040101010101" pitchFamily="2" charset="-122"/>
                <a:cs typeface="Times New Roman" pitchFamily="18" charset="0"/>
              </a:rPr>
              <a:t>编译器自动给出一个默认的构造函数</a:t>
            </a:r>
            <a:r>
              <a:rPr kumimoji="1" lang="en-US" altLang="zh-CN" sz="2800" b="1" dirty="0">
                <a:latin typeface="华文楷体" panose="02010600040101010101" pitchFamily="2" charset="-122"/>
                <a:ea typeface="华文楷体" panose="02010600040101010101" pitchFamily="2" charset="-122"/>
                <a:cs typeface="Times New Roman" pitchFamily="18" charset="0"/>
              </a:rPr>
              <a:t>: </a:t>
            </a:r>
            <a:r>
              <a:rPr kumimoji="1" lang="zh-CN" altLang="en-US" sz="2800" b="1" dirty="0">
                <a:latin typeface="华文楷体" panose="02010600040101010101" pitchFamily="2" charset="-122"/>
                <a:ea typeface="华文楷体" panose="02010600040101010101" pitchFamily="2" charset="-122"/>
                <a:cs typeface="Times New Roman" pitchFamily="18" charset="0"/>
              </a:rPr>
              <a:t>类名</a:t>
            </a:r>
            <a:r>
              <a:rPr kumimoji="1" lang="en-US" altLang="zh-CN" sz="2800" b="1" dirty="0">
                <a:latin typeface="华文楷体" panose="02010600040101010101" pitchFamily="2" charset="-122"/>
                <a:ea typeface="华文楷体" panose="02010600040101010101" pitchFamily="2" charset="-122"/>
                <a:cs typeface="Times New Roman" pitchFamily="18" charset="0"/>
              </a:rPr>
              <a:t>( ) {}</a:t>
            </a:r>
          </a:p>
          <a:p>
            <a:pPr marL="342900" indent="-342900">
              <a:lnSpc>
                <a:spcPct val="150000"/>
              </a:lnSpc>
              <a:spcBef>
                <a:spcPts val="0"/>
              </a:spcBef>
              <a:buClr>
                <a:srgbClr val="FF3300"/>
              </a:buClr>
              <a:buSzPct val="80000"/>
              <a:buFont typeface="Wingdings" pitchFamily="2" charset="2"/>
              <a:buChar char="u"/>
            </a:pPr>
            <a:r>
              <a:rPr kumimoji="1" lang="zh-CN" altLang="en-US" sz="2800" b="1" dirty="0">
                <a:latin typeface="华文楷体" panose="02010600040101010101" pitchFamily="2" charset="-122"/>
                <a:ea typeface="华文楷体" panose="02010600040101010101" pitchFamily="2" charset="-122"/>
                <a:cs typeface="Times New Roman" pitchFamily="18" charset="0"/>
              </a:rPr>
              <a:t>如果类说明中没有给出析构函数，则</a:t>
            </a:r>
            <a:r>
              <a:rPr kumimoji="1" lang="en-US" altLang="zh-CN" sz="2800" b="1" dirty="0">
                <a:latin typeface="华文楷体" panose="02010600040101010101" pitchFamily="2" charset="-122"/>
                <a:ea typeface="华文楷体" panose="02010600040101010101" pitchFamily="2" charset="-122"/>
                <a:cs typeface="Times New Roman" pitchFamily="18" charset="0"/>
              </a:rPr>
              <a:t>C++</a:t>
            </a:r>
            <a:r>
              <a:rPr kumimoji="1" lang="zh-CN" altLang="en-US" sz="2800" b="1" dirty="0">
                <a:latin typeface="华文楷体" panose="02010600040101010101" pitchFamily="2" charset="-122"/>
                <a:ea typeface="华文楷体" panose="02010600040101010101" pitchFamily="2" charset="-122"/>
                <a:cs typeface="Times New Roman" pitchFamily="18" charset="0"/>
              </a:rPr>
              <a:t>编译器自动给出一个默认的析构函数</a:t>
            </a:r>
            <a:r>
              <a:rPr kumimoji="1" lang="en-US" altLang="zh-CN" sz="2800" b="1" dirty="0">
                <a:latin typeface="华文楷体" panose="02010600040101010101" pitchFamily="2" charset="-122"/>
                <a:ea typeface="华文楷体" panose="02010600040101010101" pitchFamily="2" charset="-122"/>
                <a:cs typeface="Times New Roman" pitchFamily="18" charset="0"/>
              </a:rPr>
              <a:t>: ~</a:t>
            </a:r>
            <a:r>
              <a:rPr kumimoji="1" lang="zh-CN" altLang="en-US" sz="2800" b="1" dirty="0">
                <a:latin typeface="华文楷体" panose="02010600040101010101" pitchFamily="2" charset="-122"/>
                <a:ea typeface="华文楷体" panose="02010600040101010101" pitchFamily="2" charset="-122"/>
                <a:cs typeface="Times New Roman" pitchFamily="18" charset="0"/>
              </a:rPr>
              <a:t>类名</a:t>
            </a:r>
            <a:r>
              <a:rPr kumimoji="1" lang="en-US" altLang="zh-CN" sz="2800" b="1" dirty="0">
                <a:latin typeface="华文楷体" panose="02010600040101010101" pitchFamily="2" charset="-122"/>
                <a:ea typeface="华文楷体" panose="02010600040101010101" pitchFamily="2" charset="-122"/>
                <a:cs typeface="Times New Roman" pitchFamily="18" charset="0"/>
              </a:rPr>
              <a:t>( ) {}</a:t>
            </a:r>
          </a:p>
          <a:p>
            <a:pPr marL="342900" indent="-342900">
              <a:lnSpc>
                <a:spcPct val="150000"/>
              </a:lnSpc>
              <a:spcBef>
                <a:spcPts val="0"/>
              </a:spcBef>
              <a:buClr>
                <a:srgbClr val="FF3300"/>
              </a:buClr>
              <a:buSzPct val="80000"/>
              <a:buFont typeface="Wingdings" pitchFamily="2" charset="2"/>
              <a:buChar char="u"/>
            </a:pPr>
            <a:r>
              <a:rPr kumimoji="1" lang="zh-CN" altLang="en-US" sz="2800" b="1" dirty="0">
                <a:latin typeface="华文楷体" panose="02010600040101010101" pitchFamily="2" charset="-122"/>
                <a:ea typeface="华文楷体" panose="02010600040101010101" pitchFamily="2" charset="-122"/>
                <a:cs typeface="Times New Roman" pitchFamily="18" charset="0"/>
              </a:rPr>
              <a:t>但只要我们定义了一个构造</a:t>
            </a:r>
            <a:r>
              <a:rPr kumimoji="1" lang="en-US" altLang="zh-CN" sz="2800" b="1" dirty="0">
                <a:latin typeface="华文楷体" panose="02010600040101010101" pitchFamily="2" charset="-122"/>
                <a:ea typeface="华文楷体" panose="02010600040101010101" pitchFamily="2" charset="-122"/>
                <a:cs typeface="Times New Roman" pitchFamily="18" charset="0"/>
              </a:rPr>
              <a:t>/</a:t>
            </a:r>
            <a:r>
              <a:rPr kumimoji="1" lang="zh-CN" altLang="en-US" sz="2800" b="1" dirty="0">
                <a:latin typeface="华文楷体" panose="02010600040101010101" pitchFamily="2" charset="-122"/>
                <a:ea typeface="华文楷体" panose="02010600040101010101" pitchFamily="2" charset="-122"/>
                <a:cs typeface="Times New Roman" pitchFamily="18" charset="0"/>
              </a:rPr>
              <a:t>析构函数，系统就不会自动生成默认的构造</a:t>
            </a:r>
            <a:r>
              <a:rPr kumimoji="1" lang="en-US" altLang="zh-CN" sz="2800" b="1" dirty="0">
                <a:latin typeface="华文楷体" panose="02010600040101010101" pitchFamily="2" charset="-122"/>
                <a:ea typeface="华文楷体" panose="02010600040101010101" pitchFamily="2" charset="-122"/>
                <a:cs typeface="Times New Roman" pitchFamily="18" charset="0"/>
              </a:rPr>
              <a:t>/</a:t>
            </a:r>
            <a:r>
              <a:rPr kumimoji="1" lang="zh-CN" altLang="en-US" sz="2800" b="1" dirty="0">
                <a:latin typeface="华文楷体" panose="02010600040101010101" pitchFamily="2" charset="-122"/>
                <a:ea typeface="华文楷体" panose="02010600040101010101" pitchFamily="2" charset="-122"/>
                <a:cs typeface="Times New Roman" pitchFamily="18" charset="0"/>
              </a:rPr>
              <a:t>析构函数。</a:t>
            </a:r>
          </a:p>
        </p:txBody>
      </p:sp>
      <p:sp>
        <p:nvSpPr>
          <p:cNvPr id="297987" name="Rectangle 3"/>
          <p:cNvSpPr>
            <a:spLocks noChangeArrowheads="1"/>
          </p:cNvSpPr>
          <p:nvPr/>
        </p:nvSpPr>
        <p:spPr bwMode="auto">
          <a:xfrm>
            <a:off x="381000" y="258826"/>
            <a:ext cx="854075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600" i="1" dirty="0">
                <a:solidFill>
                  <a:schemeClr val="tx2"/>
                </a:solidFill>
                <a:latin typeface="+mj-lt"/>
                <a:ea typeface="+mj-ea"/>
                <a:cs typeface="+mj-cs"/>
              </a:rPr>
              <a:t>默认的构造函数与析构函数</a:t>
            </a:r>
          </a:p>
        </p:txBody>
      </p:sp>
    </p:spTree>
    <p:extLst>
      <p:ext uri="{BB962C8B-B14F-4D97-AF65-F5344CB8AC3E}">
        <p14:creationId xmlns:p14="http://schemas.microsoft.com/office/powerpoint/2010/main" val="2324612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对象的复制</a:t>
            </a:r>
            <a:endParaRPr lang="zh-CN" altLang="en-US" dirty="0"/>
          </a:p>
        </p:txBody>
      </p:sp>
      <p:sp>
        <p:nvSpPr>
          <p:cNvPr id="3" name="内容占位符 2"/>
          <p:cNvSpPr>
            <a:spLocks noGrp="1"/>
          </p:cNvSpPr>
          <p:nvPr>
            <p:ph idx="1"/>
          </p:nvPr>
        </p:nvSpPr>
        <p:spPr>
          <a:xfrm>
            <a:off x="457308" y="1371654"/>
            <a:ext cx="8229384" cy="4343285"/>
          </a:xfrm>
        </p:spPr>
        <p:txBody>
          <a:bodyPr/>
          <a:lstStyle/>
          <a:p>
            <a:r>
              <a:rPr lang="zh-CN" altLang="en-US" dirty="0" smtClean="0">
                <a:latin typeface="微软雅黑" panose="020B0503020204020204" pitchFamily="34" charset="-122"/>
                <a:ea typeface="微软雅黑" panose="020B0503020204020204" pitchFamily="34" charset="-122"/>
              </a:rPr>
              <a:t>对象之间可以相互赋值</a:t>
            </a:r>
            <a:endParaRPr lang="en-US" altLang="zh-CN" dirty="0" smtClean="0">
              <a:latin typeface="微软雅黑" panose="020B0503020204020204" pitchFamily="34" charset="-122"/>
              <a:ea typeface="微软雅黑" panose="020B0503020204020204" pitchFamily="34" charset="-122"/>
            </a:endParaRPr>
          </a:p>
          <a:p>
            <a:r>
              <a:rPr lang="en-US" altLang="zh-CN" dirty="0" smtClean="0"/>
              <a:t>Ex</a:t>
            </a:r>
            <a:r>
              <a:rPr lang="zh-CN" altLang="en-US" dirty="0" smtClean="0"/>
              <a:t>：</a:t>
            </a:r>
            <a:endParaRPr lang="en-US" altLang="zh-CN" dirty="0" smtClean="0"/>
          </a:p>
          <a:p>
            <a:pPr marL="457200" lvl="1" indent="0">
              <a:buNone/>
            </a:pPr>
            <a:r>
              <a:rPr lang="en-US" altLang="zh-CN" dirty="0" smtClean="0"/>
              <a:t>circle c1(30)</a:t>
            </a:r>
            <a:r>
              <a:rPr lang="zh-CN" altLang="en-US" dirty="0" smtClean="0"/>
              <a:t>；</a:t>
            </a:r>
            <a:endParaRPr lang="en-US" altLang="zh-CN" dirty="0" smtClean="0"/>
          </a:p>
          <a:p>
            <a:pPr marL="457200" lvl="1" indent="0">
              <a:buNone/>
            </a:pPr>
            <a:r>
              <a:rPr lang="en-US" altLang="zh-CN" dirty="0" smtClean="0"/>
              <a:t>circle c2;</a:t>
            </a:r>
          </a:p>
          <a:p>
            <a:pPr marL="457200" lvl="1" indent="0">
              <a:buNone/>
            </a:pPr>
            <a:r>
              <a:rPr lang="en-US" altLang="zh-CN" dirty="0" smtClean="0"/>
              <a:t>c2=c1;</a:t>
            </a:r>
          </a:p>
          <a:p>
            <a:pPr marL="457200" lvl="1" indent="0">
              <a:buNone/>
            </a:pPr>
            <a:r>
              <a:rPr lang="en-US" altLang="zh-CN" dirty="0" smtClean="0">
                <a:solidFill>
                  <a:srgbClr val="006600"/>
                </a:solidFill>
              </a:rPr>
              <a:t>//</a:t>
            </a:r>
            <a:r>
              <a:rPr lang="zh-CN" altLang="en-US" dirty="0" smtClean="0">
                <a:solidFill>
                  <a:srgbClr val="006600"/>
                </a:solidFill>
              </a:rPr>
              <a:t>同一类的另一个对象来初始化该对象</a:t>
            </a:r>
            <a:endParaRPr lang="en-US" altLang="zh-CN" dirty="0" smtClean="0">
              <a:solidFill>
                <a:srgbClr val="006600"/>
              </a:solidFill>
            </a:endParaRPr>
          </a:p>
          <a:p>
            <a:pPr marL="457200" lvl="1" indent="0">
              <a:buNone/>
            </a:pPr>
            <a:r>
              <a:rPr lang="en-US" altLang="zh-CN" dirty="0" smtClean="0">
                <a:solidFill>
                  <a:srgbClr val="FF0000"/>
                </a:solidFill>
              </a:rPr>
              <a:t>circle  c2(c1) </a:t>
            </a:r>
            <a:r>
              <a:rPr lang="en-US" altLang="zh-CN" dirty="0" smtClean="0"/>
              <a:t>; </a:t>
            </a:r>
            <a:endParaRPr lang="zh-CN" altLang="en-US"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53</a:t>
            </a:fld>
            <a:endParaRPr lang="en-US" altLang="zh-CN"/>
          </a:p>
        </p:txBody>
      </p:sp>
    </p:spTree>
    <p:extLst>
      <p:ext uri="{BB962C8B-B14F-4D97-AF65-F5344CB8AC3E}">
        <p14:creationId xmlns:p14="http://schemas.microsoft.com/office/powerpoint/2010/main" val="3673196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7" name="Rectangle 9"/>
          <p:cNvSpPr>
            <a:spLocks noGrp="1" noChangeArrowheads="1"/>
          </p:cNvSpPr>
          <p:nvPr>
            <p:ph type="title"/>
          </p:nvPr>
        </p:nvSpPr>
        <p:spPr>
          <a:xfrm>
            <a:off x="323850" y="404813"/>
            <a:ext cx="8540750" cy="731837"/>
          </a:xfrm>
          <a:noFill/>
          <a:ln/>
        </p:spPr>
        <p:txBody>
          <a:bodyPr/>
          <a:lstStyle/>
          <a:p>
            <a:r>
              <a:rPr lang="zh-CN" altLang="en-US" dirty="0"/>
              <a:t>复制构造函数</a:t>
            </a:r>
          </a:p>
        </p:txBody>
      </p:sp>
      <p:sp>
        <p:nvSpPr>
          <p:cNvPr id="4" name="日期占位符 3"/>
          <p:cNvSpPr>
            <a:spLocks noGrp="1"/>
          </p:cNvSpPr>
          <p:nvPr>
            <p:ph type="dt" sz="half" idx="10"/>
          </p:nvPr>
        </p:nvSpPr>
        <p:spPr/>
        <p:txBody>
          <a:bodyPr/>
          <a:lstStyle/>
          <a:p>
            <a:fld id="{DEF9DFD5-BEFB-4FAF-8770-077426EB36C4}" type="datetime1">
              <a:rPr lang="zh-CN" altLang="en-US"/>
              <a:pPr/>
              <a:t>2017/4/24</a:t>
            </a:fld>
            <a:endParaRPr lang="en-US" altLang="zh-CN"/>
          </a:p>
        </p:txBody>
      </p:sp>
      <p:sp>
        <p:nvSpPr>
          <p:cNvPr id="5" name="页脚占位符 4"/>
          <p:cNvSpPr>
            <a:spLocks noGrp="1"/>
          </p:cNvSpPr>
          <p:nvPr>
            <p:ph type="ftr" sz="quarter" idx="11"/>
          </p:nvPr>
        </p:nvSpPr>
        <p:spPr/>
        <p:txBody>
          <a:bodyPr/>
          <a:lstStyle/>
          <a:p>
            <a:r>
              <a:rPr lang="zh-CN" altLang="en-US"/>
              <a:t>计算机基础教研室</a:t>
            </a:r>
          </a:p>
        </p:txBody>
      </p:sp>
      <p:sp>
        <p:nvSpPr>
          <p:cNvPr id="6" name="灯片编号占位符 5"/>
          <p:cNvSpPr>
            <a:spLocks noGrp="1"/>
          </p:cNvSpPr>
          <p:nvPr>
            <p:ph type="sldNum" sz="quarter" idx="12"/>
          </p:nvPr>
        </p:nvSpPr>
        <p:spPr/>
        <p:txBody>
          <a:bodyPr/>
          <a:lstStyle/>
          <a:p>
            <a:fld id="{AAECC561-DA6C-4C42-A818-FBEFFB4E6092}" type="slidenum">
              <a:rPr lang="zh-CN" altLang="en-US"/>
              <a:pPr/>
              <a:t>54</a:t>
            </a:fld>
            <a:endParaRPr lang="en-US" altLang="zh-CN"/>
          </a:p>
        </p:txBody>
      </p:sp>
      <p:sp>
        <p:nvSpPr>
          <p:cNvPr id="217099" name="Text Box 11"/>
          <p:cNvSpPr txBox="1">
            <a:spLocks noChangeArrowheads="1"/>
          </p:cNvSpPr>
          <p:nvPr/>
        </p:nvSpPr>
        <p:spPr bwMode="auto">
          <a:xfrm>
            <a:off x="685800" y="1600200"/>
            <a:ext cx="7848600" cy="340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ea typeface="宋体" charset="-122"/>
              </a:defRPr>
            </a:lvl1pPr>
            <a:lvl2pPr marL="800100" indent="-342900">
              <a:defRPr>
                <a:solidFill>
                  <a:schemeClr val="tx1"/>
                </a:solidFill>
                <a:latin typeface="Arial" charset="0"/>
                <a:ea typeface="宋体" charset="-122"/>
              </a:defRPr>
            </a:lvl2pPr>
            <a:lvl3pPr marL="1257300" indent="-342900">
              <a:defRPr>
                <a:solidFill>
                  <a:schemeClr val="tx1"/>
                </a:solidFill>
                <a:latin typeface="Arial" charset="0"/>
                <a:ea typeface="宋体" charset="-122"/>
              </a:defRPr>
            </a:lvl3pPr>
            <a:lvl4pPr marL="1714500" indent="-342900">
              <a:defRPr>
                <a:solidFill>
                  <a:schemeClr val="tx1"/>
                </a:solidFill>
                <a:latin typeface="Arial" charset="0"/>
                <a:ea typeface="宋体" charset="-122"/>
              </a:defRPr>
            </a:lvl4pPr>
            <a:lvl5pPr marL="2171700" indent="-342900">
              <a:defRPr>
                <a:solidFill>
                  <a:schemeClr val="tx1"/>
                </a:solidFill>
                <a:latin typeface="Arial" charset="0"/>
                <a:ea typeface="宋体" charset="-122"/>
              </a:defRPr>
            </a:lvl5pPr>
            <a:lvl6pPr marL="2628900" indent="-342900" fontAlgn="base">
              <a:spcBef>
                <a:spcPct val="0"/>
              </a:spcBef>
              <a:spcAft>
                <a:spcPct val="0"/>
              </a:spcAft>
              <a:defRPr>
                <a:solidFill>
                  <a:schemeClr val="tx1"/>
                </a:solidFill>
                <a:latin typeface="Arial" charset="0"/>
                <a:ea typeface="宋体" charset="-122"/>
              </a:defRPr>
            </a:lvl6pPr>
            <a:lvl7pPr marL="3086100" indent="-342900" fontAlgn="base">
              <a:spcBef>
                <a:spcPct val="0"/>
              </a:spcBef>
              <a:spcAft>
                <a:spcPct val="0"/>
              </a:spcAft>
              <a:defRPr>
                <a:solidFill>
                  <a:schemeClr val="tx1"/>
                </a:solidFill>
                <a:latin typeface="Arial" charset="0"/>
                <a:ea typeface="宋体" charset="-122"/>
              </a:defRPr>
            </a:lvl7pPr>
            <a:lvl8pPr marL="3543300" indent="-342900" fontAlgn="base">
              <a:spcBef>
                <a:spcPct val="0"/>
              </a:spcBef>
              <a:spcAft>
                <a:spcPct val="0"/>
              </a:spcAft>
              <a:defRPr>
                <a:solidFill>
                  <a:schemeClr val="tx1"/>
                </a:solidFill>
                <a:latin typeface="Arial" charset="0"/>
                <a:ea typeface="宋体" charset="-122"/>
              </a:defRPr>
            </a:lvl8pPr>
            <a:lvl9pPr marL="4000500" indent="-342900" fontAlgn="base">
              <a:spcBef>
                <a:spcPct val="0"/>
              </a:spcBef>
              <a:spcAft>
                <a:spcPct val="0"/>
              </a:spcAft>
              <a:defRPr>
                <a:solidFill>
                  <a:schemeClr val="tx1"/>
                </a:solidFill>
                <a:latin typeface="Arial" charset="0"/>
                <a:ea typeface="宋体" charset="-122"/>
              </a:defRPr>
            </a:lvl9pPr>
          </a:lstStyle>
          <a:p>
            <a:pPr algn="just">
              <a:lnSpc>
                <a:spcPct val="130000"/>
              </a:lnSpc>
              <a:spcBef>
                <a:spcPct val="30000"/>
              </a:spcBef>
              <a:buFontTx/>
              <a:buChar char="•"/>
            </a:pPr>
            <a:r>
              <a:rPr kumimoji="1" lang="zh-CN" altLang="en-US" sz="3200" b="1" dirty="0">
                <a:latin typeface="微软雅黑" pitchFamily="34" charset="-122"/>
                <a:ea typeface="微软雅黑" pitchFamily="34" charset="-122"/>
              </a:rPr>
              <a:t>在建立对象时可用</a:t>
            </a:r>
            <a:r>
              <a:rPr kumimoji="1" lang="zh-CN" altLang="en-US" sz="3200" b="1" dirty="0">
                <a:solidFill>
                  <a:srgbClr val="FF3300"/>
                </a:solidFill>
                <a:latin typeface="微软雅黑" pitchFamily="34" charset="-122"/>
                <a:ea typeface="微软雅黑" pitchFamily="34" charset="-122"/>
              </a:rPr>
              <a:t>同一类的另一个对象来初始化该对象，</a:t>
            </a:r>
            <a:r>
              <a:rPr kumimoji="1" lang="zh-CN" altLang="en-US" sz="3200" b="1" dirty="0">
                <a:latin typeface="微软雅黑" pitchFamily="34" charset="-122"/>
                <a:ea typeface="微软雅黑" pitchFamily="34" charset="-122"/>
              </a:rPr>
              <a:t>这时所用的构造函数称为复制构造函数</a:t>
            </a:r>
            <a:r>
              <a:rPr kumimoji="1" lang="en-US" altLang="zh-CN" sz="3200" b="1" dirty="0">
                <a:latin typeface="微软雅黑" pitchFamily="34" charset="-122"/>
                <a:ea typeface="微软雅黑" pitchFamily="34" charset="-122"/>
              </a:rPr>
              <a:t>(Copy Constructor)</a:t>
            </a:r>
            <a:r>
              <a:rPr kumimoji="1" lang="zh-CN" altLang="en-US" sz="3200" b="1" dirty="0">
                <a:latin typeface="微软雅黑" pitchFamily="34" charset="-122"/>
                <a:ea typeface="微软雅黑" pitchFamily="34" charset="-122"/>
              </a:rPr>
              <a:t>。</a:t>
            </a:r>
          </a:p>
          <a:p>
            <a:pPr algn="just">
              <a:lnSpc>
                <a:spcPct val="130000"/>
              </a:lnSpc>
              <a:spcBef>
                <a:spcPct val="30000"/>
              </a:spcBef>
              <a:buFontTx/>
              <a:buChar char="•"/>
            </a:pPr>
            <a:r>
              <a:rPr kumimoji="1" lang="zh-CN" altLang="en-US" sz="3200" b="1" dirty="0">
                <a:latin typeface="微软雅黑" pitchFamily="34" charset="-122"/>
                <a:ea typeface="微软雅黑" pitchFamily="34" charset="-122"/>
              </a:rPr>
              <a:t>复制构造函数实现</a:t>
            </a:r>
            <a:r>
              <a:rPr kumimoji="1" lang="zh-CN" altLang="en-US" sz="3200" b="1" dirty="0">
                <a:solidFill>
                  <a:srgbClr val="FF3300"/>
                </a:solidFill>
                <a:latin typeface="微软雅黑" pitchFamily="34" charset="-122"/>
                <a:ea typeface="微软雅黑" pitchFamily="34" charset="-122"/>
              </a:rPr>
              <a:t>同类对象的复制</a:t>
            </a:r>
            <a:r>
              <a:rPr kumimoji="1" lang="zh-CN" altLang="en-US" sz="3200" b="1" dirty="0">
                <a:latin typeface="微软雅黑" pitchFamily="34" charset="-122"/>
                <a:ea typeface="微软雅黑" pitchFamily="34" charset="-122"/>
              </a:rPr>
              <a:t>，这个复制过程</a:t>
            </a:r>
            <a:r>
              <a:rPr kumimoji="1" lang="zh-CN" altLang="en-US" sz="3200" b="1" dirty="0">
                <a:solidFill>
                  <a:srgbClr val="FF3300"/>
                </a:solidFill>
                <a:latin typeface="微软雅黑" pitchFamily="34" charset="-122"/>
                <a:ea typeface="微软雅黑" pitchFamily="34" charset="-122"/>
              </a:rPr>
              <a:t>只需要复制数据成员。</a:t>
            </a:r>
          </a:p>
        </p:txBody>
      </p:sp>
    </p:spTree>
    <p:extLst>
      <p:ext uri="{BB962C8B-B14F-4D97-AF65-F5344CB8AC3E}">
        <p14:creationId xmlns:p14="http://schemas.microsoft.com/office/powerpoint/2010/main" val="2614056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p:cNvSpPr>
            <a:spLocks noGrp="1" noChangeArrowheads="1"/>
          </p:cNvSpPr>
          <p:nvPr>
            <p:ph type="title"/>
          </p:nvPr>
        </p:nvSpPr>
        <p:spPr>
          <a:noFill/>
          <a:ln/>
        </p:spPr>
        <p:txBody>
          <a:bodyPr/>
          <a:lstStyle/>
          <a:p>
            <a:r>
              <a:rPr lang="zh-CN" altLang="en-US" dirty="0"/>
              <a:t>复制构造</a:t>
            </a:r>
            <a:r>
              <a:rPr lang="zh-CN" altLang="en-US" dirty="0" smtClean="0"/>
              <a:t>函数</a:t>
            </a:r>
            <a:r>
              <a:rPr lang="en-US" altLang="zh-CN" dirty="0" smtClean="0"/>
              <a:t>de</a:t>
            </a:r>
            <a:r>
              <a:rPr lang="zh-CN" altLang="en-US" dirty="0" smtClean="0"/>
              <a:t>特点</a:t>
            </a:r>
            <a:endParaRPr lang="zh-CN" altLang="en-US" dirty="0"/>
          </a:p>
        </p:txBody>
      </p:sp>
      <p:sp>
        <p:nvSpPr>
          <p:cNvPr id="3" name="内容占位符 2"/>
          <p:cNvSpPr>
            <a:spLocks noGrp="1"/>
          </p:cNvSpPr>
          <p:nvPr>
            <p:ph idx="1"/>
          </p:nvPr>
        </p:nvSpPr>
        <p:spPr>
          <a:xfrm>
            <a:off x="685902" y="1371655"/>
            <a:ext cx="8229600" cy="434328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50000"/>
              </a:lnSpc>
              <a:spcBef>
                <a:spcPts val="0"/>
              </a:spcBef>
            </a:pPr>
            <a:r>
              <a:rPr kumimoji="1" lang="zh-CN" altLang="en-US" sz="2800" dirty="0">
                <a:latin typeface="微软雅黑" panose="020B0503020204020204" pitchFamily="34" charset="-122"/>
                <a:ea typeface="微软雅黑" panose="020B0503020204020204" pitchFamily="34" charset="-122"/>
                <a:cs typeface="Times New Roman" pitchFamily="18" charset="0"/>
              </a:rPr>
              <a:t>语法要点：</a:t>
            </a:r>
          </a:p>
          <a:p>
            <a:pPr lvl="1">
              <a:lnSpc>
                <a:spcPct val="150000"/>
              </a:lnSpc>
              <a:spcBef>
                <a:spcPts val="0"/>
              </a:spcBef>
            </a:pPr>
            <a:r>
              <a:rPr kumimoji="1" lang="zh-CN" altLang="en-US" dirty="0" smtClean="0">
                <a:latin typeface="华文楷体" panose="02010600040101010101" pitchFamily="2" charset="-122"/>
                <a:ea typeface="华文楷体" panose="02010600040101010101" pitchFamily="2" charset="-122"/>
                <a:cs typeface="Times New Roman" pitchFamily="18" charset="0"/>
              </a:rPr>
              <a:t>复制</a:t>
            </a:r>
            <a:r>
              <a:rPr kumimoji="1" lang="zh-CN" altLang="en-US" dirty="0">
                <a:latin typeface="华文楷体" panose="02010600040101010101" pitchFamily="2" charset="-122"/>
                <a:ea typeface="华文楷体" panose="02010600040101010101" pitchFamily="2" charset="-122"/>
                <a:cs typeface="Times New Roman" pitchFamily="18" charset="0"/>
              </a:rPr>
              <a:t>构造函数是一种</a:t>
            </a:r>
            <a:r>
              <a:rPr kumimoji="1" lang="zh-CN" altLang="en-US" dirty="0">
                <a:solidFill>
                  <a:srgbClr val="FF0000"/>
                </a:solidFill>
                <a:latin typeface="华文楷体" panose="02010600040101010101" pitchFamily="2" charset="-122"/>
                <a:ea typeface="华文楷体" panose="02010600040101010101" pitchFamily="2" charset="-122"/>
                <a:cs typeface="Times New Roman" pitchFamily="18" charset="0"/>
              </a:rPr>
              <a:t>特殊的构造</a:t>
            </a:r>
            <a:r>
              <a:rPr kumimoji="1" lang="zh-CN" altLang="en-US" dirty="0" smtClean="0">
                <a:solidFill>
                  <a:srgbClr val="FF0000"/>
                </a:solidFill>
                <a:latin typeface="华文楷体" panose="02010600040101010101" pitchFamily="2" charset="-122"/>
                <a:ea typeface="华文楷体" panose="02010600040101010101" pitchFamily="2" charset="-122"/>
                <a:cs typeface="Times New Roman" pitchFamily="18" charset="0"/>
              </a:rPr>
              <a:t>函数</a:t>
            </a:r>
            <a:endParaRPr kumimoji="1" lang="en-US" altLang="zh-CN" dirty="0" smtClean="0">
              <a:solidFill>
                <a:srgbClr val="FF0000"/>
              </a:solidFill>
              <a:latin typeface="华文楷体" panose="02010600040101010101" pitchFamily="2" charset="-122"/>
              <a:ea typeface="华文楷体" panose="02010600040101010101" pitchFamily="2" charset="-122"/>
              <a:cs typeface="Times New Roman" pitchFamily="18" charset="0"/>
            </a:endParaRPr>
          </a:p>
          <a:p>
            <a:pPr lvl="1">
              <a:lnSpc>
                <a:spcPct val="150000"/>
              </a:lnSpc>
              <a:spcBef>
                <a:spcPts val="0"/>
              </a:spcBef>
            </a:pPr>
            <a:r>
              <a:rPr kumimoji="1" lang="zh-CN" altLang="en-US" dirty="0" smtClean="0">
                <a:solidFill>
                  <a:srgbClr val="FF0000"/>
                </a:solidFill>
                <a:latin typeface="华文楷体" panose="02010600040101010101" pitchFamily="2" charset="-122"/>
                <a:ea typeface="华文楷体" panose="02010600040101010101" pitchFamily="2" charset="-122"/>
                <a:cs typeface="Times New Roman" pitchFamily="18" charset="0"/>
              </a:rPr>
              <a:t>只有</a:t>
            </a:r>
            <a:r>
              <a:rPr kumimoji="1" lang="zh-CN" altLang="en-US" dirty="0">
                <a:solidFill>
                  <a:srgbClr val="FF0000"/>
                </a:solidFill>
                <a:latin typeface="华文楷体" panose="02010600040101010101" pitchFamily="2" charset="-122"/>
                <a:ea typeface="华文楷体" panose="02010600040101010101" pitchFamily="2" charset="-122"/>
                <a:cs typeface="Times New Roman" pitchFamily="18" charset="0"/>
              </a:rPr>
              <a:t>一个形参：本类的对象</a:t>
            </a:r>
            <a:r>
              <a:rPr kumimoji="1" lang="zh-CN" altLang="en-US" dirty="0" smtClean="0">
                <a:solidFill>
                  <a:srgbClr val="FF0000"/>
                </a:solidFill>
                <a:latin typeface="华文楷体" panose="02010600040101010101" pitchFamily="2" charset="-122"/>
                <a:ea typeface="华文楷体" panose="02010600040101010101" pitchFamily="2" charset="-122"/>
                <a:cs typeface="Times New Roman" pitchFamily="18" charset="0"/>
              </a:rPr>
              <a:t>引用</a:t>
            </a:r>
            <a:endParaRPr kumimoji="1" lang="en-US" altLang="zh-CN" dirty="0" smtClean="0">
              <a:solidFill>
                <a:srgbClr val="FF0000"/>
              </a:solidFill>
              <a:latin typeface="华文楷体" panose="02010600040101010101" pitchFamily="2" charset="-122"/>
              <a:ea typeface="华文楷体" panose="02010600040101010101" pitchFamily="2" charset="-122"/>
              <a:cs typeface="Times New Roman" pitchFamily="18" charset="0"/>
            </a:endParaRPr>
          </a:p>
          <a:p>
            <a:pPr>
              <a:lnSpc>
                <a:spcPct val="150000"/>
              </a:lnSpc>
              <a:spcBef>
                <a:spcPts val="0"/>
              </a:spcBef>
            </a:pPr>
            <a:r>
              <a:rPr kumimoji="1" lang="zh-CN" altLang="en-US" sz="2800" dirty="0">
                <a:latin typeface="微软雅黑" panose="020B0503020204020204" pitchFamily="34" charset="-122"/>
                <a:ea typeface="微软雅黑" panose="020B0503020204020204" pitchFamily="34" charset="-122"/>
                <a:cs typeface="Times New Roman" pitchFamily="18" charset="0"/>
              </a:rPr>
              <a:t>设计要点</a:t>
            </a:r>
            <a:r>
              <a:rPr kumimoji="1" lang="zh-CN" altLang="en-US" sz="2800" dirty="0" smtClean="0">
                <a:latin typeface="微软雅黑" panose="020B0503020204020204" pitchFamily="34" charset="-122"/>
                <a:ea typeface="微软雅黑" panose="020B0503020204020204" pitchFamily="34" charset="-122"/>
                <a:cs typeface="Times New Roman" pitchFamily="18" charset="0"/>
              </a:rPr>
              <a:t>：</a:t>
            </a:r>
            <a:endParaRPr kumimoji="1" lang="en-US" altLang="zh-CN" sz="2800" dirty="0" smtClean="0">
              <a:latin typeface="华文楷体" panose="02010600040101010101" pitchFamily="2" charset="-122"/>
              <a:ea typeface="华文楷体" panose="02010600040101010101" pitchFamily="2" charset="-122"/>
              <a:cs typeface="Times New Roman" pitchFamily="18" charset="0"/>
            </a:endParaRPr>
          </a:p>
          <a:p>
            <a:pPr lvl="1">
              <a:lnSpc>
                <a:spcPct val="150000"/>
              </a:lnSpc>
              <a:spcBef>
                <a:spcPts val="0"/>
              </a:spcBef>
            </a:pPr>
            <a:r>
              <a:rPr kumimoji="1" lang="zh-CN" altLang="en-US" dirty="0">
                <a:latin typeface="华文楷体" panose="02010600040101010101" pitchFamily="2" charset="-122"/>
                <a:ea typeface="华文楷体" panose="02010600040101010101" pitchFamily="2" charset="-122"/>
                <a:cs typeface="Times New Roman" pitchFamily="18" charset="0"/>
              </a:rPr>
              <a:t>将</a:t>
            </a:r>
            <a:r>
              <a:rPr kumimoji="1" lang="zh-CN" altLang="en-US" u="sng" dirty="0" smtClean="0">
                <a:solidFill>
                  <a:srgbClr val="FF0000"/>
                </a:solidFill>
                <a:latin typeface="华文楷体" panose="02010600040101010101" pitchFamily="2" charset="-122"/>
                <a:ea typeface="华文楷体" panose="02010600040101010101" pitchFamily="2" charset="-122"/>
                <a:cs typeface="Times New Roman" pitchFamily="18" charset="0"/>
              </a:rPr>
              <a:t>形参对象</a:t>
            </a:r>
            <a:r>
              <a:rPr kumimoji="1" lang="en-US" altLang="zh-CN" u="sng" dirty="0" smtClean="0">
                <a:latin typeface="华文楷体" panose="02010600040101010101" pitchFamily="2" charset="-122"/>
                <a:ea typeface="华文楷体" panose="02010600040101010101" pitchFamily="2" charset="-122"/>
                <a:cs typeface="Times New Roman" pitchFamily="18" charset="0"/>
              </a:rPr>
              <a:t>de</a:t>
            </a:r>
            <a:r>
              <a:rPr kumimoji="1" lang="zh-CN" altLang="en-US" u="sng" dirty="0" smtClean="0">
                <a:solidFill>
                  <a:srgbClr val="FF0000"/>
                </a:solidFill>
                <a:latin typeface="华文楷体" panose="02010600040101010101" pitchFamily="2" charset="-122"/>
                <a:ea typeface="华文楷体" panose="02010600040101010101" pitchFamily="2" charset="-122"/>
                <a:cs typeface="Times New Roman" pitchFamily="18" charset="0"/>
              </a:rPr>
              <a:t>数据</a:t>
            </a:r>
            <a:r>
              <a:rPr kumimoji="1" lang="zh-CN" altLang="en-US" u="sng" dirty="0">
                <a:solidFill>
                  <a:srgbClr val="FF0000"/>
                </a:solidFill>
                <a:latin typeface="华文楷体" panose="02010600040101010101" pitchFamily="2" charset="-122"/>
                <a:ea typeface="华文楷体" panose="02010600040101010101" pitchFamily="2" charset="-122"/>
                <a:cs typeface="Times New Roman" pitchFamily="18" charset="0"/>
              </a:rPr>
              <a:t>成员值</a:t>
            </a:r>
            <a:r>
              <a:rPr kumimoji="1" lang="zh-CN" altLang="en-US" dirty="0">
                <a:latin typeface="华文楷体" panose="02010600040101010101" pitchFamily="2" charset="-122"/>
                <a:ea typeface="华文楷体" panose="02010600040101010101" pitchFamily="2" charset="-122"/>
                <a:cs typeface="Times New Roman" pitchFamily="18" charset="0"/>
              </a:rPr>
              <a:t>复制给要建立的</a:t>
            </a:r>
            <a:r>
              <a:rPr kumimoji="1" lang="zh-CN" altLang="en-US" u="sng" dirty="0">
                <a:solidFill>
                  <a:srgbClr val="FF0000"/>
                </a:solidFill>
                <a:latin typeface="华文楷体" panose="02010600040101010101" pitchFamily="2" charset="-122"/>
                <a:ea typeface="华文楷体" panose="02010600040101010101" pitchFamily="2" charset="-122"/>
                <a:cs typeface="Times New Roman" pitchFamily="18" charset="0"/>
              </a:rPr>
              <a:t>新</a:t>
            </a:r>
            <a:r>
              <a:rPr kumimoji="1" lang="zh-CN" altLang="en-US" u="sng" dirty="0" smtClean="0">
                <a:solidFill>
                  <a:srgbClr val="FF0000"/>
                </a:solidFill>
                <a:latin typeface="华文楷体" panose="02010600040101010101" pitchFamily="2" charset="-122"/>
                <a:ea typeface="华文楷体" panose="02010600040101010101" pitchFamily="2" charset="-122"/>
                <a:cs typeface="Times New Roman" pitchFamily="18" charset="0"/>
              </a:rPr>
              <a:t>对象</a:t>
            </a:r>
            <a:r>
              <a:rPr kumimoji="1" lang="en-US" altLang="zh-CN" u="sng" dirty="0">
                <a:latin typeface="华文楷体" panose="02010600040101010101" pitchFamily="2" charset="-122"/>
                <a:ea typeface="华文楷体" panose="02010600040101010101" pitchFamily="2" charset="-122"/>
                <a:cs typeface="Times New Roman" pitchFamily="18" charset="0"/>
              </a:rPr>
              <a:t>de</a:t>
            </a:r>
            <a:r>
              <a:rPr kumimoji="1" lang="zh-CN" altLang="en-US" u="sng" dirty="0" smtClean="0">
                <a:solidFill>
                  <a:srgbClr val="FF0000"/>
                </a:solidFill>
                <a:latin typeface="华文楷体" panose="02010600040101010101" pitchFamily="2" charset="-122"/>
                <a:ea typeface="华文楷体" panose="02010600040101010101" pitchFamily="2" charset="-122"/>
                <a:cs typeface="Times New Roman" pitchFamily="18" charset="0"/>
              </a:rPr>
              <a:t>数据</a:t>
            </a:r>
            <a:r>
              <a:rPr kumimoji="1" lang="zh-CN" altLang="en-US" u="sng" dirty="0">
                <a:solidFill>
                  <a:srgbClr val="FF0000"/>
                </a:solidFill>
                <a:latin typeface="华文楷体" panose="02010600040101010101" pitchFamily="2" charset="-122"/>
                <a:ea typeface="华文楷体" panose="02010600040101010101" pitchFamily="2" charset="-122"/>
                <a:cs typeface="Times New Roman" pitchFamily="18" charset="0"/>
              </a:rPr>
              <a:t>成员</a:t>
            </a: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55</a:t>
            </a:fld>
            <a:endParaRPr lang="en-US" altLang="zh-CN"/>
          </a:p>
        </p:txBody>
      </p:sp>
    </p:spTree>
    <p:extLst>
      <p:ext uri="{BB962C8B-B14F-4D97-AF65-F5344CB8AC3E}">
        <p14:creationId xmlns:p14="http://schemas.microsoft.com/office/powerpoint/2010/main" val="1092369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3962416" y="3587247"/>
            <a:ext cx="4808631" cy="2813475"/>
          </a:xfrm>
          <a:prstGeom prst="roundRect">
            <a:avLst/>
          </a:prstGeom>
          <a:solidFill>
            <a:schemeClr val="bg1"/>
          </a:solidFill>
          <a:ln>
            <a:noFill/>
          </a:ln>
          <a:effectLst>
            <a:glow rad="101600">
              <a:schemeClr val="accent1">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143088" y="4326128"/>
            <a:ext cx="2467273" cy="568487"/>
          </a:xfrm>
          <a:prstGeom prst="ellipse">
            <a:avLst/>
          </a:prstGeom>
          <a:solidFill>
            <a:schemeClr val="accent1">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52516" y="304882"/>
            <a:ext cx="8229600" cy="838200"/>
          </a:xfrm>
        </p:spPr>
        <p:txBody>
          <a:bodyPr/>
          <a:lstStyle/>
          <a:p>
            <a:pPr algn="l"/>
            <a:r>
              <a:rPr lang="zh-CN" altLang="en-US" dirty="0" smtClean="0"/>
              <a:t>复制构造函数示例</a:t>
            </a:r>
            <a:endParaRPr lang="zh-CN" altLang="en-US"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56</a:t>
            </a:fld>
            <a:endParaRPr lang="en-US" altLang="zh-CN"/>
          </a:p>
        </p:txBody>
      </p:sp>
      <p:sp>
        <p:nvSpPr>
          <p:cNvPr id="7" name="矩形 6"/>
          <p:cNvSpPr/>
          <p:nvPr/>
        </p:nvSpPr>
        <p:spPr>
          <a:xfrm>
            <a:off x="319380" y="1425116"/>
            <a:ext cx="3490642" cy="4324261"/>
          </a:xfrm>
          <a:prstGeom prst="rect">
            <a:avLst/>
          </a:prstGeom>
          <a:noFill/>
          <a:ln w="6350">
            <a:solidFill>
              <a:schemeClr val="accent3"/>
            </a:solidFill>
          </a:ln>
          <a:effectLst>
            <a:glow rad="1016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a:spAutoFit/>
          </a:bodyPr>
          <a:lstStyle/>
          <a:p>
            <a:pPr marL="180000">
              <a:spcBef>
                <a:spcPts val="600"/>
              </a:spcBef>
            </a:pPr>
            <a:r>
              <a:rPr lang="en-US" altLang="zh-CN" sz="2400" dirty="0" err="1">
                <a:latin typeface="Calibri" panose="020F0502020204030204" pitchFamily="34" charset="0"/>
              </a:rPr>
              <a:t>const</a:t>
            </a:r>
            <a:r>
              <a:rPr lang="en-US" altLang="zh-CN" sz="2400" dirty="0">
                <a:latin typeface="Calibri" panose="020F0502020204030204" pitchFamily="34" charset="0"/>
              </a:rPr>
              <a:t> double pi=3.1415;</a:t>
            </a:r>
          </a:p>
          <a:p>
            <a:pPr marL="180000">
              <a:spcBef>
                <a:spcPts val="600"/>
              </a:spcBef>
            </a:pPr>
            <a:r>
              <a:rPr lang="en-US" altLang="zh-CN" sz="2400" dirty="0">
                <a:latin typeface="Calibri" panose="020F0502020204030204" pitchFamily="34" charset="0"/>
              </a:rPr>
              <a:t>class circle{</a:t>
            </a:r>
          </a:p>
          <a:p>
            <a:pPr marL="180000">
              <a:spcBef>
                <a:spcPts val="600"/>
              </a:spcBef>
            </a:pPr>
            <a:r>
              <a:rPr lang="en-US" altLang="zh-CN" sz="2400" dirty="0">
                <a:latin typeface="Calibri" panose="020F0502020204030204" pitchFamily="34" charset="0"/>
              </a:rPr>
              <a:t>private:</a:t>
            </a:r>
          </a:p>
          <a:p>
            <a:pPr marL="180000">
              <a:spcBef>
                <a:spcPts val="600"/>
              </a:spcBef>
            </a:pPr>
            <a:r>
              <a:rPr lang="en-US" altLang="zh-CN" sz="2400" dirty="0">
                <a:latin typeface="Calibri" panose="020F0502020204030204" pitchFamily="34" charset="0"/>
              </a:rPr>
              <a:t>	</a:t>
            </a:r>
            <a:r>
              <a:rPr lang="en-US" altLang="zh-CN" sz="2400" dirty="0" err="1">
                <a:latin typeface="Calibri" panose="020F0502020204030204" pitchFamily="34" charset="0"/>
              </a:rPr>
              <a:t>int</a:t>
            </a:r>
            <a:r>
              <a:rPr lang="en-US" altLang="zh-CN" sz="2400" dirty="0">
                <a:latin typeface="Calibri" panose="020F0502020204030204" pitchFamily="34" charset="0"/>
              </a:rPr>
              <a:t> </a:t>
            </a:r>
            <a:r>
              <a:rPr lang="en-US" altLang="zh-CN" sz="2400" dirty="0">
                <a:solidFill>
                  <a:srgbClr val="FF0000"/>
                </a:solidFill>
                <a:latin typeface="Calibri" panose="020F0502020204030204" pitchFamily="34" charset="0"/>
              </a:rPr>
              <a:t>r</a:t>
            </a:r>
            <a:r>
              <a:rPr lang="en-US" altLang="zh-CN" sz="2400" dirty="0">
                <a:latin typeface="Calibri" panose="020F0502020204030204" pitchFamily="34" charset="0"/>
              </a:rPr>
              <a:t>;</a:t>
            </a:r>
          </a:p>
          <a:p>
            <a:pPr marL="180000">
              <a:spcBef>
                <a:spcPts val="600"/>
              </a:spcBef>
            </a:pPr>
            <a:r>
              <a:rPr lang="en-US" altLang="zh-CN" sz="2400" dirty="0">
                <a:latin typeface="Calibri" panose="020F0502020204030204" pitchFamily="34" charset="0"/>
              </a:rPr>
              <a:t>public:</a:t>
            </a:r>
          </a:p>
          <a:p>
            <a:pPr marL="180000">
              <a:spcBef>
                <a:spcPts val="600"/>
              </a:spcBef>
            </a:pPr>
            <a:r>
              <a:rPr lang="en-US" altLang="zh-CN" sz="2400" dirty="0">
                <a:latin typeface="Calibri" panose="020F0502020204030204" pitchFamily="34" charset="0"/>
              </a:rPr>
              <a:t>	circle(</a:t>
            </a:r>
            <a:r>
              <a:rPr lang="en-US" altLang="zh-CN" sz="2400" dirty="0" err="1">
                <a:latin typeface="Calibri" panose="020F0502020204030204" pitchFamily="34" charset="0"/>
              </a:rPr>
              <a:t>int</a:t>
            </a:r>
            <a:r>
              <a:rPr lang="en-US" altLang="zh-CN" sz="2400" dirty="0">
                <a:latin typeface="Calibri" panose="020F0502020204030204" pitchFamily="34" charset="0"/>
              </a:rPr>
              <a:t> </a:t>
            </a:r>
            <a:r>
              <a:rPr lang="en-US" altLang="zh-CN" sz="2400" dirty="0" err="1">
                <a:latin typeface="Calibri" panose="020F0502020204030204" pitchFamily="34" charset="0"/>
              </a:rPr>
              <a:t>rr</a:t>
            </a:r>
            <a:r>
              <a:rPr lang="en-US" altLang="zh-CN" sz="2400" dirty="0">
                <a:latin typeface="Calibri" panose="020F0502020204030204" pitchFamily="34" charset="0"/>
              </a:rPr>
              <a:t>=0</a:t>
            </a:r>
            <a:r>
              <a:rPr lang="en-US" altLang="zh-CN" sz="2400" dirty="0" smtClean="0">
                <a:latin typeface="Calibri" panose="020F0502020204030204" pitchFamily="34" charset="0"/>
              </a:rPr>
              <a:t>); </a:t>
            </a:r>
            <a:r>
              <a:rPr lang="zh-CN" altLang="en-US" sz="2400" dirty="0">
                <a:latin typeface="Calibri" panose="020F0502020204030204" pitchFamily="34" charset="0"/>
              </a:rPr>
              <a:t>	</a:t>
            </a:r>
            <a:r>
              <a:rPr lang="en-US" altLang="zh-CN" sz="2400" dirty="0">
                <a:latin typeface="Calibri" panose="020F0502020204030204" pitchFamily="34" charset="0"/>
              </a:rPr>
              <a:t>circle(circle </a:t>
            </a:r>
            <a:r>
              <a:rPr lang="en-US" altLang="zh-CN" sz="2400" dirty="0" smtClean="0">
                <a:latin typeface="Calibri" panose="020F0502020204030204" pitchFamily="34" charset="0"/>
              </a:rPr>
              <a:t>&amp;); </a:t>
            </a:r>
            <a:r>
              <a:rPr lang="zh-CN" altLang="en-US" sz="2400" dirty="0">
                <a:latin typeface="Calibri" panose="020F0502020204030204" pitchFamily="34" charset="0"/>
              </a:rPr>
              <a:t>	</a:t>
            </a:r>
            <a:r>
              <a:rPr lang="en-US" altLang="zh-CN" sz="2400" dirty="0">
                <a:solidFill>
                  <a:srgbClr val="FF0000"/>
                </a:solidFill>
                <a:latin typeface="Calibri" panose="020F0502020204030204" pitchFamily="34" charset="0"/>
              </a:rPr>
              <a:t>~circle</a:t>
            </a:r>
            <a:r>
              <a:rPr lang="en-US" altLang="zh-CN" sz="2400" dirty="0" smtClean="0">
                <a:solidFill>
                  <a:srgbClr val="FF0000"/>
                </a:solidFill>
                <a:latin typeface="Calibri" panose="020F0502020204030204" pitchFamily="34" charset="0"/>
              </a:rPr>
              <a:t>(); </a:t>
            </a:r>
          </a:p>
          <a:p>
            <a:pPr marL="180000">
              <a:spcBef>
                <a:spcPts val="600"/>
              </a:spcBef>
            </a:pPr>
            <a:r>
              <a:rPr lang="zh-CN" altLang="en-US" sz="2400" dirty="0">
                <a:latin typeface="Calibri" panose="020F0502020204030204" pitchFamily="34" charset="0"/>
              </a:rPr>
              <a:t>	</a:t>
            </a:r>
            <a:r>
              <a:rPr lang="en-US" altLang="zh-CN" sz="2400" dirty="0" smtClean="0">
                <a:latin typeface="Calibri" panose="020F0502020204030204" pitchFamily="34" charset="0"/>
              </a:rPr>
              <a:t>……….</a:t>
            </a:r>
            <a:endParaRPr lang="en-US" altLang="zh-CN" sz="2400" dirty="0">
              <a:latin typeface="Calibri" panose="020F0502020204030204" pitchFamily="34" charset="0"/>
            </a:endParaRPr>
          </a:p>
          <a:p>
            <a:pPr marL="180000">
              <a:spcBef>
                <a:spcPts val="600"/>
              </a:spcBef>
            </a:pPr>
            <a:r>
              <a:rPr lang="en-US" altLang="zh-CN" sz="2400" dirty="0">
                <a:latin typeface="Calibri" panose="020F0502020204030204" pitchFamily="34" charset="0"/>
              </a:rPr>
              <a:t>};</a:t>
            </a:r>
            <a:endParaRPr lang="en-US" altLang="zh-CN" sz="2400" dirty="0" smtClean="0">
              <a:solidFill>
                <a:srgbClr val="006600"/>
              </a:solidFill>
              <a:latin typeface="Calibri" panose="020F0502020204030204" pitchFamily="34" charset="0"/>
            </a:endParaRPr>
          </a:p>
        </p:txBody>
      </p:sp>
      <p:sp>
        <p:nvSpPr>
          <p:cNvPr id="8" name="圆角矩形 7"/>
          <p:cNvSpPr/>
          <p:nvPr/>
        </p:nvSpPr>
        <p:spPr>
          <a:xfrm>
            <a:off x="3810021" y="1066862"/>
            <a:ext cx="5136960" cy="5568375"/>
          </a:xfrm>
          <a:prstGeom prst="roundRect">
            <a:avLst>
              <a:gd name="adj" fmla="val 10176"/>
            </a:avLst>
          </a:prstGeom>
          <a:ln>
            <a:noFill/>
          </a:ln>
        </p:spPr>
        <p:txBody>
          <a:bodyPr wrap="square" anchor="ctr">
            <a:spAutoFit/>
          </a:bodyPr>
          <a:lstStyle/>
          <a:p>
            <a:pPr marL="180000">
              <a:spcBef>
                <a:spcPts val="0"/>
              </a:spcBef>
            </a:pPr>
            <a:r>
              <a:rPr lang="en-US" altLang="zh-CN" sz="2400" dirty="0" smtClean="0">
                <a:latin typeface="Calibri" panose="020F0502020204030204" pitchFamily="34" charset="0"/>
              </a:rPr>
              <a:t>circle</a:t>
            </a:r>
            <a:r>
              <a:rPr lang="en-US" altLang="zh-CN" sz="2400" dirty="0">
                <a:latin typeface="Calibri" panose="020F0502020204030204" pitchFamily="34" charset="0"/>
              </a:rPr>
              <a:t>::circle(</a:t>
            </a:r>
            <a:r>
              <a:rPr lang="en-US" altLang="zh-CN" sz="2400" dirty="0" err="1">
                <a:latin typeface="Calibri" panose="020F0502020204030204" pitchFamily="34" charset="0"/>
              </a:rPr>
              <a:t>int</a:t>
            </a:r>
            <a:r>
              <a:rPr lang="en-US" altLang="zh-CN" sz="2400" dirty="0">
                <a:latin typeface="Calibri" panose="020F0502020204030204" pitchFamily="34" charset="0"/>
              </a:rPr>
              <a:t> </a:t>
            </a:r>
            <a:r>
              <a:rPr lang="en-US" altLang="zh-CN" sz="2400" dirty="0" err="1">
                <a:latin typeface="Calibri" panose="020F0502020204030204" pitchFamily="34" charset="0"/>
              </a:rPr>
              <a:t>rr</a:t>
            </a:r>
            <a:r>
              <a:rPr lang="en-US" altLang="zh-CN" sz="2400" dirty="0">
                <a:latin typeface="Calibri" panose="020F0502020204030204" pitchFamily="34" charset="0"/>
              </a:rPr>
              <a:t>)</a:t>
            </a:r>
          </a:p>
          <a:p>
            <a:pPr marL="180000">
              <a:spcBef>
                <a:spcPts val="0"/>
              </a:spcBef>
            </a:pPr>
            <a:r>
              <a:rPr lang="en-US" altLang="zh-CN" sz="2400" dirty="0">
                <a:latin typeface="Calibri" panose="020F0502020204030204" pitchFamily="34" charset="0"/>
              </a:rPr>
              <a:t>{</a:t>
            </a:r>
          </a:p>
          <a:p>
            <a:pPr marL="180000">
              <a:spcBef>
                <a:spcPts val="0"/>
              </a:spcBef>
            </a:pPr>
            <a:r>
              <a:rPr lang="en-US" altLang="zh-CN" sz="2400" dirty="0">
                <a:latin typeface="Calibri" panose="020F0502020204030204" pitchFamily="34" charset="0"/>
              </a:rPr>
              <a:t>	</a:t>
            </a:r>
            <a:r>
              <a:rPr lang="en-US" altLang="zh-CN" sz="2400" dirty="0">
                <a:solidFill>
                  <a:srgbClr val="FF0000"/>
                </a:solidFill>
                <a:latin typeface="Calibri" panose="020F0502020204030204" pitchFamily="34" charset="0"/>
                <a:ea typeface="+mn-ea"/>
              </a:rPr>
              <a:t>r</a:t>
            </a:r>
            <a:r>
              <a:rPr lang="en-US" altLang="zh-CN" sz="2400" dirty="0">
                <a:latin typeface="Calibri" panose="020F0502020204030204" pitchFamily="34" charset="0"/>
              </a:rPr>
              <a:t>=</a:t>
            </a:r>
            <a:r>
              <a:rPr lang="en-US" altLang="zh-CN" sz="2400" dirty="0" err="1">
                <a:latin typeface="Calibri" panose="020F0502020204030204" pitchFamily="34" charset="0"/>
              </a:rPr>
              <a:t>rr</a:t>
            </a:r>
            <a:r>
              <a:rPr lang="en-US" altLang="zh-CN" sz="2400" dirty="0">
                <a:latin typeface="Calibri" panose="020F0502020204030204" pitchFamily="34" charset="0"/>
              </a:rPr>
              <a:t>;</a:t>
            </a:r>
          </a:p>
          <a:p>
            <a:pPr marL="180000">
              <a:spcBef>
                <a:spcPts val="0"/>
              </a:spcBef>
            </a:pPr>
            <a:r>
              <a:rPr lang="en-US" altLang="zh-CN" sz="2400" dirty="0">
                <a:latin typeface="Calibri" panose="020F0502020204030204" pitchFamily="34" charset="0"/>
              </a:rPr>
              <a:t>	</a:t>
            </a:r>
            <a:r>
              <a:rPr lang="en-US" altLang="zh-CN" sz="2400" dirty="0" err="1">
                <a:latin typeface="Calibri" panose="020F0502020204030204" pitchFamily="34" charset="0"/>
              </a:rPr>
              <a:t>cout</a:t>
            </a:r>
            <a:r>
              <a:rPr lang="en-US" altLang="zh-CN" sz="2400" dirty="0">
                <a:latin typeface="Calibri" panose="020F0502020204030204" pitchFamily="34" charset="0"/>
              </a:rPr>
              <a:t>&lt;&lt;"</a:t>
            </a:r>
            <a:r>
              <a:rPr lang="zh-CN" altLang="en-US" sz="2400" dirty="0">
                <a:latin typeface="Calibri" panose="020F0502020204030204" pitchFamily="34" charset="0"/>
              </a:rPr>
              <a:t>构造函数被</a:t>
            </a:r>
            <a:r>
              <a:rPr lang="zh-CN" altLang="en-US" sz="2400" dirty="0" smtClean="0">
                <a:latin typeface="Calibri" panose="020F0502020204030204" pitchFamily="34" charset="0"/>
              </a:rPr>
              <a:t>调用！</a:t>
            </a:r>
            <a:endParaRPr lang="en-US" altLang="zh-CN" sz="2400" dirty="0" smtClean="0">
              <a:latin typeface="Calibri" panose="020F0502020204030204" pitchFamily="34" charset="0"/>
            </a:endParaRPr>
          </a:p>
          <a:p>
            <a:pPr marL="180000">
              <a:spcBef>
                <a:spcPts val="0"/>
              </a:spcBef>
            </a:pPr>
            <a:r>
              <a:rPr lang="en-US" altLang="zh-CN" sz="2400" dirty="0" smtClean="0">
                <a:latin typeface="Calibri" panose="020F0502020204030204" pitchFamily="34" charset="0"/>
              </a:rPr>
              <a:t>		"&lt;&lt;</a:t>
            </a:r>
            <a:r>
              <a:rPr lang="en-US" altLang="zh-CN" sz="2400" dirty="0" err="1">
                <a:latin typeface="Calibri" panose="020F0502020204030204" pitchFamily="34" charset="0"/>
              </a:rPr>
              <a:t>endl</a:t>
            </a:r>
            <a:r>
              <a:rPr lang="en-US" altLang="zh-CN" sz="2400" dirty="0">
                <a:latin typeface="Calibri" panose="020F0502020204030204" pitchFamily="34" charset="0"/>
              </a:rPr>
              <a:t>;</a:t>
            </a:r>
          </a:p>
          <a:p>
            <a:pPr marL="180000">
              <a:spcBef>
                <a:spcPts val="0"/>
              </a:spcBef>
            </a:pPr>
            <a:r>
              <a:rPr lang="en-US" altLang="zh-CN" sz="2400" dirty="0">
                <a:latin typeface="Calibri" panose="020F0502020204030204" pitchFamily="34" charset="0"/>
              </a:rPr>
              <a:t>}</a:t>
            </a:r>
          </a:p>
          <a:p>
            <a:pPr marL="180000">
              <a:spcBef>
                <a:spcPts val="0"/>
              </a:spcBef>
            </a:pPr>
            <a:endParaRPr lang="en-US" altLang="zh-CN" sz="2400" dirty="0">
              <a:latin typeface="Calibri" panose="020F0502020204030204" pitchFamily="34" charset="0"/>
            </a:endParaRPr>
          </a:p>
          <a:p>
            <a:pPr marL="180000">
              <a:spcBef>
                <a:spcPts val="0"/>
              </a:spcBef>
            </a:pPr>
            <a:r>
              <a:rPr lang="en-US" altLang="zh-CN" sz="2400" dirty="0">
                <a:latin typeface="Calibri" panose="020F0502020204030204" pitchFamily="34" charset="0"/>
              </a:rPr>
              <a:t>circle::circle(circle &amp; p)</a:t>
            </a:r>
          </a:p>
          <a:p>
            <a:pPr marL="180000">
              <a:spcBef>
                <a:spcPts val="0"/>
              </a:spcBef>
            </a:pPr>
            <a:r>
              <a:rPr lang="en-US" altLang="zh-CN" sz="2400" dirty="0">
                <a:latin typeface="Calibri" panose="020F0502020204030204" pitchFamily="34" charset="0"/>
              </a:rPr>
              <a:t>{</a:t>
            </a:r>
          </a:p>
          <a:p>
            <a:pPr marL="180000">
              <a:spcBef>
                <a:spcPts val="0"/>
              </a:spcBef>
            </a:pPr>
            <a:r>
              <a:rPr lang="en-US" altLang="zh-CN" sz="2400" dirty="0">
                <a:latin typeface="Calibri" panose="020F0502020204030204" pitchFamily="34" charset="0"/>
              </a:rPr>
              <a:t>	</a:t>
            </a:r>
            <a:r>
              <a:rPr lang="en-US" altLang="zh-CN" sz="2400" dirty="0">
                <a:solidFill>
                  <a:srgbClr val="FF0000"/>
                </a:solidFill>
                <a:latin typeface="Calibri" panose="020F0502020204030204" pitchFamily="34" charset="0"/>
                <a:ea typeface="+mn-ea"/>
              </a:rPr>
              <a:t>r</a:t>
            </a:r>
            <a:r>
              <a:rPr lang="en-US" altLang="zh-CN" sz="2400" dirty="0">
                <a:latin typeface="Calibri" panose="020F0502020204030204" pitchFamily="34" charset="0"/>
              </a:rPr>
              <a:t>=</a:t>
            </a:r>
            <a:r>
              <a:rPr lang="en-US" altLang="zh-CN" sz="2400" dirty="0" err="1">
                <a:latin typeface="Calibri" panose="020F0502020204030204" pitchFamily="34" charset="0"/>
              </a:rPr>
              <a:t>p.r</a:t>
            </a:r>
            <a:r>
              <a:rPr lang="en-US" altLang="zh-CN" sz="2400" dirty="0">
                <a:latin typeface="Calibri" panose="020F0502020204030204" pitchFamily="34" charset="0"/>
              </a:rPr>
              <a:t>;</a:t>
            </a:r>
          </a:p>
          <a:p>
            <a:pPr marL="180000">
              <a:spcBef>
                <a:spcPts val="0"/>
              </a:spcBef>
            </a:pPr>
            <a:r>
              <a:rPr lang="en-US" altLang="zh-CN" sz="2400" dirty="0">
                <a:latin typeface="Calibri" panose="020F0502020204030204" pitchFamily="34" charset="0"/>
              </a:rPr>
              <a:t>	</a:t>
            </a:r>
            <a:r>
              <a:rPr lang="en-US" altLang="zh-CN" sz="2400" dirty="0" err="1" smtClean="0">
                <a:latin typeface="Calibri" panose="020F0502020204030204" pitchFamily="34" charset="0"/>
              </a:rPr>
              <a:t>cout</a:t>
            </a:r>
            <a:r>
              <a:rPr lang="en-US" altLang="zh-CN" sz="2400" dirty="0">
                <a:latin typeface="Calibri" panose="020F0502020204030204" pitchFamily="34" charset="0"/>
              </a:rPr>
              <a:t>&lt;&lt;"</a:t>
            </a:r>
            <a:r>
              <a:rPr lang="zh-CN" altLang="en-US" sz="2400" dirty="0">
                <a:latin typeface="Calibri" panose="020F0502020204030204" pitchFamily="34" charset="0"/>
              </a:rPr>
              <a:t>复制构造函数被调用</a:t>
            </a:r>
            <a:r>
              <a:rPr lang="zh-CN" altLang="en-US" sz="2400" dirty="0" smtClean="0">
                <a:latin typeface="Calibri" panose="020F0502020204030204" pitchFamily="34" charset="0"/>
              </a:rPr>
              <a:t>！</a:t>
            </a:r>
            <a:r>
              <a:rPr lang="en-US" altLang="zh-CN" sz="2400" dirty="0" smtClean="0">
                <a:latin typeface="Calibri" panose="020F0502020204030204" pitchFamily="34" charset="0"/>
              </a:rPr>
              <a:t>		"&lt;&lt;</a:t>
            </a:r>
            <a:r>
              <a:rPr lang="en-US" altLang="zh-CN" sz="2400" dirty="0" err="1">
                <a:latin typeface="Calibri" panose="020F0502020204030204" pitchFamily="34" charset="0"/>
              </a:rPr>
              <a:t>endl</a:t>
            </a:r>
            <a:r>
              <a:rPr lang="en-US" altLang="zh-CN" sz="2400" dirty="0">
                <a:latin typeface="Calibri" panose="020F0502020204030204" pitchFamily="34" charset="0"/>
              </a:rPr>
              <a:t>;</a:t>
            </a:r>
          </a:p>
          <a:p>
            <a:pPr marL="180000">
              <a:spcBef>
                <a:spcPts val="0"/>
              </a:spcBef>
            </a:pPr>
            <a:r>
              <a:rPr lang="en-US" altLang="zh-CN" sz="2400" dirty="0">
                <a:latin typeface="Calibri" panose="020F0502020204030204" pitchFamily="34" charset="0"/>
              </a:rPr>
              <a:t>}</a:t>
            </a:r>
          </a:p>
          <a:p>
            <a:pPr marL="180000">
              <a:spcBef>
                <a:spcPts val="0"/>
              </a:spcBef>
            </a:pPr>
            <a:endParaRPr lang="en-US" altLang="zh-CN" sz="2400" dirty="0">
              <a:latin typeface="Calibri" panose="020F0502020204030204" pitchFamily="34" charset="0"/>
            </a:endParaRPr>
          </a:p>
        </p:txBody>
      </p:sp>
    </p:spTree>
    <p:extLst>
      <p:ext uri="{BB962C8B-B14F-4D97-AF65-F5344CB8AC3E}">
        <p14:creationId xmlns:p14="http://schemas.microsoft.com/office/powerpoint/2010/main" val="3483628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57</a:t>
            </a:fld>
            <a:endParaRPr lang="en-US" altLang="zh-CN"/>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577" t="21381" r="18690" b="54922"/>
          <a:stretch/>
        </p:blipFill>
        <p:spPr bwMode="auto">
          <a:xfrm>
            <a:off x="734519" y="1378317"/>
            <a:ext cx="7209981" cy="1891863"/>
          </a:xfrm>
          <a:prstGeom prst="rect">
            <a:avLst/>
          </a:prstGeom>
          <a:noFill/>
          <a:ln w="9525">
            <a:solidFill>
              <a:srgbClr val="7030A0"/>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4440" t="19720" r="11639" b="57399"/>
          <a:stretch/>
        </p:blipFill>
        <p:spPr bwMode="auto">
          <a:xfrm>
            <a:off x="734519" y="3810137"/>
            <a:ext cx="7209981" cy="16737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椭圆 6"/>
          <p:cNvSpPr/>
          <p:nvPr/>
        </p:nvSpPr>
        <p:spPr>
          <a:xfrm>
            <a:off x="4392023" y="1910557"/>
            <a:ext cx="2666930" cy="5333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H="1" flipV="1">
            <a:off x="3706241" y="2062953"/>
            <a:ext cx="685782" cy="11429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249053" y="1743758"/>
            <a:ext cx="457188" cy="5333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934835" y="4717974"/>
            <a:ext cx="2895524" cy="5333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stCxn id="13" idx="2"/>
          </p:cNvCxnSpPr>
          <p:nvPr/>
        </p:nvCxnSpPr>
        <p:spPr>
          <a:xfrm flipH="1" flipV="1">
            <a:off x="3706242" y="4463796"/>
            <a:ext cx="228593" cy="52087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2981271" y="4279277"/>
            <a:ext cx="724970" cy="3690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1"/>
          <p:cNvSpPr>
            <a:spLocks noGrp="1"/>
          </p:cNvSpPr>
          <p:nvPr>
            <p:ph type="title"/>
          </p:nvPr>
        </p:nvSpPr>
        <p:spPr>
          <a:xfrm>
            <a:off x="609704" y="304882"/>
            <a:ext cx="8229600" cy="838200"/>
          </a:xfrm>
        </p:spPr>
        <p:txBody>
          <a:bodyPr/>
          <a:lstStyle/>
          <a:p>
            <a:pPr algn="l"/>
            <a:r>
              <a:rPr lang="zh-CN" altLang="en-US" dirty="0" smtClean="0"/>
              <a:t>复制构造函数</a:t>
            </a:r>
            <a:r>
              <a:rPr lang="en-US" altLang="zh-CN" dirty="0" smtClean="0"/>
              <a:t>de</a:t>
            </a:r>
            <a:r>
              <a:rPr lang="zh-CN" altLang="en-US" dirty="0" smtClean="0"/>
              <a:t>调用</a:t>
            </a:r>
            <a:endParaRPr lang="zh-CN" altLang="en-US" dirty="0"/>
          </a:p>
        </p:txBody>
      </p:sp>
    </p:spTree>
    <p:extLst>
      <p:ext uri="{BB962C8B-B14F-4D97-AF65-F5344CB8AC3E}">
        <p14:creationId xmlns:p14="http://schemas.microsoft.com/office/powerpoint/2010/main" val="1363936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4716691" y="4307763"/>
            <a:ext cx="4054356" cy="2082363"/>
          </a:xfrm>
          <a:prstGeom prst="roundRect">
            <a:avLst/>
          </a:prstGeom>
          <a:solidFill>
            <a:schemeClr val="bg1"/>
          </a:solidFill>
          <a:ln>
            <a:noFill/>
          </a:ln>
          <a:effectLst>
            <a:glow rad="101600">
              <a:schemeClr val="accent1">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143089" y="4495772"/>
            <a:ext cx="2467273" cy="568487"/>
          </a:xfrm>
          <a:prstGeom prst="ellipse">
            <a:avLst/>
          </a:prstGeom>
          <a:solidFill>
            <a:schemeClr val="accent1">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52516" y="304882"/>
            <a:ext cx="8229600" cy="838200"/>
          </a:xfrm>
        </p:spPr>
        <p:txBody>
          <a:bodyPr/>
          <a:lstStyle/>
          <a:p>
            <a:pPr algn="l"/>
            <a:r>
              <a:rPr lang="zh-CN" altLang="en-US" dirty="0" smtClean="0"/>
              <a:t>复制构造函数示例</a:t>
            </a:r>
            <a:endParaRPr lang="zh-CN" altLang="en-US"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58</a:t>
            </a:fld>
            <a:endParaRPr lang="en-US" altLang="zh-CN"/>
          </a:p>
        </p:txBody>
      </p:sp>
      <p:sp>
        <p:nvSpPr>
          <p:cNvPr id="7" name="矩形 6"/>
          <p:cNvSpPr/>
          <p:nvPr/>
        </p:nvSpPr>
        <p:spPr>
          <a:xfrm>
            <a:off x="457308" y="1425117"/>
            <a:ext cx="3505108" cy="4924425"/>
          </a:xfrm>
          <a:prstGeom prst="rect">
            <a:avLst/>
          </a:prstGeom>
          <a:noFill/>
          <a:ln w="6350">
            <a:solidFill>
              <a:schemeClr val="accent3"/>
            </a:solidFill>
          </a:ln>
          <a:effectLst>
            <a:glow rad="1016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a:spAutoFit/>
          </a:bodyPr>
          <a:lstStyle/>
          <a:p>
            <a:pPr marL="180000">
              <a:spcBef>
                <a:spcPts val="600"/>
              </a:spcBef>
            </a:pPr>
            <a:r>
              <a:rPr lang="en-US" altLang="zh-CN" sz="2400" dirty="0" err="1">
                <a:latin typeface="Calibri" panose="020F0502020204030204" pitchFamily="34" charset="0"/>
              </a:rPr>
              <a:t>const</a:t>
            </a:r>
            <a:r>
              <a:rPr lang="en-US" altLang="zh-CN" sz="2400" dirty="0">
                <a:latin typeface="Calibri" panose="020F0502020204030204" pitchFamily="34" charset="0"/>
              </a:rPr>
              <a:t> </a:t>
            </a:r>
            <a:r>
              <a:rPr lang="en-US" altLang="zh-CN" sz="2400" dirty="0" err="1">
                <a:latin typeface="Calibri" panose="020F0502020204030204" pitchFamily="34" charset="0"/>
              </a:rPr>
              <a:t>int</a:t>
            </a:r>
            <a:r>
              <a:rPr lang="en-US" altLang="zh-CN" sz="2400" dirty="0">
                <a:latin typeface="Calibri" panose="020F0502020204030204" pitchFamily="34" charset="0"/>
              </a:rPr>
              <a:t> scope=20;</a:t>
            </a:r>
          </a:p>
          <a:p>
            <a:pPr marL="180000">
              <a:spcBef>
                <a:spcPts val="600"/>
              </a:spcBef>
            </a:pPr>
            <a:r>
              <a:rPr lang="en-US" altLang="zh-CN" sz="2400" dirty="0" smtClean="0">
                <a:solidFill>
                  <a:srgbClr val="0033CC"/>
                </a:solidFill>
                <a:latin typeface="Calibri" panose="020F0502020204030204" pitchFamily="34" charset="0"/>
              </a:rPr>
              <a:t>class</a:t>
            </a:r>
            <a:r>
              <a:rPr lang="en-US" altLang="zh-CN" sz="2400" dirty="0" smtClean="0">
                <a:latin typeface="Calibri" panose="020F0502020204030204" pitchFamily="34" charset="0"/>
              </a:rPr>
              <a:t> </a:t>
            </a:r>
            <a:r>
              <a:rPr lang="en-US" altLang="zh-CN" sz="2400" dirty="0">
                <a:latin typeface="Calibri" panose="020F0502020204030204" pitchFamily="34" charset="0"/>
              </a:rPr>
              <a:t>frog{</a:t>
            </a:r>
          </a:p>
          <a:p>
            <a:pPr marL="180000">
              <a:spcBef>
                <a:spcPts val="600"/>
              </a:spcBef>
            </a:pPr>
            <a:r>
              <a:rPr lang="en-US" altLang="zh-CN" sz="2400" dirty="0">
                <a:latin typeface="Calibri" panose="020F0502020204030204" pitchFamily="34" charset="0"/>
              </a:rPr>
              <a:t>	</a:t>
            </a:r>
            <a:r>
              <a:rPr lang="en-US" altLang="zh-CN" sz="2400" dirty="0" err="1">
                <a:solidFill>
                  <a:srgbClr val="0033CC"/>
                </a:solidFill>
                <a:latin typeface="Calibri" panose="020F0502020204030204" pitchFamily="34" charset="0"/>
              </a:rPr>
              <a:t>int</a:t>
            </a:r>
            <a:r>
              <a:rPr lang="en-US" altLang="zh-CN" sz="2400" dirty="0">
                <a:solidFill>
                  <a:srgbClr val="FF0000"/>
                </a:solidFill>
                <a:latin typeface="Calibri" panose="020F0502020204030204" pitchFamily="34" charset="0"/>
              </a:rPr>
              <a:t> </a:t>
            </a:r>
            <a:r>
              <a:rPr lang="en-US" altLang="zh-CN" sz="2400" dirty="0" err="1">
                <a:solidFill>
                  <a:srgbClr val="FF0000"/>
                </a:solidFill>
                <a:latin typeface="Calibri" panose="020F0502020204030204" pitchFamily="34" charset="0"/>
              </a:rPr>
              <a:t>x,y</a:t>
            </a:r>
            <a:r>
              <a:rPr lang="en-US" altLang="zh-CN" sz="2400" dirty="0">
                <a:solidFill>
                  <a:srgbClr val="FF0000"/>
                </a:solidFill>
                <a:latin typeface="Calibri" panose="020F0502020204030204" pitchFamily="34" charset="0"/>
              </a:rPr>
              <a:t>;</a:t>
            </a:r>
          </a:p>
          <a:p>
            <a:pPr marL="180000">
              <a:spcBef>
                <a:spcPts val="600"/>
              </a:spcBef>
            </a:pPr>
            <a:r>
              <a:rPr lang="en-US" altLang="zh-CN" sz="2400" dirty="0">
                <a:solidFill>
                  <a:srgbClr val="FF0000"/>
                </a:solidFill>
                <a:latin typeface="Calibri" panose="020F0502020204030204" pitchFamily="34" charset="0"/>
              </a:rPr>
              <a:t>	</a:t>
            </a:r>
            <a:r>
              <a:rPr lang="en-US" altLang="zh-CN" sz="2400" dirty="0" err="1">
                <a:solidFill>
                  <a:srgbClr val="0033CC"/>
                </a:solidFill>
                <a:latin typeface="Calibri" panose="020F0502020204030204" pitchFamily="34" charset="0"/>
              </a:rPr>
              <a:t>int</a:t>
            </a:r>
            <a:r>
              <a:rPr lang="en-US" altLang="zh-CN" sz="2400" dirty="0">
                <a:solidFill>
                  <a:srgbClr val="FF0000"/>
                </a:solidFill>
                <a:latin typeface="Calibri" panose="020F0502020204030204" pitchFamily="34" charset="0"/>
              </a:rPr>
              <a:t> status</a:t>
            </a:r>
            <a:r>
              <a:rPr lang="en-US" altLang="zh-CN" sz="2400" dirty="0" smtClean="0">
                <a:latin typeface="Calibri" panose="020F0502020204030204" pitchFamily="34" charset="0"/>
              </a:rPr>
              <a:t>; </a:t>
            </a:r>
          </a:p>
          <a:p>
            <a:pPr marL="180000">
              <a:spcBef>
                <a:spcPts val="600"/>
              </a:spcBef>
            </a:pPr>
            <a:r>
              <a:rPr lang="en-US" altLang="zh-CN" sz="2400" dirty="0" smtClean="0">
                <a:latin typeface="Calibri" panose="020F0502020204030204" pitchFamily="34" charset="0"/>
              </a:rPr>
              <a:t>public</a:t>
            </a:r>
            <a:r>
              <a:rPr lang="en-US" altLang="zh-CN" sz="2400" dirty="0">
                <a:latin typeface="Calibri" panose="020F0502020204030204" pitchFamily="34" charset="0"/>
              </a:rPr>
              <a:t>:</a:t>
            </a:r>
          </a:p>
          <a:p>
            <a:pPr marL="180000">
              <a:spcBef>
                <a:spcPts val="600"/>
              </a:spcBef>
            </a:pPr>
            <a:r>
              <a:rPr lang="en-US" altLang="zh-CN" sz="2400" dirty="0">
                <a:latin typeface="Calibri" panose="020F0502020204030204" pitchFamily="34" charset="0"/>
              </a:rPr>
              <a:t>	</a:t>
            </a:r>
            <a:r>
              <a:rPr lang="en-US" altLang="zh-CN" sz="2400" dirty="0">
                <a:solidFill>
                  <a:schemeClr val="tx1"/>
                </a:solidFill>
                <a:latin typeface="Calibri" panose="020F0502020204030204" pitchFamily="34" charset="0"/>
              </a:rPr>
              <a:t>frog();</a:t>
            </a:r>
          </a:p>
          <a:p>
            <a:pPr marL="180000">
              <a:spcBef>
                <a:spcPts val="600"/>
              </a:spcBef>
            </a:pPr>
            <a:r>
              <a:rPr lang="en-US" altLang="zh-CN" sz="2400" dirty="0">
                <a:solidFill>
                  <a:schemeClr val="tx1"/>
                </a:solidFill>
                <a:latin typeface="Calibri" panose="020F0502020204030204" pitchFamily="34" charset="0"/>
              </a:rPr>
              <a:t>	frog(</a:t>
            </a:r>
            <a:r>
              <a:rPr lang="en-US" altLang="zh-CN" sz="2400" dirty="0" err="1">
                <a:solidFill>
                  <a:schemeClr val="tx1"/>
                </a:solidFill>
                <a:latin typeface="Calibri" panose="020F0502020204030204" pitchFamily="34" charset="0"/>
              </a:rPr>
              <a:t>int,int,int</a:t>
            </a:r>
            <a:r>
              <a:rPr lang="en-US" altLang="zh-CN" sz="2400" dirty="0" smtClean="0">
                <a:solidFill>
                  <a:schemeClr val="tx1"/>
                </a:solidFill>
                <a:latin typeface="Calibri" panose="020F0502020204030204" pitchFamily="34" charset="0"/>
              </a:rPr>
              <a:t>);</a:t>
            </a:r>
            <a:endParaRPr lang="en-US" altLang="zh-CN" sz="2400" dirty="0">
              <a:solidFill>
                <a:schemeClr val="tx1"/>
              </a:solidFill>
              <a:latin typeface="Calibri" panose="020F0502020204030204" pitchFamily="34" charset="0"/>
            </a:endParaRPr>
          </a:p>
          <a:p>
            <a:pPr marL="180000">
              <a:spcBef>
                <a:spcPts val="600"/>
              </a:spcBef>
            </a:pPr>
            <a:r>
              <a:rPr lang="en-US" altLang="zh-CN" sz="2400" dirty="0" smtClean="0">
                <a:latin typeface="Calibri" panose="020F0502020204030204" pitchFamily="34" charset="0"/>
              </a:rPr>
              <a:t>	frog(frog </a:t>
            </a:r>
            <a:r>
              <a:rPr lang="en-US" altLang="zh-CN" sz="2400" dirty="0" smtClean="0">
                <a:solidFill>
                  <a:srgbClr val="FF0000"/>
                </a:solidFill>
                <a:latin typeface="Calibri" panose="020F0502020204030204" pitchFamily="34" charset="0"/>
              </a:rPr>
              <a:t>&amp;</a:t>
            </a:r>
            <a:r>
              <a:rPr lang="en-US" altLang="zh-CN" sz="2400" dirty="0" smtClean="0">
                <a:latin typeface="Calibri" panose="020F0502020204030204" pitchFamily="34" charset="0"/>
              </a:rPr>
              <a:t>f);</a:t>
            </a:r>
          </a:p>
          <a:p>
            <a:pPr marL="180000">
              <a:spcBef>
                <a:spcPts val="600"/>
              </a:spcBef>
            </a:pPr>
            <a:r>
              <a:rPr lang="en-US" altLang="zh-CN" sz="2400" dirty="0" smtClean="0">
                <a:latin typeface="Calibri" panose="020F0502020204030204" pitchFamily="34" charset="0"/>
              </a:rPr>
              <a:t>	………</a:t>
            </a:r>
          </a:p>
          <a:p>
            <a:pPr marL="180000">
              <a:spcBef>
                <a:spcPts val="600"/>
              </a:spcBef>
            </a:pPr>
            <a:endParaRPr lang="en-US" altLang="zh-CN" sz="2400" dirty="0">
              <a:latin typeface="Calibri" panose="020F0502020204030204" pitchFamily="34" charset="0"/>
            </a:endParaRPr>
          </a:p>
          <a:p>
            <a:pPr marL="180000">
              <a:spcBef>
                <a:spcPts val="600"/>
              </a:spcBef>
            </a:pPr>
            <a:r>
              <a:rPr lang="en-US" altLang="zh-CN" sz="2400" dirty="0" smtClean="0">
                <a:latin typeface="Calibri" panose="020F0502020204030204" pitchFamily="34" charset="0"/>
              </a:rPr>
              <a:t>}; </a:t>
            </a:r>
            <a:r>
              <a:rPr lang="en-US" altLang="zh-CN" sz="2400" dirty="0" smtClean="0">
                <a:solidFill>
                  <a:srgbClr val="006600"/>
                </a:solidFill>
                <a:latin typeface="Calibri" panose="020F0502020204030204" pitchFamily="34" charset="0"/>
              </a:rPr>
              <a:t>//</a:t>
            </a:r>
            <a:r>
              <a:rPr lang="en-US" altLang="zh-CN" sz="2400" dirty="0">
                <a:solidFill>
                  <a:srgbClr val="006600"/>
                </a:solidFill>
                <a:latin typeface="Calibri" panose="020F0502020204030204" pitchFamily="34" charset="0"/>
              </a:rPr>
              <a:t>end class </a:t>
            </a:r>
            <a:r>
              <a:rPr lang="en-US" altLang="zh-CN" sz="2400" dirty="0" smtClean="0">
                <a:solidFill>
                  <a:srgbClr val="006600"/>
                </a:solidFill>
                <a:latin typeface="Calibri" panose="020F0502020204030204" pitchFamily="34" charset="0"/>
              </a:rPr>
              <a:t>frog</a:t>
            </a:r>
          </a:p>
        </p:txBody>
      </p:sp>
      <p:sp>
        <p:nvSpPr>
          <p:cNvPr id="8" name="圆角矩形 7"/>
          <p:cNvSpPr/>
          <p:nvPr/>
        </p:nvSpPr>
        <p:spPr>
          <a:xfrm>
            <a:off x="4703533" y="512303"/>
            <a:ext cx="4243447" cy="5850195"/>
          </a:xfrm>
          <a:prstGeom prst="roundRect">
            <a:avLst>
              <a:gd name="adj" fmla="val 10176"/>
            </a:avLst>
          </a:prstGeom>
          <a:ln>
            <a:noFill/>
          </a:ln>
        </p:spPr>
        <p:txBody>
          <a:bodyPr wrap="square" anchor="ctr">
            <a:spAutoFit/>
          </a:bodyPr>
          <a:lstStyle/>
          <a:p>
            <a:pPr marL="180000">
              <a:spcBef>
                <a:spcPts val="0"/>
              </a:spcBef>
            </a:pPr>
            <a:r>
              <a:rPr lang="en-US" altLang="zh-CN" sz="2400" dirty="0">
                <a:latin typeface="Calibri" panose="020F0502020204030204" pitchFamily="34" charset="0"/>
              </a:rPr>
              <a:t>frog::frog</a:t>
            </a:r>
            <a:r>
              <a:rPr lang="en-US" altLang="zh-CN" sz="2400" dirty="0" smtClean="0">
                <a:latin typeface="Calibri" panose="020F0502020204030204" pitchFamily="34" charset="0"/>
              </a:rPr>
              <a:t>()</a:t>
            </a:r>
          </a:p>
          <a:p>
            <a:pPr marL="180000">
              <a:spcBef>
                <a:spcPts val="0"/>
              </a:spcBef>
            </a:pPr>
            <a:r>
              <a:rPr lang="en-US" altLang="zh-CN" sz="2400" dirty="0" smtClean="0">
                <a:latin typeface="Calibri" panose="020F0502020204030204" pitchFamily="34" charset="0"/>
              </a:rPr>
              <a:t>{</a:t>
            </a:r>
            <a:endParaRPr lang="en-US" altLang="zh-CN" sz="2400" dirty="0">
              <a:latin typeface="Calibri" panose="020F0502020204030204" pitchFamily="34" charset="0"/>
            </a:endParaRPr>
          </a:p>
          <a:p>
            <a:pPr marL="180000">
              <a:spcBef>
                <a:spcPts val="0"/>
              </a:spcBef>
            </a:pPr>
            <a:r>
              <a:rPr lang="en-US" altLang="zh-CN" sz="2400" dirty="0">
                <a:latin typeface="Calibri" panose="020F0502020204030204" pitchFamily="34" charset="0"/>
              </a:rPr>
              <a:t>	</a:t>
            </a:r>
            <a:r>
              <a:rPr lang="en-US" altLang="zh-CN" sz="2400" dirty="0" smtClean="0">
                <a:solidFill>
                  <a:srgbClr val="FF0000"/>
                </a:solidFill>
                <a:latin typeface="Calibri" panose="020F0502020204030204" pitchFamily="34" charset="0"/>
              </a:rPr>
              <a:t>x</a:t>
            </a:r>
            <a:r>
              <a:rPr lang="en-US" altLang="zh-CN" sz="2400" dirty="0" smtClean="0">
                <a:latin typeface="Calibri" panose="020F0502020204030204" pitchFamily="34" charset="0"/>
              </a:rPr>
              <a:t>=1</a:t>
            </a:r>
            <a:r>
              <a:rPr lang="en-US" altLang="zh-CN" sz="2400" dirty="0">
                <a:latin typeface="Calibri" panose="020F0502020204030204" pitchFamily="34" charset="0"/>
              </a:rPr>
              <a:t>; </a:t>
            </a:r>
            <a:r>
              <a:rPr lang="en-US" altLang="zh-CN" sz="2400" dirty="0" smtClean="0">
                <a:latin typeface="Calibri" panose="020F0502020204030204" pitchFamily="34" charset="0"/>
              </a:rPr>
              <a:t>	</a:t>
            </a:r>
            <a:r>
              <a:rPr lang="en-US" altLang="zh-CN" sz="2400" dirty="0">
                <a:solidFill>
                  <a:srgbClr val="FF0000"/>
                </a:solidFill>
                <a:latin typeface="Calibri" panose="020F0502020204030204" pitchFamily="34" charset="0"/>
              </a:rPr>
              <a:t>y</a:t>
            </a:r>
            <a:r>
              <a:rPr lang="en-US" altLang="zh-CN" sz="2400" dirty="0" smtClean="0">
                <a:latin typeface="Calibri" panose="020F0502020204030204" pitchFamily="34" charset="0"/>
              </a:rPr>
              <a:t>=scope-1;</a:t>
            </a:r>
            <a:r>
              <a:rPr lang="en-US" altLang="zh-CN" sz="2400" dirty="0">
                <a:solidFill>
                  <a:srgbClr val="FF0000"/>
                </a:solidFill>
                <a:latin typeface="Calibri" panose="020F0502020204030204" pitchFamily="34" charset="0"/>
              </a:rPr>
              <a:t> </a:t>
            </a:r>
            <a:endParaRPr lang="en-US" altLang="zh-CN" sz="2400" dirty="0" smtClean="0">
              <a:solidFill>
                <a:srgbClr val="FF0000"/>
              </a:solidFill>
              <a:latin typeface="Calibri" panose="020F0502020204030204" pitchFamily="34" charset="0"/>
            </a:endParaRPr>
          </a:p>
          <a:p>
            <a:pPr marL="180000">
              <a:spcBef>
                <a:spcPts val="0"/>
              </a:spcBef>
            </a:pPr>
            <a:r>
              <a:rPr lang="en-US" altLang="zh-CN" sz="2400" dirty="0">
                <a:solidFill>
                  <a:srgbClr val="FF0000"/>
                </a:solidFill>
                <a:latin typeface="Calibri" panose="020F0502020204030204" pitchFamily="34" charset="0"/>
              </a:rPr>
              <a:t>	</a:t>
            </a:r>
            <a:r>
              <a:rPr lang="en-US" altLang="zh-CN" sz="2400" dirty="0" smtClean="0">
                <a:solidFill>
                  <a:srgbClr val="FF0000"/>
                </a:solidFill>
                <a:latin typeface="Calibri" panose="020F0502020204030204" pitchFamily="34" charset="0"/>
              </a:rPr>
              <a:t>status</a:t>
            </a:r>
            <a:r>
              <a:rPr lang="en-US" altLang="zh-CN" sz="2400" dirty="0" smtClean="0">
                <a:latin typeface="Calibri" panose="020F0502020204030204" pitchFamily="34" charset="0"/>
              </a:rPr>
              <a:t>=0;		</a:t>
            </a:r>
          </a:p>
          <a:p>
            <a:pPr marL="180000">
              <a:spcBef>
                <a:spcPts val="0"/>
              </a:spcBef>
            </a:pPr>
            <a:r>
              <a:rPr lang="en-US" altLang="zh-CN" sz="2400" dirty="0" smtClean="0">
                <a:latin typeface="Calibri" panose="020F0502020204030204" pitchFamily="34" charset="0"/>
              </a:rPr>
              <a:t>}</a:t>
            </a:r>
            <a:endParaRPr lang="en-US" altLang="zh-CN" sz="2400" dirty="0">
              <a:latin typeface="Calibri" panose="020F0502020204030204" pitchFamily="34" charset="0"/>
            </a:endParaRPr>
          </a:p>
          <a:p>
            <a:pPr marL="180000">
              <a:spcBef>
                <a:spcPts val="0"/>
              </a:spcBef>
            </a:pPr>
            <a:r>
              <a:rPr lang="en-US" altLang="zh-CN" sz="2400" dirty="0">
                <a:latin typeface="Calibri" panose="020F0502020204030204" pitchFamily="34" charset="0"/>
              </a:rPr>
              <a:t>frog::frog(</a:t>
            </a:r>
            <a:r>
              <a:rPr lang="en-US" altLang="zh-CN" sz="2400" dirty="0" err="1">
                <a:latin typeface="Calibri" panose="020F0502020204030204" pitchFamily="34" charset="0"/>
              </a:rPr>
              <a:t>int</a:t>
            </a:r>
            <a:r>
              <a:rPr lang="en-US" altLang="zh-CN" sz="2400" dirty="0">
                <a:latin typeface="Calibri" panose="020F0502020204030204" pitchFamily="34" charset="0"/>
              </a:rPr>
              <a:t> xx, </a:t>
            </a:r>
            <a:r>
              <a:rPr lang="en-US" altLang="zh-CN" sz="2400" dirty="0" err="1">
                <a:latin typeface="Calibri" panose="020F0502020204030204" pitchFamily="34" charset="0"/>
              </a:rPr>
              <a:t>int</a:t>
            </a:r>
            <a:r>
              <a:rPr lang="en-US" altLang="zh-CN" sz="2400" dirty="0">
                <a:latin typeface="Calibri" panose="020F0502020204030204" pitchFamily="34" charset="0"/>
              </a:rPr>
              <a:t> </a:t>
            </a:r>
            <a:r>
              <a:rPr lang="en-US" altLang="zh-CN" sz="2400" dirty="0" err="1">
                <a:latin typeface="Calibri" panose="020F0502020204030204" pitchFamily="34" charset="0"/>
              </a:rPr>
              <a:t>yy</a:t>
            </a:r>
            <a:r>
              <a:rPr lang="en-US" altLang="zh-CN" sz="2400" dirty="0">
                <a:latin typeface="Calibri" panose="020F0502020204030204" pitchFamily="34" charset="0"/>
              </a:rPr>
              <a:t>, </a:t>
            </a:r>
            <a:r>
              <a:rPr lang="en-US" altLang="zh-CN" sz="2400" dirty="0" err="1">
                <a:latin typeface="Calibri" panose="020F0502020204030204" pitchFamily="34" charset="0"/>
              </a:rPr>
              <a:t>int</a:t>
            </a:r>
            <a:r>
              <a:rPr lang="en-US" altLang="zh-CN" sz="2400" dirty="0">
                <a:latin typeface="Calibri" panose="020F0502020204030204" pitchFamily="34" charset="0"/>
              </a:rPr>
              <a:t> s)</a:t>
            </a:r>
          </a:p>
          <a:p>
            <a:pPr marL="180000">
              <a:spcBef>
                <a:spcPts val="0"/>
              </a:spcBef>
            </a:pPr>
            <a:r>
              <a:rPr lang="en-US" altLang="zh-CN" sz="2400" dirty="0">
                <a:latin typeface="Calibri" panose="020F0502020204030204" pitchFamily="34" charset="0"/>
              </a:rPr>
              <a:t>{</a:t>
            </a:r>
          </a:p>
          <a:p>
            <a:pPr marL="180000">
              <a:spcBef>
                <a:spcPts val="0"/>
              </a:spcBef>
            </a:pPr>
            <a:r>
              <a:rPr lang="en-US" altLang="zh-CN" sz="2400" dirty="0">
                <a:latin typeface="Calibri" panose="020F0502020204030204" pitchFamily="34" charset="0"/>
              </a:rPr>
              <a:t>	</a:t>
            </a:r>
            <a:r>
              <a:rPr lang="en-US" altLang="zh-CN" sz="2400" dirty="0" smtClean="0">
                <a:solidFill>
                  <a:srgbClr val="FF0000"/>
                </a:solidFill>
                <a:latin typeface="Calibri" panose="020F0502020204030204" pitchFamily="34" charset="0"/>
              </a:rPr>
              <a:t>x</a:t>
            </a:r>
            <a:r>
              <a:rPr lang="en-US" altLang="zh-CN" sz="2400" dirty="0" smtClean="0">
                <a:latin typeface="Calibri" panose="020F0502020204030204" pitchFamily="34" charset="0"/>
              </a:rPr>
              <a:t>=xx</a:t>
            </a:r>
            <a:r>
              <a:rPr lang="en-US" altLang="zh-CN" sz="2400" dirty="0">
                <a:latin typeface="Calibri" panose="020F0502020204030204" pitchFamily="34" charset="0"/>
              </a:rPr>
              <a:t>; </a:t>
            </a:r>
            <a:r>
              <a:rPr lang="en-US" altLang="zh-CN" sz="2400" dirty="0" smtClean="0">
                <a:latin typeface="Calibri" panose="020F0502020204030204" pitchFamily="34" charset="0"/>
              </a:rPr>
              <a:t>	</a:t>
            </a:r>
            <a:r>
              <a:rPr lang="en-US" altLang="zh-CN" sz="2400" dirty="0">
                <a:solidFill>
                  <a:srgbClr val="FF0000"/>
                </a:solidFill>
                <a:latin typeface="Calibri" panose="020F0502020204030204" pitchFamily="34" charset="0"/>
              </a:rPr>
              <a:t>y</a:t>
            </a:r>
            <a:r>
              <a:rPr lang="en-US" altLang="zh-CN" sz="2400" dirty="0" smtClean="0">
                <a:latin typeface="Calibri" panose="020F0502020204030204" pitchFamily="34" charset="0"/>
              </a:rPr>
              <a:t>=</a:t>
            </a:r>
            <a:r>
              <a:rPr lang="en-US" altLang="zh-CN" sz="2400" dirty="0" err="1" smtClean="0">
                <a:latin typeface="Calibri" panose="020F0502020204030204" pitchFamily="34" charset="0"/>
              </a:rPr>
              <a:t>yy</a:t>
            </a:r>
            <a:r>
              <a:rPr lang="en-US" altLang="zh-CN" sz="2400" dirty="0" smtClean="0">
                <a:latin typeface="Calibri" panose="020F0502020204030204" pitchFamily="34" charset="0"/>
              </a:rPr>
              <a:t>;</a:t>
            </a:r>
          </a:p>
          <a:p>
            <a:pPr marL="180000">
              <a:spcBef>
                <a:spcPts val="0"/>
              </a:spcBef>
            </a:pPr>
            <a:r>
              <a:rPr lang="en-US" altLang="zh-CN" sz="2400" dirty="0">
                <a:solidFill>
                  <a:srgbClr val="FF0000"/>
                </a:solidFill>
                <a:latin typeface="Calibri" panose="020F0502020204030204" pitchFamily="34" charset="0"/>
              </a:rPr>
              <a:t>	</a:t>
            </a:r>
            <a:r>
              <a:rPr lang="en-US" altLang="zh-CN" sz="2400" dirty="0" smtClean="0">
                <a:solidFill>
                  <a:srgbClr val="FF0000"/>
                </a:solidFill>
                <a:latin typeface="Calibri" panose="020F0502020204030204" pitchFamily="34" charset="0"/>
              </a:rPr>
              <a:t> </a:t>
            </a:r>
            <a:r>
              <a:rPr lang="en-US" altLang="zh-CN" sz="2400" dirty="0">
                <a:solidFill>
                  <a:srgbClr val="FF0000"/>
                </a:solidFill>
                <a:latin typeface="Calibri" panose="020F0502020204030204" pitchFamily="34" charset="0"/>
              </a:rPr>
              <a:t>status</a:t>
            </a:r>
            <a:r>
              <a:rPr lang="en-US" altLang="zh-CN" sz="2400" dirty="0">
                <a:latin typeface="Calibri" panose="020F0502020204030204" pitchFamily="34" charset="0"/>
              </a:rPr>
              <a:t>=s; </a:t>
            </a:r>
            <a:r>
              <a:rPr lang="en-US" altLang="zh-CN" sz="2400" dirty="0" smtClean="0">
                <a:latin typeface="Calibri" panose="020F0502020204030204" pitchFamily="34" charset="0"/>
              </a:rPr>
              <a:t>		</a:t>
            </a:r>
          </a:p>
          <a:p>
            <a:pPr marL="180000">
              <a:spcBef>
                <a:spcPts val="0"/>
              </a:spcBef>
            </a:pPr>
            <a:r>
              <a:rPr lang="en-US" altLang="zh-CN" sz="2400" dirty="0" smtClean="0">
                <a:latin typeface="Calibri" panose="020F0502020204030204" pitchFamily="34" charset="0"/>
              </a:rPr>
              <a:t>}</a:t>
            </a:r>
          </a:p>
          <a:p>
            <a:pPr marL="180000">
              <a:spcBef>
                <a:spcPts val="0"/>
              </a:spcBef>
            </a:pPr>
            <a:r>
              <a:rPr lang="en-US" altLang="zh-CN" sz="2400" dirty="0">
                <a:latin typeface="Calibri" panose="020F0502020204030204" pitchFamily="34" charset="0"/>
              </a:rPr>
              <a:t>frog::</a:t>
            </a:r>
            <a:r>
              <a:rPr lang="en-US" altLang="zh-CN" sz="2400" dirty="0" smtClean="0">
                <a:latin typeface="Calibri" panose="020F0502020204030204" pitchFamily="34" charset="0"/>
              </a:rPr>
              <a:t>frog(frog </a:t>
            </a:r>
            <a:r>
              <a:rPr lang="en-US" altLang="zh-CN" sz="2400" dirty="0" smtClean="0">
                <a:solidFill>
                  <a:srgbClr val="FF0000"/>
                </a:solidFill>
                <a:latin typeface="Calibri" panose="020F0502020204030204" pitchFamily="34" charset="0"/>
              </a:rPr>
              <a:t>&amp;</a:t>
            </a:r>
            <a:r>
              <a:rPr lang="en-US" altLang="zh-CN" sz="2400" dirty="0" smtClean="0">
                <a:latin typeface="Calibri" panose="020F0502020204030204" pitchFamily="34" charset="0"/>
              </a:rPr>
              <a:t>f)</a:t>
            </a:r>
            <a:endParaRPr lang="en-US" altLang="zh-CN" sz="2400" dirty="0">
              <a:latin typeface="Calibri" panose="020F0502020204030204" pitchFamily="34" charset="0"/>
            </a:endParaRPr>
          </a:p>
          <a:p>
            <a:pPr marL="180000">
              <a:spcBef>
                <a:spcPts val="0"/>
              </a:spcBef>
            </a:pPr>
            <a:r>
              <a:rPr lang="en-US" altLang="zh-CN" sz="2400" dirty="0">
                <a:latin typeface="Calibri" panose="020F0502020204030204" pitchFamily="34" charset="0"/>
              </a:rPr>
              <a:t>{</a:t>
            </a:r>
          </a:p>
          <a:p>
            <a:pPr marL="180000">
              <a:spcBef>
                <a:spcPts val="0"/>
              </a:spcBef>
            </a:pPr>
            <a:r>
              <a:rPr lang="en-US" altLang="zh-CN" sz="2400" dirty="0">
                <a:latin typeface="Calibri" panose="020F0502020204030204" pitchFamily="34" charset="0"/>
              </a:rPr>
              <a:t>	</a:t>
            </a:r>
            <a:r>
              <a:rPr lang="en-US" altLang="zh-CN" sz="2400" dirty="0" smtClean="0">
                <a:solidFill>
                  <a:srgbClr val="FF0000"/>
                </a:solidFill>
                <a:latin typeface="Calibri" panose="020F0502020204030204" pitchFamily="34" charset="0"/>
              </a:rPr>
              <a:t>x</a:t>
            </a:r>
            <a:r>
              <a:rPr lang="en-US" altLang="zh-CN" sz="2400" dirty="0" smtClean="0">
                <a:latin typeface="Calibri" panose="020F0502020204030204" pitchFamily="34" charset="0"/>
              </a:rPr>
              <a:t>=</a:t>
            </a:r>
            <a:r>
              <a:rPr lang="en-US" altLang="zh-CN" sz="2400" dirty="0" err="1" smtClean="0">
                <a:latin typeface="Calibri" panose="020F0502020204030204" pitchFamily="34" charset="0"/>
              </a:rPr>
              <a:t>f.x</a:t>
            </a:r>
            <a:r>
              <a:rPr lang="en-US" altLang="zh-CN" sz="2400" dirty="0" smtClean="0">
                <a:latin typeface="Calibri" panose="020F0502020204030204" pitchFamily="34" charset="0"/>
              </a:rPr>
              <a:t>; </a:t>
            </a:r>
            <a:r>
              <a:rPr lang="en-US" altLang="zh-CN" sz="2400" dirty="0">
                <a:latin typeface="Calibri" panose="020F0502020204030204" pitchFamily="34" charset="0"/>
              </a:rPr>
              <a:t>	</a:t>
            </a:r>
            <a:r>
              <a:rPr lang="en-US" altLang="zh-CN" sz="2400" dirty="0" smtClean="0">
                <a:solidFill>
                  <a:srgbClr val="FF0000"/>
                </a:solidFill>
                <a:latin typeface="Calibri" panose="020F0502020204030204" pitchFamily="34" charset="0"/>
              </a:rPr>
              <a:t>y</a:t>
            </a:r>
            <a:r>
              <a:rPr lang="en-US" altLang="zh-CN" sz="2400" dirty="0" smtClean="0">
                <a:latin typeface="Calibri" panose="020F0502020204030204" pitchFamily="34" charset="0"/>
              </a:rPr>
              <a:t>=</a:t>
            </a:r>
            <a:r>
              <a:rPr lang="en-US" altLang="zh-CN" sz="2400" dirty="0" err="1" smtClean="0">
                <a:latin typeface="Calibri" panose="020F0502020204030204" pitchFamily="34" charset="0"/>
              </a:rPr>
              <a:t>f.y</a:t>
            </a:r>
            <a:r>
              <a:rPr lang="en-US" altLang="zh-CN" sz="2400" dirty="0" smtClean="0">
                <a:latin typeface="Calibri" panose="020F0502020204030204" pitchFamily="34" charset="0"/>
              </a:rPr>
              <a:t>;</a:t>
            </a:r>
            <a:r>
              <a:rPr lang="en-US" altLang="zh-CN" sz="2400" dirty="0" smtClean="0">
                <a:solidFill>
                  <a:srgbClr val="FF0000"/>
                </a:solidFill>
                <a:latin typeface="Calibri" panose="020F0502020204030204" pitchFamily="34" charset="0"/>
              </a:rPr>
              <a:t> </a:t>
            </a:r>
            <a:endParaRPr lang="en-US" altLang="zh-CN" sz="2400" dirty="0">
              <a:solidFill>
                <a:srgbClr val="FF0000"/>
              </a:solidFill>
              <a:latin typeface="Calibri" panose="020F0502020204030204" pitchFamily="34" charset="0"/>
            </a:endParaRPr>
          </a:p>
          <a:p>
            <a:pPr marL="180000">
              <a:spcBef>
                <a:spcPts val="0"/>
              </a:spcBef>
            </a:pPr>
            <a:r>
              <a:rPr lang="en-US" altLang="zh-CN" sz="2400" dirty="0">
                <a:solidFill>
                  <a:srgbClr val="FF0000"/>
                </a:solidFill>
                <a:latin typeface="Calibri" panose="020F0502020204030204" pitchFamily="34" charset="0"/>
              </a:rPr>
              <a:t>	</a:t>
            </a:r>
            <a:r>
              <a:rPr lang="en-US" altLang="zh-CN" sz="2400" dirty="0" smtClean="0">
                <a:solidFill>
                  <a:srgbClr val="FF0000"/>
                </a:solidFill>
                <a:latin typeface="Calibri" panose="020F0502020204030204" pitchFamily="34" charset="0"/>
              </a:rPr>
              <a:t>status</a:t>
            </a:r>
            <a:r>
              <a:rPr lang="en-US" altLang="zh-CN" sz="2400" dirty="0" smtClean="0">
                <a:latin typeface="Calibri" panose="020F0502020204030204" pitchFamily="34" charset="0"/>
              </a:rPr>
              <a:t>=</a:t>
            </a:r>
            <a:r>
              <a:rPr lang="en-US" altLang="zh-CN" sz="2400" dirty="0" err="1" smtClean="0">
                <a:latin typeface="Calibri" panose="020F0502020204030204" pitchFamily="34" charset="0"/>
              </a:rPr>
              <a:t>f.status</a:t>
            </a:r>
            <a:r>
              <a:rPr lang="en-US" altLang="zh-CN" sz="2400" dirty="0" smtClean="0">
                <a:latin typeface="Calibri" panose="020F0502020204030204" pitchFamily="34" charset="0"/>
              </a:rPr>
              <a:t>;	</a:t>
            </a:r>
          </a:p>
          <a:p>
            <a:pPr marL="180000">
              <a:spcBef>
                <a:spcPts val="0"/>
              </a:spcBef>
            </a:pPr>
            <a:r>
              <a:rPr lang="en-US" altLang="zh-CN" sz="2400" dirty="0" smtClean="0">
                <a:latin typeface="Calibri" panose="020F0502020204030204" pitchFamily="34" charset="0"/>
              </a:rPr>
              <a:t>}</a:t>
            </a:r>
            <a:endParaRPr lang="en-US" altLang="zh-CN" sz="2400" dirty="0">
              <a:latin typeface="Calibri" panose="020F0502020204030204" pitchFamily="34" charset="0"/>
            </a:endParaRPr>
          </a:p>
        </p:txBody>
      </p:sp>
    </p:spTree>
    <p:extLst>
      <p:ext uri="{BB962C8B-B14F-4D97-AF65-F5344CB8AC3E}">
        <p14:creationId xmlns:p14="http://schemas.microsoft.com/office/powerpoint/2010/main" val="2130162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title"/>
          </p:nvPr>
        </p:nvSpPr>
        <p:spPr>
          <a:noFill/>
          <a:ln/>
        </p:spPr>
        <p:txBody>
          <a:bodyPr/>
          <a:lstStyle/>
          <a:p>
            <a:r>
              <a:rPr lang="zh-CN" altLang="en-US" dirty="0"/>
              <a:t>复制构造函数调用的三种情况</a:t>
            </a:r>
          </a:p>
        </p:txBody>
      </p:sp>
      <p:sp>
        <p:nvSpPr>
          <p:cNvPr id="3" name="内容占位符 2"/>
          <p:cNvSpPr>
            <a:spLocks noGrp="1"/>
          </p:cNvSpPr>
          <p:nvPr>
            <p:ph idx="1"/>
          </p:nvPr>
        </p:nvSpPr>
        <p:spPr>
          <a:xfrm>
            <a:off x="457308" y="1447852"/>
            <a:ext cx="8229384" cy="4571880"/>
          </a:xfrm>
          <a:prstGeom prst="roundRect">
            <a:avLst/>
          </a:prstGeom>
          <a:ln w="9525"/>
        </p:spPr>
        <p:style>
          <a:lnRef idx="2">
            <a:schemeClr val="accent1"/>
          </a:lnRef>
          <a:fillRef idx="1">
            <a:schemeClr val="lt1"/>
          </a:fillRef>
          <a:effectRef idx="0">
            <a:schemeClr val="accent1"/>
          </a:effectRef>
          <a:fontRef idx="minor">
            <a:schemeClr val="dk1"/>
          </a:fontRef>
        </p:style>
        <p:txBody>
          <a:bodyPr/>
          <a:lstStyle/>
          <a:p>
            <a:pPr>
              <a:lnSpc>
                <a:spcPct val="150000"/>
              </a:lnSpc>
              <a:spcBef>
                <a:spcPts val="600"/>
              </a:spcBef>
            </a:pPr>
            <a:r>
              <a:rPr lang="zh-CN" altLang="en-US" sz="2800" dirty="0">
                <a:solidFill>
                  <a:schemeClr val="tx1"/>
                </a:solidFill>
                <a:latin typeface="华文楷体" panose="02010600040101010101" pitchFamily="2" charset="-122"/>
                <a:ea typeface="华文楷体" panose="02010600040101010101" pitchFamily="2" charset="-122"/>
              </a:rPr>
              <a:t>当用类的</a:t>
            </a:r>
            <a:r>
              <a:rPr lang="zh-CN" altLang="en-US" sz="2800" u="sng" dirty="0">
                <a:solidFill>
                  <a:srgbClr val="FF0000"/>
                </a:solidFill>
                <a:latin typeface="华文楷体" panose="02010600040101010101" pitchFamily="2" charset="-122"/>
                <a:ea typeface="华文楷体" panose="02010600040101010101" pitchFamily="2" charset="-122"/>
              </a:rPr>
              <a:t>一个对象</a:t>
            </a:r>
            <a:r>
              <a:rPr lang="zh-CN" altLang="en-US" sz="2800" dirty="0">
                <a:solidFill>
                  <a:schemeClr val="tx1"/>
                </a:solidFill>
                <a:latin typeface="华文楷体" panose="02010600040101010101" pitchFamily="2" charset="-122"/>
                <a:ea typeface="华文楷体" panose="02010600040101010101" pitchFamily="2" charset="-122"/>
              </a:rPr>
              <a:t>去</a:t>
            </a:r>
            <a:r>
              <a:rPr lang="zh-CN" altLang="en-US" sz="2800" u="sng" dirty="0">
                <a:solidFill>
                  <a:srgbClr val="FF0000"/>
                </a:solidFill>
                <a:latin typeface="华文楷体" panose="02010600040101010101" pitchFamily="2" charset="-122"/>
                <a:ea typeface="华文楷体" panose="02010600040101010101" pitchFamily="2" charset="-122"/>
              </a:rPr>
              <a:t>初始化该类的另一个对象</a:t>
            </a:r>
            <a:r>
              <a:rPr lang="zh-CN" altLang="en-US" sz="2800" dirty="0">
                <a:solidFill>
                  <a:schemeClr val="tx1"/>
                </a:solidFill>
                <a:latin typeface="华文楷体" panose="02010600040101010101" pitchFamily="2" charset="-122"/>
                <a:ea typeface="华文楷体" panose="02010600040101010101" pitchFamily="2" charset="-122"/>
              </a:rPr>
              <a:t>时系统自动调用复制构造函数实现拷贝</a:t>
            </a:r>
            <a:r>
              <a:rPr lang="zh-CN" altLang="en-US" sz="2800" dirty="0" smtClean="0">
                <a:solidFill>
                  <a:schemeClr val="tx1"/>
                </a:solidFill>
                <a:latin typeface="华文楷体" panose="02010600040101010101" pitchFamily="2" charset="-122"/>
                <a:ea typeface="华文楷体" panose="02010600040101010101" pitchFamily="2" charset="-122"/>
              </a:rPr>
              <a:t>赋值</a:t>
            </a:r>
            <a:endParaRPr lang="en-US" altLang="zh-CN" sz="2800" dirty="0" smtClean="0">
              <a:solidFill>
                <a:schemeClr val="tx1"/>
              </a:solidFill>
              <a:latin typeface="华文楷体" panose="02010600040101010101" pitchFamily="2" charset="-122"/>
              <a:ea typeface="华文楷体" panose="02010600040101010101" pitchFamily="2" charset="-122"/>
            </a:endParaRPr>
          </a:p>
          <a:p>
            <a:pPr>
              <a:lnSpc>
                <a:spcPct val="150000"/>
              </a:lnSpc>
              <a:spcBef>
                <a:spcPts val="600"/>
              </a:spcBef>
            </a:pPr>
            <a:r>
              <a:rPr lang="zh-CN" altLang="en-US" sz="2800" dirty="0">
                <a:solidFill>
                  <a:schemeClr val="tx1"/>
                </a:solidFill>
                <a:latin typeface="华文楷体" panose="02010600040101010101" pitchFamily="2" charset="-122"/>
                <a:ea typeface="华文楷体" panose="02010600040101010101" pitchFamily="2" charset="-122"/>
              </a:rPr>
              <a:t>若函数的</a:t>
            </a:r>
            <a:r>
              <a:rPr lang="zh-CN" altLang="en-US" sz="2800" u="sng" dirty="0">
                <a:solidFill>
                  <a:srgbClr val="FF0000"/>
                </a:solidFill>
                <a:latin typeface="华文楷体" panose="02010600040101010101" pitchFamily="2" charset="-122"/>
                <a:ea typeface="华文楷体" panose="02010600040101010101" pitchFamily="2" charset="-122"/>
              </a:rPr>
              <a:t>形参为类对象</a:t>
            </a:r>
            <a:r>
              <a:rPr lang="zh-CN" altLang="en-US" sz="2800" dirty="0">
                <a:solidFill>
                  <a:schemeClr val="tx1"/>
                </a:solidFill>
                <a:latin typeface="华文楷体" panose="02010600040101010101" pitchFamily="2" charset="-122"/>
                <a:ea typeface="华文楷体" panose="02010600040101010101" pitchFamily="2" charset="-122"/>
              </a:rPr>
              <a:t>，</a:t>
            </a:r>
            <a:r>
              <a:rPr lang="zh-CN" altLang="en-US" sz="2800" u="sng" dirty="0">
                <a:solidFill>
                  <a:srgbClr val="FF0000"/>
                </a:solidFill>
                <a:latin typeface="华文楷体" panose="02010600040101010101" pitchFamily="2" charset="-122"/>
                <a:ea typeface="华文楷体" panose="02010600040101010101" pitchFamily="2" charset="-122"/>
              </a:rPr>
              <a:t>调用函数时</a:t>
            </a:r>
            <a:r>
              <a:rPr lang="zh-CN" altLang="en-US" sz="2800" dirty="0">
                <a:solidFill>
                  <a:schemeClr val="tx1"/>
                </a:solidFill>
                <a:latin typeface="华文楷体" panose="02010600040101010101" pitchFamily="2" charset="-122"/>
                <a:ea typeface="华文楷体" panose="02010600040101010101" pitchFamily="2" charset="-122"/>
              </a:rPr>
              <a:t>，实参赋值给形参，系统自动调用复制构造函数</a:t>
            </a:r>
            <a:endParaRPr lang="en-US" altLang="zh-CN" sz="2800" dirty="0">
              <a:solidFill>
                <a:schemeClr val="tx1"/>
              </a:solidFill>
              <a:latin typeface="华文楷体" panose="02010600040101010101" pitchFamily="2" charset="-122"/>
              <a:ea typeface="华文楷体" panose="02010600040101010101" pitchFamily="2" charset="-122"/>
            </a:endParaRPr>
          </a:p>
          <a:p>
            <a:pPr>
              <a:lnSpc>
                <a:spcPct val="150000"/>
              </a:lnSpc>
              <a:spcBef>
                <a:spcPts val="600"/>
              </a:spcBef>
            </a:pPr>
            <a:r>
              <a:rPr lang="zh-CN" altLang="en-US" sz="2800" dirty="0">
                <a:solidFill>
                  <a:schemeClr val="tx1"/>
                </a:solidFill>
                <a:latin typeface="华文楷体" panose="02010600040101010101" pitchFamily="2" charset="-122"/>
                <a:ea typeface="华文楷体" panose="02010600040101010101" pitchFamily="2" charset="-122"/>
              </a:rPr>
              <a:t>当函数的</a:t>
            </a:r>
            <a:r>
              <a:rPr lang="zh-CN" altLang="en-US" sz="2800" u="sng" dirty="0">
                <a:solidFill>
                  <a:srgbClr val="FF0000"/>
                </a:solidFill>
                <a:latin typeface="华文楷体" panose="02010600040101010101" pitchFamily="2" charset="-122"/>
                <a:ea typeface="华文楷体" panose="02010600040101010101" pitchFamily="2" charset="-122"/>
              </a:rPr>
              <a:t>返回值是类对象</a:t>
            </a:r>
            <a:r>
              <a:rPr lang="zh-CN" altLang="en-US" sz="2800" dirty="0">
                <a:solidFill>
                  <a:schemeClr val="tx1"/>
                </a:solidFill>
                <a:latin typeface="华文楷体" panose="02010600040101010101" pitchFamily="2" charset="-122"/>
                <a:ea typeface="华文楷体" panose="02010600040101010101" pitchFamily="2" charset="-122"/>
              </a:rPr>
              <a:t>时，系统自动调用复制构造函数。</a:t>
            </a:r>
            <a:endParaRPr lang="en-US" altLang="zh-CN" sz="2800" u="sng" dirty="0" smtClean="0">
              <a:solidFill>
                <a:schemeClr val="tx1"/>
              </a:solidFill>
              <a:latin typeface="华文楷体" panose="02010600040101010101" pitchFamily="2" charset="-122"/>
              <a:ea typeface="华文楷体" panose="02010600040101010101" pitchFamily="2" charset="-122"/>
            </a:endParaRPr>
          </a:p>
          <a:p>
            <a:pPr>
              <a:lnSpc>
                <a:spcPct val="150000"/>
              </a:lnSpc>
              <a:spcBef>
                <a:spcPts val="600"/>
              </a:spcBef>
            </a:pPr>
            <a:endParaRPr lang="zh-CN" altLang="en-US" sz="2800" dirty="0">
              <a:solidFill>
                <a:schemeClr val="tx1"/>
              </a:solidFill>
              <a:latin typeface="华文楷体" panose="02010600040101010101" pitchFamily="2" charset="-122"/>
              <a:ea typeface="华文楷体" panose="02010600040101010101" pitchFamily="2" charset="-122"/>
            </a:endParaRP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59</a:t>
            </a:fld>
            <a:endParaRPr lang="en-US" altLang="zh-CN"/>
          </a:p>
        </p:txBody>
      </p:sp>
    </p:spTree>
    <p:extLst>
      <p:ext uri="{BB962C8B-B14F-4D97-AF65-F5344CB8AC3E}">
        <p14:creationId xmlns:p14="http://schemas.microsoft.com/office/powerpoint/2010/main" val="1968039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面向过程的</a:t>
            </a:r>
            <a:r>
              <a:rPr lang="zh-CN" altLang="en-US" dirty="0" smtClean="0">
                <a:solidFill>
                  <a:schemeClr val="tx1"/>
                </a:solidFill>
              </a:rPr>
              <a:t>方法</a:t>
            </a:r>
            <a:r>
              <a:rPr lang="zh-CN" altLang="en-US" dirty="0">
                <a:solidFill>
                  <a:schemeClr val="tx1"/>
                </a:solidFill>
              </a:rPr>
              <a:t>：</a:t>
            </a:r>
            <a:r>
              <a:rPr lang="zh-CN" altLang="zh-CN" dirty="0" smtClean="0"/>
              <a:t>变量</a:t>
            </a:r>
            <a:r>
              <a:rPr lang="zh-CN" altLang="zh-CN" dirty="0"/>
              <a:t>的共享</a:t>
            </a:r>
            <a:endParaRPr lang="zh-CN" altLang="en-US" dirty="0"/>
          </a:p>
        </p:txBody>
      </p:sp>
      <p:sp>
        <p:nvSpPr>
          <p:cNvPr id="3" name="内容占位符 2"/>
          <p:cNvSpPr>
            <a:spLocks noGrp="1"/>
          </p:cNvSpPr>
          <p:nvPr>
            <p:ph idx="1"/>
          </p:nvPr>
        </p:nvSpPr>
        <p:spPr>
          <a:xfrm>
            <a:off x="457200" y="1219258"/>
            <a:ext cx="8229600" cy="4906905"/>
          </a:xfrm>
        </p:spPr>
        <p:txBody>
          <a:bodyPr/>
          <a:lstStyle/>
          <a:p>
            <a:r>
              <a:rPr lang="zh-CN" altLang="en-US" b="1" dirty="0">
                <a:latin typeface="华文楷体" panose="02010600040101010101" pitchFamily="2" charset="-122"/>
                <a:ea typeface="华文楷体" panose="02010600040101010101" pitchFamily="2" charset="-122"/>
              </a:rPr>
              <a:t>使用</a:t>
            </a:r>
            <a:r>
              <a:rPr lang="zh-CN" altLang="en-US" b="1" dirty="0" smtClean="0">
                <a:latin typeface="华文楷体" panose="02010600040101010101" pitchFamily="2" charset="-122"/>
                <a:ea typeface="华文楷体" panose="02010600040101010101" pitchFamily="2" charset="-122"/>
              </a:rPr>
              <a:t>全局变量</a:t>
            </a:r>
            <a:endParaRPr lang="en-US" altLang="zh-CN" b="1" dirty="0" smtClean="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使用引用的方法传递</a:t>
            </a:r>
            <a:r>
              <a:rPr lang="zh-CN" altLang="en-US" b="1" dirty="0" smtClean="0">
                <a:latin typeface="华文楷体" panose="02010600040101010101" pitchFamily="2" charset="-122"/>
                <a:ea typeface="华文楷体" panose="02010600040101010101" pitchFamily="2" charset="-122"/>
              </a:rPr>
              <a:t>参数</a:t>
            </a:r>
            <a:endParaRPr lang="zh-CN" altLang="en-US" b="1" dirty="0">
              <a:latin typeface="华文楷体" panose="02010600040101010101" pitchFamily="2" charset="-122"/>
              <a:ea typeface="华文楷体" panose="02010600040101010101" pitchFamily="2" charset="-122"/>
            </a:endParaRP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6</a:t>
            </a:fld>
            <a:endParaRPr lang="en-US" altLang="zh-CN"/>
          </a:p>
        </p:txBody>
      </p:sp>
      <p:graphicFrame>
        <p:nvGraphicFramePr>
          <p:cNvPr id="7" name="表格 6"/>
          <p:cNvGraphicFramePr>
            <a:graphicFrameLocks noGrp="1"/>
          </p:cNvGraphicFramePr>
          <p:nvPr>
            <p:extLst>
              <p:ext uri="{D42A27DB-BD31-4B8C-83A1-F6EECF244321}">
                <p14:modId xmlns:p14="http://schemas.microsoft.com/office/powerpoint/2010/main" val="4225234317"/>
              </p:ext>
            </p:extLst>
          </p:nvPr>
        </p:nvGraphicFramePr>
        <p:xfrm>
          <a:off x="914496" y="2819416"/>
          <a:ext cx="7848394" cy="2743127"/>
        </p:xfrm>
        <a:graphic>
          <a:graphicData uri="http://schemas.openxmlformats.org/drawingml/2006/table">
            <a:tbl>
              <a:tblPr/>
              <a:tblGrid>
                <a:gridCol w="2698625"/>
                <a:gridCol w="5149769"/>
              </a:tblGrid>
              <a:tr h="611827">
                <a:tc>
                  <a:txBody>
                    <a:bodyPr/>
                    <a:lstStyle/>
                    <a:p>
                      <a:pPr algn="l">
                        <a:spcAft>
                          <a:spcPts val="0"/>
                        </a:spcAft>
                      </a:pPr>
                      <a:r>
                        <a:rPr lang="zh-CN" sz="2400" b="1" kern="100" dirty="0">
                          <a:effectLst/>
                          <a:latin typeface="微软雅黑" panose="020B0503020204020204" pitchFamily="34" charset="-122"/>
                          <a:ea typeface="微软雅黑" panose="020B0503020204020204" pitchFamily="34" charset="-122"/>
                          <a:cs typeface="Times New Roman"/>
                        </a:rPr>
                        <a:t>使用全局变量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a:spcAft>
                          <a:spcPts val="0"/>
                        </a:spcAft>
                      </a:pPr>
                      <a:r>
                        <a:rPr lang="zh-CN" sz="2400" b="1" kern="100" dirty="0">
                          <a:effectLst/>
                          <a:latin typeface="微软雅黑" panose="020B0503020204020204" pitchFamily="34" charset="-122"/>
                          <a:ea typeface="微软雅黑" panose="020B0503020204020204" pitchFamily="34" charset="-122"/>
                          <a:cs typeface="Times New Roman"/>
                        </a:rPr>
                        <a:t>使用引用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FF"/>
                    </a:solidFill>
                  </a:tcPr>
                </a:tc>
              </a:tr>
              <a:tr h="1278780">
                <a:tc>
                  <a:txBody>
                    <a:bodyPr/>
                    <a:lstStyle/>
                    <a:p>
                      <a:pPr algn="l">
                        <a:spcAft>
                          <a:spcPts val="0"/>
                        </a:spcAft>
                      </a:pPr>
                      <a:r>
                        <a:rPr lang="en-US" sz="2400" kern="100">
                          <a:effectLst/>
                          <a:latin typeface="Calibri"/>
                          <a:ea typeface="宋体"/>
                          <a:cs typeface="Times New Roman"/>
                        </a:rPr>
                        <a:t>void setTime</a:t>
                      </a:r>
                      <a:endParaRPr lang="zh-CN" sz="2400" kern="100">
                        <a:effectLst/>
                        <a:latin typeface="Calibri"/>
                        <a:ea typeface="宋体"/>
                        <a:cs typeface="Times New Roman"/>
                      </a:endParaRPr>
                    </a:p>
                    <a:p>
                      <a:pPr algn="l">
                        <a:spcAft>
                          <a:spcPts val="0"/>
                        </a:spcAft>
                      </a:pPr>
                      <a:r>
                        <a:rPr lang="en-US" sz="2400" kern="100">
                          <a:effectLst/>
                          <a:latin typeface="Calibri"/>
                          <a:ea typeface="宋体"/>
                          <a:cs typeface="Times New Roman"/>
                        </a:rPr>
                        <a:t>( int h, int m ,int s);</a:t>
                      </a:r>
                      <a:endParaRPr lang="zh-CN" sz="24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400" kern="100" dirty="0">
                          <a:effectLst/>
                          <a:latin typeface="Calibri"/>
                          <a:ea typeface="宋体"/>
                          <a:cs typeface="Times New Roman"/>
                        </a:rPr>
                        <a:t>void </a:t>
                      </a:r>
                      <a:r>
                        <a:rPr lang="en-US" sz="2400" kern="100" dirty="0" err="1">
                          <a:effectLst/>
                          <a:latin typeface="Calibri"/>
                          <a:ea typeface="宋体"/>
                          <a:cs typeface="Times New Roman"/>
                        </a:rPr>
                        <a:t>setTime</a:t>
                      </a:r>
                      <a:endParaRPr lang="zh-CN" sz="2400" kern="100" dirty="0">
                        <a:effectLst/>
                        <a:latin typeface="Calibri"/>
                        <a:ea typeface="宋体"/>
                        <a:cs typeface="Times New Roman"/>
                      </a:endParaRPr>
                    </a:p>
                    <a:p>
                      <a:pPr algn="l">
                        <a:spcAft>
                          <a:spcPts val="0"/>
                        </a:spcAft>
                      </a:pPr>
                      <a:r>
                        <a:rPr lang="en-US" sz="2400" kern="100" dirty="0" smtClean="0">
                          <a:effectLst/>
                          <a:latin typeface="Calibri"/>
                          <a:ea typeface="宋体"/>
                          <a:cs typeface="Times New Roman"/>
                        </a:rPr>
                        <a:t>( </a:t>
                      </a:r>
                      <a:r>
                        <a:rPr lang="en-US" sz="2400" kern="100" dirty="0" err="1" smtClean="0">
                          <a:effectLst/>
                          <a:latin typeface="Calibri"/>
                          <a:ea typeface="宋体"/>
                          <a:cs typeface="Times New Roman"/>
                        </a:rPr>
                        <a:t>int</a:t>
                      </a:r>
                      <a:r>
                        <a:rPr lang="en-US" sz="2400" kern="100" dirty="0">
                          <a:effectLst/>
                          <a:latin typeface="Calibri"/>
                          <a:ea typeface="宋体"/>
                          <a:cs typeface="Times New Roman"/>
                        </a:rPr>
                        <a:t>&amp; </a:t>
                      </a:r>
                      <a:r>
                        <a:rPr lang="en-US" sz="2400" kern="100" dirty="0" err="1">
                          <a:effectLst/>
                          <a:latin typeface="Calibri"/>
                          <a:ea typeface="宋体"/>
                          <a:cs typeface="Times New Roman"/>
                        </a:rPr>
                        <a:t>ph</a:t>
                      </a:r>
                      <a:r>
                        <a:rPr lang="en-US" sz="2400" kern="100" dirty="0">
                          <a:effectLst/>
                          <a:latin typeface="Calibri"/>
                          <a:ea typeface="宋体"/>
                          <a:cs typeface="Times New Roman"/>
                        </a:rPr>
                        <a:t>, </a:t>
                      </a:r>
                      <a:r>
                        <a:rPr lang="en-US" sz="2400" kern="100" dirty="0" err="1">
                          <a:effectLst/>
                          <a:latin typeface="Calibri"/>
                          <a:ea typeface="宋体"/>
                          <a:cs typeface="Times New Roman"/>
                        </a:rPr>
                        <a:t>int</a:t>
                      </a:r>
                      <a:r>
                        <a:rPr lang="en-US" sz="2400" kern="100" dirty="0">
                          <a:effectLst/>
                          <a:latin typeface="Calibri"/>
                          <a:ea typeface="宋体"/>
                          <a:cs typeface="Times New Roman"/>
                        </a:rPr>
                        <a:t>&amp; pm , </a:t>
                      </a:r>
                      <a:r>
                        <a:rPr lang="en-US" sz="2400" kern="100" dirty="0" err="1">
                          <a:effectLst/>
                          <a:latin typeface="Calibri"/>
                          <a:ea typeface="宋体"/>
                          <a:cs typeface="Times New Roman"/>
                        </a:rPr>
                        <a:t>int</a:t>
                      </a:r>
                      <a:r>
                        <a:rPr lang="en-US" sz="2400" kern="100" dirty="0">
                          <a:effectLst/>
                          <a:latin typeface="Calibri"/>
                          <a:ea typeface="宋体"/>
                          <a:cs typeface="Times New Roman"/>
                        </a:rPr>
                        <a:t>&amp; </a:t>
                      </a:r>
                      <a:r>
                        <a:rPr lang="en-US" sz="2400" kern="100" dirty="0" err="1">
                          <a:effectLst/>
                          <a:latin typeface="Calibri"/>
                          <a:ea typeface="宋体"/>
                          <a:cs typeface="Times New Roman"/>
                        </a:rPr>
                        <a:t>ps</a:t>
                      </a:r>
                      <a:r>
                        <a:rPr lang="en-US" sz="2400" kern="100" dirty="0">
                          <a:effectLst/>
                          <a:latin typeface="Calibri"/>
                          <a:ea typeface="宋体"/>
                          <a:cs typeface="Times New Roman"/>
                        </a:rPr>
                        <a:t> , </a:t>
                      </a:r>
                      <a:endParaRPr lang="en-US" sz="2400" kern="100" dirty="0" smtClean="0">
                        <a:effectLst/>
                        <a:latin typeface="Calibri"/>
                        <a:ea typeface="宋体"/>
                        <a:cs typeface="Times New Roman"/>
                      </a:endParaRPr>
                    </a:p>
                    <a:p>
                      <a:pPr algn="l">
                        <a:spcAft>
                          <a:spcPts val="0"/>
                        </a:spcAft>
                      </a:pPr>
                      <a:r>
                        <a:rPr lang="en-US" sz="2400" kern="100" dirty="0" smtClean="0">
                          <a:effectLst/>
                          <a:latin typeface="Calibri"/>
                          <a:ea typeface="宋体"/>
                          <a:cs typeface="Times New Roman"/>
                        </a:rPr>
                        <a:t>                           </a:t>
                      </a:r>
                      <a:r>
                        <a:rPr lang="en-US" sz="2400" kern="100" dirty="0" err="1" smtClean="0">
                          <a:effectLst/>
                          <a:latin typeface="Calibri"/>
                          <a:ea typeface="宋体"/>
                          <a:cs typeface="Times New Roman"/>
                        </a:rPr>
                        <a:t>int</a:t>
                      </a:r>
                      <a:r>
                        <a:rPr lang="en-US" sz="2400" kern="100" dirty="0" smtClean="0">
                          <a:effectLst/>
                          <a:latin typeface="Calibri"/>
                          <a:ea typeface="宋体"/>
                          <a:cs typeface="Times New Roman"/>
                        </a:rPr>
                        <a:t> </a:t>
                      </a:r>
                      <a:r>
                        <a:rPr lang="en-US" sz="2400" kern="100" dirty="0">
                          <a:effectLst/>
                          <a:latin typeface="Calibri"/>
                          <a:ea typeface="宋体"/>
                          <a:cs typeface="Times New Roman"/>
                        </a:rPr>
                        <a:t>h, </a:t>
                      </a:r>
                      <a:r>
                        <a:rPr lang="en-US" sz="2400" kern="100" dirty="0" err="1">
                          <a:effectLst/>
                          <a:latin typeface="Calibri"/>
                          <a:ea typeface="宋体"/>
                          <a:cs typeface="Times New Roman"/>
                        </a:rPr>
                        <a:t>int</a:t>
                      </a:r>
                      <a:r>
                        <a:rPr lang="en-US" sz="2400" kern="100" dirty="0">
                          <a:effectLst/>
                          <a:latin typeface="Calibri"/>
                          <a:ea typeface="宋体"/>
                          <a:cs typeface="Times New Roman"/>
                        </a:rPr>
                        <a:t> m ,</a:t>
                      </a:r>
                      <a:r>
                        <a:rPr lang="en-US" sz="2400" kern="100" dirty="0" err="1">
                          <a:effectLst/>
                          <a:latin typeface="Calibri"/>
                          <a:ea typeface="宋体"/>
                          <a:cs typeface="Times New Roman"/>
                        </a:rPr>
                        <a:t>int</a:t>
                      </a:r>
                      <a:r>
                        <a:rPr lang="en-US" sz="2400" kern="100" dirty="0">
                          <a:effectLst/>
                          <a:latin typeface="Calibri"/>
                          <a:ea typeface="宋体"/>
                          <a:cs typeface="Times New Roman"/>
                        </a:rPr>
                        <a:t> s);</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2520">
                <a:tc>
                  <a:txBody>
                    <a:bodyPr/>
                    <a:lstStyle/>
                    <a:p>
                      <a:pPr algn="l">
                        <a:spcAft>
                          <a:spcPts val="0"/>
                        </a:spcAft>
                      </a:pPr>
                      <a:r>
                        <a:rPr lang="en-US" sz="2400" kern="100" dirty="0">
                          <a:effectLst/>
                          <a:latin typeface="Calibri"/>
                          <a:ea typeface="宋体"/>
                          <a:cs typeface="Times New Roman"/>
                        </a:rPr>
                        <a:t>void </a:t>
                      </a:r>
                      <a:r>
                        <a:rPr lang="en-US" sz="2400" kern="100" dirty="0" err="1">
                          <a:effectLst/>
                          <a:latin typeface="Calibri"/>
                          <a:ea typeface="宋体"/>
                          <a:cs typeface="Times New Roman"/>
                        </a:rPr>
                        <a:t>showTime</a:t>
                      </a:r>
                      <a:r>
                        <a:rPr lang="en-US" sz="2400" kern="100" dirty="0">
                          <a:effectLst/>
                          <a:latin typeface="Calibri"/>
                          <a:ea typeface="宋体"/>
                          <a:cs typeface="Times New Roman"/>
                        </a:rPr>
                        <a:t>();</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400" kern="100" dirty="0">
                          <a:effectLst/>
                          <a:latin typeface="Calibri"/>
                          <a:ea typeface="宋体"/>
                          <a:cs typeface="Times New Roman"/>
                        </a:rPr>
                        <a:t>void </a:t>
                      </a:r>
                      <a:r>
                        <a:rPr lang="en-US" sz="2400" kern="100" dirty="0" err="1">
                          <a:effectLst/>
                          <a:latin typeface="Calibri"/>
                          <a:ea typeface="宋体"/>
                          <a:cs typeface="Times New Roman"/>
                        </a:rPr>
                        <a:t>showTime</a:t>
                      </a:r>
                      <a:r>
                        <a:rPr lang="en-US" sz="2400" kern="100" dirty="0">
                          <a:effectLst/>
                          <a:latin typeface="Calibri"/>
                          <a:ea typeface="宋体"/>
                          <a:cs typeface="Times New Roman"/>
                        </a:rPr>
                        <a:t>( </a:t>
                      </a:r>
                      <a:r>
                        <a:rPr lang="en-US" sz="2400" kern="100" dirty="0" err="1">
                          <a:effectLst/>
                          <a:latin typeface="Calibri"/>
                          <a:ea typeface="宋体"/>
                          <a:cs typeface="Times New Roman"/>
                        </a:rPr>
                        <a:t>int</a:t>
                      </a:r>
                      <a:r>
                        <a:rPr lang="en-US" sz="2400" kern="100" dirty="0">
                          <a:effectLst/>
                          <a:latin typeface="Calibri"/>
                          <a:ea typeface="宋体"/>
                          <a:cs typeface="Times New Roman"/>
                        </a:rPr>
                        <a:t> </a:t>
                      </a:r>
                      <a:r>
                        <a:rPr lang="en-US" sz="2400" kern="100" dirty="0" err="1">
                          <a:effectLst/>
                          <a:latin typeface="Calibri"/>
                          <a:ea typeface="宋体"/>
                          <a:cs typeface="Times New Roman"/>
                        </a:rPr>
                        <a:t>ph</a:t>
                      </a:r>
                      <a:r>
                        <a:rPr lang="en-US" sz="2400" kern="100" dirty="0">
                          <a:effectLst/>
                          <a:latin typeface="Calibri"/>
                          <a:ea typeface="宋体"/>
                          <a:cs typeface="Times New Roman"/>
                        </a:rPr>
                        <a:t>, </a:t>
                      </a:r>
                      <a:r>
                        <a:rPr lang="en-US" sz="2400" kern="100" dirty="0" err="1">
                          <a:effectLst/>
                          <a:latin typeface="Calibri"/>
                          <a:ea typeface="宋体"/>
                          <a:cs typeface="Times New Roman"/>
                        </a:rPr>
                        <a:t>int</a:t>
                      </a:r>
                      <a:r>
                        <a:rPr lang="en-US" sz="2400" kern="100" dirty="0">
                          <a:effectLst/>
                          <a:latin typeface="Calibri"/>
                          <a:ea typeface="宋体"/>
                          <a:cs typeface="Times New Roman"/>
                        </a:rPr>
                        <a:t> pm , </a:t>
                      </a:r>
                      <a:r>
                        <a:rPr lang="en-US" sz="2400" kern="100" dirty="0" err="1">
                          <a:effectLst/>
                          <a:latin typeface="Calibri"/>
                          <a:ea typeface="宋体"/>
                          <a:cs typeface="Times New Roman"/>
                        </a:rPr>
                        <a:t>int</a:t>
                      </a:r>
                      <a:r>
                        <a:rPr lang="en-US" sz="2400" kern="100" dirty="0">
                          <a:effectLst/>
                          <a:latin typeface="Calibri"/>
                          <a:ea typeface="宋体"/>
                          <a:cs typeface="Times New Roman"/>
                        </a:rPr>
                        <a:t> </a:t>
                      </a:r>
                      <a:r>
                        <a:rPr lang="en-US" sz="2400" kern="100" dirty="0" err="1">
                          <a:effectLst/>
                          <a:latin typeface="Calibri"/>
                          <a:ea typeface="宋体"/>
                          <a:cs typeface="Times New Roman"/>
                        </a:rPr>
                        <a:t>ps</a:t>
                      </a:r>
                      <a:r>
                        <a:rPr lang="en-US" sz="2400" kern="100" dirty="0">
                          <a:effectLst/>
                          <a:latin typeface="Calibri"/>
                          <a:ea typeface="宋体"/>
                          <a:cs typeface="Times New Roman"/>
                        </a:rPr>
                        <a:t> );</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单圆角矩形 7"/>
          <p:cNvSpPr/>
          <p:nvPr/>
        </p:nvSpPr>
        <p:spPr>
          <a:xfrm>
            <a:off x="5943564" y="1011688"/>
            <a:ext cx="2761451" cy="1258372"/>
          </a:xfrm>
          <a:prstGeom prst="snipRoundRect">
            <a:avLst>
              <a:gd name="adj1" fmla="val 35460"/>
              <a:gd name="adj2" fmla="val 24184"/>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nchor="ctr">
            <a:spAutoFit/>
          </a:bodyPr>
          <a:lstStyle/>
          <a:p>
            <a:pPr marL="457200" indent="-457200">
              <a:lnSpc>
                <a:spcPct val="150000"/>
              </a:lnSpc>
              <a:buFont typeface="Arial" panose="020B0604020202020204" pitchFamily="34" charset="0"/>
              <a:buChar char="•"/>
            </a:pPr>
            <a:r>
              <a:rPr lang="zh-CN" altLang="en-US" sz="2400" b="1" dirty="0">
                <a:solidFill>
                  <a:srgbClr val="FF0000"/>
                </a:solidFill>
                <a:latin typeface="微软雅黑" panose="020B0503020204020204" pitchFamily="34" charset="-122"/>
                <a:ea typeface="微软雅黑" panose="020B0503020204020204" pitchFamily="34" charset="-122"/>
              </a:rPr>
              <a:t>数据</a:t>
            </a:r>
            <a:r>
              <a:rPr lang="zh-CN" altLang="en-US" sz="2400" b="1" dirty="0">
                <a:solidFill>
                  <a:schemeClr val="tx1"/>
                </a:solidFill>
                <a:latin typeface="微软雅黑" panose="020B0503020204020204" pitchFamily="34" charset="-122"/>
                <a:ea typeface="微软雅黑" panose="020B0503020204020204" pitchFamily="34" charset="-122"/>
              </a:rPr>
              <a:t>与</a:t>
            </a:r>
            <a:r>
              <a:rPr lang="zh-CN" altLang="en-US" sz="2400" b="1" dirty="0">
                <a:solidFill>
                  <a:srgbClr val="FF0000"/>
                </a:solidFill>
                <a:latin typeface="微软雅黑" panose="020B0503020204020204" pitchFamily="34" charset="-122"/>
                <a:ea typeface="微软雅黑" panose="020B0503020204020204" pitchFamily="34" charset="-122"/>
              </a:rPr>
              <a:t>数据的处理</a:t>
            </a:r>
            <a:r>
              <a:rPr lang="zh-CN" altLang="en-US" sz="2400" b="1" dirty="0" smtClean="0">
                <a:solidFill>
                  <a:srgbClr val="FF0000"/>
                </a:solidFill>
                <a:latin typeface="微软雅黑" panose="020B0503020204020204" pitchFamily="34" charset="-122"/>
                <a:ea typeface="微软雅黑" panose="020B0503020204020204" pitchFamily="34" charset="-122"/>
              </a:rPr>
              <a:t>过程</a:t>
            </a:r>
            <a:r>
              <a:rPr lang="zh-CN" altLang="en-US" sz="2400" b="1" dirty="0" smtClean="0">
                <a:solidFill>
                  <a:schemeClr val="tx1"/>
                </a:solidFill>
                <a:latin typeface="微软雅黑" panose="020B0503020204020204" pitchFamily="34" charset="-122"/>
                <a:ea typeface="微软雅黑" panose="020B0503020204020204" pitchFamily="34" charset="-122"/>
              </a:rPr>
              <a:t>分离</a:t>
            </a:r>
            <a:endParaRPr lang="en-US" altLang="zh-CN" sz="24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14786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685902" y="3710019"/>
            <a:ext cx="7772400" cy="1362075"/>
          </a:xfrm>
        </p:spPr>
        <p:style>
          <a:lnRef idx="2">
            <a:schemeClr val="accent6"/>
          </a:lnRef>
          <a:fillRef idx="1">
            <a:schemeClr val="lt1"/>
          </a:fillRef>
          <a:effectRef idx="0">
            <a:schemeClr val="accent6"/>
          </a:effectRef>
          <a:fontRef idx="minor">
            <a:schemeClr val="dk1"/>
          </a:fontRef>
        </p:style>
        <p:txBody>
          <a:bodyPr anchor="ctr"/>
          <a:lstStyle/>
          <a:p>
            <a:r>
              <a:rPr lang="en-US" altLang="zh-CN" dirty="0" smtClean="0"/>
              <a:t>7.2.5</a:t>
            </a:r>
            <a:r>
              <a:rPr lang="zh-CN" altLang="en-US" dirty="0" smtClean="0"/>
              <a:t>类的组合</a:t>
            </a:r>
            <a:endParaRPr lang="zh-CN" altLang="en-US" dirty="0"/>
          </a:p>
        </p:txBody>
      </p:sp>
      <p:sp>
        <p:nvSpPr>
          <p:cNvPr id="10" name="文本占位符 9"/>
          <p:cNvSpPr>
            <a:spLocks noGrp="1"/>
          </p:cNvSpPr>
          <p:nvPr>
            <p:ph type="body" idx="1"/>
          </p:nvPr>
        </p:nvSpPr>
        <p:spPr>
          <a:xfrm>
            <a:off x="685902" y="2209832"/>
            <a:ext cx="7772400" cy="1500187"/>
          </a:xfrm>
        </p:spPr>
        <p:txBody>
          <a:bodyPr/>
          <a:lstStyle/>
          <a:p>
            <a:pPr algn="r"/>
            <a:r>
              <a:rPr lang="zh-CN" altLang="en-US" sz="2800" b="1" dirty="0"/>
              <a:t>将简单对象作为复杂对象的的数据成员</a:t>
            </a: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60</a:t>
            </a:fld>
            <a:endParaRPr lang="en-US" altLang="zh-CN"/>
          </a:p>
        </p:txBody>
      </p:sp>
    </p:spTree>
    <p:extLst>
      <p:ext uri="{BB962C8B-B14F-4D97-AF65-F5344CB8AC3E}">
        <p14:creationId xmlns:p14="http://schemas.microsoft.com/office/powerpoint/2010/main" val="12563381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zh-CN" altLang="en-US" dirty="0" smtClean="0"/>
              <a:t>点</a:t>
            </a:r>
            <a:endParaRPr lang="zh-CN" altLang="en-US" dirty="0"/>
          </a:p>
        </p:txBody>
      </p:sp>
      <p:sp>
        <p:nvSpPr>
          <p:cNvPr id="8" name="内容占位符 7"/>
          <p:cNvSpPr>
            <a:spLocks noGrp="1"/>
          </p:cNvSpPr>
          <p:nvPr>
            <p:ph idx="1"/>
          </p:nvPr>
        </p:nvSpPr>
        <p:spPr>
          <a:xfrm>
            <a:off x="457308" y="1447852"/>
            <a:ext cx="7315008" cy="4081117"/>
          </a:xfrm>
          <a:noFill/>
          <a:ln w="6350">
            <a:solidFill>
              <a:schemeClr val="accent3"/>
            </a:solidFill>
          </a:ln>
          <a:effectLst>
            <a:glow rad="1016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a:spAutoFit/>
          </a:bodyPr>
          <a:lstStyle/>
          <a:p>
            <a:pPr marL="180000" indent="0">
              <a:spcBef>
                <a:spcPts val="0"/>
              </a:spcBef>
              <a:buNone/>
            </a:pPr>
            <a:r>
              <a:rPr lang="en-US" altLang="zh-CN" sz="2400" b="0" kern="1200" dirty="0">
                <a:solidFill>
                  <a:srgbClr val="0033CC"/>
                </a:solidFill>
                <a:latin typeface="Calibri" panose="020F0502020204030204" pitchFamily="34" charset="0"/>
              </a:rPr>
              <a:t>class</a:t>
            </a:r>
            <a:r>
              <a:rPr lang="en-US" altLang="zh-CN" sz="2400" b="0" kern="1200" dirty="0">
                <a:solidFill>
                  <a:schemeClr val="dk1"/>
                </a:solidFill>
                <a:latin typeface="Calibri" panose="020F0502020204030204" pitchFamily="34" charset="0"/>
              </a:rPr>
              <a:t> Point	</a:t>
            </a:r>
          </a:p>
          <a:p>
            <a:pPr marL="180000" indent="0">
              <a:spcBef>
                <a:spcPts val="0"/>
              </a:spcBef>
              <a:buNone/>
            </a:pPr>
            <a:r>
              <a:rPr lang="en-US" altLang="zh-CN" sz="2400" b="0" kern="1200" dirty="0">
                <a:solidFill>
                  <a:schemeClr val="dk1"/>
                </a:solidFill>
                <a:latin typeface="Calibri" panose="020F0502020204030204" pitchFamily="34" charset="0"/>
              </a:rPr>
              <a:t>{</a:t>
            </a:r>
          </a:p>
          <a:p>
            <a:pPr marL="180000" indent="0">
              <a:spcBef>
                <a:spcPts val="0"/>
              </a:spcBef>
              <a:buNone/>
            </a:pPr>
            <a:r>
              <a:rPr lang="en-US" altLang="zh-CN" sz="2400" b="0" kern="1200" dirty="0" smtClean="0">
                <a:solidFill>
                  <a:schemeClr val="dk1"/>
                </a:solidFill>
                <a:latin typeface="Calibri" panose="020F0502020204030204" pitchFamily="34" charset="0"/>
              </a:rPr>
              <a:t>      	</a:t>
            </a:r>
            <a:r>
              <a:rPr lang="en-US" altLang="zh-CN" sz="2400" b="0" kern="1200" dirty="0" err="1" smtClean="0">
                <a:solidFill>
                  <a:schemeClr val="dk1"/>
                </a:solidFill>
                <a:latin typeface="Calibri" panose="020F0502020204030204" pitchFamily="34" charset="0"/>
              </a:rPr>
              <a:t>int</a:t>
            </a:r>
            <a:r>
              <a:rPr lang="en-US" altLang="zh-CN" sz="2400" b="0" kern="1200" dirty="0" smtClean="0">
                <a:solidFill>
                  <a:schemeClr val="dk1"/>
                </a:solidFill>
                <a:latin typeface="Calibri" panose="020F0502020204030204" pitchFamily="34" charset="0"/>
              </a:rPr>
              <a:t> </a:t>
            </a:r>
            <a:r>
              <a:rPr lang="en-US" altLang="zh-CN" sz="2400" b="0" kern="1200" dirty="0" err="1" smtClean="0">
                <a:solidFill>
                  <a:schemeClr val="dk1"/>
                </a:solidFill>
                <a:latin typeface="Calibri" panose="020F0502020204030204" pitchFamily="34" charset="0"/>
              </a:rPr>
              <a:t>x,y</a:t>
            </a:r>
            <a:r>
              <a:rPr lang="en-US" altLang="zh-CN" sz="2400" b="0" kern="1200" dirty="0" smtClean="0">
                <a:solidFill>
                  <a:schemeClr val="dk1"/>
                </a:solidFill>
                <a:latin typeface="Calibri" panose="020F0502020204030204" pitchFamily="34" charset="0"/>
              </a:rPr>
              <a:t>; </a:t>
            </a:r>
          </a:p>
          <a:p>
            <a:pPr marL="180000" indent="0">
              <a:spcBef>
                <a:spcPts val="0"/>
              </a:spcBef>
              <a:buNone/>
            </a:pPr>
            <a:r>
              <a:rPr lang="en-US" altLang="zh-CN" sz="2400" b="0" kern="1200" dirty="0" smtClean="0">
                <a:latin typeface="Calibri" panose="020F0502020204030204" pitchFamily="34" charset="0"/>
              </a:rPr>
              <a:t>     </a:t>
            </a:r>
            <a:r>
              <a:rPr lang="en-US" altLang="zh-CN" sz="2400" b="0" kern="1200" dirty="0" smtClean="0">
                <a:solidFill>
                  <a:srgbClr val="0033CC"/>
                </a:solidFill>
                <a:latin typeface="Calibri" panose="020F0502020204030204" pitchFamily="34" charset="0"/>
              </a:rPr>
              <a:t>public</a:t>
            </a:r>
            <a:r>
              <a:rPr lang="en-US" altLang="zh-CN" sz="2400" b="0" kern="1200" dirty="0">
                <a:solidFill>
                  <a:srgbClr val="0033CC"/>
                </a:solidFill>
                <a:latin typeface="Calibri" panose="020F0502020204030204" pitchFamily="34" charset="0"/>
              </a:rPr>
              <a:t>:</a:t>
            </a:r>
            <a:r>
              <a:rPr lang="en-US" altLang="zh-CN" sz="2400" b="0" kern="1200" dirty="0">
                <a:solidFill>
                  <a:schemeClr val="dk1"/>
                </a:solidFill>
                <a:latin typeface="Calibri" panose="020F0502020204030204" pitchFamily="34" charset="0"/>
              </a:rPr>
              <a:t>	</a:t>
            </a:r>
          </a:p>
          <a:p>
            <a:pPr marL="180000" indent="0">
              <a:spcBef>
                <a:spcPts val="0"/>
              </a:spcBef>
              <a:buNone/>
            </a:pPr>
            <a:r>
              <a:rPr lang="en-US" altLang="zh-CN" sz="2400" b="0" kern="1200" dirty="0">
                <a:solidFill>
                  <a:schemeClr val="dk1"/>
                </a:solidFill>
                <a:latin typeface="Calibri" panose="020F0502020204030204" pitchFamily="34" charset="0"/>
              </a:rPr>
              <a:t>	</a:t>
            </a:r>
            <a:r>
              <a:rPr lang="en-US" altLang="zh-CN" sz="2400" b="0" kern="1200" dirty="0" smtClean="0">
                <a:solidFill>
                  <a:schemeClr val="dk1"/>
                </a:solidFill>
                <a:latin typeface="Calibri" panose="020F0502020204030204" pitchFamily="34" charset="0"/>
              </a:rPr>
              <a:t>Point(</a:t>
            </a:r>
            <a:r>
              <a:rPr lang="en-US" altLang="zh-CN" sz="2400" b="0" kern="1200" dirty="0" err="1" smtClean="0">
                <a:solidFill>
                  <a:schemeClr val="dk1"/>
                </a:solidFill>
                <a:latin typeface="Calibri" panose="020F0502020204030204" pitchFamily="34" charset="0"/>
              </a:rPr>
              <a:t>int</a:t>
            </a:r>
            <a:r>
              <a:rPr lang="en-US" altLang="zh-CN" sz="2400" b="0" kern="1200" dirty="0" smtClean="0">
                <a:solidFill>
                  <a:schemeClr val="dk1"/>
                </a:solidFill>
                <a:latin typeface="Calibri" panose="020F0502020204030204" pitchFamily="34" charset="0"/>
              </a:rPr>
              <a:t> </a:t>
            </a:r>
            <a:r>
              <a:rPr lang="en-US" altLang="zh-CN" sz="2400" b="0" kern="1200" dirty="0">
                <a:solidFill>
                  <a:schemeClr val="dk1"/>
                </a:solidFill>
                <a:latin typeface="Calibri" panose="020F0502020204030204" pitchFamily="34" charset="0"/>
              </a:rPr>
              <a:t>xx=0, </a:t>
            </a:r>
            <a:r>
              <a:rPr lang="en-US" altLang="zh-CN" sz="2400" b="0" kern="1200" dirty="0" err="1">
                <a:solidFill>
                  <a:schemeClr val="dk1"/>
                </a:solidFill>
                <a:latin typeface="Calibri" panose="020F0502020204030204" pitchFamily="34" charset="0"/>
              </a:rPr>
              <a:t>int</a:t>
            </a:r>
            <a:r>
              <a:rPr lang="en-US" altLang="zh-CN" sz="2400" b="0" kern="1200" dirty="0">
                <a:solidFill>
                  <a:schemeClr val="dk1"/>
                </a:solidFill>
                <a:latin typeface="Calibri" panose="020F0502020204030204" pitchFamily="34" charset="0"/>
              </a:rPr>
              <a:t> </a:t>
            </a:r>
            <a:r>
              <a:rPr lang="en-US" altLang="zh-CN" sz="2400" b="0" kern="1200" dirty="0" err="1">
                <a:solidFill>
                  <a:schemeClr val="dk1"/>
                </a:solidFill>
                <a:latin typeface="Calibri" panose="020F0502020204030204" pitchFamily="34" charset="0"/>
              </a:rPr>
              <a:t>yy</a:t>
            </a:r>
            <a:r>
              <a:rPr lang="en-US" altLang="zh-CN" sz="2400" b="0" kern="1200" dirty="0">
                <a:solidFill>
                  <a:schemeClr val="dk1"/>
                </a:solidFill>
                <a:latin typeface="Calibri" panose="020F0502020204030204" pitchFamily="34" charset="0"/>
              </a:rPr>
              <a:t>=0) </a:t>
            </a:r>
            <a:r>
              <a:rPr lang="en-US" altLang="zh-CN" sz="2400" b="0" kern="1200" dirty="0" smtClean="0">
                <a:solidFill>
                  <a:schemeClr val="dk1"/>
                </a:solidFill>
                <a:latin typeface="Calibri" panose="020F0502020204030204" pitchFamily="34" charset="0"/>
              </a:rPr>
              <a:t>{x=xx</a:t>
            </a:r>
            <a:r>
              <a:rPr lang="en-US" altLang="zh-CN" sz="2400" b="0" kern="1200" dirty="0">
                <a:solidFill>
                  <a:schemeClr val="dk1"/>
                </a:solidFill>
                <a:latin typeface="Calibri" panose="020F0502020204030204" pitchFamily="34" charset="0"/>
              </a:rPr>
              <a:t>; </a:t>
            </a:r>
            <a:r>
              <a:rPr lang="en-US" altLang="zh-CN" sz="2400" b="0" kern="1200" dirty="0" smtClean="0">
                <a:solidFill>
                  <a:schemeClr val="dk1"/>
                </a:solidFill>
                <a:latin typeface="Calibri" panose="020F0502020204030204" pitchFamily="34" charset="0"/>
              </a:rPr>
              <a:t>x=</a:t>
            </a:r>
            <a:r>
              <a:rPr lang="en-US" altLang="zh-CN" sz="2400" b="0" kern="1200" dirty="0" err="1" smtClean="0">
                <a:solidFill>
                  <a:schemeClr val="dk1"/>
                </a:solidFill>
                <a:latin typeface="Calibri" panose="020F0502020204030204" pitchFamily="34" charset="0"/>
              </a:rPr>
              <a:t>yy</a:t>
            </a:r>
            <a:r>
              <a:rPr lang="en-US" altLang="zh-CN" sz="2400" b="0" kern="1200" dirty="0" smtClean="0">
                <a:solidFill>
                  <a:schemeClr val="dk1"/>
                </a:solidFill>
                <a:latin typeface="Calibri" panose="020F0502020204030204" pitchFamily="34" charset="0"/>
              </a:rPr>
              <a:t>;}</a:t>
            </a:r>
          </a:p>
          <a:p>
            <a:pPr marL="180000" indent="0">
              <a:spcBef>
                <a:spcPts val="0"/>
              </a:spcBef>
              <a:buNone/>
            </a:pPr>
            <a:r>
              <a:rPr lang="en-US" altLang="zh-CN" sz="2400" b="0" kern="1200" dirty="0" smtClean="0">
                <a:solidFill>
                  <a:schemeClr val="dk1"/>
                </a:solidFill>
                <a:latin typeface="Calibri" panose="020F0502020204030204" pitchFamily="34" charset="0"/>
              </a:rPr>
              <a:t> </a:t>
            </a:r>
            <a:r>
              <a:rPr lang="en-US" altLang="zh-CN" sz="2400" b="0" kern="1200" dirty="0">
                <a:solidFill>
                  <a:schemeClr val="dk1"/>
                </a:solidFill>
                <a:latin typeface="Calibri" panose="020F0502020204030204" pitchFamily="34" charset="0"/>
              </a:rPr>
              <a:t>	Point(Point &amp;p){ </a:t>
            </a:r>
            <a:r>
              <a:rPr lang="en-US" altLang="zh-CN" sz="2400" b="0" kern="1200" dirty="0" smtClean="0">
                <a:solidFill>
                  <a:schemeClr val="dk1"/>
                </a:solidFill>
                <a:latin typeface="Calibri" panose="020F0502020204030204" pitchFamily="34" charset="0"/>
              </a:rPr>
              <a:t>x=</a:t>
            </a:r>
            <a:r>
              <a:rPr lang="en-US" altLang="zh-CN" sz="2400" b="0" kern="1200" dirty="0" err="1" smtClean="0">
                <a:solidFill>
                  <a:schemeClr val="dk1"/>
                </a:solidFill>
                <a:latin typeface="Calibri" panose="020F0502020204030204" pitchFamily="34" charset="0"/>
              </a:rPr>
              <a:t>p.x</a:t>
            </a:r>
            <a:r>
              <a:rPr lang="en-US" altLang="zh-CN" sz="2400" b="0" kern="1200" dirty="0" smtClean="0">
                <a:solidFill>
                  <a:schemeClr val="dk1"/>
                </a:solidFill>
                <a:latin typeface="Calibri" panose="020F0502020204030204" pitchFamily="34" charset="0"/>
              </a:rPr>
              <a:t>; y=</a:t>
            </a:r>
            <a:r>
              <a:rPr lang="en-US" altLang="zh-CN" sz="2400" b="0" kern="1200" dirty="0" err="1" smtClean="0">
                <a:solidFill>
                  <a:schemeClr val="dk1"/>
                </a:solidFill>
                <a:latin typeface="Calibri" panose="020F0502020204030204" pitchFamily="34" charset="0"/>
              </a:rPr>
              <a:t>p.y</a:t>
            </a:r>
            <a:r>
              <a:rPr lang="en-US" altLang="zh-CN" sz="2400" b="0" kern="1200" dirty="0" smtClean="0">
                <a:solidFill>
                  <a:schemeClr val="dk1"/>
                </a:solidFill>
                <a:latin typeface="Calibri" panose="020F0502020204030204" pitchFamily="34" charset="0"/>
              </a:rPr>
              <a:t>;}</a:t>
            </a:r>
            <a:endParaRPr lang="en-US" altLang="zh-CN" sz="2400" b="0" kern="1200" dirty="0">
              <a:solidFill>
                <a:schemeClr val="dk1"/>
              </a:solidFill>
              <a:latin typeface="Calibri" panose="020F0502020204030204" pitchFamily="34" charset="0"/>
            </a:endParaRPr>
          </a:p>
          <a:p>
            <a:pPr marL="180000" indent="0">
              <a:spcBef>
                <a:spcPts val="0"/>
              </a:spcBef>
              <a:buNone/>
            </a:pPr>
            <a:r>
              <a:rPr lang="en-US" altLang="zh-CN" sz="2400" b="0" kern="1200" dirty="0">
                <a:solidFill>
                  <a:schemeClr val="dk1"/>
                </a:solidFill>
                <a:latin typeface="Calibri" panose="020F0502020204030204" pitchFamily="34" charset="0"/>
              </a:rPr>
              <a:t>	</a:t>
            </a:r>
            <a:r>
              <a:rPr lang="en-US" altLang="zh-CN" sz="2400" b="0" kern="1200" dirty="0" smtClean="0">
                <a:solidFill>
                  <a:schemeClr val="dk1"/>
                </a:solidFill>
                <a:latin typeface="Calibri" panose="020F0502020204030204" pitchFamily="34" charset="0"/>
              </a:rPr>
              <a:t>~</a:t>
            </a:r>
            <a:r>
              <a:rPr lang="en-US" altLang="zh-CN" sz="2400" b="0" kern="1200" dirty="0">
                <a:solidFill>
                  <a:schemeClr val="dk1"/>
                </a:solidFill>
                <a:latin typeface="Calibri" panose="020F0502020204030204" pitchFamily="34" charset="0"/>
              </a:rPr>
              <a:t>Point() { }</a:t>
            </a:r>
          </a:p>
          <a:p>
            <a:pPr marL="180000" indent="0">
              <a:spcBef>
                <a:spcPts val="0"/>
              </a:spcBef>
              <a:buNone/>
            </a:pPr>
            <a:r>
              <a:rPr lang="en-US" altLang="zh-CN" sz="2400" b="0" kern="1200" dirty="0">
                <a:solidFill>
                  <a:schemeClr val="dk1"/>
                </a:solidFill>
                <a:latin typeface="Calibri" panose="020F0502020204030204" pitchFamily="34" charset="0"/>
              </a:rPr>
              <a:t>	………</a:t>
            </a:r>
          </a:p>
          <a:p>
            <a:pPr marL="180000" indent="0">
              <a:spcBef>
                <a:spcPts val="0"/>
              </a:spcBef>
              <a:buNone/>
            </a:pPr>
            <a:r>
              <a:rPr lang="en-US" altLang="zh-CN" sz="2400" b="0" kern="1200" dirty="0" smtClean="0">
                <a:solidFill>
                  <a:schemeClr val="dk1"/>
                </a:solidFill>
                <a:latin typeface="Calibri" panose="020F0502020204030204" pitchFamily="34" charset="0"/>
              </a:rPr>
              <a:t>};</a:t>
            </a:r>
            <a:endParaRPr lang="en-US" altLang="zh-CN" sz="2400" b="0" kern="1200" dirty="0">
              <a:solidFill>
                <a:schemeClr val="dk1"/>
              </a:solidFill>
              <a:latin typeface="Calibri" panose="020F0502020204030204" pitchFamily="34" charset="0"/>
            </a:endParaRPr>
          </a:p>
        </p:txBody>
      </p:sp>
      <p:sp>
        <p:nvSpPr>
          <p:cNvPr id="4" name="日期占位符 3"/>
          <p:cNvSpPr>
            <a:spLocks noGrp="1"/>
          </p:cNvSpPr>
          <p:nvPr>
            <p:ph type="dt" sz="half" idx="10"/>
          </p:nvPr>
        </p:nvSpPr>
        <p:spPr/>
        <p:txBody>
          <a:bodyPr/>
          <a:lstStyle/>
          <a:p>
            <a:fld id="{CBA822D2-3479-416B-9BAA-43A44B56567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BC6AD929-689E-4707-91DE-E23D796BB162}" type="slidenum">
              <a:rPr lang="zh-CN" altLang="en-US" smtClean="0"/>
              <a:pPr/>
              <a:t>61</a:t>
            </a:fld>
            <a:endParaRPr lang="en-US" altLang="zh-CN"/>
          </a:p>
        </p:txBody>
      </p:sp>
      <p:grpSp>
        <p:nvGrpSpPr>
          <p:cNvPr id="9" name="Group 4"/>
          <p:cNvGrpSpPr>
            <a:grpSpLocks/>
          </p:cNvGrpSpPr>
          <p:nvPr/>
        </p:nvGrpSpPr>
        <p:grpSpPr bwMode="auto">
          <a:xfrm>
            <a:off x="5842000" y="314325"/>
            <a:ext cx="2530475" cy="2425700"/>
            <a:chOff x="142" y="1227"/>
            <a:chExt cx="1594" cy="1528"/>
          </a:xfrm>
        </p:grpSpPr>
        <p:sp>
          <p:nvSpPr>
            <p:cNvPr id="10" name="AutoShape 5"/>
            <p:cNvSpPr>
              <a:spLocks noChangeArrowheads="1"/>
            </p:cNvSpPr>
            <p:nvPr/>
          </p:nvSpPr>
          <p:spPr bwMode="auto">
            <a:xfrm>
              <a:off x="142" y="1227"/>
              <a:ext cx="1594" cy="1528"/>
            </a:xfrm>
            <a:prstGeom prst="flowChartAlternateProcess">
              <a:avLst/>
            </a:prstGeom>
            <a:solidFill>
              <a:srgbClr val="CCECFF"/>
            </a:solidFill>
            <a:ln w="9525" algn="ctr">
              <a:solidFill>
                <a:srgbClr val="0099FF"/>
              </a:solidFill>
              <a:miter lim="800000"/>
              <a:headEnd/>
              <a:tailEnd/>
            </a:ln>
            <a:effectLst>
              <a:outerShdw dist="107763" dir="18900000" algn="ctr" rotWithShape="0">
                <a:schemeClr val="bg2">
                  <a:alpha val="50000"/>
                </a:schemeClr>
              </a:outerShdw>
            </a:effectLst>
          </p:spPr>
          <p:txBody>
            <a:bodyPr wrap="none" anchor="ctr"/>
            <a:lstStyle/>
            <a:p>
              <a:endParaRPr lang="zh-CN" altLang="en-US"/>
            </a:p>
          </p:txBody>
        </p:sp>
        <p:sp>
          <p:nvSpPr>
            <p:cNvPr id="11" name="Oval 6"/>
            <p:cNvSpPr>
              <a:spLocks noChangeArrowheads="1"/>
            </p:cNvSpPr>
            <p:nvPr/>
          </p:nvSpPr>
          <p:spPr bwMode="auto">
            <a:xfrm>
              <a:off x="869" y="1887"/>
              <a:ext cx="103" cy="104"/>
            </a:xfrm>
            <a:prstGeom prst="ellipse">
              <a:avLst/>
            </a:prstGeom>
            <a:solidFill>
              <a:srgbClr val="FF3300"/>
            </a:solidFill>
            <a:ln>
              <a:noFill/>
            </a:ln>
            <a:effectLst/>
            <a:extLst>
              <a:ext uri="{91240B29-F687-4F45-9708-019B960494DF}">
                <a14:hiddenLine xmlns:a14="http://schemas.microsoft.com/office/drawing/2010/main" w="9525" algn="ctr">
                  <a:solidFill>
                    <a:srgbClr val="00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7"/>
            <p:cNvSpPr>
              <a:spLocks noChangeShapeType="1"/>
            </p:cNvSpPr>
            <p:nvPr/>
          </p:nvSpPr>
          <p:spPr bwMode="auto">
            <a:xfrm>
              <a:off x="375" y="2479"/>
              <a:ext cx="119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 name="Line 8"/>
            <p:cNvSpPr>
              <a:spLocks noChangeShapeType="1"/>
            </p:cNvSpPr>
            <p:nvPr/>
          </p:nvSpPr>
          <p:spPr bwMode="auto">
            <a:xfrm flipV="1">
              <a:off x="559" y="1452"/>
              <a:ext cx="0" cy="11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 name="Text Box 9"/>
            <p:cNvSpPr txBox="1">
              <a:spLocks noChangeArrowheads="1"/>
            </p:cNvSpPr>
            <p:nvPr/>
          </p:nvSpPr>
          <p:spPr bwMode="auto">
            <a:xfrm>
              <a:off x="575" y="1394"/>
              <a:ext cx="351"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ea typeface="黑体" pitchFamily="49" charset="-122"/>
                </a:rPr>
                <a:t>Y</a:t>
              </a:r>
            </a:p>
          </p:txBody>
        </p:sp>
        <p:sp>
          <p:nvSpPr>
            <p:cNvPr id="15" name="Text Box 10"/>
            <p:cNvSpPr txBox="1">
              <a:spLocks noChangeArrowheads="1"/>
            </p:cNvSpPr>
            <p:nvPr/>
          </p:nvSpPr>
          <p:spPr bwMode="auto">
            <a:xfrm>
              <a:off x="1360" y="2496"/>
              <a:ext cx="351"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ea typeface="黑体" pitchFamily="49" charset="-122"/>
                </a:rPr>
                <a:t>X</a:t>
              </a:r>
            </a:p>
          </p:txBody>
        </p:sp>
        <p:sp>
          <p:nvSpPr>
            <p:cNvPr id="16" name="Text Box 11"/>
            <p:cNvSpPr txBox="1">
              <a:spLocks noChangeArrowheads="1"/>
            </p:cNvSpPr>
            <p:nvPr/>
          </p:nvSpPr>
          <p:spPr bwMode="auto">
            <a:xfrm>
              <a:off x="946" y="1666"/>
              <a:ext cx="526"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smtClean="0">
                  <a:solidFill>
                    <a:srgbClr val="FF3300"/>
                  </a:solidFill>
                  <a:latin typeface="Comic Sans MS" pitchFamily="66" charset="0"/>
                  <a:ea typeface="黑体" pitchFamily="49" charset="-122"/>
                </a:rPr>
                <a:t>(x, y)</a:t>
              </a:r>
              <a:endParaRPr lang="en-US" altLang="zh-CN" sz="2400" dirty="0">
                <a:solidFill>
                  <a:srgbClr val="FF3300"/>
                </a:solidFill>
                <a:latin typeface="Comic Sans MS" pitchFamily="66" charset="0"/>
                <a:ea typeface="黑体" pitchFamily="49" charset="-122"/>
              </a:endParaRPr>
            </a:p>
          </p:txBody>
        </p:sp>
        <p:sp>
          <p:nvSpPr>
            <p:cNvPr id="17" name="Text Box 12"/>
            <p:cNvSpPr txBox="1">
              <a:spLocks noChangeArrowheads="1"/>
            </p:cNvSpPr>
            <p:nvPr/>
          </p:nvSpPr>
          <p:spPr bwMode="auto">
            <a:xfrm>
              <a:off x="542" y="2421"/>
              <a:ext cx="351"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ea typeface="黑体" pitchFamily="49" charset="-122"/>
                </a:rPr>
                <a:t>0</a:t>
              </a:r>
            </a:p>
          </p:txBody>
        </p:sp>
      </p:grpSp>
    </p:spTree>
    <p:extLst>
      <p:ext uri="{BB962C8B-B14F-4D97-AF65-F5344CB8AC3E}">
        <p14:creationId xmlns:p14="http://schemas.microsoft.com/office/powerpoint/2010/main" val="1290700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iterate type="lt">
                                    <p:tmPct val="10000"/>
                                  </p:iterate>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1000" fill="hold"/>
                                        <p:tgtEl>
                                          <p:spTgt spid="8">
                                            <p:txEl>
                                              <p:pRg st="0" end="0"/>
                                            </p:txEl>
                                          </p:spTgt>
                                        </p:tgtEl>
                                        <p:attrNameLst>
                                          <p:attrName>ppt_w</p:attrName>
                                        </p:attrNameLst>
                                      </p:cBhvr>
                                      <p:tavLst>
                                        <p:tav tm="0">
                                          <p:val>
                                            <p:strVal val="4/3*#ppt_w"/>
                                          </p:val>
                                        </p:tav>
                                        <p:tav tm="100000">
                                          <p:val>
                                            <p:strVal val="#ppt_w"/>
                                          </p:val>
                                        </p:tav>
                                      </p:tavLst>
                                    </p:anim>
                                    <p:anim calcmode="lin" valueType="num">
                                      <p:cBhvr>
                                        <p:cTn id="8" dur="1000" fill="hold"/>
                                        <p:tgtEl>
                                          <p:spTgt spid="8">
                                            <p:txEl>
                                              <p:pRg st="0" end="0"/>
                                            </p:txEl>
                                          </p:spTgt>
                                        </p:tgtEl>
                                        <p:attrNameLst>
                                          <p:attrName>ppt_h</p:attrName>
                                        </p:attrNameLst>
                                      </p:cBhvr>
                                      <p:tavLst>
                                        <p:tav tm="0">
                                          <p:val>
                                            <p:strVal val="4/3*#ppt_h"/>
                                          </p:val>
                                        </p:tav>
                                        <p:tav tm="100000">
                                          <p:val>
                                            <p:strVal val="#ppt_h"/>
                                          </p:val>
                                        </p:tav>
                                      </p:tavLst>
                                    </p:anim>
                                  </p:childTnLst>
                                </p:cTn>
                              </p:par>
                            </p:childTnLst>
                          </p:cTn>
                        </p:par>
                        <p:par>
                          <p:cTn id="9" fill="hold">
                            <p:stCondLst>
                              <p:cond delay="1900"/>
                            </p:stCondLst>
                            <p:childTnLst>
                              <p:par>
                                <p:cTn id="10" presetID="23" presetClass="entr" presetSubtype="288" fill="hold" grpId="0" nodeType="afterEffect">
                                  <p:stCondLst>
                                    <p:cond delay="0"/>
                                  </p:stCondLst>
                                  <p:iterate type="lt">
                                    <p:tmPct val="10000"/>
                                  </p:iterate>
                                  <p:childTnLst>
                                    <p:set>
                                      <p:cBhvr>
                                        <p:cTn id="11" dur="1" fill="hold">
                                          <p:stCondLst>
                                            <p:cond delay="0"/>
                                          </p:stCondLst>
                                        </p:cTn>
                                        <p:tgtEl>
                                          <p:spTgt spid="8">
                                            <p:txEl>
                                              <p:pRg st="1" end="1"/>
                                            </p:txEl>
                                          </p:spTgt>
                                        </p:tgtEl>
                                        <p:attrNameLst>
                                          <p:attrName>style.visibility</p:attrName>
                                        </p:attrNameLst>
                                      </p:cBhvr>
                                      <p:to>
                                        <p:strVal val="visible"/>
                                      </p:to>
                                    </p:set>
                                    <p:anim calcmode="lin" valueType="num">
                                      <p:cBhvr>
                                        <p:cTn id="12" dur="1000" fill="hold"/>
                                        <p:tgtEl>
                                          <p:spTgt spid="8">
                                            <p:txEl>
                                              <p:pRg st="1" end="1"/>
                                            </p:txEl>
                                          </p:spTgt>
                                        </p:tgtEl>
                                        <p:attrNameLst>
                                          <p:attrName>ppt_w</p:attrName>
                                        </p:attrNameLst>
                                      </p:cBhvr>
                                      <p:tavLst>
                                        <p:tav tm="0">
                                          <p:val>
                                            <p:strVal val="4/3*#ppt_w"/>
                                          </p:val>
                                        </p:tav>
                                        <p:tav tm="100000">
                                          <p:val>
                                            <p:strVal val="#ppt_w"/>
                                          </p:val>
                                        </p:tav>
                                      </p:tavLst>
                                    </p:anim>
                                    <p:anim calcmode="lin" valueType="num">
                                      <p:cBhvr>
                                        <p:cTn id="13" dur="1000" fill="hold"/>
                                        <p:tgtEl>
                                          <p:spTgt spid="8">
                                            <p:txEl>
                                              <p:pRg st="1" end="1"/>
                                            </p:txEl>
                                          </p:spTgt>
                                        </p:tgtEl>
                                        <p:attrNameLst>
                                          <p:attrName>ppt_h</p:attrName>
                                        </p:attrNameLst>
                                      </p:cBhvr>
                                      <p:tavLst>
                                        <p:tav tm="0">
                                          <p:val>
                                            <p:strVal val="4/3*#ppt_h"/>
                                          </p:val>
                                        </p:tav>
                                        <p:tav tm="100000">
                                          <p:val>
                                            <p:strVal val="#ppt_h"/>
                                          </p:val>
                                        </p:tav>
                                      </p:tavLst>
                                    </p:anim>
                                  </p:childTnLst>
                                </p:cTn>
                              </p:par>
                            </p:childTnLst>
                          </p:cTn>
                        </p:par>
                        <p:par>
                          <p:cTn id="14" fill="hold">
                            <p:stCondLst>
                              <p:cond delay="2900"/>
                            </p:stCondLst>
                            <p:childTnLst>
                              <p:par>
                                <p:cTn id="15" presetID="23" presetClass="entr" presetSubtype="288" fill="hold" grpId="0" nodeType="afterEffect">
                                  <p:stCondLst>
                                    <p:cond delay="0"/>
                                  </p:stCondLst>
                                  <p:iterate type="lt">
                                    <p:tmPct val="10000"/>
                                  </p:iterate>
                                  <p:childTnLst>
                                    <p:set>
                                      <p:cBhvr>
                                        <p:cTn id="16" dur="1" fill="hold">
                                          <p:stCondLst>
                                            <p:cond delay="0"/>
                                          </p:stCondLst>
                                        </p:cTn>
                                        <p:tgtEl>
                                          <p:spTgt spid="8">
                                            <p:txEl>
                                              <p:pRg st="8" end="8"/>
                                            </p:txEl>
                                          </p:spTgt>
                                        </p:tgtEl>
                                        <p:attrNameLst>
                                          <p:attrName>style.visibility</p:attrName>
                                        </p:attrNameLst>
                                      </p:cBhvr>
                                      <p:to>
                                        <p:strVal val="visible"/>
                                      </p:to>
                                    </p:set>
                                    <p:anim calcmode="lin" valueType="num">
                                      <p:cBhvr>
                                        <p:cTn id="17" dur="1000" fill="hold"/>
                                        <p:tgtEl>
                                          <p:spTgt spid="8">
                                            <p:txEl>
                                              <p:pRg st="8" end="8"/>
                                            </p:txEl>
                                          </p:spTgt>
                                        </p:tgtEl>
                                        <p:attrNameLst>
                                          <p:attrName>ppt_w</p:attrName>
                                        </p:attrNameLst>
                                      </p:cBhvr>
                                      <p:tavLst>
                                        <p:tav tm="0">
                                          <p:val>
                                            <p:strVal val="4/3*#ppt_w"/>
                                          </p:val>
                                        </p:tav>
                                        <p:tav tm="100000">
                                          <p:val>
                                            <p:strVal val="#ppt_w"/>
                                          </p:val>
                                        </p:tav>
                                      </p:tavLst>
                                    </p:anim>
                                    <p:anim calcmode="lin" valueType="num">
                                      <p:cBhvr>
                                        <p:cTn id="18" dur="1000" fill="hold"/>
                                        <p:tgtEl>
                                          <p:spTgt spid="8">
                                            <p:txEl>
                                              <p:pRg st="8" end="8"/>
                                            </p:txEl>
                                          </p:spTgt>
                                        </p:tgtEl>
                                        <p:attrNameLst>
                                          <p:attrName>ppt_h</p:attrName>
                                        </p:attrNameLst>
                                      </p:cBhvr>
                                      <p:tavLst>
                                        <p:tav tm="0">
                                          <p:val>
                                            <p:strVal val="4/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288" fill="hold" grpId="0" nodeType="clickEffect">
                                  <p:stCondLst>
                                    <p:cond delay="0"/>
                                  </p:stCondLst>
                                  <p:iterate type="lt">
                                    <p:tmPct val="10000"/>
                                  </p:iterate>
                                  <p:childTnLst>
                                    <p:set>
                                      <p:cBhvr>
                                        <p:cTn id="22" dur="1" fill="hold">
                                          <p:stCondLst>
                                            <p:cond delay="0"/>
                                          </p:stCondLst>
                                        </p:cTn>
                                        <p:tgtEl>
                                          <p:spTgt spid="8">
                                            <p:txEl>
                                              <p:pRg st="2" end="2"/>
                                            </p:txEl>
                                          </p:spTgt>
                                        </p:tgtEl>
                                        <p:attrNameLst>
                                          <p:attrName>style.visibility</p:attrName>
                                        </p:attrNameLst>
                                      </p:cBhvr>
                                      <p:to>
                                        <p:strVal val="visible"/>
                                      </p:to>
                                    </p:set>
                                    <p:anim calcmode="lin" valueType="num">
                                      <p:cBhvr>
                                        <p:cTn id="23" dur="1000" fill="hold"/>
                                        <p:tgtEl>
                                          <p:spTgt spid="8">
                                            <p:txEl>
                                              <p:pRg st="2" end="2"/>
                                            </p:txEl>
                                          </p:spTgt>
                                        </p:tgtEl>
                                        <p:attrNameLst>
                                          <p:attrName>ppt_w</p:attrName>
                                        </p:attrNameLst>
                                      </p:cBhvr>
                                      <p:tavLst>
                                        <p:tav tm="0">
                                          <p:val>
                                            <p:strVal val="4/3*#ppt_w"/>
                                          </p:val>
                                        </p:tav>
                                        <p:tav tm="100000">
                                          <p:val>
                                            <p:strVal val="#ppt_w"/>
                                          </p:val>
                                        </p:tav>
                                      </p:tavLst>
                                    </p:anim>
                                    <p:anim calcmode="lin" valueType="num">
                                      <p:cBhvr>
                                        <p:cTn id="24" dur="1000" fill="hold"/>
                                        <p:tgtEl>
                                          <p:spTgt spid="8">
                                            <p:txEl>
                                              <p:pRg st="2" end="2"/>
                                            </p:txEl>
                                          </p:spTgt>
                                        </p:tgtEl>
                                        <p:attrNameLst>
                                          <p:attrName>ppt_h</p:attrName>
                                        </p:attrNameLst>
                                      </p:cBhvr>
                                      <p:tavLst>
                                        <p:tav tm="0">
                                          <p:val>
                                            <p:strVal val="4/3*#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288" fill="hold" grpId="0" nodeType="clickEffect">
                                  <p:stCondLst>
                                    <p:cond delay="0"/>
                                  </p:stCondLst>
                                  <p:iterate type="lt">
                                    <p:tmPct val="10000"/>
                                  </p:iterate>
                                  <p:childTnLst>
                                    <p:set>
                                      <p:cBhvr>
                                        <p:cTn id="28" dur="1" fill="hold">
                                          <p:stCondLst>
                                            <p:cond delay="0"/>
                                          </p:stCondLst>
                                        </p:cTn>
                                        <p:tgtEl>
                                          <p:spTgt spid="8">
                                            <p:txEl>
                                              <p:pRg st="3" end="3"/>
                                            </p:txEl>
                                          </p:spTgt>
                                        </p:tgtEl>
                                        <p:attrNameLst>
                                          <p:attrName>style.visibility</p:attrName>
                                        </p:attrNameLst>
                                      </p:cBhvr>
                                      <p:to>
                                        <p:strVal val="visible"/>
                                      </p:to>
                                    </p:set>
                                    <p:anim calcmode="lin" valueType="num">
                                      <p:cBhvr>
                                        <p:cTn id="29" dur="1000" fill="hold"/>
                                        <p:tgtEl>
                                          <p:spTgt spid="8">
                                            <p:txEl>
                                              <p:pRg st="3" end="3"/>
                                            </p:txEl>
                                          </p:spTgt>
                                        </p:tgtEl>
                                        <p:attrNameLst>
                                          <p:attrName>ppt_w</p:attrName>
                                        </p:attrNameLst>
                                      </p:cBhvr>
                                      <p:tavLst>
                                        <p:tav tm="0">
                                          <p:val>
                                            <p:strVal val="4/3*#ppt_w"/>
                                          </p:val>
                                        </p:tav>
                                        <p:tav tm="100000">
                                          <p:val>
                                            <p:strVal val="#ppt_w"/>
                                          </p:val>
                                        </p:tav>
                                      </p:tavLst>
                                    </p:anim>
                                    <p:anim calcmode="lin" valueType="num">
                                      <p:cBhvr>
                                        <p:cTn id="30" dur="1000" fill="hold"/>
                                        <p:tgtEl>
                                          <p:spTgt spid="8">
                                            <p:txEl>
                                              <p:pRg st="3" end="3"/>
                                            </p:txEl>
                                          </p:spTgt>
                                        </p:tgtEl>
                                        <p:attrNameLst>
                                          <p:attrName>ppt_h</p:attrName>
                                        </p:attrNameLst>
                                      </p:cBhvr>
                                      <p:tavLst>
                                        <p:tav tm="0">
                                          <p:val>
                                            <p:strVal val="4/3*#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288" fill="hold" grpId="0" nodeType="clickEffect">
                                  <p:stCondLst>
                                    <p:cond delay="0"/>
                                  </p:stCondLst>
                                  <p:iterate type="lt">
                                    <p:tmPct val="10000"/>
                                  </p:iterate>
                                  <p:childTnLst>
                                    <p:set>
                                      <p:cBhvr>
                                        <p:cTn id="34" dur="1" fill="hold">
                                          <p:stCondLst>
                                            <p:cond delay="0"/>
                                          </p:stCondLst>
                                        </p:cTn>
                                        <p:tgtEl>
                                          <p:spTgt spid="8">
                                            <p:txEl>
                                              <p:pRg st="4" end="4"/>
                                            </p:txEl>
                                          </p:spTgt>
                                        </p:tgtEl>
                                        <p:attrNameLst>
                                          <p:attrName>style.visibility</p:attrName>
                                        </p:attrNameLst>
                                      </p:cBhvr>
                                      <p:to>
                                        <p:strVal val="visible"/>
                                      </p:to>
                                    </p:set>
                                    <p:anim calcmode="lin" valueType="num">
                                      <p:cBhvr>
                                        <p:cTn id="35" dur="1000" fill="hold"/>
                                        <p:tgtEl>
                                          <p:spTgt spid="8">
                                            <p:txEl>
                                              <p:pRg st="4" end="4"/>
                                            </p:txEl>
                                          </p:spTgt>
                                        </p:tgtEl>
                                        <p:attrNameLst>
                                          <p:attrName>ppt_w</p:attrName>
                                        </p:attrNameLst>
                                      </p:cBhvr>
                                      <p:tavLst>
                                        <p:tav tm="0">
                                          <p:val>
                                            <p:strVal val="4/3*#ppt_w"/>
                                          </p:val>
                                        </p:tav>
                                        <p:tav tm="100000">
                                          <p:val>
                                            <p:strVal val="#ppt_w"/>
                                          </p:val>
                                        </p:tav>
                                      </p:tavLst>
                                    </p:anim>
                                    <p:anim calcmode="lin" valueType="num">
                                      <p:cBhvr>
                                        <p:cTn id="36" dur="1000" fill="hold"/>
                                        <p:tgtEl>
                                          <p:spTgt spid="8">
                                            <p:txEl>
                                              <p:pRg st="4" end="4"/>
                                            </p:txEl>
                                          </p:spTgt>
                                        </p:tgtEl>
                                        <p:attrNameLst>
                                          <p:attrName>ppt_h</p:attrName>
                                        </p:attrNameLst>
                                      </p:cBhvr>
                                      <p:tavLst>
                                        <p:tav tm="0">
                                          <p:val>
                                            <p:strVal val="4/3*#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288" fill="hold" grpId="0" nodeType="clickEffect">
                                  <p:stCondLst>
                                    <p:cond delay="0"/>
                                  </p:stCondLst>
                                  <p:iterate type="lt">
                                    <p:tmPct val="10000"/>
                                  </p:iterate>
                                  <p:childTnLst>
                                    <p:set>
                                      <p:cBhvr>
                                        <p:cTn id="40" dur="1" fill="hold">
                                          <p:stCondLst>
                                            <p:cond delay="0"/>
                                          </p:stCondLst>
                                        </p:cTn>
                                        <p:tgtEl>
                                          <p:spTgt spid="8">
                                            <p:txEl>
                                              <p:pRg st="5" end="5"/>
                                            </p:txEl>
                                          </p:spTgt>
                                        </p:tgtEl>
                                        <p:attrNameLst>
                                          <p:attrName>style.visibility</p:attrName>
                                        </p:attrNameLst>
                                      </p:cBhvr>
                                      <p:to>
                                        <p:strVal val="visible"/>
                                      </p:to>
                                    </p:set>
                                    <p:anim calcmode="lin" valueType="num">
                                      <p:cBhvr>
                                        <p:cTn id="41" dur="1000" fill="hold"/>
                                        <p:tgtEl>
                                          <p:spTgt spid="8">
                                            <p:txEl>
                                              <p:pRg st="5" end="5"/>
                                            </p:txEl>
                                          </p:spTgt>
                                        </p:tgtEl>
                                        <p:attrNameLst>
                                          <p:attrName>ppt_w</p:attrName>
                                        </p:attrNameLst>
                                      </p:cBhvr>
                                      <p:tavLst>
                                        <p:tav tm="0">
                                          <p:val>
                                            <p:strVal val="4/3*#ppt_w"/>
                                          </p:val>
                                        </p:tav>
                                        <p:tav tm="100000">
                                          <p:val>
                                            <p:strVal val="#ppt_w"/>
                                          </p:val>
                                        </p:tav>
                                      </p:tavLst>
                                    </p:anim>
                                    <p:anim calcmode="lin" valueType="num">
                                      <p:cBhvr>
                                        <p:cTn id="42" dur="1000" fill="hold"/>
                                        <p:tgtEl>
                                          <p:spTgt spid="8">
                                            <p:txEl>
                                              <p:pRg st="5" end="5"/>
                                            </p:txEl>
                                          </p:spTgt>
                                        </p:tgtEl>
                                        <p:attrNameLst>
                                          <p:attrName>ppt_h</p:attrName>
                                        </p:attrNameLst>
                                      </p:cBhvr>
                                      <p:tavLst>
                                        <p:tav tm="0">
                                          <p:val>
                                            <p:strVal val="4/3*#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288" fill="hold" grpId="0" nodeType="clickEffect">
                                  <p:stCondLst>
                                    <p:cond delay="0"/>
                                  </p:stCondLst>
                                  <p:iterate type="lt">
                                    <p:tmPct val="10000"/>
                                  </p:iterate>
                                  <p:childTnLst>
                                    <p:set>
                                      <p:cBhvr>
                                        <p:cTn id="46" dur="1" fill="hold">
                                          <p:stCondLst>
                                            <p:cond delay="0"/>
                                          </p:stCondLst>
                                        </p:cTn>
                                        <p:tgtEl>
                                          <p:spTgt spid="8">
                                            <p:txEl>
                                              <p:pRg st="6" end="6"/>
                                            </p:txEl>
                                          </p:spTgt>
                                        </p:tgtEl>
                                        <p:attrNameLst>
                                          <p:attrName>style.visibility</p:attrName>
                                        </p:attrNameLst>
                                      </p:cBhvr>
                                      <p:to>
                                        <p:strVal val="visible"/>
                                      </p:to>
                                    </p:set>
                                    <p:anim calcmode="lin" valueType="num">
                                      <p:cBhvr>
                                        <p:cTn id="47" dur="1000" fill="hold"/>
                                        <p:tgtEl>
                                          <p:spTgt spid="8">
                                            <p:txEl>
                                              <p:pRg st="6" end="6"/>
                                            </p:txEl>
                                          </p:spTgt>
                                        </p:tgtEl>
                                        <p:attrNameLst>
                                          <p:attrName>ppt_w</p:attrName>
                                        </p:attrNameLst>
                                      </p:cBhvr>
                                      <p:tavLst>
                                        <p:tav tm="0">
                                          <p:val>
                                            <p:strVal val="4/3*#ppt_w"/>
                                          </p:val>
                                        </p:tav>
                                        <p:tav tm="100000">
                                          <p:val>
                                            <p:strVal val="#ppt_w"/>
                                          </p:val>
                                        </p:tav>
                                      </p:tavLst>
                                    </p:anim>
                                    <p:anim calcmode="lin" valueType="num">
                                      <p:cBhvr>
                                        <p:cTn id="48" dur="1000" fill="hold"/>
                                        <p:tgtEl>
                                          <p:spTgt spid="8">
                                            <p:txEl>
                                              <p:pRg st="6" end="6"/>
                                            </p:txEl>
                                          </p:spTgt>
                                        </p:tgtEl>
                                        <p:attrNameLst>
                                          <p:attrName>ppt_h</p:attrName>
                                        </p:attrNameLst>
                                      </p:cBhvr>
                                      <p:tavLst>
                                        <p:tav tm="0">
                                          <p:val>
                                            <p:strVal val="4/3*#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288" fill="hold" grpId="0" nodeType="clickEffect">
                                  <p:stCondLst>
                                    <p:cond delay="0"/>
                                  </p:stCondLst>
                                  <p:iterate type="lt">
                                    <p:tmPct val="10000"/>
                                  </p:iterate>
                                  <p:childTnLst>
                                    <p:set>
                                      <p:cBhvr>
                                        <p:cTn id="52" dur="1" fill="hold">
                                          <p:stCondLst>
                                            <p:cond delay="0"/>
                                          </p:stCondLst>
                                        </p:cTn>
                                        <p:tgtEl>
                                          <p:spTgt spid="8">
                                            <p:txEl>
                                              <p:pRg st="7" end="7"/>
                                            </p:txEl>
                                          </p:spTgt>
                                        </p:tgtEl>
                                        <p:attrNameLst>
                                          <p:attrName>style.visibility</p:attrName>
                                        </p:attrNameLst>
                                      </p:cBhvr>
                                      <p:to>
                                        <p:strVal val="visible"/>
                                      </p:to>
                                    </p:set>
                                    <p:anim calcmode="lin" valueType="num">
                                      <p:cBhvr>
                                        <p:cTn id="53" dur="1000" fill="hold"/>
                                        <p:tgtEl>
                                          <p:spTgt spid="8">
                                            <p:txEl>
                                              <p:pRg st="7" end="7"/>
                                            </p:txEl>
                                          </p:spTgt>
                                        </p:tgtEl>
                                        <p:attrNameLst>
                                          <p:attrName>ppt_w</p:attrName>
                                        </p:attrNameLst>
                                      </p:cBhvr>
                                      <p:tavLst>
                                        <p:tav tm="0">
                                          <p:val>
                                            <p:strVal val="4/3*#ppt_w"/>
                                          </p:val>
                                        </p:tav>
                                        <p:tav tm="100000">
                                          <p:val>
                                            <p:strVal val="#ppt_w"/>
                                          </p:val>
                                        </p:tav>
                                      </p:tavLst>
                                    </p:anim>
                                    <p:anim calcmode="lin" valueType="num">
                                      <p:cBhvr>
                                        <p:cTn id="54" dur="1000" fill="hold"/>
                                        <p:tgtEl>
                                          <p:spTgt spid="8">
                                            <p:txEl>
                                              <p:pRg st="7" end="7"/>
                                            </p:txEl>
                                          </p:spTgt>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线</a:t>
            </a:r>
          </a:p>
        </p:txBody>
      </p:sp>
      <p:sp>
        <p:nvSpPr>
          <p:cNvPr id="22" name="内容占位符 7"/>
          <p:cNvSpPr>
            <a:spLocks noGrp="1"/>
          </p:cNvSpPr>
          <p:nvPr>
            <p:ph idx="1"/>
          </p:nvPr>
        </p:nvSpPr>
        <p:spPr>
          <a:xfrm>
            <a:off x="533602" y="1242292"/>
            <a:ext cx="7470764" cy="4478149"/>
          </a:xfrm>
          <a:solidFill>
            <a:schemeClr val="bg1"/>
          </a:solidFill>
          <a:ln w="6350">
            <a:solidFill>
              <a:schemeClr val="accent3"/>
            </a:solidFill>
          </a:ln>
          <a:effectLst>
            <a:glow rad="1016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a:spAutoFit/>
          </a:bodyPr>
          <a:lstStyle/>
          <a:p>
            <a:pPr marL="180000" indent="0">
              <a:lnSpc>
                <a:spcPct val="100000"/>
              </a:lnSpc>
              <a:spcBef>
                <a:spcPts val="600"/>
              </a:spcBef>
              <a:buNone/>
            </a:pPr>
            <a:r>
              <a:rPr lang="en-US" altLang="zh-CN" sz="2400" b="0" kern="1200" dirty="0">
                <a:solidFill>
                  <a:srgbClr val="0033CC"/>
                </a:solidFill>
                <a:latin typeface="Calibri" panose="020F0502020204030204" pitchFamily="34" charset="0"/>
              </a:rPr>
              <a:t>class</a:t>
            </a:r>
            <a:r>
              <a:rPr lang="en-US" altLang="zh-CN" sz="2400" b="0" kern="1200" dirty="0">
                <a:solidFill>
                  <a:schemeClr val="dk1"/>
                </a:solidFill>
                <a:latin typeface="Calibri" panose="020F0502020204030204" pitchFamily="34" charset="0"/>
              </a:rPr>
              <a:t> </a:t>
            </a:r>
            <a:r>
              <a:rPr lang="en-US" altLang="zh-CN" sz="2400" b="0" kern="1200" dirty="0" smtClean="0">
                <a:solidFill>
                  <a:schemeClr val="dk1"/>
                </a:solidFill>
                <a:latin typeface="Calibri" panose="020F0502020204030204" pitchFamily="34" charset="0"/>
              </a:rPr>
              <a:t>line</a:t>
            </a:r>
            <a:r>
              <a:rPr lang="en-US" altLang="zh-CN" sz="2400" b="0" kern="1200" dirty="0">
                <a:solidFill>
                  <a:schemeClr val="dk1"/>
                </a:solidFill>
                <a:latin typeface="Calibri" panose="020F0502020204030204" pitchFamily="34" charset="0"/>
              </a:rPr>
              <a:t>	</a:t>
            </a:r>
          </a:p>
          <a:p>
            <a:pPr marL="180000" indent="0">
              <a:lnSpc>
                <a:spcPct val="100000"/>
              </a:lnSpc>
              <a:spcBef>
                <a:spcPts val="600"/>
              </a:spcBef>
              <a:buNone/>
            </a:pPr>
            <a:r>
              <a:rPr lang="en-US" altLang="zh-CN" sz="2400" b="0" kern="1200" dirty="0">
                <a:solidFill>
                  <a:schemeClr val="dk1"/>
                </a:solidFill>
                <a:latin typeface="Calibri" panose="020F0502020204030204" pitchFamily="34" charset="0"/>
              </a:rPr>
              <a:t>{</a:t>
            </a:r>
          </a:p>
          <a:p>
            <a:pPr marL="180000" indent="0">
              <a:lnSpc>
                <a:spcPct val="100000"/>
              </a:lnSpc>
              <a:spcBef>
                <a:spcPts val="600"/>
              </a:spcBef>
              <a:buNone/>
            </a:pPr>
            <a:r>
              <a:rPr lang="en-US" altLang="zh-CN" sz="2400" b="0" kern="1200" dirty="0" smtClean="0">
                <a:solidFill>
                  <a:schemeClr val="dk1"/>
                </a:solidFill>
                <a:latin typeface="Calibri" panose="020F0502020204030204" pitchFamily="34" charset="0"/>
              </a:rPr>
              <a:t>      	</a:t>
            </a:r>
            <a:r>
              <a:rPr lang="en-US" altLang="zh-CN" sz="2400" b="0" kern="1200" dirty="0">
                <a:solidFill>
                  <a:srgbClr val="FF0000"/>
                </a:solidFill>
                <a:latin typeface="Calibri" panose="020F0502020204030204" pitchFamily="34" charset="0"/>
              </a:rPr>
              <a:t>Point  p1,p2</a:t>
            </a:r>
            <a:r>
              <a:rPr lang="en-US" altLang="zh-CN" sz="2400" b="0" kern="1200" dirty="0" smtClean="0">
                <a:latin typeface="Calibri" panose="020F0502020204030204" pitchFamily="34" charset="0"/>
              </a:rPr>
              <a:t>;</a:t>
            </a:r>
          </a:p>
          <a:p>
            <a:pPr marL="180000" indent="0">
              <a:lnSpc>
                <a:spcPct val="100000"/>
              </a:lnSpc>
              <a:spcBef>
                <a:spcPts val="600"/>
              </a:spcBef>
              <a:buNone/>
            </a:pPr>
            <a:r>
              <a:rPr lang="en-US" altLang="zh-CN" sz="2400" b="0" kern="1200" dirty="0">
                <a:solidFill>
                  <a:schemeClr val="dk1"/>
                </a:solidFill>
                <a:latin typeface="Calibri" panose="020F0502020204030204" pitchFamily="34" charset="0"/>
              </a:rPr>
              <a:t>	</a:t>
            </a:r>
            <a:r>
              <a:rPr lang="en-US" altLang="zh-CN" sz="2400" b="0" kern="1200" dirty="0" err="1" smtClean="0">
                <a:solidFill>
                  <a:schemeClr val="dk1"/>
                </a:solidFill>
                <a:latin typeface="Calibri" panose="020F0502020204030204" pitchFamily="34" charset="0"/>
              </a:rPr>
              <a:t>int</a:t>
            </a:r>
            <a:r>
              <a:rPr lang="en-US" altLang="zh-CN" sz="2400" b="0" kern="1200" dirty="0" smtClean="0">
                <a:solidFill>
                  <a:schemeClr val="dk1"/>
                </a:solidFill>
                <a:latin typeface="Calibri" panose="020F0502020204030204" pitchFamily="34" charset="0"/>
              </a:rPr>
              <a:t> style;</a:t>
            </a:r>
          </a:p>
          <a:p>
            <a:pPr marL="180000" indent="0">
              <a:lnSpc>
                <a:spcPct val="100000"/>
              </a:lnSpc>
              <a:spcBef>
                <a:spcPts val="600"/>
              </a:spcBef>
              <a:buNone/>
            </a:pPr>
            <a:r>
              <a:rPr lang="en-US" altLang="zh-CN" sz="2400" b="0" kern="1200" dirty="0" smtClean="0">
                <a:latin typeface="Calibri" panose="020F0502020204030204" pitchFamily="34" charset="0"/>
              </a:rPr>
              <a:t>     </a:t>
            </a:r>
            <a:r>
              <a:rPr lang="en-US" altLang="zh-CN" sz="2400" b="0" kern="1200" dirty="0" smtClean="0">
                <a:solidFill>
                  <a:srgbClr val="0033CC"/>
                </a:solidFill>
                <a:latin typeface="Calibri" panose="020F0502020204030204" pitchFamily="34" charset="0"/>
              </a:rPr>
              <a:t>public</a:t>
            </a:r>
            <a:r>
              <a:rPr lang="en-US" altLang="zh-CN" sz="2400" b="0" kern="1200" dirty="0">
                <a:solidFill>
                  <a:srgbClr val="0033CC"/>
                </a:solidFill>
                <a:latin typeface="Calibri" panose="020F0502020204030204" pitchFamily="34" charset="0"/>
              </a:rPr>
              <a:t>:</a:t>
            </a:r>
            <a:r>
              <a:rPr lang="en-US" altLang="zh-CN" sz="2400" b="0" kern="1200" dirty="0">
                <a:solidFill>
                  <a:schemeClr val="dk1"/>
                </a:solidFill>
                <a:latin typeface="Calibri" panose="020F0502020204030204" pitchFamily="34" charset="0"/>
              </a:rPr>
              <a:t>	</a:t>
            </a:r>
          </a:p>
          <a:p>
            <a:pPr marL="180000" indent="0">
              <a:lnSpc>
                <a:spcPct val="100000"/>
              </a:lnSpc>
              <a:spcBef>
                <a:spcPts val="600"/>
              </a:spcBef>
              <a:buNone/>
            </a:pPr>
            <a:r>
              <a:rPr lang="en-US" altLang="zh-CN" sz="2400" b="0" kern="1200" dirty="0">
                <a:solidFill>
                  <a:schemeClr val="dk1"/>
                </a:solidFill>
                <a:latin typeface="Calibri" panose="020F0502020204030204" pitchFamily="34" charset="0"/>
              </a:rPr>
              <a:t>	</a:t>
            </a:r>
            <a:r>
              <a:rPr lang="en-US" altLang="zh-CN" sz="2400" b="0" kern="1200" dirty="0">
                <a:latin typeface="Calibri" panose="020F0502020204030204" pitchFamily="34" charset="0"/>
              </a:rPr>
              <a:t>line ( </a:t>
            </a:r>
            <a:r>
              <a:rPr lang="en-US" altLang="zh-CN" sz="2400" b="0" kern="1200" dirty="0">
                <a:solidFill>
                  <a:srgbClr val="FF0000"/>
                </a:solidFill>
                <a:latin typeface="Calibri" panose="020F0502020204030204" pitchFamily="34" charset="0"/>
              </a:rPr>
              <a:t>Point </a:t>
            </a:r>
            <a:r>
              <a:rPr lang="en-US" altLang="zh-CN" sz="2400" b="0" kern="1200" dirty="0" err="1" smtClean="0">
                <a:solidFill>
                  <a:srgbClr val="FF0000"/>
                </a:solidFill>
                <a:latin typeface="Calibri" panose="020F0502020204030204" pitchFamily="34" charset="0"/>
              </a:rPr>
              <a:t>ps</a:t>
            </a:r>
            <a:r>
              <a:rPr lang="en-US" altLang="zh-CN" sz="2400" b="0" kern="1200" dirty="0" smtClean="0">
                <a:solidFill>
                  <a:srgbClr val="FF0000"/>
                </a:solidFill>
                <a:latin typeface="Calibri" panose="020F0502020204030204" pitchFamily="34" charset="0"/>
              </a:rPr>
              <a:t>, </a:t>
            </a:r>
            <a:r>
              <a:rPr lang="en-US" altLang="zh-CN" sz="2400" b="0" kern="1200" dirty="0">
                <a:solidFill>
                  <a:srgbClr val="FF0000"/>
                </a:solidFill>
                <a:latin typeface="Calibri" panose="020F0502020204030204" pitchFamily="34" charset="0"/>
              </a:rPr>
              <a:t>Point </a:t>
            </a:r>
            <a:r>
              <a:rPr lang="en-US" altLang="zh-CN" sz="2400" b="0" kern="1200" dirty="0" err="1" smtClean="0">
                <a:solidFill>
                  <a:srgbClr val="FF0000"/>
                </a:solidFill>
                <a:latin typeface="Calibri" panose="020F0502020204030204" pitchFamily="34" charset="0"/>
              </a:rPr>
              <a:t>pe</a:t>
            </a:r>
            <a:r>
              <a:rPr lang="en-US" altLang="zh-CN" sz="2400" b="0" kern="1200" dirty="0" smtClean="0">
                <a:latin typeface="Calibri" panose="020F0502020204030204" pitchFamily="34" charset="0"/>
              </a:rPr>
              <a:t>, </a:t>
            </a:r>
            <a:r>
              <a:rPr lang="en-US" altLang="zh-CN" sz="2400" b="0" kern="1200" dirty="0" err="1">
                <a:latin typeface="Calibri" panose="020F0502020204030204" pitchFamily="34" charset="0"/>
              </a:rPr>
              <a:t>int</a:t>
            </a:r>
            <a:r>
              <a:rPr lang="en-US" altLang="zh-CN" sz="2400" b="0" kern="1200" dirty="0">
                <a:latin typeface="Calibri" panose="020F0502020204030204" pitchFamily="34" charset="0"/>
              </a:rPr>
              <a:t> </a:t>
            </a:r>
            <a:r>
              <a:rPr lang="en-US" altLang="zh-CN" sz="2400" b="0" kern="1200" dirty="0" smtClean="0">
                <a:latin typeface="Calibri" panose="020F0502020204030204" pitchFamily="34" charset="0"/>
              </a:rPr>
              <a:t>s) </a:t>
            </a:r>
            <a:r>
              <a:rPr lang="en-US" altLang="zh-CN" sz="2400" b="0" kern="1200" dirty="0">
                <a:latin typeface="Calibri" panose="020F0502020204030204" pitchFamily="34" charset="0"/>
              </a:rPr>
              <a:t>; </a:t>
            </a:r>
            <a:endParaRPr lang="en-US" altLang="zh-CN" sz="2400" b="0" kern="1200" dirty="0" smtClean="0">
              <a:solidFill>
                <a:schemeClr val="dk1"/>
              </a:solidFill>
              <a:latin typeface="Calibri" panose="020F0502020204030204" pitchFamily="34" charset="0"/>
            </a:endParaRPr>
          </a:p>
          <a:p>
            <a:pPr marL="180000" indent="0">
              <a:lnSpc>
                <a:spcPct val="100000"/>
              </a:lnSpc>
              <a:spcBef>
                <a:spcPts val="600"/>
              </a:spcBef>
              <a:buNone/>
            </a:pPr>
            <a:r>
              <a:rPr lang="en-US" altLang="zh-CN" sz="2400" b="0" kern="1200" dirty="0" smtClean="0">
                <a:latin typeface="Calibri" panose="020F0502020204030204" pitchFamily="34" charset="0"/>
              </a:rPr>
              <a:t>	</a:t>
            </a:r>
            <a:r>
              <a:rPr lang="en-US" altLang="zh-CN" sz="2400" b="0" kern="1200" dirty="0" smtClean="0">
                <a:solidFill>
                  <a:schemeClr val="dk1"/>
                </a:solidFill>
                <a:latin typeface="Calibri" panose="020F0502020204030204" pitchFamily="34" charset="0"/>
              </a:rPr>
              <a:t>line ( line &amp;l );</a:t>
            </a:r>
          </a:p>
          <a:p>
            <a:pPr marL="180000" indent="0">
              <a:lnSpc>
                <a:spcPct val="100000"/>
              </a:lnSpc>
              <a:spcBef>
                <a:spcPts val="600"/>
              </a:spcBef>
              <a:buNone/>
            </a:pPr>
            <a:r>
              <a:rPr lang="en-US" altLang="zh-CN" sz="2400" b="0" kern="1200" dirty="0" smtClean="0">
                <a:solidFill>
                  <a:schemeClr val="dk1"/>
                </a:solidFill>
                <a:latin typeface="Calibri" panose="020F0502020204030204" pitchFamily="34" charset="0"/>
              </a:rPr>
              <a:t>	~line()</a:t>
            </a:r>
            <a:r>
              <a:rPr lang="en-US" altLang="zh-CN" sz="2400" b="0" kern="1200" dirty="0">
                <a:latin typeface="Calibri" panose="020F0502020204030204" pitchFamily="34" charset="0"/>
              </a:rPr>
              <a:t>;</a:t>
            </a:r>
            <a:endParaRPr lang="en-US" altLang="zh-CN" sz="2400" b="0" kern="1200" dirty="0" smtClean="0">
              <a:solidFill>
                <a:schemeClr val="dk1"/>
              </a:solidFill>
              <a:latin typeface="Calibri" panose="020F0502020204030204" pitchFamily="34" charset="0"/>
            </a:endParaRPr>
          </a:p>
          <a:p>
            <a:pPr marL="180000" indent="0">
              <a:lnSpc>
                <a:spcPct val="100000"/>
              </a:lnSpc>
              <a:spcBef>
                <a:spcPts val="600"/>
              </a:spcBef>
              <a:buNone/>
            </a:pPr>
            <a:r>
              <a:rPr lang="en-US" altLang="zh-CN" sz="2400" b="0" kern="1200" dirty="0" smtClean="0">
                <a:solidFill>
                  <a:schemeClr val="dk1"/>
                </a:solidFill>
                <a:latin typeface="Calibri" panose="020F0502020204030204" pitchFamily="34" charset="0"/>
              </a:rPr>
              <a:t>	………</a:t>
            </a:r>
          </a:p>
          <a:p>
            <a:pPr marL="180000" indent="0">
              <a:lnSpc>
                <a:spcPct val="100000"/>
              </a:lnSpc>
              <a:spcBef>
                <a:spcPts val="600"/>
              </a:spcBef>
              <a:buNone/>
            </a:pPr>
            <a:r>
              <a:rPr lang="en-US" altLang="zh-CN" sz="2400" b="0" kern="1200" dirty="0" smtClean="0">
                <a:solidFill>
                  <a:schemeClr val="dk1"/>
                </a:solidFill>
                <a:latin typeface="Calibri" panose="020F0502020204030204" pitchFamily="34" charset="0"/>
              </a:rPr>
              <a:t>};</a:t>
            </a:r>
            <a:endParaRPr lang="en-US" altLang="zh-CN" sz="2400" b="0" kern="1200" dirty="0">
              <a:solidFill>
                <a:schemeClr val="dk1"/>
              </a:solidFill>
              <a:latin typeface="Calibri" panose="020F0502020204030204" pitchFamily="34" charset="0"/>
            </a:endParaRP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62</a:t>
            </a:fld>
            <a:endParaRPr lang="en-US" altLang="zh-CN"/>
          </a:p>
        </p:txBody>
      </p:sp>
      <p:grpSp>
        <p:nvGrpSpPr>
          <p:cNvPr id="7" name="Group 21"/>
          <p:cNvGrpSpPr>
            <a:grpSpLocks/>
          </p:cNvGrpSpPr>
          <p:nvPr/>
        </p:nvGrpSpPr>
        <p:grpSpPr bwMode="auto">
          <a:xfrm>
            <a:off x="6020171" y="464969"/>
            <a:ext cx="2883243" cy="2430645"/>
            <a:chOff x="3086" y="272"/>
            <a:chExt cx="2200" cy="1830"/>
          </a:xfrm>
        </p:grpSpPr>
        <p:grpSp>
          <p:nvGrpSpPr>
            <p:cNvPr id="8" name="Group 7"/>
            <p:cNvGrpSpPr>
              <a:grpSpLocks/>
            </p:cNvGrpSpPr>
            <p:nvPr/>
          </p:nvGrpSpPr>
          <p:grpSpPr bwMode="auto">
            <a:xfrm>
              <a:off x="3086" y="272"/>
              <a:ext cx="2200" cy="1830"/>
              <a:chOff x="2636" y="523"/>
              <a:chExt cx="2200" cy="1830"/>
            </a:xfrm>
          </p:grpSpPr>
          <p:sp>
            <p:nvSpPr>
              <p:cNvPr id="15" name="AutoShape 8"/>
              <p:cNvSpPr>
                <a:spLocks noChangeArrowheads="1"/>
              </p:cNvSpPr>
              <p:nvPr/>
            </p:nvSpPr>
            <p:spPr bwMode="auto">
              <a:xfrm>
                <a:off x="2636" y="523"/>
                <a:ext cx="2200" cy="1830"/>
              </a:xfrm>
              <a:prstGeom prst="flowChartAlternateProcess">
                <a:avLst/>
              </a:prstGeom>
              <a:solidFill>
                <a:srgbClr val="CCECFF"/>
              </a:solidFill>
              <a:ln w="9525" algn="ctr">
                <a:solidFill>
                  <a:srgbClr val="0099FF"/>
                </a:solidFill>
                <a:miter lim="800000"/>
                <a:headEnd/>
                <a:tailEnd/>
              </a:ln>
              <a:effectLst>
                <a:outerShdw dist="107763" dir="18900000" algn="ctr" rotWithShape="0">
                  <a:schemeClr val="bg2">
                    <a:alpha val="50000"/>
                  </a:schemeClr>
                </a:outerShdw>
              </a:effectLst>
            </p:spPr>
            <p:txBody>
              <a:bodyPr wrap="none" anchor="ctr"/>
              <a:lstStyle/>
              <a:p>
                <a:endParaRPr lang="zh-CN" altLang="en-US"/>
              </a:p>
            </p:txBody>
          </p:sp>
          <p:sp>
            <p:nvSpPr>
              <p:cNvPr id="16" name="Line 9"/>
              <p:cNvSpPr>
                <a:spLocks noChangeShapeType="1"/>
              </p:cNvSpPr>
              <p:nvPr/>
            </p:nvSpPr>
            <p:spPr bwMode="auto">
              <a:xfrm>
                <a:off x="2954" y="2036"/>
                <a:ext cx="172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7" name="Line 10"/>
              <p:cNvSpPr>
                <a:spLocks noChangeShapeType="1"/>
              </p:cNvSpPr>
              <p:nvPr/>
            </p:nvSpPr>
            <p:spPr bwMode="auto">
              <a:xfrm flipV="1">
                <a:off x="3263" y="824"/>
                <a:ext cx="0" cy="142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8" name="Text Box 11"/>
              <p:cNvSpPr txBox="1">
                <a:spLocks noChangeArrowheads="1"/>
              </p:cNvSpPr>
              <p:nvPr/>
            </p:nvSpPr>
            <p:spPr bwMode="auto">
              <a:xfrm>
                <a:off x="3264" y="678"/>
                <a:ext cx="590"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ea typeface="黑体" pitchFamily="49" charset="-122"/>
                  </a:rPr>
                  <a:t>Y</a:t>
                </a:r>
              </a:p>
            </p:txBody>
          </p:sp>
          <p:sp>
            <p:nvSpPr>
              <p:cNvPr id="19" name="Text Box 12"/>
              <p:cNvSpPr txBox="1">
                <a:spLocks noChangeArrowheads="1"/>
              </p:cNvSpPr>
              <p:nvPr/>
            </p:nvSpPr>
            <p:spPr bwMode="auto">
              <a:xfrm>
                <a:off x="4509" y="2009"/>
                <a:ext cx="2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ea typeface="黑体" pitchFamily="49" charset="-122"/>
                  </a:rPr>
                  <a:t>X</a:t>
                </a:r>
              </a:p>
            </p:txBody>
          </p:sp>
          <p:sp>
            <p:nvSpPr>
              <p:cNvPr id="20" name="Text Box 13"/>
              <p:cNvSpPr txBox="1">
                <a:spLocks noChangeArrowheads="1"/>
              </p:cNvSpPr>
              <p:nvPr/>
            </p:nvSpPr>
            <p:spPr bwMode="auto">
              <a:xfrm>
                <a:off x="3250" y="2027"/>
                <a:ext cx="590"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ea typeface="黑体" pitchFamily="49" charset="-122"/>
                  </a:rPr>
                  <a:t>0</a:t>
                </a:r>
              </a:p>
            </p:txBody>
          </p:sp>
          <p:sp>
            <p:nvSpPr>
              <p:cNvPr id="21" name="Line 14"/>
              <p:cNvSpPr>
                <a:spLocks noChangeShapeType="1"/>
              </p:cNvSpPr>
              <p:nvPr/>
            </p:nvSpPr>
            <p:spPr bwMode="auto">
              <a:xfrm flipV="1">
                <a:off x="3506" y="1209"/>
                <a:ext cx="601" cy="560"/>
              </a:xfrm>
              <a:prstGeom prst="line">
                <a:avLst/>
              </a:prstGeom>
              <a:noFill/>
              <a:ln w="28575">
                <a:solidFill>
                  <a:srgbClr val="FF330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9" name="Group 15"/>
            <p:cNvGrpSpPr>
              <a:grpSpLocks/>
            </p:cNvGrpSpPr>
            <p:nvPr/>
          </p:nvGrpSpPr>
          <p:grpSpPr bwMode="auto">
            <a:xfrm>
              <a:off x="4410" y="702"/>
              <a:ext cx="587" cy="313"/>
              <a:chOff x="4352" y="702"/>
              <a:chExt cx="587" cy="313"/>
            </a:xfrm>
          </p:grpSpPr>
          <p:sp>
            <p:nvSpPr>
              <p:cNvPr id="13" name="Text Box 16"/>
              <p:cNvSpPr txBox="1">
                <a:spLocks noChangeArrowheads="1"/>
              </p:cNvSpPr>
              <p:nvPr/>
            </p:nvSpPr>
            <p:spPr bwMode="auto">
              <a:xfrm>
                <a:off x="4352" y="702"/>
                <a:ext cx="587"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solidFill>
                      <a:srgbClr val="FF3300"/>
                    </a:solidFill>
                    <a:latin typeface="Comic Sans MS" pitchFamily="66" charset="0"/>
                    <a:ea typeface="黑体" pitchFamily="49" charset="-122"/>
                  </a:rPr>
                  <a:t> </a:t>
                </a:r>
                <a:r>
                  <a:rPr lang="zh-CN" altLang="en-US" sz="2000" dirty="0" smtClean="0">
                    <a:solidFill>
                      <a:srgbClr val="FF3300"/>
                    </a:solidFill>
                    <a:latin typeface="Comic Sans MS" pitchFamily="66" charset="0"/>
                    <a:ea typeface="黑体" pitchFamily="49" charset="-122"/>
                  </a:rPr>
                  <a:t> </a:t>
                </a:r>
                <a:r>
                  <a:rPr lang="en-US" altLang="zh-CN" sz="2000" dirty="0" smtClean="0">
                    <a:solidFill>
                      <a:srgbClr val="FF3300"/>
                    </a:solidFill>
                    <a:latin typeface="Comic Sans MS" pitchFamily="66" charset="0"/>
                    <a:ea typeface="黑体" pitchFamily="49" charset="-122"/>
                  </a:rPr>
                  <a:t>P2</a:t>
                </a:r>
                <a:endParaRPr lang="en-US" altLang="zh-CN" sz="2000" dirty="0">
                  <a:solidFill>
                    <a:srgbClr val="FF3300"/>
                  </a:solidFill>
                  <a:latin typeface="Comic Sans MS" pitchFamily="66" charset="0"/>
                  <a:ea typeface="黑体" pitchFamily="49" charset="-122"/>
                </a:endParaRPr>
              </a:p>
            </p:txBody>
          </p:sp>
          <p:sp>
            <p:nvSpPr>
              <p:cNvPr id="14" name="Oval 17"/>
              <p:cNvSpPr>
                <a:spLocks noChangeArrowheads="1"/>
              </p:cNvSpPr>
              <p:nvPr/>
            </p:nvSpPr>
            <p:spPr bwMode="auto">
              <a:xfrm>
                <a:off x="4460" y="934"/>
                <a:ext cx="82" cy="81"/>
              </a:xfrm>
              <a:prstGeom prst="ellipse">
                <a:avLst/>
              </a:prstGeom>
              <a:solidFill>
                <a:srgbClr val="FFE1E1"/>
              </a:solidFill>
              <a:ln w="9525" algn="ctr">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 name="Group 18"/>
            <p:cNvGrpSpPr>
              <a:grpSpLocks/>
            </p:cNvGrpSpPr>
            <p:nvPr/>
          </p:nvGrpSpPr>
          <p:grpSpPr bwMode="auto">
            <a:xfrm>
              <a:off x="3916" y="1453"/>
              <a:ext cx="602" cy="301"/>
              <a:chOff x="3616" y="1687"/>
              <a:chExt cx="602" cy="301"/>
            </a:xfrm>
          </p:grpSpPr>
          <p:sp>
            <p:nvSpPr>
              <p:cNvPr id="11" name="Text Box 19"/>
              <p:cNvSpPr txBox="1">
                <a:spLocks noChangeArrowheads="1"/>
              </p:cNvSpPr>
              <p:nvPr/>
            </p:nvSpPr>
            <p:spPr bwMode="auto">
              <a:xfrm>
                <a:off x="3694" y="1687"/>
                <a:ext cx="524"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smtClean="0">
                    <a:solidFill>
                      <a:srgbClr val="FF3300"/>
                    </a:solidFill>
                    <a:latin typeface="Comic Sans MS" pitchFamily="66" charset="0"/>
                    <a:ea typeface="黑体" pitchFamily="49" charset="-122"/>
                  </a:rPr>
                  <a:t>P1</a:t>
                </a:r>
                <a:endParaRPr lang="en-US" altLang="zh-CN" sz="2000" dirty="0">
                  <a:solidFill>
                    <a:srgbClr val="FF3300"/>
                  </a:solidFill>
                  <a:latin typeface="Comic Sans MS" pitchFamily="66" charset="0"/>
                  <a:ea typeface="黑体" pitchFamily="49" charset="-122"/>
                </a:endParaRPr>
              </a:p>
            </p:txBody>
          </p:sp>
          <p:sp>
            <p:nvSpPr>
              <p:cNvPr id="12" name="Oval 20"/>
              <p:cNvSpPr>
                <a:spLocks noChangeArrowheads="1"/>
              </p:cNvSpPr>
              <p:nvPr/>
            </p:nvSpPr>
            <p:spPr bwMode="auto">
              <a:xfrm>
                <a:off x="3616" y="1711"/>
                <a:ext cx="82" cy="81"/>
              </a:xfrm>
              <a:prstGeom prst="ellipse">
                <a:avLst/>
              </a:prstGeom>
              <a:solidFill>
                <a:srgbClr val="FFE1E1"/>
              </a:solidFill>
              <a:ln w="9525" algn="ctr">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2482255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iterate type="lt">
                                    <p:tmPct val="10000"/>
                                  </p:iterate>
                                  <p:childTnLst>
                                    <p:set>
                                      <p:cBhvr>
                                        <p:cTn id="6" dur="1" fill="hold">
                                          <p:stCondLst>
                                            <p:cond delay="0"/>
                                          </p:stCondLst>
                                        </p:cTn>
                                        <p:tgtEl>
                                          <p:spTgt spid="22">
                                            <p:bg/>
                                          </p:spTgt>
                                        </p:tgtEl>
                                        <p:attrNameLst>
                                          <p:attrName>style.visibility</p:attrName>
                                        </p:attrNameLst>
                                      </p:cBhvr>
                                      <p:to>
                                        <p:strVal val="visible"/>
                                      </p:to>
                                    </p:set>
                                    <p:anim calcmode="lin" valueType="num">
                                      <p:cBhvr>
                                        <p:cTn id="7" dur="500" fill="hold"/>
                                        <p:tgtEl>
                                          <p:spTgt spid="22">
                                            <p:bg/>
                                          </p:spTgt>
                                        </p:tgtEl>
                                        <p:attrNameLst>
                                          <p:attrName>ppt_w</p:attrName>
                                        </p:attrNameLst>
                                      </p:cBhvr>
                                      <p:tavLst>
                                        <p:tav tm="0">
                                          <p:val>
                                            <p:strVal val="4/3*#ppt_w"/>
                                          </p:val>
                                        </p:tav>
                                        <p:tav tm="100000">
                                          <p:val>
                                            <p:strVal val="#ppt_w"/>
                                          </p:val>
                                        </p:tav>
                                      </p:tavLst>
                                    </p:anim>
                                    <p:anim calcmode="lin" valueType="num">
                                      <p:cBhvr>
                                        <p:cTn id="8" dur="500" fill="hold"/>
                                        <p:tgtEl>
                                          <p:spTgt spid="22">
                                            <p:bg/>
                                          </p:spTgt>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iterate type="lt">
                                    <p:tmPct val="10000"/>
                                  </p:iterate>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p:cTn id="13" dur="500" fill="hold"/>
                                        <p:tgtEl>
                                          <p:spTgt spid="22">
                                            <p:txEl>
                                              <p:pRg st="0" end="0"/>
                                            </p:txEl>
                                          </p:spTgt>
                                        </p:tgtEl>
                                        <p:attrNameLst>
                                          <p:attrName>ppt_w</p:attrName>
                                        </p:attrNameLst>
                                      </p:cBhvr>
                                      <p:tavLst>
                                        <p:tav tm="0">
                                          <p:val>
                                            <p:strVal val="4/3*#ppt_w"/>
                                          </p:val>
                                        </p:tav>
                                        <p:tav tm="100000">
                                          <p:val>
                                            <p:strVal val="#ppt_w"/>
                                          </p:val>
                                        </p:tav>
                                      </p:tavLst>
                                    </p:anim>
                                    <p:anim calcmode="lin" valueType="num">
                                      <p:cBhvr>
                                        <p:cTn id="14" dur="500" fill="hold"/>
                                        <p:tgtEl>
                                          <p:spTgt spid="22">
                                            <p:txEl>
                                              <p:pRg st="0" end="0"/>
                                            </p:txEl>
                                          </p:spTgt>
                                        </p:tgtEl>
                                        <p:attrNameLst>
                                          <p:attrName>ppt_h</p:attrName>
                                        </p:attrNameLst>
                                      </p:cBhvr>
                                      <p:tavLst>
                                        <p:tav tm="0">
                                          <p:val>
                                            <p:strVal val="4/3*#ppt_h"/>
                                          </p:val>
                                        </p:tav>
                                        <p:tav tm="100000">
                                          <p:val>
                                            <p:strVal val="#ppt_h"/>
                                          </p:val>
                                        </p:tav>
                                      </p:tavLst>
                                    </p:anim>
                                  </p:childTnLst>
                                </p:cTn>
                              </p:par>
                              <p:par>
                                <p:cTn id="15" presetID="23" presetClass="entr" presetSubtype="288" fill="hold" grpId="0" nodeType="withEffect">
                                  <p:stCondLst>
                                    <p:cond delay="0"/>
                                  </p:stCondLst>
                                  <p:iterate type="lt">
                                    <p:tmPct val="10000"/>
                                  </p:iterate>
                                  <p:childTnLst>
                                    <p:set>
                                      <p:cBhvr>
                                        <p:cTn id="16" dur="1" fill="hold">
                                          <p:stCondLst>
                                            <p:cond delay="0"/>
                                          </p:stCondLst>
                                        </p:cTn>
                                        <p:tgtEl>
                                          <p:spTgt spid="22">
                                            <p:txEl>
                                              <p:pRg st="1" end="1"/>
                                            </p:txEl>
                                          </p:spTgt>
                                        </p:tgtEl>
                                        <p:attrNameLst>
                                          <p:attrName>style.visibility</p:attrName>
                                        </p:attrNameLst>
                                      </p:cBhvr>
                                      <p:to>
                                        <p:strVal val="visible"/>
                                      </p:to>
                                    </p:set>
                                    <p:anim calcmode="lin" valueType="num">
                                      <p:cBhvr>
                                        <p:cTn id="17" dur="500" fill="hold"/>
                                        <p:tgtEl>
                                          <p:spTgt spid="22">
                                            <p:txEl>
                                              <p:pRg st="1" end="1"/>
                                            </p:txEl>
                                          </p:spTgt>
                                        </p:tgtEl>
                                        <p:attrNameLst>
                                          <p:attrName>ppt_w</p:attrName>
                                        </p:attrNameLst>
                                      </p:cBhvr>
                                      <p:tavLst>
                                        <p:tav tm="0">
                                          <p:val>
                                            <p:strVal val="4/3*#ppt_w"/>
                                          </p:val>
                                        </p:tav>
                                        <p:tav tm="100000">
                                          <p:val>
                                            <p:strVal val="#ppt_w"/>
                                          </p:val>
                                        </p:tav>
                                      </p:tavLst>
                                    </p:anim>
                                    <p:anim calcmode="lin" valueType="num">
                                      <p:cBhvr>
                                        <p:cTn id="18" dur="500" fill="hold"/>
                                        <p:tgtEl>
                                          <p:spTgt spid="22">
                                            <p:txEl>
                                              <p:pRg st="1" end="1"/>
                                            </p:txEl>
                                          </p:spTgt>
                                        </p:tgtEl>
                                        <p:attrNameLst>
                                          <p:attrName>ppt_h</p:attrName>
                                        </p:attrNameLst>
                                      </p:cBhvr>
                                      <p:tavLst>
                                        <p:tav tm="0">
                                          <p:val>
                                            <p:strVal val="4/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288" fill="hold" grpId="0" nodeType="clickEffect">
                                  <p:stCondLst>
                                    <p:cond delay="0"/>
                                  </p:stCondLst>
                                  <p:iterate type="lt">
                                    <p:tmPct val="10000"/>
                                  </p:iterate>
                                  <p:childTnLst>
                                    <p:set>
                                      <p:cBhvr>
                                        <p:cTn id="22" dur="1" fill="hold">
                                          <p:stCondLst>
                                            <p:cond delay="0"/>
                                          </p:stCondLst>
                                        </p:cTn>
                                        <p:tgtEl>
                                          <p:spTgt spid="22">
                                            <p:txEl>
                                              <p:pRg st="2" end="2"/>
                                            </p:txEl>
                                          </p:spTgt>
                                        </p:tgtEl>
                                        <p:attrNameLst>
                                          <p:attrName>style.visibility</p:attrName>
                                        </p:attrNameLst>
                                      </p:cBhvr>
                                      <p:to>
                                        <p:strVal val="visible"/>
                                      </p:to>
                                    </p:set>
                                    <p:anim calcmode="lin" valueType="num">
                                      <p:cBhvr>
                                        <p:cTn id="23" dur="500" fill="hold"/>
                                        <p:tgtEl>
                                          <p:spTgt spid="22">
                                            <p:txEl>
                                              <p:pRg st="2" end="2"/>
                                            </p:txEl>
                                          </p:spTgt>
                                        </p:tgtEl>
                                        <p:attrNameLst>
                                          <p:attrName>ppt_w</p:attrName>
                                        </p:attrNameLst>
                                      </p:cBhvr>
                                      <p:tavLst>
                                        <p:tav tm="0">
                                          <p:val>
                                            <p:strVal val="4/3*#ppt_w"/>
                                          </p:val>
                                        </p:tav>
                                        <p:tav tm="100000">
                                          <p:val>
                                            <p:strVal val="#ppt_w"/>
                                          </p:val>
                                        </p:tav>
                                      </p:tavLst>
                                    </p:anim>
                                    <p:anim calcmode="lin" valueType="num">
                                      <p:cBhvr>
                                        <p:cTn id="24" dur="500" fill="hold"/>
                                        <p:tgtEl>
                                          <p:spTgt spid="22">
                                            <p:txEl>
                                              <p:pRg st="2" end="2"/>
                                            </p:txEl>
                                          </p:spTgt>
                                        </p:tgtEl>
                                        <p:attrNameLst>
                                          <p:attrName>ppt_h</p:attrName>
                                        </p:attrNameLst>
                                      </p:cBhvr>
                                      <p:tavLst>
                                        <p:tav tm="0">
                                          <p:val>
                                            <p:strVal val="4/3*#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288" fill="hold" grpId="0" nodeType="clickEffect">
                                  <p:stCondLst>
                                    <p:cond delay="0"/>
                                  </p:stCondLst>
                                  <p:iterate type="lt">
                                    <p:tmPct val="10000"/>
                                  </p:iterate>
                                  <p:childTnLst>
                                    <p:set>
                                      <p:cBhvr>
                                        <p:cTn id="28" dur="1" fill="hold">
                                          <p:stCondLst>
                                            <p:cond delay="0"/>
                                          </p:stCondLst>
                                        </p:cTn>
                                        <p:tgtEl>
                                          <p:spTgt spid="22">
                                            <p:txEl>
                                              <p:pRg st="3" end="3"/>
                                            </p:txEl>
                                          </p:spTgt>
                                        </p:tgtEl>
                                        <p:attrNameLst>
                                          <p:attrName>style.visibility</p:attrName>
                                        </p:attrNameLst>
                                      </p:cBhvr>
                                      <p:to>
                                        <p:strVal val="visible"/>
                                      </p:to>
                                    </p:set>
                                    <p:anim calcmode="lin" valueType="num">
                                      <p:cBhvr>
                                        <p:cTn id="29" dur="500" fill="hold"/>
                                        <p:tgtEl>
                                          <p:spTgt spid="22">
                                            <p:txEl>
                                              <p:pRg st="3" end="3"/>
                                            </p:txEl>
                                          </p:spTgt>
                                        </p:tgtEl>
                                        <p:attrNameLst>
                                          <p:attrName>ppt_w</p:attrName>
                                        </p:attrNameLst>
                                      </p:cBhvr>
                                      <p:tavLst>
                                        <p:tav tm="0">
                                          <p:val>
                                            <p:strVal val="4/3*#ppt_w"/>
                                          </p:val>
                                        </p:tav>
                                        <p:tav tm="100000">
                                          <p:val>
                                            <p:strVal val="#ppt_w"/>
                                          </p:val>
                                        </p:tav>
                                      </p:tavLst>
                                    </p:anim>
                                    <p:anim calcmode="lin" valueType="num">
                                      <p:cBhvr>
                                        <p:cTn id="30" dur="500" fill="hold"/>
                                        <p:tgtEl>
                                          <p:spTgt spid="22">
                                            <p:txEl>
                                              <p:pRg st="3" end="3"/>
                                            </p:txEl>
                                          </p:spTgt>
                                        </p:tgtEl>
                                        <p:attrNameLst>
                                          <p:attrName>ppt_h</p:attrName>
                                        </p:attrNameLst>
                                      </p:cBhvr>
                                      <p:tavLst>
                                        <p:tav tm="0">
                                          <p:val>
                                            <p:strVal val="4/3*#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288" fill="hold" grpId="0" nodeType="clickEffect">
                                  <p:stCondLst>
                                    <p:cond delay="0"/>
                                  </p:stCondLst>
                                  <p:iterate type="lt">
                                    <p:tmPct val="10000"/>
                                  </p:iterate>
                                  <p:childTnLst>
                                    <p:set>
                                      <p:cBhvr>
                                        <p:cTn id="34" dur="1" fill="hold">
                                          <p:stCondLst>
                                            <p:cond delay="0"/>
                                          </p:stCondLst>
                                        </p:cTn>
                                        <p:tgtEl>
                                          <p:spTgt spid="22">
                                            <p:txEl>
                                              <p:pRg st="4" end="4"/>
                                            </p:txEl>
                                          </p:spTgt>
                                        </p:tgtEl>
                                        <p:attrNameLst>
                                          <p:attrName>style.visibility</p:attrName>
                                        </p:attrNameLst>
                                      </p:cBhvr>
                                      <p:to>
                                        <p:strVal val="visible"/>
                                      </p:to>
                                    </p:set>
                                    <p:anim calcmode="lin" valueType="num">
                                      <p:cBhvr>
                                        <p:cTn id="35" dur="500" fill="hold"/>
                                        <p:tgtEl>
                                          <p:spTgt spid="22">
                                            <p:txEl>
                                              <p:pRg st="4" end="4"/>
                                            </p:txEl>
                                          </p:spTgt>
                                        </p:tgtEl>
                                        <p:attrNameLst>
                                          <p:attrName>ppt_w</p:attrName>
                                        </p:attrNameLst>
                                      </p:cBhvr>
                                      <p:tavLst>
                                        <p:tav tm="0">
                                          <p:val>
                                            <p:strVal val="4/3*#ppt_w"/>
                                          </p:val>
                                        </p:tav>
                                        <p:tav tm="100000">
                                          <p:val>
                                            <p:strVal val="#ppt_w"/>
                                          </p:val>
                                        </p:tav>
                                      </p:tavLst>
                                    </p:anim>
                                    <p:anim calcmode="lin" valueType="num">
                                      <p:cBhvr>
                                        <p:cTn id="36" dur="500" fill="hold"/>
                                        <p:tgtEl>
                                          <p:spTgt spid="22">
                                            <p:txEl>
                                              <p:pRg st="4" end="4"/>
                                            </p:txEl>
                                          </p:spTgt>
                                        </p:tgtEl>
                                        <p:attrNameLst>
                                          <p:attrName>ppt_h</p:attrName>
                                        </p:attrNameLst>
                                      </p:cBhvr>
                                      <p:tavLst>
                                        <p:tav tm="0">
                                          <p:val>
                                            <p:strVal val="4/3*#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288" fill="hold" grpId="0" nodeType="clickEffect">
                                  <p:stCondLst>
                                    <p:cond delay="0"/>
                                  </p:stCondLst>
                                  <p:iterate type="lt">
                                    <p:tmPct val="10000"/>
                                  </p:iterate>
                                  <p:childTnLst>
                                    <p:set>
                                      <p:cBhvr>
                                        <p:cTn id="40" dur="1" fill="hold">
                                          <p:stCondLst>
                                            <p:cond delay="0"/>
                                          </p:stCondLst>
                                        </p:cTn>
                                        <p:tgtEl>
                                          <p:spTgt spid="22">
                                            <p:txEl>
                                              <p:pRg st="5" end="5"/>
                                            </p:txEl>
                                          </p:spTgt>
                                        </p:tgtEl>
                                        <p:attrNameLst>
                                          <p:attrName>style.visibility</p:attrName>
                                        </p:attrNameLst>
                                      </p:cBhvr>
                                      <p:to>
                                        <p:strVal val="visible"/>
                                      </p:to>
                                    </p:set>
                                    <p:anim calcmode="lin" valueType="num">
                                      <p:cBhvr>
                                        <p:cTn id="41" dur="500" fill="hold"/>
                                        <p:tgtEl>
                                          <p:spTgt spid="22">
                                            <p:txEl>
                                              <p:pRg st="5" end="5"/>
                                            </p:txEl>
                                          </p:spTgt>
                                        </p:tgtEl>
                                        <p:attrNameLst>
                                          <p:attrName>ppt_w</p:attrName>
                                        </p:attrNameLst>
                                      </p:cBhvr>
                                      <p:tavLst>
                                        <p:tav tm="0">
                                          <p:val>
                                            <p:strVal val="4/3*#ppt_w"/>
                                          </p:val>
                                        </p:tav>
                                        <p:tav tm="100000">
                                          <p:val>
                                            <p:strVal val="#ppt_w"/>
                                          </p:val>
                                        </p:tav>
                                      </p:tavLst>
                                    </p:anim>
                                    <p:anim calcmode="lin" valueType="num">
                                      <p:cBhvr>
                                        <p:cTn id="42" dur="500" fill="hold"/>
                                        <p:tgtEl>
                                          <p:spTgt spid="22">
                                            <p:txEl>
                                              <p:pRg st="5" end="5"/>
                                            </p:txEl>
                                          </p:spTgt>
                                        </p:tgtEl>
                                        <p:attrNameLst>
                                          <p:attrName>ppt_h</p:attrName>
                                        </p:attrNameLst>
                                      </p:cBhvr>
                                      <p:tavLst>
                                        <p:tav tm="0">
                                          <p:val>
                                            <p:strVal val="4/3*#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288" fill="hold" grpId="0" nodeType="clickEffect">
                                  <p:stCondLst>
                                    <p:cond delay="0"/>
                                  </p:stCondLst>
                                  <p:iterate type="lt">
                                    <p:tmPct val="10000"/>
                                  </p:iterate>
                                  <p:childTnLst>
                                    <p:set>
                                      <p:cBhvr>
                                        <p:cTn id="46" dur="1" fill="hold">
                                          <p:stCondLst>
                                            <p:cond delay="0"/>
                                          </p:stCondLst>
                                        </p:cTn>
                                        <p:tgtEl>
                                          <p:spTgt spid="22">
                                            <p:txEl>
                                              <p:pRg st="6" end="6"/>
                                            </p:txEl>
                                          </p:spTgt>
                                        </p:tgtEl>
                                        <p:attrNameLst>
                                          <p:attrName>style.visibility</p:attrName>
                                        </p:attrNameLst>
                                      </p:cBhvr>
                                      <p:to>
                                        <p:strVal val="visible"/>
                                      </p:to>
                                    </p:set>
                                    <p:anim calcmode="lin" valueType="num">
                                      <p:cBhvr>
                                        <p:cTn id="47" dur="500" fill="hold"/>
                                        <p:tgtEl>
                                          <p:spTgt spid="22">
                                            <p:txEl>
                                              <p:pRg st="6" end="6"/>
                                            </p:txEl>
                                          </p:spTgt>
                                        </p:tgtEl>
                                        <p:attrNameLst>
                                          <p:attrName>ppt_w</p:attrName>
                                        </p:attrNameLst>
                                      </p:cBhvr>
                                      <p:tavLst>
                                        <p:tav tm="0">
                                          <p:val>
                                            <p:strVal val="4/3*#ppt_w"/>
                                          </p:val>
                                        </p:tav>
                                        <p:tav tm="100000">
                                          <p:val>
                                            <p:strVal val="#ppt_w"/>
                                          </p:val>
                                        </p:tav>
                                      </p:tavLst>
                                    </p:anim>
                                    <p:anim calcmode="lin" valueType="num">
                                      <p:cBhvr>
                                        <p:cTn id="48" dur="500" fill="hold"/>
                                        <p:tgtEl>
                                          <p:spTgt spid="22">
                                            <p:txEl>
                                              <p:pRg st="6" end="6"/>
                                            </p:txEl>
                                          </p:spTgt>
                                        </p:tgtEl>
                                        <p:attrNameLst>
                                          <p:attrName>ppt_h</p:attrName>
                                        </p:attrNameLst>
                                      </p:cBhvr>
                                      <p:tavLst>
                                        <p:tav tm="0">
                                          <p:val>
                                            <p:strVal val="4/3*#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288" fill="hold" grpId="0" nodeType="clickEffect">
                                  <p:stCondLst>
                                    <p:cond delay="0"/>
                                  </p:stCondLst>
                                  <p:iterate type="lt">
                                    <p:tmPct val="10000"/>
                                  </p:iterate>
                                  <p:childTnLst>
                                    <p:set>
                                      <p:cBhvr>
                                        <p:cTn id="52" dur="1" fill="hold">
                                          <p:stCondLst>
                                            <p:cond delay="0"/>
                                          </p:stCondLst>
                                        </p:cTn>
                                        <p:tgtEl>
                                          <p:spTgt spid="22">
                                            <p:txEl>
                                              <p:pRg st="7" end="7"/>
                                            </p:txEl>
                                          </p:spTgt>
                                        </p:tgtEl>
                                        <p:attrNameLst>
                                          <p:attrName>style.visibility</p:attrName>
                                        </p:attrNameLst>
                                      </p:cBhvr>
                                      <p:to>
                                        <p:strVal val="visible"/>
                                      </p:to>
                                    </p:set>
                                    <p:anim calcmode="lin" valueType="num">
                                      <p:cBhvr>
                                        <p:cTn id="53" dur="500" fill="hold"/>
                                        <p:tgtEl>
                                          <p:spTgt spid="22">
                                            <p:txEl>
                                              <p:pRg st="7" end="7"/>
                                            </p:txEl>
                                          </p:spTgt>
                                        </p:tgtEl>
                                        <p:attrNameLst>
                                          <p:attrName>ppt_w</p:attrName>
                                        </p:attrNameLst>
                                      </p:cBhvr>
                                      <p:tavLst>
                                        <p:tav tm="0">
                                          <p:val>
                                            <p:strVal val="4/3*#ppt_w"/>
                                          </p:val>
                                        </p:tav>
                                        <p:tav tm="100000">
                                          <p:val>
                                            <p:strVal val="#ppt_w"/>
                                          </p:val>
                                        </p:tav>
                                      </p:tavLst>
                                    </p:anim>
                                    <p:anim calcmode="lin" valueType="num">
                                      <p:cBhvr>
                                        <p:cTn id="54" dur="500" fill="hold"/>
                                        <p:tgtEl>
                                          <p:spTgt spid="22">
                                            <p:txEl>
                                              <p:pRg st="7" end="7"/>
                                            </p:txEl>
                                          </p:spTgt>
                                        </p:tgtEl>
                                        <p:attrNameLst>
                                          <p:attrName>ppt_h</p:attrName>
                                        </p:attrNameLst>
                                      </p:cBhvr>
                                      <p:tavLst>
                                        <p:tav tm="0">
                                          <p:val>
                                            <p:strVal val="4/3*#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288" fill="hold" grpId="0" nodeType="clickEffect">
                                  <p:stCondLst>
                                    <p:cond delay="0"/>
                                  </p:stCondLst>
                                  <p:iterate type="lt">
                                    <p:tmPct val="10000"/>
                                  </p:iterate>
                                  <p:childTnLst>
                                    <p:set>
                                      <p:cBhvr>
                                        <p:cTn id="58" dur="1" fill="hold">
                                          <p:stCondLst>
                                            <p:cond delay="0"/>
                                          </p:stCondLst>
                                        </p:cTn>
                                        <p:tgtEl>
                                          <p:spTgt spid="22">
                                            <p:txEl>
                                              <p:pRg st="8" end="8"/>
                                            </p:txEl>
                                          </p:spTgt>
                                        </p:tgtEl>
                                        <p:attrNameLst>
                                          <p:attrName>style.visibility</p:attrName>
                                        </p:attrNameLst>
                                      </p:cBhvr>
                                      <p:to>
                                        <p:strVal val="visible"/>
                                      </p:to>
                                    </p:set>
                                    <p:anim calcmode="lin" valueType="num">
                                      <p:cBhvr>
                                        <p:cTn id="59" dur="500" fill="hold"/>
                                        <p:tgtEl>
                                          <p:spTgt spid="22">
                                            <p:txEl>
                                              <p:pRg st="8" end="8"/>
                                            </p:txEl>
                                          </p:spTgt>
                                        </p:tgtEl>
                                        <p:attrNameLst>
                                          <p:attrName>ppt_w</p:attrName>
                                        </p:attrNameLst>
                                      </p:cBhvr>
                                      <p:tavLst>
                                        <p:tav tm="0">
                                          <p:val>
                                            <p:strVal val="4/3*#ppt_w"/>
                                          </p:val>
                                        </p:tav>
                                        <p:tav tm="100000">
                                          <p:val>
                                            <p:strVal val="#ppt_w"/>
                                          </p:val>
                                        </p:tav>
                                      </p:tavLst>
                                    </p:anim>
                                    <p:anim calcmode="lin" valueType="num">
                                      <p:cBhvr>
                                        <p:cTn id="60" dur="500" fill="hold"/>
                                        <p:tgtEl>
                                          <p:spTgt spid="22">
                                            <p:txEl>
                                              <p:pRg st="8" end="8"/>
                                            </p:txEl>
                                          </p:spTgt>
                                        </p:tgtEl>
                                        <p:attrNameLst>
                                          <p:attrName>ppt_h</p:attrName>
                                        </p:attrNameLst>
                                      </p:cBhvr>
                                      <p:tavLst>
                                        <p:tav tm="0">
                                          <p:val>
                                            <p:strVal val="4/3*#ppt_h"/>
                                          </p:val>
                                        </p:tav>
                                        <p:tav tm="100000">
                                          <p:val>
                                            <p:strVal val="#ppt_h"/>
                                          </p:val>
                                        </p:tav>
                                      </p:tavLst>
                                    </p:anim>
                                  </p:childTnLst>
                                </p:cTn>
                              </p:par>
                              <p:par>
                                <p:cTn id="61" presetID="23" presetClass="entr" presetSubtype="288" fill="hold" grpId="0" nodeType="withEffect">
                                  <p:stCondLst>
                                    <p:cond delay="0"/>
                                  </p:stCondLst>
                                  <p:iterate type="lt">
                                    <p:tmPct val="10000"/>
                                  </p:iterate>
                                  <p:childTnLst>
                                    <p:set>
                                      <p:cBhvr>
                                        <p:cTn id="62" dur="1" fill="hold">
                                          <p:stCondLst>
                                            <p:cond delay="0"/>
                                          </p:stCondLst>
                                        </p:cTn>
                                        <p:tgtEl>
                                          <p:spTgt spid="22">
                                            <p:txEl>
                                              <p:pRg st="9" end="9"/>
                                            </p:txEl>
                                          </p:spTgt>
                                        </p:tgtEl>
                                        <p:attrNameLst>
                                          <p:attrName>style.visibility</p:attrName>
                                        </p:attrNameLst>
                                      </p:cBhvr>
                                      <p:to>
                                        <p:strVal val="visible"/>
                                      </p:to>
                                    </p:set>
                                    <p:anim calcmode="lin" valueType="num">
                                      <p:cBhvr>
                                        <p:cTn id="63" dur="500" fill="hold"/>
                                        <p:tgtEl>
                                          <p:spTgt spid="22">
                                            <p:txEl>
                                              <p:pRg st="9" end="9"/>
                                            </p:txEl>
                                          </p:spTgt>
                                        </p:tgtEl>
                                        <p:attrNameLst>
                                          <p:attrName>ppt_w</p:attrName>
                                        </p:attrNameLst>
                                      </p:cBhvr>
                                      <p:tavLst>
                                        <p:tav tm="0">
                                          <p:val>
                                            <p:strVal val="4/3*#ppt_w"/>
                                          </p:val>
                                        </p:tav>
                                        <p:tav tm="100000">
                                          <p:val>
                                            <p:strVal val="#ppt_w"/>
                                          </p:val>
                                        </p:tav>
                                      </p:tavLst>
                                    </p:anim>
                                    <p:anim calcmode="lin" valueType="num">
                                      <p:cBhvr>
                                        <p:cTn id="64" dur="500" fill="hold"/>
                                        <p:tgtEl>
                                          <p:spTgt spid="22">
                                            <p:txEl>
                                              <p:pRg st="9" end="9"/>
                                            </p:txEl>
                                          </p:spTgt>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线</a:t>
            </a:r>
          </a:p>
        </p:txBody>
      </p:sp>
      <p:sp>
        <p:nvSpPr>
          <p:cNvPr id="22" name="内容占位符 7"/>
          <p:cNvSpPr>
            <a:spLocks noGrp="1"/>
          </p:cNvSpPr>
          <p:nvPr>
            <p:ph idx="1"/>
          </p:nvPr>
        </p:nvSpPr>
        <p:spPr>
          <a:xfrm>
            <a:off x="339458" y="1332891"/>
            <a:ext cx="8610482" cy="2031325"/>
          </a:xfrm>
          <a:noFill/>
          <a:ln w="6350">
            <a:solidFill>
              <a:schemeClr val="accent3"/>
            </a:solidFill>
          </a:ln>
          <a:effectLst>
            <a:glow rad="1016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a:spAutoFit/>
          </a:bodyPr>
          <a:lstStyle/>
          <a:p>
            <a:pPr marL="180000" indent="0">
              <a:lnSpc>
                <a:spcPct val="100000"/>
              </a:lnSpc>
              <a:buNone/>
            </a:pPr>
            <a:r>
              <a:rPr lang="en-US" altLang="zh-CN" sz="2400" b="0" kern="1200" dirty="0" smtClean="0">
                <a:solidFill>
                  <a:schemeClr val="dk1"/>
                </a:solidFill>
                <a:latin typeface="Calibri" panose="020F0502020204030204" pitchFamily="34" charset="0"/>
              </a:rPr>
              <a:t>line::line (  </a:t>
            </a:r>
            <a:r>
              <a:rPr lang="en-US" altLang="zh-CN" sz="2400" b="0" kern="1200" dirty="0" smtClean="0">
                <a:solidFill>
                  <a:srgbClr val="FF0000"/>
                </a:solidFill>
                <a:latin typeface="Calibri" panose="020F0502020204030204" pitchFamily="34" charset="0"/>
              </a:rPr>
              <a:t>Point </a:t>
            </a:r>
            <a:r>
              <a:rPr lang="en-US" altLang="zh-CN" sz="2400" b="0" kern="1200" dirty="0" err="1" smtClean="0">
                <a:solidFill>
                  <a:srgbClr val="FF0000"/>
                </a:solidFill>
                <a:latin typeface="Calibri" panose="020F0502020204030204" pitchFamily="34" charset="0"/>
              </a:rPr>
              <a:t>ps</a:t>
            </a:r>
            <a:r>
              <a:rPr lang="en-US" altLang="zh-CN" sz="2400" b="0" kern="1200" dirty="0" smtClean="0">
                <a:solidFill>
                  <a:srgbClr val="FF0000"/>
                </a:solidFill>
                <a:latin typeface="Calibri" panose="020F0502020204030204" pitchFamily="34" charset="0"/>
              </a:rPr>
              <a:t>, Point </a:t>
            </a:r>
            <a:r>
              <a:rPr lang="en-US" altLang="zh-CN" sz="2400" b="0" kern="1200" dirty="0" err="1" smtClean="0">
                <a:solidFill>
                  <a:srgbClr val="FF0000"/>
                </a:solidFill>
                <a:latin typeface="Calibri" panose="020F0502020204030204" pitchFamily="34" charset="0"/>
              </a:rPr>
              <a:t>pe</a:t>
            </a:r>
            <a:r>
              <a:rPr lang="en-US" altLang="zh-CN" sz="2400" b="0" kern="1200" dirty="0" smtClean="0">
                <a:solidFill>
                  <a:srgbClr val="FF0000"/>
                </a:solidFill>
                <a:latin typeface="Calibri" panose="020F0502020204030204" pitchFamily="34" charset="0"/>
              </a:rPr>
              <a:t>, </a:t>
            </a:r>
            <a:r>
              <a:rPr lang="en-US" altLang="zh-CN" sz="2400" b="0" kern="1200" dirty="0" err="1" smtClean="0">
                <a:solidFill>
                  <a:schemeClr val="dk1"/>
                </a:solidFill>
                <a:latin typeface="Calibri" panose="020F0502020204030204" pitchFamily="34" charset="0"/>
              </a:rPr>
              <a:t>int</a:t>
            </a:r>
            <a:r>
              <a:rPr lang="en-US" altLang="zh-CN" sz="2400" b="0" kern="1200" dirty="0" smtClean="0">
                <a:solidFill>
                  <a:schemeClr val="dk1"/>
                </a:solidFill>
                <a:latin typeface="Calibri" panose="020F0502020204030204" pitchFamily="34" charset="0"/>
              </a:rPr>
              <a:t> s  ) :  </a:t>
            </a:r>
            <a:r>
              <a:rPr lang="en-US" altLang="zh-CN" sz="2400" b="0" kern="1200" dirty="0">
                <a:solidFill>
                  <a:srgbClr val="FF0000"/>
                </a:solidFill>
                <a:latin typeface="Calibri" panose="020F0502020204030204" pitchFamily="34" charset="0"/>
              </a:rPr>
              <a:t>p1(</a:t>
            </a:r>
            <a:r>
              <a:rPr lang="en-US" altLang="zh-CN" sz="2400" b="0" kern="1200" dirty="0" err="1">
                <a:solidFill>
                  <a:srgbClr val="FF0000"/>
                </a:solidFill>
                <a:latin typeface="Calibri" panose="020F0502020204030204" pitchFamily="34" charset="0"/>
              </a:rPr>
              <a:t>ps</a:t>
            </a:r>
            <a:r>
              <a:rPr lang="en-US" altLang="zh-CN" sz="2400" b="0" kern="1200" dirty="0">
                <a:solidFill>
                  <a:srgbClr val="FF0000"/>
                </a:solidFill>
                <a:latin typeface="Calibri" panose="020F0502020204030204" pitchFamily="34" charset="0"/>
              </a:rPr>
              <a:t>),p2(</a:t>
            </a:r>
            <a:r>
              <a:rPr lang="en-US" altLang="zh-CN" sz="2400" b="0" kern="1200" dirty="0" err="1">
                <a:solidFill>
                  <a:srgbClr val="FF0000"/>
                </a:solidFill>
                <a:latin typeface="Calibri" panose="020F0502020204030204" pitchFamily="34" charset="0"/>
              </a:rPr>
              <a:t>pe</a:t>
            </a:r>
            <a:r>
              <a:rPr lang="en-US" altLang="zh-CN" sz="2400" b="0" kern="1200" dirty="0">
                <a:solidFill>
                  <a:srgbClr val="FF0000"/>
                </a:solidFill>
                <a:latin typeface="Calibri" panose="020F0502020204030204" pitchFamily="34" charset="0"/>
              </a:rPr>
              <a:t>) </a:t>
            </a:r>
          </a:p>
          <a:p>
            <a:pPr marL="180000" indent="0">
              <a:lnSpc>
                <a:spcPct val="100000"/>
              </a:lnSpc>
              <a:buNone/>
            </a:pPr>
            <a:r>
              <a:rPr lang="en-US" altLang="zh-CN" sz="2400" b="0" kern="1200" dirty="0" smtClean="0">
                <a:solidFill>
                  <a:schemeClr val="dk1"/>
                </a:solidFill>
                <a:latin typeface="Calibri" panose="020F0502020204030204" pitchFamily="34" charset="0"/>
              </a:rPr>
              <a:t>{    style=s; 	}</a:t>
            </a:r>
          </a:p>
          <a:p>
            <a:pPr marL="180000" indent="0">
              <a:lnSpc>
                <a:spcPct val="100000"/>
              </a:lnSpc>
              <a:spcBef>
                <a:spcPts val="2400"/>
              </a:spcBef>
              <a:buNone/>
            </a:pPr>
            <a:r>
              <a:rPr lang="en-US" altLang="zh-CN" sz="2400" b="0" kern="1200" dirty="0" smtClean="0">
                <a:latin typeface="Calibri" panose="020F0502020204030204" pitchFamily="34" charset="0"/>
              </a:rPr>
              <a:t>line::</a:t>
            </a:r>
            <a:r>
              <a:rPr lang="en-US" altLang="zh-CN" sz="2400" b="0" kern="1200" dirty="0" smtClean="0">
                <a:solidFill>
                  <a:schemeClr val="dk1"/>
                </a:solidFill>
                <a:latin typeface="Calibri" panose="020F0502020204030204" pitchFamily="34" charset="0"/>
              </a:rPr>
              <a:t>line ( line &amp;l ) :  </a:t>
            </a:r>
            <a:r>
              <a:rPr lang="en-US" altLang="zh-CN" sz="2400" b="0" kern="1200" dirty="0" smtClean="0">
                <a:solidFill>
                  <a:srgbClr val="FF0000"/>
                </a:solidFill>
                <a:latin typeface="Calibri" panose="020F0502020204030204" pitchFamily="34" charset="0"/>
              </a:rPr>
              <a:t>p1(l.p1),p2(l.p2)</a:t>
            </a:r>
          </a:p>
          <a:p>
            <a:pPr marL="180000" indent="0">
              <a:lnSpc>
                <a:spcPct val="100000"/>
              </a:lnSpc>
              <a:buNone/>
            </a:pPr>
            <a:r>
              <a:rPr lang="en-US" altLang="zh-CN" sz="2400" b="0" kern="1200" dirty="0" smtClean="0">
                <a:solidFill>
                  <a:schemeClr val="dk1"/>
                </a:solidFill>
                <a:latin typeface="Calibri" panose="020F0502020204030204" pitchFamily="34" charset="0"/>
              </a:rPr>
              <a:t>{    style=</a:t>
            </a:r>
            <a:r>
              <a:rPr lang="en-US" altLang="zh-CN" sz="2400" b="0" kern="1200" dirty="0" err="1" smtClean="0">
                <a:solidFill>
                  <a:schemeClr val="dk1"/>
                </a:solidFill>
                <a:latin typeface="Calibri" panose="020F0502020204030204" pitchFamily="34" charset="0"/>
              </a:rPr>
              <a:t>l.style</a:t>
            </a:r>
            <a:r>
              <a:rPr lang="en-US" altLang="zh-CN" sz="2400" b="0" kern="1200" dirty="0" smtClean="0">
                <a:solidFill>
                  <a:schemeClr val="dk1"/>
                </a:solidFill>
                <a:latin typeface="Calibri" panose="020F0502020204030204" pitchFamily="34" charset="0"/>
              </a:rPr>
              <a:t>; }</a:t>
            </a:r>
            <a:endParaRPr lang="en-US" altLang="zh-CN" sz="2400" b="0" kern="1200" dirty="0">
              <a:solidFill>
                <a:schemeClr val="dk1"/>
              </a:solidFill>
              <a:latin typeface="Calibri" panose="020F0502020204030204" pitchFamily="34" charset="0"/>
            </a:endParaRP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63</a:t>
            </a:fld>
            <a:endParaRPr lang="en-US" altLang="zh-CN"/>
          </a:p>
        </p:txBody>
      </p:sp>
      <p:grpSp>
        <p:nvGrpSpPr>
          <p:cNvPr id="7" name="Group 21"/>
          <p:cNvGrpSpPr>
            <a:grpSpLocks/>
          </p:cNvGrpSpPr>
          <p:nvPr/>
        </p:nvGrpSpPr>
        <p:grpSpPr bwMode="auto">
          <a:xfrm>
            <a:off x="5981628" y="3292652"/>
            <a:ext cx="2667000" cy="2305792"/>
            <a:chOff x="3251" y="272"/>
            <a:chExt cx="2035" cy="1736"/>
          </a:xfrm>
        </p:grpSpPr>
        <p:grpSp>
          <p:nvGrpSpPr>
            <p:cNvPr id="8" name="Group 7"/>
            <p:cNvGrpSpPr>
              <a:grpSpLocks/>
            </p:cNvGrpSpPr>
            <p:nvPr/>
          </p:nvGrpSpPr>
          <p:grpSpPr bwMode="auto">
            <a:xfrm>
              <a:off x="3251" y="272"/>
              <a:ext cx="2035" cy="1736"/>
              <a:chOff x="2801" y="523"/>
              <a:chExt cx="2035" cy="1736"/>
            </a:xfrm>
          </p:grpSpPr>
          <p:sp>
            <p:nvSpPr>
              <p:cNvPr id="15" name="AutoShape 8"/>
              <p:cNvSpPr>
                <a:spLocks noChangeArrowheads="1"/>
              </p:cNvSpPr>
              <p:nvPr/>
            </p:nvSpPr>
            <p:spPr bwMode="auto">
              <a:xfrm>
                <a:off x="2801" y="523"/>
                <a:ext cx="2035" cy="1696"/>
              </a:xfrm>
              <a:prstGeom prst="flowChartAlternateProcess">
                <a:avLst/>
              </a:prstGeom>
              <a:solidFill>
                <a:srgbClr val="CCECFF"/>
              </a:solidFill>
              <a:ln w="9525" algn="ctr">
                <a:solidFill>
                  <a:srgbClr val="0099FF"/>
                </a:solidFill>
                <a:miter lim="800000"/>
                <a:headEnd/>
                <a:tailEnd/>
              </a:ln>
              <a:effectLst>
                <a:outerShdw blurRad="50800" dist="38100" dir="8100000" algn="tr" rotWithShape="0">
                  <a:prstClr val="black">
                    <a:alpha val="40000"/>
                  </a:prstClr>
                </a:outerShdw>
              </a:effectLst>
            </p:spPr>
            <p:txBody>
              <a:bodyPr wrap="none" anchor="ctr"/>
              <a:lstStyle/>
              <a:p>
                <a:endParaRPr lang="zh-CN" altLang="en-US"/>
              </a:p>
            </p:txBody>
          </p:sp>
          <p:sp>
            <p:nvSpPr>
              <p:cNvPr id="16" name="Line 9"/>
              <p:cNvSpPr>
                <a:spLocks noChangeShapeType="1"/>
              </p:cNvSpPr>
              <p:nvPr/>
            </p:nvSpPr>
            <p:spPr bwMode="auto">
              <a:xfrm>
                <a:off x="2954" y="2036"/>
                <a:ext cx="172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7" name="Line 10"/>
              <p:cNvSpPr>
                <a:spLocks noChangeShapeType="1"/>
              </p:cNvSpPr>
              <p:nvPr/>
            </p:nvSpPr>
            <p:spPr bwMode="auto">
              <a:xfrm flipV="1">
                <a:off x="3263" y="824"/>
                <a:ext cx="0" cy="142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8" name="Text Box 11"/>
              <p:cNvSpPr txBox="1">
                <a:spLocks noChangeArrowheads="1"/>
              </p:cNvSpPr>
              <p:nvPr/>
            </p:nvSpPr>
            <p:spPr bwMode="auto">
              <a:xfrm>
                <a:off x="3264" y="678"/>
                <a:ext cx="590"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ea typeface="黑体" pitchFamily="49" charset="-122"/>
                  </a:rPr>
                  <a:t>Y</a:t>
                </a:r>
              </a:p>
            </p:txBody>
          </p:sp>
          <p:sp>
            <p:nvSpPr>
              <p:cNvPr id="19" name="Text Box 12"/>
              <p:cNvSpPr txBox="1">
                <a:spLocks noChangeArrowheads="1"/>
              </p:cNvSpPr>
              <p:nvPr/>
            </p:nvSpPr>
            <p:spPr bwMode="auto">
              <a:xfrm>
                <a:off x="4509" y="2009"/>
                <a:ext cx="2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ea typeface="黑体" pitchFamily="49" charset="-122"/>
                  </a:rPr>
                  <a:t>X</a:t>
                </a:r>
              </a:p>
            </p:txBody>
          </p:sp>
          <p:sp>
            <p:nvSpPr>
              <p:cNvPr id="20" name="Text Box 13"/>
              <p:cNvSpPr txBox="1">
                <a:spLocks noChangeArrowheads="1"/>
              </p:cNvSpPr>
              <p:nvPr/>
            </p:nvSpPr>
            <p:spPr bwMode="auto">
              <a:xfrm>
                <a:off x="3250" y="2027"/>
                <a:ext cx="590"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ea typeface="黑体" pitchFamily="49" charset="-122"/>
                  </a:rPr>
                  <a:t>0</a:t>
                </a:r>
              </a:p>
            </p:txBody>
          </p:sp>
          <p:sp>
            <p:nvSpPr>
              <p:cNvPr id="21" name="Line 14"/>
              <p:cNvSpPr>
                <a:spLocks noChangeShapeType="1"/>
              </p:cNvSpPr>
              <p:nvPr/>
            </p:nvSpPr>
            <p:spPr bwMode="auto">
              <a:xfrm flipV="1">
                <a:off x="3506" y="1209"/>
                <a:ext cx="601" cy="560"/>
              </a:xfrm>
              <a:prstGeom prst="line">
                <a:avLst/>
              </a:prstGeom>
              <a:noFill/>
              <a:ln w="28575">
                <a:solidFill>
                  <a:srgbClr val="FF330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9" name="Group 15"/>
            <p:cNvGrpSpPr>
              <a:grpSpLocks/>
            </p:cNvGrpSpPr>
            <p:nvPr/>
          </p:nvGrpSpPr>
          <p:grpSpPr bwMode="auto">
            <a:xfrm>
              <a:off x="4410" y="702"/>
              <a:ext cx="587" cy="313"/>
              <a:chOff x="4352" y="702"/>
              <a:chExt cx="587" cy="313"/>
            </a:xfrm>
          </p:grpSpPr>
          <p:sp>
            <p:nvSpPr>
              <p:cNvPr id="13" name="Text Box 16"/>
              <p:cNvSpPr txBox="1">
                <a:spLocks noChangeArrowheads="1"/>
              </p:cNvSpPr>
              <p:nvPr/>
            </p:nvSpPr>
            <p:spPr bwMode="auto">
              <a:xfrm>
                <a:off x="4352" y="702"/>
                <a:ext cx="587"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solidFill>
                      <a:srgbClr val="FF3300"/>
                    </a:solidFill>
                    <a:latin typeface="Comic Sans MS" pitchFamily="66" charset="0"/>
                    <a:ea typeface="黑体" pitchFamily="49" charset="-122"/>
                  </a:rPr>
                  <a:t> </a:t>
                </a:r>
                <a:r>
                  <a:rPr lang="zh-CN" altLang="en-US" sz="2000" dirty="0" smtClean="0">
                    <a:solidFill>
                      <a:srgbClr val="FF3300"/>
                    </a:solidFill>
                    <a:latin typeface="Comic Sans MS" pitchFamily="66" charset="0"/>
                    <a:ea typeface="黑体" pitchFamily="49" charset="-122"/>
                  </a:rPr>
                  <a:t> </a:t>
                </a:r>
                <a:r>
                  <a:rPr lang="en-US" altLang="zh-CN" sz="2000" dirty="0" smtClean="0">
                    <a:solidFill>
                      <a:srgbClr val="FF3300"/>
                    </a:solidFill>
                    <a:latin typeface="Comic Sans MS" pitchFamily="66" charset="0"/>
                    <a:ea typeface="黑体" pitchFamily="49" charset="-122"/>
                  </a:rPr>
                  <a:t>P2</a:t>
                </a:r>
                <a:endParaRPr lang="en-US" altLang="zh-CN" sz="2000" dirty="0">
                  <a:solidFill>
                    <a:srgbClr val="FF3300"/>
                  </a:solidFill>
                  <a:latin typeface="Comic Sans MS" pitchFamily="66" charset="0"/>
                  <a:ea typeface="黑体" pitchFamily="49" charset="-122"/>
                </a:endParaRPr>
              </a:p>
            </p:txBody>
          </p:sp>
          <p:sp>
            <p:nvSpPr>
              <p:cNvPr id="14" name="Oval 17"/>
              <p:cNvSpPr>
                <a:spLocks noChangeArrowheads="1"/>
              </p:cNvSpPr>
              <p:nvPr/>
            </p:nvSpPr>
            <p:spPr bwMode="auto">
              <a:xfrm>
                <a:off x="4460" y="934"/>
                <a:ext cx="82" cy="81"/>
              </a:xfrm>
              <a:prstGeom prst="ellipse">
                <a:avLst/>
              </a:prstGeom>
              <a:solidFill>
                <a:srgbClr val="FFE1E1"/>
              </a:solidFill>
              <a:ln w="9525" algn="ctr">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 name="Group 18"/>
            <p:cNvGrpSpPr>
              <a:grpSpLocks/>
            </p:cNvGrpSpPr>
            <p:nvPr/>
          </p:nvGrpSpPr>
          <p:grpSpPr bwMode="auto">
            <a:xfrm>
              <a:off x="3916" y="1453"/>
              <a:ext cx="602" cy="301"/>
              <a:chOff x="3616" y="1687"/>
              <a:chExt cx="602" cy="301"/>
            </a:xfrm>
          </p:grpSpPr>
          <p:sp>
            <p:nvSpPr>
              <p:cNvPr id="11" name="Text Box 19"/>
              <p:cNvSpPr txBox="1">
                <a:spLocks noChangeArrowheads="1"/>
              </p:cNvSpPr>
              <p:nvPr/>
            </p:nvSpPr>
            <p:spPr bwMode="auto">
              <a:xfrm>
                <a:off x="3694" y="1687"/>
                <a:ext cx="524"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smtClean="0">
                    <a:solidFill>
                      <a:srgbClr val="FF3300"/>
                    </a:solidFill>
                    <a:latin typeface="Comic Sans MS" pitchFamily="66" charset="0"/>
                    <a:ea typeface="黑体" pitchFamily="49" charset="-122"/>
                  </a:rPr>
                  <a:t>P1</a:t>
                </a:r>
                <a:endParaRPr lang="en-US" altLang="zh-CN" sz="2000" dirty="0">
                  <a:solidFill>
                    <a:srgbClr val="FF3300"/>
                  </a:solidFill>
                  <a:latin typeface="Comic Sans MS" pitchFamily="66" charset="0"/>
                  <a:ea typeface="黑体" pitchFamily="49" charset="-122"/>
                </a:endParaRPr>
              </a:p>
            </p:txBody>
          </p:sp>
          <p:sp>
            <p:nvSpPr>
              <p:cNvPr id="12" name="Oval 20"/>
              <p:cNvSpPr>
                <a:spLocks noChangeArrowheads="1"/>
              </p:cNvSpPr>
              <p:nvPr/>
            </p:nvSpPr>
            <p:spPr bwMode="auto">
              <a:xfrm>
                <a:off x="3616" y="1711"/>
                <a:ext cx="82" cy="81"/>
              </a:xfrm>
              <a:prstGeom prst="ellipse">
                <a:avLst/>
              </a:prstGeom>
              <a:solidFill>
                <a:srgbClr val="FFE1E1"/>
              </a:solidFill>
              <a:ln w="9525" algn="ctr">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 name="矩形 2"/>
          <p:cNvSpPr/>
          <p:nvPr/>
        </p:nvSpPr>
        <p:spPr>
          <a:xfrm>
            <a:off x="762100" y="3849705"/>
            <a:ext cx="4717535" cy="1384995"/>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522900" indent="-342900">
              <a:lnSpc>
                <a:spcPct val="150000"/>
              </a:lnSpc>
              <a:spcBef>
                <a:spcPts val="600"/>
              </a:spcBef>
              <a:buClr>
                <a:srgbClr val="FF3300"/>
              </a:buClr>
              <a:buSzPct val="80000"/>
              <a:buFont typeface="Arial" panose="020B0604020202020204" pitchFamily="34" charset="0"/>
              <a:buChar char="•"/>
            </a:pPr>
            <a:r>
              <a:rPr lang="zh-CN" altLang="en-US" sz="2800" b="1" dirty="0" smtClean="0">
                <a:latin typeface="微软雅黑" panose="020B0503020204020204" pitchFamily="34" charset="-122"/>
                <a:ea typeface="微软雅黑" panose="020B0503020204020204" pitchFamily="34" charset="-122"/>
              </a:rPr>
              <a:t>对象成员的初始化必须使用初始化列表</a:t>
            </a:r>
            <a:endParaRPr lang="zh-CN" altLang="en-US" sz="2800" b="1" dirty="0">
              <a:latin typeface="微软雅黑" panose="020B0503020204020204" pitchFamily="34" charset="-122"/>
              <a:ea typeface="微软雅黑" panose="020B0503020204020204" pitchFamily="34" charset="-122"/>
            </a:endParaRPr>
          </a:p>
        </p:txBody>
      </p:sp>
      <p:sp>
        <p:nvSpPr>
          <p:cNvPr id="23" name="椭圆 22"/>
          <p:cNvSpPr/>
          <p:nvPr/>
        </p:nvSpPr>
        <p:spPr>
          <a:xfrm>
            <a:off x="5145954" y="1254471"/>
            <a:ext cx="2169174" cy="649188"/>
          </a:xfrm>
          <a:prstGeom prst="ellipse">
            <a:avLst/>
          </a:prstGeom>
          <a:noFill/>
          <a:ln w="6350">
            <a:solidFill>
              <a:srgbClr val="0033CC"/>
            </a:solidFill>
          </a:ln>
          <a:effectLst>
            <a:glow rad="101600">
              <a:schemeClr val="accent3">
                <a:satMod val="175000"/>
                <a:alpha val="40000"/>
              </a:schemeClr>
            </a:glow>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spAutoFit/>
          </a:bodyPr>
          <a:lstStyle/>
          <a:p>
            <a:pPr marL="180000">
              <a:spcBef>
                <a:spcPts val="600"/>
              </a:spcBef>
              <a:buClr>
                <a:srgbClr val="FF3300"/>
              </a:buClr>
              <a:buSzPct val="80000"/>
              <a:buFont typeface="Wingdings" pitchFamily="2" charset="2"/>
              <a:buNone/>
            </a:pPr>
            <a:endParaRPr lang="zh-CN" altLang="en-US" sz="2400">
              <a:solidFill>
                <a:schemeClr val="dk1"/>
              </a:solidFill>
              <a:latin typeface="Calibri" panose="020F0502020204030204" pitchFamily="34" charset="0"/>
            </a:endParaRPr>
          </a:p>
        </p:txBody>
      </p:sp>
      <p:sp>
        <p:nvSpPr>
          <p:cNvPr id="24" name="线形标注 1 23"/>
          <p:cNvSpPr/>
          <p:nvPr/>
        </p:nvSpPr>
        <p:spPr>
          <a:xfrm>
            <a:off x="6047729" y="588727"/>
            <a:ext cx="2666930" cy="461665"/>
          </a:xfrm>
          <a:prstGeom prst="borderCallout1">
            <a:avLst>
              <a:gd name="adj1" fmla="val 52899"/>
              <a:gd name="adj2" fmla="val -1239"/>
              <a:gd name="adj3" fmla="val 148961"/>
              <a:gd name="adj4" fmla="val -8775"/>
            </a:avLst>
          </a:prstGeom>
          <a:solidFill>
            <a:schemeClr val="bg1"/>
          </a:solidFill>
          <a:ln w="6350">
            <a:solidFill>
              <a:srgbClr val="0033CC"/>
            </a:solidFill>
          </a:ln>
          <a:effectLst>
            <a:glow rad="101600">
              <a:schemeClr val="accent3">
                <a:satMod val="175000"/>
                <a:alpha val="40000"/>
              </a:schemeClr>
            </a:glow>
          </a:effectLs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spAutoFit/>
          </a:bodyPr>
          <a:lstStyle/>
          <a:p>
            <a:pPr marL="180000" algn="ctr">
              <a:spcBef>
                <a:spcPts val="600"/>
              </a:spcBef>
              <a:buClr>
                <a:srgbClr val="FF3300"/>
              </a:buClr>
              <a:buSzPct val="80000"/>
              <a:buFont typeface="Wingdings" pitchFamily="2" charset="2"/>
              <a:buNone/>
            </a:pPr>
            <a:r>
              <a:rPr lang="zh-CN" altLang="en-US" sz="2400" b="1" dirty="0" smtClean="0">
                <a:solidFill>
                  <a:srgbClr val="FF0000"/>
                </a:solidFill>
                <a:latin typeface="微软雅黑" panose="020B0503020204020204" pitchFamily="34" charset="-122"/>
                <a:ea typeface="微软雅黑" panose="020B0503020204020204" pitchFamily="34" charset="-122"/>
              </a:rPr>
              <a:t>初始化</a:t>
            </a:r>
            <a:r>
              <a:rPr lang="zh-CN" altLang="en-US" sz="2400" b="1" dirty="0">
                <a:solidFill>
                  <a:srgbClr val="FF0000"/>
                </a:solidFill>
                <a:latin typeface="微软雅黑" panose="020B0503020204020204" pitchFamily="34" charset="-122"/>
                <a:ea typeface="微软雅黑" panose="020B0503020204020204" pitchFamily="34" charset="-122"/>
              </a:rPr>
              <a:t>列表</a:t>
            </a:r>
          </a:p>
        </p:txBody>
      </p:sp>
      <p:sp>
        <p:nvSpPr>
          <p:cNvPr id="25" name="椭圆 24"/>
          <p:cNvSpPr/>
          <p:nvPr/>
        </p:nvSpPr>
        <p:spPr>
          <a:xfrm>
            <a:off x="3041076" y="2343077"/>
            <a:ext cx="2369102" cy="649188"/>
          </a:xfrm>
          <a:prstGeom prst="ellipse">
            <a:avLst/>
          </a:prstGeom>
          <a:noFill/>
          <a:ln w="6350">
            <a:solidFill>
              <a:srgbClr val="0033CC"/>
            </a:solidFill>
          </a:ln>
          <a:effectLst>
            <a:glow rad="101600">
              <a:schemeClr val="accent3">
                <a:satMod val="175000"/>
                <a:alpha val="40000"/>
              </a:schemeClr>
            </a:glow>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spAutoFit/>
          </a:bodyPr>
          <a:lstStyle/>
          <a:p>
            <a:pPr marL="180000">
              <a:spcBef>
                <a:spcPts val="600"/>
              </a:spcBef>
              <a:buClr>
                <a:srgbClr val="FF3300"/>
              </a:buClr>
              <a:buSzPct val="80000"/>
              <a:buFont typeface="Wingdings" pitchFamily="2" charset="2"/>
              <a:buNone/>
            </a:pPr>
            <a:endParaRPr lang="zh-CN" altLang="en-US" sz="2400">
              <a:solidFill>
                <a:schemeClr val="dk1"/>
              </a:solidFill>
              <a:latin typeface="Calibri" panose="020F0502020204030204" pitchFamily="34" charset="0"/>
            </a:endParaRPr>
          </a:p>
        </p:txBody>
      </p:sp>
      <p:sp>
        <p:nvSpPr>
          <p:cNvPr id="26" name="线形标注 1 25"/>
          <p:cNvSpPr/>
          <p:nvPr/>
        </p:nvSpPr>
        <p:spPr>
          <a:xfrm>
            <a:off x="5711643" y="2112244"/>
            <a:ext cx="2666930" cy="461665"/>
          </a:xfrm>
          <a:prstGeom prst="borderCallout1">
            <a:avLst>
              <a:gd name="adj1" fmla="val 52899"/>
              <a:gd name="adj2" fmla="val -1239"/>
              <a:gd name="adj3" fmla="val 114812"/>
              <a:gd name="adj4" fmla="val -11731"/>
            </a:avLst>
          </a:prstGeom>
          <a:solidFill>
            <a:schemeClr val="bg1"/>
          </a:solidFill>
          <a:ln w="6350">
            <a:solidFill>
              <a:srgbClr val="0033CC"/>
            </a:solidFill>
          </a:ln>
          <a:effectLst>
            <a:glow rad="101600">
              <a:schemeClr val="accent3">
                <a:satMod val="175000"/>
                <a:alpha val="40000"/>
              </a:schemeClr>
            </a:glow>
          </a:effectLs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spAutoFit/>
          </a:bodyPr>
          <a:lstStyle/>
          <a:p>
            <a:pPr marL="180000" algn="ctr">
              <a:spcBef>
                <a:spcPts val="600"/>
              </a:spcBef>
              <a:buClr>
                <a:srgbClr val="FF3300"/>
              </a:buClr>
              <a:buSzPct val="80000"/>
              <a:buFont typeface="Wingdings" pitchFamily="2" charset="2"/>
              <a:buNone/>
            </a:pPr>
            <a:r>
              <a:rPr lang="zh-CN" altLang="en-US" sz="2400" b="1" dirty="0" smtClean="0">
                <a:solidFill>
                  <a:srgbClr val="FF0000"/>
                </a:solidFill>
                <a:latin typeface="微软雅黑" panose="020B0503020204020204" pitchFamily="34" charset="-122"/>
                <a:ea typeface="微软雅黑" panose="020B0503020204020204" pitchFamily="34" charset="-122"/>
              </a:rPr>
              <a:t>初始化</a:t>
            </a:r>
            <a:r>
              <a:rPr lang="zh-CN" altLang="en-US" sz="2400" b="1" dirty="0">
                <a:solidFill>
                  <a:srgbClr val="FF0000"/>
                </a:solidFill>
                <a:latin typeface="微软雅黑" panose="020B0503020204020204" pitchFamily="34" charset="-122"/>
                <a:ea typeface="微软雅黑" panose="020B0503020204020204" pitchFamily="34" charset="-122"/>
              </a:rPr>
              <a:t>列表</a:t>
            </a:r>
          </a:p>
        </p:txBody>
      </p:sp>
    </p:spTree>
    <p:extLst>
      <p:ext uri="{BB962C8B-B14F-4D97-AF65-F5344CB8AC3E}">
        <p14:creationId xmlns:p14="http://schemas.microsoft.com/office/powerpoint/2010/main" val="4173136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iterate type="lt">
                                    <p:tmPct val="10000"/>
                                  </p:iterate>
                                  <p:childTnLst>
                                    <p:set>
                                      <p:cBhvr>
                                        <p:cTn id="6" dur="1" fill="hold">
                                          <p:stCondLst>
                                            <p:cond delay="0"/>
                                          </p:stCondLst>
                                        </p:cTn>
                                        <p:tgtEl>
                                          <p:spTgt spid="22">
                                            <p:bg/>
                                          </p:spTgt>
                                        </p:tgtEl>
                                        <p:attrNameLst>
                                          <p:attrName>style.visibility</p:attrName>
                                        </p:attrNameLst>
                                      </p:cBhvr>
                                      <p:to>
                                        <p:strVal val="visible"/>
                                      </p:to>
                                    </p:set>
                                    <p:anim calcmode="lin" valueType="num">
                                      <p:cBhvr>
                                        <p:cTn id="7" dur="500" fill="hold"/>
                                        <p:tgtEl>
                                          <p:spTgt spid="22">
                                            <p:bg/>
                                          </p:spTgt>
                                        </p:tgtEl>
                                        <p:attrNameLst>
                                          <p:attrName>ppt_w</p:attrName>
                                        </p:attrNameLst>
                                      </p:cBhvr>
                                      <p:tavLst>
                                        <p:tav tm="0">
                                          <p:val>
                                            <p:strVal val="4/3*#ppt_w"/>
                                          </p:val>
                                        </p:tav>
                                        <p:tav tm="100000">
                                          <p:val>
                                            <p:strVal val="#ppt_w"/>
                                          </p:val>
                                        </p:tav>
                                      </p:tavLst>
                                    </p:anim>
                                    <p:anim calcmode="lin" valueType="num">
                                      <p:cBhvr>
                                        <p:cTn id="8" dur="500" fill="hold"/>
                                        <p:tgtEl>
                                          <p:spTgt spid="22">
                                            <p:bg/>
                                          </p:spTgt>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iterate type="lt">
                                    <p:tmPct val="10000"/>
                                  </p:iterate>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p:cTn id="13" dur="500" fill="hold"/>
                                        <p:tgtEl>
                                          <p:spTgt spid="22">
                                            <p:txEl>
                                              <p:pRg st="0" end="0"/>
                                            </p:txEl>
                                          </p:spTgt>
                                        </p:tgtEl>
                                        <p:attrNameLst>
                                          <p:attrName>ppt_w</p:attrName>
                                        </p:attrNameLst>
                                      </p:cBhvr>
                                      <p:tavLst>
                                        <p:tav tm="0">
                                          <p:val>
                                            <p:strVal val="4/3*#ppt_w"/>
                                          </p:val>
                                        </p:tav>
                                        <p:tav tm="100000">
                                          <p:val>
                                            <p:strVal val="#ppt_w"/>
                                          </p:val>
                                        </p:tav>
                                      </p:tavLst>
                                    </p:anim>
                                    <p:anim calcmode="lin" valueType="num">
                                      <p:cBhvr>
                                        <p:cTn id="14" dur="500" fill="hold"/>
                                        <p:tgtEl>
                                          <p:spTgt spid="22">
                                            <p:txEl>
                                              <p:pRg st="0" end="0"/>
                                            </p:txEl>
                                          </p:spTgt>
                                        </p:tgtEl>
                                        <p:attrNameLst>
                                          <p:attrName>ppt_h</p:attrName>
                                        </p:attrNameLst>
                                      </p:cBhvr>
                                      <p:tavLst>
                                        <p:tav tm="0">
                                          <p:val>
                                            <p:strVal val="4/3*#ppt_h"/>
                                          </p:val>
                                        </p:tav>
                                        <p:tav tm="100000">
                                          <p:val>
                                            <p:strVal val="#ppt_h"/>
                                          </p:val>
                                        </p:tav>
                                      </p:tavLst>
                                    </p:anim>
                                  </p:childTnLst>
                                </p:cTn>
                              </p:par>
                              <p:par>
                                <p:cTn id="15" presetID="23" presetClass="entr" presetSubtype="288" fill="hold" grpId="0" nodeType="withEffect">
                                  <p:stCondLst>
                                    <p:cond delay="0"/>
                                  </p:stCondLst>
                                  <p:iterate type="lt">
                                    <p:tmPct val="10000"/>
                                  </p:iterate>
                                  <p:childTnLst>
                                    <p:set>
                                      <p:cBhvr>
                                        <p:cTn id="16" dur="1" fill="hold">
                                          <p:stCondLst>
                                            <p:cond delay="0"/>
                                          </p:stCondLst>
                                        </p:cTn>
                                        <p:tgtEl>
                                          <p:spTgt spid="22">
                                            <p:txEl>
                                              <p:pRg st="1" end="1"/>
                                            </p:txEl>
                                          </p:spTgt>
                                        </p:tgtEl>
                                        <p:attrNameLst>
                                          <p:attrName>style.visibility</p:attrName>
                                        </p:attrNameLst>
                                      </p:cBhvr>
                                      <p:to>
                                        <p:strVal val="visible"/>
                                      </p:to>
                                    </p:set>
                                    <p:anim calcmode="lin" valueType="num">
                                      <p:cBhvr>
                                        <p:cTn id="17" dur="500" fill="hold"/>
                                        <p:tgtEl>
                                          <p:spTgt spid="22">
                                            <p:txEl>
                                              <p:pRg st="1" end="1"/>
                                            </p:txEl>
                                          </p:spTgt>
                                        </p:tgtEl>
                                        <p:attrNameLst>
                                          <p:attrName>ppt_w</p:attrName>
                                        </p:attrNameLst>
                                      </p:cBhvr>
                                      <p:tavLst>
                                        <p:tav tm="0">
                                          <p:val>
                                            <p:strVal val="4/3*#ppt_w"/>
                                          </p:val>
                                        </p:tav>
                                        <p:tav tm="100000">
                                          <p:val>
                                            <p:strVal val="#ppt_w"/>
                                          </p:val>
                                        </p:tav>
                                      </p:tavLst>
                                    </p:anim>
                                    <p:anim calcmode="lin" valueType="num">
                                      <p:cBhvr>
                                        <p:cTn id="18" dur="500" fill="hold"/>
                                        <p:tgtEl>
                                          <p:spTgt spid="22">
                                            <p:txEl>
                                              <p:pRg st="1" end="1"/>
                                            </p:txEl>
                                          </p:spTgt>
                                        </p:tgtEl>
                                        <p:attrNameLst>
                                          <p:attrName>ppt_h</p:attrName>
                                        </p:attrNameLst>
                                      </p:cBhvr>
                                      <p:tavLst>
                                        <p:tav tm="0">
                                          <p:val>
                                            <p:strVal val="4/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288" fill="hold" grpId="0" nodeType="clickEffect">
                                  <p:stCondLst>
                                    <p:cond delay="0"/>
                                  </p:stCondLst>
                                  <p:iterate type="lt">
                                    <p:tmPct val="10000"/>
                                  </p:iterate>
                                  <p:childTnLst>
                                    <p:set>
                                      <p:cBhvr>
                                        <p:cTn id="22" dur="1" fill="hold">
                                          <p:stCondLst>
                                            <p:cond delay="0"/>
                                          </p:stCondLst>
                                        </p:cTn>
                                        <p:tgtEl>
                                          <p:spTgt spid="22">
                                            <p:txEl>
                                              <p:pRg st="2" end="2"/>
                                            </p:txEl>
                                          </p:spTgt>
                                        </p:tgtEl>
                                        <p:attrNameLst>
                                          <p:attrName>style.visibility</p:attrName>
                                        </p:attrNameLst>
                                      </p:cBhvr>
                                      <p:to>
                                        <p:strVal val="visible"/>
                                      </p:to>
                                    </p:set>
                                    <p:anim calcmode="lin" valueType="num">
                                      <p:cBhvr>
                                        <p:cTn id="23" dur="500" fill="hold"/>
                                        <p:tgtEl>
                                          <p:spTgt spid="22">
                                            <p:txEl>
                                              <p:pRg st="2" end="2"/>
                                            </p:txEl>
                                          </p:spTgt>
                                        </p:tgtEl>
                                        <p:attrNameLst>
                                          <p:attrName>ppt_w</p:attrName>
                                        </p:attrNameLst>
                                      </p:cBhvr>
                                      <p:tavLst>
                                        <p:tav tm="0">
                                          <p:val>
                                            <p:strVal val="4/3*#ppt_w"/>
                                          </p:val>
                                        </p:tav>
                                        <p:tav tm="100000">
                                          <p:val>
                                            <p:strVal val="#ppt_w"/>
                                          </p:val>
                                        </p:tav>
                                      </p:tavLst>
                                    </p:anim>
                                    <p:anim calcmode="lin" valueType="num">
                                      <p:cBhvr>
                                        <p:cTn id="24" dur="500" fill="hold"/>
                                        <p:tgtEl>
                                          <p:spTgt spid="22">
                                            <p:txEl>
                                              <p:pRg st="2" end="2"/>
                                            </p:txEl>
                                          </p:spTgt>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0"/>
                                  </p:stCondLst>
                                  <p:iterate type="lt">
                                    <p:tmPct val="10000"/>
                                  </p:iterate>
                                  <p:childTnLst>
                                    <p:set>
                                      <p:cBhvr>
                                        <p:cTn id="26" dur="1" fill="hold">
                                          <p:stCondLst>
                                            <p:cond delay="0"/>
                                          </p:stCondLst>
                                        </p:cTn>
                                        <p:tgtEl>
                                          <p:spTgt spid="22">
                                            <p:txEl>
                                              <p:pRg st="3" end="3"/>
                                            </p:txEl>
                                          </p:spTgt>
                                        </p:tgtEl>
                                        <p:attrNameLst>
                                          <p:attrName>style.visibility</p:attrName>
                                        </p:attrNameLst>
                                      </p:cBhvr>
                                      <p:to>
                                        <p:strVal val="visible"/>
                                      </p:to>
                                    </p:set>
                                    <p:anim calcmode="lin" valueType="num">
                                      <p:cBhvr>
                                        <p:cTn id="27" dur="500" fill="hold"/>
                                        <p:tgtEl>
                                          <p:spTgt spid="22">
                                            <p:txEl>
                                              <p:pRg st="3" end="3"/>
                                            </p:txEl>
                                          </p:spTgt>
                                        </p:tgtEl>
                                        <p:attrNameLst>
                                          <p:attrName>ppt_w</p:attrName>
                                        </p:attrNameLst>
                                      </p:cBhvr>
                                      <p:tavLst>
                                        <p:tav tm="0">
                                          <p:val>
                                            <p:strVal val="4/3*#ppt_w"/>
                                          </p:val>
                                        </p:tav>
                                        <p:tav tm="100000">
                                          <p:val>
                                            <p:strVal val="#ppt_w"/>
                                          </p:val>
                                        </p:tav>
                                      </p:tavLst>
                                    </p:anim>
                                    <p:anim calcmode="lin" valueType="num">
                                      <p:cBhvr>
                                        <p:cTn id="28" dur="500" fill="hold"/>
                                        <p:tgtEl>
                                          <p:spTgt spid="22">
                                            <p:txEl>
                                              <p:pRg st="3" end="3"/>
                                            </p:txEl>
                                          </p:spTgt>
                                        </p:tgtEl>
                                        <p:attrNameLst>
                                          <p:attrName>ppt_h</p:attrName>
                                        </p:attrNameLst>
                                      </p:cBhvr>
                                      <p:tavLst>
                                        <p:tav tm="0">
                                          <p:val>
                                            <p:strVal val="4/3*#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500"/>
                                        <p:tgtEl>
                                          <p:spTgt spid="23"/>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500"/>
                                        <p:tgtEl>
                                          <p:spTgt spid="25"/>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down)">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3" presetClass="entr" presetSubtype="288" fill="hold" grpId="0" nodeType="clickEffect">
                                  <p:stCondLst>
                                    <p:cond delay="0"/>
                                  </p:stCondLst>
                                  <p:iterate type="lt">
                                    <p:tmPct val="10000"/>
                                  </p:iterate>
                                  <p:childTnLst>
                                    <p:set>
                                      <p:cBhvr>
                                        <p:cTn id="47" dur="1" fill="hold">
                                          <p:stCondLst>
                                            <p:cond delay="0"/>
                                          </p:stCondLst>
                                        </p:cTn>
                                        <p:tgtEl>
                                          <p:spTgt spid="3">
                                            <p:bg/>
                                          </p:spTgt>
                                        </p:tgtEl>
                                        <p:attrNameLst>
                                          <p:attrName>style.visibility</p:attrName>
                                        </p:attrNameLst>
                                      </p:cBhvr>
                                      <p:to>
                                        <p:strVal val="visible"/>
                                      </p:to>
                                    </p:set>
                                    <p:anim calcmode="lin" valueType="num">
                                      <p:cBhvr>
                                        <p:cTn id="48" dur="500" fill="hold"/>
                                        <p:tgtEl>
                                          <p:spTgt spid="3">
                                            <p:bg/>
                                          </p:spTgt>
                                        </p:tgtEl>
                                        <p:attrNameLst>
                                          <p:attrName>ppt_w</p:attrName>
                                        </p:attrNameLst>
                                      </p:cBhvr>
                                      <p:tavLst>
                                        <p:tav tm="0">
                                          <p:val>
                                            <p:strVal val="4/3*#ppt_w"/>
                                          </p:val>
                                        </p:tav>
                                        <p:tav tm="100000">
                                          <p:val>
                                            <p:strVal val="#ppt_w"/>
                                          </p:val>
                                        </p:tav>
                                      </p:tavLst>
                                    </p:anim>
                                    <p:anim calcmode="lin" valueType="num">
                                      <p:cBhvr>
                                        <p:cTn id="49" dur="500" fill="hold"/>
                                        <p:tgtEl>
                                          <p:spTgt spid="3">
                                            <p:bg/>
                                          </p:spTgt>
                                        </p:tgtEl>
                                        <p:attrNameLst>
                                          <p:attrName>ppt_h</p:attrName>
                                        </p:attrNameLst>
                                      </p:cBhvr>
                                      <p:tavLst>
                                        <p:tav tm="0">
                                          <p:val>
                                            <p:strVal val="4/3*#ppt_h"/>
                                          </p:val>
                                        </p:tav>
                                        <p:tav tm="100000">
                                          <p:val>
                                            <p:strVal val="#ppt_h"/>
                                          </p:val>
                                        </p:tav>
                                      </p:tavLst>
                                    </p:anim>
                                  </p:childTnLst>
                                </p:cTn>
                              </p:par>
                            </p:childTnLst>
                          </p:cTn>
                        </p:par>
                        <p:par>
                          <p:cTn id="50" fill="hold">
                            <p:stCondLst>
                              <p:cond delay="500"/>
                            </p:stCondLst>
                            <p:childTnLst>
                              <p:par>
                                <p:cTn id="51" presetID="23" presetClass="entr" presetSubtype="288" fill="hold" grpId="0" nodeType="afterEffect">
                                  <p:stCondLst>
                                    <p:cond delay="0"/>
                                  </p:stCondLst>
                                  <p:iterate type="lt">
                                    <p:tmPct val="10000"/>
                                  </p:iterate>
                                  <p:childTnLst>
                                    <p:set>
                                      <p:cBhvr>
                                        <p:cTn id="52" dur="1" fill="hold">
                                          <p:stCondLst>
                                            <p:cond delay="0"/>
                                          </p:stCondLst>
                                        </p:cTn>
                                        <p:tgtEl>
                                          <p:spTgt spid="3">
                                            <p:txEl>
                                              <p:pRg st="0" end="0"/>
                                            </p:txEl>
                                          </p:spTgt>
                                        </p:tgtEl>
                                        <p:attrNameLst>
                                          <p:attrName>style.visibility</p:attrName>
                                        </p:attrNameLst>
                                      </p:cBhvr>
                                      <p:to>
                                        <p:strVal val="visible"/>
                                      </p:to>
                                    </p:set>
                                    <p:anim calcmode="lin" valueType="num">
                                      <p:cBhvr>
                                        <p:cTn id="53" dur="500" fill="hold"/>
                                        <p:tgtEl>
                                          <p:spTgt spid="3">
                                            <p:txEl>
                                              <p:pRg st="0" end="0"/>
                                            </p:txEl>
                                          </p:spTgt>
                                        </p:tgtEl>
                                        <p:attrNameLst>
                                          <p:attrName>ppt_w</p:attrName>
                                        </p:attrNameLst>
                                      </p:cBhvr>
                                      <p:tavLst>
                                        <p:tav tm="0">
                                          <p:val>
                                            <p:strVal val="4/3*#ppt_w"/>
                                          </p:val>
                                        </p:tav>
                                        <p:tav tm="100000">
                                          <p:val>
                                            <p:strVal val="#ppt_w"/>
                                          </p:val>
                                        </p:tav>
                                      </p:tavLst>
                                    </p:anim>
                                    <p:anim calcmode="lin" valueType="num">
                                      <p:cBhvr>
                                        <p:cTn id="54" dur="500" fill="hold"/>
                                        <p:tgtEl>
                                          <p:spTgt spid="3">
                                            <p:txEl>
                                              <p:pRg st="0" end="0"/>
                                            </p:txEl>
                                          </p:spTgt>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animBg="1"/>
      <p:bldP spid="3" grpId="0" uiExpand="1" build="p" animBg="1"/>
      <p:bldP spid="23" grpId="0" animBg="1"/>
      <p:bldP spid="24" grpId="0" animBg="1"/>
      <p:bldP spid="25" grpId="0" animBg="1"/>
      <p:bldP spid="2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7"/>
          <p:cNvSpPr>
            <a:spLocks noGrp="1"/>
          </p:cNvSpPr>
          <p:nvPr>
            <p:ph idx="1"/>
          </p:nvPr>
        </p:nvSpPr>
        <p:spPr>
          <a:xfrm>
            <a:off x="381110" y="1165948"/>
            <a:ext cx="8610482" cy="3139321"/>
          </a:xfrm>
          <a:noFill/>
          <a:ln w="6350">
            <a:solidFill>
              <a:schemeClr val="accent3"/>
            </a:solidFill>
          </a:ln>
          <a:effectLst>
            <a:glow rad="101600">
              <a:schemeClr val="accent3">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a:spAutoFit/>
          </a:bodyPr>
          <a:lstStyle/>
          <a:p>
            <a:pPr marL="180000" indent="0">
              <a:lnSpc>
                <a:spcPct val="100000"/>
              </a:lnSpc>
              <a:spcBef>
                <a:spcPts val="600"/>
              </a:spcBef>
              <a:buNone/>
            </a:pPr>
            <a:r>
              <a:rPr lang="en-US" altLang="zh-CN" sz="2400" b="0" kern="1200" dirty="0" smtClean="0">
                <a:solidFill>
                  <a:schemeClr val="dk1"/>
                </a:solidFill>
                <a:latin typeface="Calibri" panose="020F0502020204030204" pitchFamily="34" charset="0"/>
              </a:rPr>
              <a:t>line::line (  </a:t>
            </a:r>
            <a:r>
              <a:rPr lang="en-US" altLang="zh-CN" sz="2400" b="0" kern="1200" dirty="0" smtClean="0">
                <a:solidFill>
                  <a:srgbClr val="FF0000"/>
                </a:solidFill>
                <a:latin typeface="Calibri" panose="020F0502020204030204" pitchFamily="34" charset="0"/>
              </a:rPr>
              <a:t>Point </a:t>
            </a:r>
            <a:r>
              <a:rPr lang="en-US" altLang="zh-CN" sz="2400" b="0" kern="1200" dirty="0" err="1" smtClean="0">
                <a:solidFill>
                  <a:srgbClr val="FF0000"/>
                </a:solidFill>
                <a:latin typeface="Calibri" panose="020F0502020204030204" pitchFamily="34" charset="0"/>
              </a:rPr>
              <a:t>ps</a:t>
            </a:r>
            <a:r>
              <a:rPr lang="en-US" altLang="zh-CN" sz="2400" b="0" kern="1200" dirty="0" smtClean="0">
                <a:solidFill>
                  <a:srgbClr val="FF0000"/>
                </a:solidFill>
                <a:latin typeface="Calibri" panose="020F0502020204030204" pitchFamily="34" charset="0"/>
              </a:rPr>
              <a:t>, Point </a:t>
            </a:r>
            <a:r>
              <a:rPr lang="en-US" altLang="zh-CN" sz="2400" b="0" kern="1200" dirty="0" err="1" smtClean="0">
                <a:solidFill>
                  <a:srgbClr val="FF0000"/>
                </a:solidFill>
                <a:latin typeface="Calibri" panose="020F0502020204030204" pitchFamily="34" charset="0"/>
              </a:rPr>
              <a:t>pe</a:t>
            </a:r>
            <a:r>
              <a:rPr lang="en-US" altLang="zh-CN" sz="2400" b="0" kern="1200" dirty="0" smtClean="0">
                <a:solidFill>
                  <a:srgbClr val="FF0000"/>
                </a:solidFill>
                <a:latin typeface="Calibri" panose="020F0502020204030204" pitchFamily="34" charset="0"/>
              </a:rPr>
              <a:t>, </a:t>
            </a:r>
            <a:r>
              <a:rPr lang="en-US" altLang="zh-CN" sz="2400" b="0" kern="1200" dirty="0" err="1" smtClean="0">
                <a:solidFill>
                  <a:schemeClr val="dk1"/>
                </a:solidFill>
                <a:latin typeface="Calibri" panose="020F0502020204030204" pitchFamily="34" charset="0"/>
              </a:rPr>
              <a:t>int</a:t>
            </a:r>
            <a:r>
              <a:rPr lang="en-US" altLang="zh-CN" sz="2400" b="0" kern="1200" dirty="0" smtClean="0">
                <a:solidFill>
                  <a:schemeClr val="dk1"/>
                </a:solidFill>
                <a:latin typeface="Calibri" panose="020F0502020204030204" pitchFamily="34" charset="0"/>
              </a:rPr>
              <a:t> s  )</a:t>
            </a:r>
          </a:p>
          <a:p>
            <a:pPr marL="180000" indent="0">
              <a:lnSpc>
                <a:spcPct val="100000"/>
              </a:lnSpc>
              <a:spcBef>
                <a:spcPts val="600"/>
              </a:spcBef>
              <a:buNone/>
            </a:pPr>
            <a:r>
              <a:rPr lang="en-US" altLang="zh-CN" sz="2400" b="0" kern="1200" dirty="0" smtClean="0">
                <a:solidFill>
                  <a:schemeClr val="dk1"/>
                </a:solidFill>
                <a:latin typeface="Calibri" panose="020F0502020204030204" pitchFamily="34" charset="0"/>
              </a:rPr>
              <a:t>: </a:t>
            </a:r>
            <a:r>
              <a:rPr lang="en-US" altLang="zh-CN" sz="2400" b="0" kern="1200" dirty="0">
                <a:solidFill>
                  <a:srgbClr val="FF0000"/>
                </a:solidFill>
                <a:latin typeface="Calibri" panose="020F0502020204030204" pitchFamily="34" charset="0"/>
              </a:rPr>
              <a:t>p1(</a:t>
            </a:r>
            <a:r>
              <a:rPr lang="en-US" altLang="zh-CN" sz="2400" b="0" kern="1200" dirty="0" err="1">
                <a:solidFill>
                  <a:srgbClr val="FF0000"/>
                </a:solidFill>
                <a:latin typeface="Calibri" panose="020F0502020204030204" pitchFamily="34" charset="0"/>
              </a:rPr>
              <a:t>ps</a:t>
            </a:r>
            <a:r>
              <a:rPr lang="en-US" altLang="zh-CN" sz="2400" b="0" kern="1200" dirty="0">
                <a:solidFill>
                  <a:srgbClr val="FF0000"/>
                </a:solidFill>
                <a:latin typeface="Calibri" panose="020F0502020204030204" pitchFamily="34" charset="0"/>
              </a:rPr>
              <a:t>),p2(</a:t>
            </a:r>
            <a:r>
              <a:rPr lang="en-US" altLang="zh-CN" sz="2400" b="0" kern="1200" dirty="0" err="1">
                <a:solidFill>
                  <a:srgbClr val="FF0000"/>
                </a:solidFill>
                <a:latin typeface="Calibri" panose="020F0502020204030204" pitchFamily="34" charset="0"/>
              </a:rPr>
              <a:t>pe</a:t>
            </a:r>
            <a:r>
              <a:rPr lang="en-US" altLang="zh-CN" sz="2400" b="0" kern="1200" dirty="0">
                <a:solidFill>
                  <a:srgbClr val="FF0000"/>
                </a:solidFill>
                <a:latin typeface="Calibri" panose="020F0502020204030204" pitchFamily="34" charset="0"/>
              </a:rPr>
              <a:t>) </a:t>
            </a:r>
          </a:p>
          <a:p>
            <a:pPr marL="180000" indent="0">
              <a:lnSpc>
                <a:spcPct val="100000"/>
              </a:lnSpc>
              <a:spcBef>
                <a:spcPts val="600"/>
              </a:spcBef>
              <a:buNone/>
            </a:pPr>
            <a:r>
              <a:rPr lang="en-US" altLang="zh-CN" sz="2400" b="0" kern="1200" dirty="0" smtClean="0">
                <a:solidFill>
                  <a:schemeClr val="dk1"/>
                </a:solidFill>
                <a:latin typeface="Calibri" panose="020F0502020204030204" pitchFamily="34" charset="0"/>
              </a:rPr>
              <a:t>{    style=s; 	}</a:t>
            </a:r>
          </a:p>
          <a:p>
            <a:pPr marL="180000" indent="0">
              <a:lnSpc>
                <a:spcPct val="100000"/>
              </a:lnSpc>
              <a:spcBef>
                <a:spcPts val="600"/>
              </a:spcBef>
              <a:buNone/>
            </a:pPr>
            <a:endParaRPr lang="en-US" altLang="zh-CN" sz="2400" b="0" kern="1200" dirty="0" smtClean="0">
              <a:latin typeface="Calibri" panose="020F0502020204030204" pitchFamily="34" charset="0"/>
            </a:endParaRPr>
          </a:p>
          <a:p>
            <a:pPr marL="180000" indent="0">
              <a:lnSpc>
                <a:spcPct val="100000"/>
              </a:lnSpc>
              <a:spcBef>
                <a:spcPts val="600"/>
              </a:spcBef>
              <a:buNone/>
            </a:pPr>
            <a:r>
              <a:rPr lang="en-US" altLang="zh-CN" sz="2400" b="0" kern="1200" dirty="0" smtClean="0">
                <a:latin typeface="Calibri" panose="020F0502020204030204" pitchFamily="34" charset="0"/>
              </a:rPr>
              <a:t>line::</a:t>
            </a:r>
            <a:r>
              <a:rPr lang="en-US" altLang="zh-CN" sz="2400" b="0" kern="1200" dirty="0" smtClean="0">
                <a:solidFill>
                  <a:schemeClr val="dk1"/>
                </a:solidFill>
                <a:latin typeface="Calibri" panose="020F0502020204030204" pitchFamily="34" charset="0"/>
              </a:rPr>
              <a:t>line ( line &amp;l )</a:t>
            </a:r>
          </a:p>
          <a:p>
            <a:pPr marL="180000" indent="0">
              <a:lnSpc>
                <a:spcPct val="100000"/>
              </a:lnSpc>
              <a:spcBef>
                <a:spcPts val="600"/>
              </a:spcBef>
              <a:buNone/>
            </a:pPr>
            <a:r>
              <a:rPr lang="en-US" altLang="zh-CN" sz="2400" b="0" kern="1200" dirty="0" smtClean="0">
                <a:solidFill>
                  <a:schemeClr val="dk1"/>
                </a:solidFill>
                <a:latin typeface="Calibri" panose="020F0502020204030204" pitchFamily="34" charset="0"/>
              </a:rPr>
              <a:t>: </a:t>
            </a:r>
            <a:r>
              <a:rPr lang="en-US" altLang="zh-CN" sz="2400" b="0" kern="1200" dirty="0" smtClean="0">
                <a:solidFill>
                  <a:srgbClr val="FF0000"/>
                </a:solidFill>
                <a:latin typeface="Calibri" panose="020F0502020204030204" pitchFamily="34" charset="0"/>
              </a:rPr>
              <a:t>p1(l.p1),p2(l.p2)</a:t>
            </a:r>
          </a:p>
          <a:p>
            <a:pPr marL="180000" indent="0">
              <a:lnSpc>
                <a:spcPct val="100000"/>
              </a:lnSpc>
              <a:spcBef>
                <a:spcPts val="600"/>
              </a:spcBef>
              <a:buNone/>
            </a:pPr>
            <a:r>
              <a:rPr lang="en-US" altLang="zh-CN" sz="2400" b="0" kern="1200" dirty="0" smtClean="0">
                <a:solidFill>
                  <a:schemeClr val="dk1"/>
                </a:solidFill>
                <a:latin typeface="Calibri" panose="020F0502020204030204" pitchFamily="34" charset="0"/>
              </a:rPr>
              <a:t>{    style=</a:t>
            </a:r>
            <a:r>
              <a:rPr lang="en-US" altLang="zh-CN" sz="2400" b="0" kern="1200" dirty="0" err="1" smtClean="0">
                <a:solidFill>
                  <a:schemeClr val="dk1"/>
                </a:solidFill>
                <a:latin typeface="Calibri" panose="020F0502020204030204" pitchFamily="34" charset="0"/>
              </a:rPr>
              <a:t>l.style</a:t>
            </a:r>
            <a:r>
              <a:rPr lang="en-US" altLang="zh-CN" sz="2400" b="0" kern="1200" dirty="0" smtClean="0">
                <a:solidFill>
                  <a:schemeClr val="dk1"/>
                </a:solidFill>
                <a:latin typeface="Calibri" panose="020F0502020204030204" pitchFamily="34" charset="0"/>
              </a:rPr>
              <a:t>; }</a:t>
            </a:r>
            <a:endParaRPr lang="en-US" altLang="zh-CN" sz="2400" b="0" kern="1200" dirty="0">
              <a:solidFill>
                <a:schemeClr val="dk1"/>
              </a:solidFill>
              <a:latin typeface="Calibri" panose="020F0502020204030204" pitchFamily="34" charset="0"/>
            </a:endParaRPr>
          </a:p>
        </p:txBody>
      </p:sp>
      <p:sp>
        <p:nvSpPr>
          <p:cNvPr id="3" name="圆角矩形 2"/>
          <p:cNvSpPr/>
          <p:nvPr/>
        </p:nvSpPr>
        <p:spPr>
          <a:xfrm>
            <a:off x="3494683" y="2251030"/>
            <a:ext cx="5339927" cy="3863013"/>
          </a:xfrm>
          <a:prstGeom prst="roundRect">
            <a:avLst>
              <a:gd name="adj" fmla="val 7796"/>
            </a:avLst>
          </a:prstGeom>
          <a:ln w="12700">
            <a:solidFill>
              <a:srgbClr val="FFCC00"/>
            </a:solidFill>
          </a:ln>
          <a:effectLst>
            <a:glow rad="101600">
              <a:srgbClr val="FFFF00">
                <a:alpha val="60000"/>
              </a:srgbClr>
            </a:glow>
          </a:effec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b" anchorCtr="0" compatLnSpc="1">
            <a:prstTxWarp prst="textNoShape">
              <a:avLst/>
            </a:prstTxWarp>
            <a:spAutoFit/>
          </a:bodyPr>
          <a:lstStyle/>
          <a:p>
            <a:pPr marL="180000">
              <a:spcBef>
                <a:spcPts val="600"/>
              </a:spcBef>
              <a:buClr>
                <a:srgbClr val="FF3300"/>
              </a:buClr>
              <a:buSzPct val="80000"/>
              <a:buFont typeface="Wingdings" pitchFamily="2" charset="2"/>
              <a:buNone/>
            </a:pPr>
            <a:r>
              <a:rPr lang="en-US" altLang="zh-CN" sz="2400" dirty="0" err="1">
                <a:solidFill>
                  <a:schemeClr val="dk1"/>
                </a:solidFill>
                <a:latin typeface="Calibri" panose="020F0502020204030204" pitchFamily="34" charset="0"/>
              </a:rPr>
              <a:t>int</a:t>
            </a:r>
            <a:r>
              <a:rPr lang="en-US" altLang="zh-CN" sz="2400" dirty="0">
                <a:solidFill>
                  <a:schemeClr val="dk1"/>
                </a:solidFill>
                <a:latin typeface="Calibri" panose="020F0502020204030204" pitchFamily="34" charset="0"/>
              </a:rPr>
              <a:t> main()</a:t>
            </a:r>
          </a:p>
          <a:p>
            <a:pPr marL="180000">
              <a:spcBef>
                <a:spcPts val="600"/>
              </a:spcBef>
              <a:buClr>
                <a:srgbClr val="FF3300"/>
              </a:buClr>
              <a:buSzPct val="80000"/>
              <a:buFont typeface="Wingdings" pitchFamily="2" charset="2"/>
              <a:buNone/>
            </a:pPr>
            <a:r>
              <a:rPr lang="en-US" altLang="zh-CN" sz="2400" dirty="0" smtClean="0">
                <a:solidFill>
                  <a:schemeClr val="dk1"/>
                </a:solidFill>
                <a:latin typeface="Calibri" panose="020F0502020204030204" pitchFamily="34" charset="0"/>
              </a:rPr>
              <a:t>{</a:t>
            </a:r>
            <a:endParaRPr lang="en-US" altLang="zh-CN" sz="2400" dirty="0">
              <a:solidFill>
                <a:schemeClr val="dk1"/>
              </a:solidFill>
              <a:latin typeface="Calibri" panose="020F0502020204030204" pitchFamily="34" charset="0"/>
            </a:endParaRPr>
          </a:p>
          <a:p>
            <a:pPr marL="180000">
              <a:spcBef>
                <a:spcPts val="600"/>
              </a:spcBef>
              <a:buClr>
                <a:srgbClr val="FF3300"/>
              </a:buClr>
              <a:buSzPct val="80000"/>
              <a:buFont typeface="Wingdings" pitchFamily="2" charset="2"/>
              <a:buNone/>
            </a:pPr>
            <a:r>
              <a:rPr lang="en-US" altLang="zh-CN" sz="2400" dirty="0">
                <a:solidFill>
                  <a:schemeClr val="dk1"/>
                </a:solidFill>
                <a:latin typeface="Calibri" panose="020F0502020204030204" pitchFamily="34" charset="0"/>
              </a:rPr>
              <a:t>	line d</a:t>
            </a:r>
            <a:r>
              <a:rPr lang="en-US" altLang="zh-CN" sz="2400" dirty="0" smtClean="0">
                <a:solidFill>
                  <a:schemeClr val="dk1"/>
                </a:solidFill>
                <a:latin typeface="Calibri" panose="020F0502020204030204" pitchFamily="34" charset="0"/>
              </a:rPr>
              <a:t>; </a:t>
            </a:r>
            <a:r>
              <a:rPr lang="en-US" altLang="zh-CN" sz="2400" b="1" dirty="0" smtClean="0">
                <a:solidFill>
                  <a:srgbClr val="006600"/>
                </a:solidFill>
                <a:latin typeface="Calibri" panose="020F0502020204030204" pitchFamily="34" charset="0"/>
                <a:ea typeface="华文楷体" panose="02010600040101010101" pitchFamily="2" charset="-122"/>
              </a:rPr>
              <a:t>//</a:t>
            </a:r>
            <a:r>
              <a:rPr lang="zh-CN" altLang="en-US" sz="2400" b="1" dirty="0" smtClean="0">
                <a:solidFill>
                  <a:srgbClr val="006600"/>
                </a:solidFill>
                <a:latin typeface="Calibri" panose="020F0502020204030204" pitchFamily="34" charset="0"/>
                <a:ea typeface="华文楷体" panose="02010600040101010101" pitchFamily="2" charset="-122"/>
              </a:rPr>
              <a:t>坐标</a:t>
            </a:r>
            <a:r>
              <a:rPr lang="en-US" altLang="zh-CN" sz="2400" b="1" dirty="0" smtClean="0">
                <a:solidFill>
                  <a:srgbClr val="006600"/>
                </a:solidFill>
                <a:latin typeface="Calibri" panose="020F0502020204030204" pitchFamily="34" charset="0"/>
                <a:ea typeface="华文楷体" panose="02010600040101010101" pitchFamily="2" charset="-122"/>
              </a:rPr>
              <a:t>p1(0,0) p2(1,1)</a:t>
            </a:r>
            <a:endParaRPr lang="en-US" altLang="zh-CN" sz="2400" b="1" dirty="0">
              <a:solidFill>
                <a:srgbClr val="006600"/>
              </a:solidFill>
              <a:latin typeface="Calibri" panose="020F0502020204030204" pitchFamily="34" charset="0"/>
              <a:ea typeface="华文楷体" panose="02010600040101010101" pitchFamily="2" charset="-122"/>
            </a:endParaRPr>
          </a:p>
          <a:p>
            <a:pPr marL="180000">
              <a:spcBef>
                <a:spcPts val="600"/>
              </a:spcBef>
              <a:buClr>
                <a:srgbClr val="FF3300"/>
              </a:buClr>
              <a:buSzPct val="80000"/>
              <a:buFont typeface="Wingdings" pitchFamily="2" charset="2"/>
              <a:buNone/>
            </a:pPr>
            <a:r>
              <a:rPr lang="en-US" altLang="zh-CN" sz="2400" dirty="0">
                <a:solidFill>
                  <a:schemeClr val="dk1"/>
                </a:solidFill>
                <a:latin typeface="Calibri" panose="020F0502020204030204" pitchFamily="34" charset="0"/>
              </a:rPr>
              <a:t>	Point a(100.200),b(400,700);</a:t>
            </a:r>
          </a:p>
          <a:p>
            <a:pPr marL="180000">
              <a:spcBef>
                <a:spcPts val="600"/>
              </a:spcBef>
              <a:buClr>
                <a:srgbClr val="FF3300"/>
              </a:buClr>
              <a:buSzPct val="80000"/>
              <a:buFont typeface="Wingdings" pitchFamily="2" charset="2"/>
              <a:buNone/>
            </a:pPr>
            <a:r>
              <a:rPr lang="en-US" altLang="zh-CN" sz="2400" dirty="0">
                <a:solidFill>
                  <a:schemeClr val="dk1"/>
                </a:solidFill>
                <a:latin typeface="Calibri" panose="020F0502020204030204" pitchFamily="34" charset="0"/>
              </a:rPr>
              <a:t>	</a:t>
            </a:r>
            <a:r>
              <a:rPr lang="en-US" altLang="zh-CN" sz="2400" dirty="0" err="1" smtClean="0">
                <a:solidFill>
                  <a:schemeClr val="dk1"/>
                </a:solidFill>
                <a:latin typeface="Calibri" panose="020F0502020204030204" pitchFamily="34" charset="0"/>
              </a:rPr>
              <a:t>cout</a:t>
            </a:r>
            <a:r>
              <a:rPr lang="en-US" altLang="zh-CN" sz="2400" dirty="0" smtClean="0">
                <a:solidFill>
                  <a:schemeClr val="dk1"/>
                </a:solidFill>
                <a:latin typeface="Calibri" panose="020F0502020204030204" pitchFamily="34" charset="0"/>
              </a:rPr>
              <a:t>&lt;&lt;</a:t>
            </a:r>
            <a:r>
              <a:rPr lang="en-US" altLang="zh-CN" sz="2400" dirty="0" smtClean="0">
                <a:latin typeface="Calibri" panose="020F0502020204030204" pitchFamily="34" charset="0"/>
              </a:rPr>
              <a:t>“line</a:t>
            </a:r>
            <a:r>
              <a:rPr lang="zh-CN" altLang="en-US" sz="2400" dirty="0" smtClean="0">
                <a:latin typeface="Calibri" panose="020F0502020204030204" pitchFamily="34" charset="0"/>
              </a:rPr>
              <a:t>对象</a:t>
            </a:r>
            <a:r>
              <a:rPr lang="en-US" altLang="zh-CN" sz="2400" dirty="0">
                <a:latin typeface="Calibri" panose="020F0502020204030204" pitchFamily="34" charset="0"/>
              </a:rPr>
              <a:t>g(a,b,2</a:t>
            </a:r>
            <a:r>
              <a:rPr lang="en-US" altLang="zh-CN" sz="2400" dirty="0" smtClean="0">
                <a:latin typeface="Calibri" panose="020F0502020204030204" pitchFamily="34" charset="0"/>
              </a:rPr>
              <a:t>):”&lt;&lt;</a:t>
            </a:r>
            <a:r>
              <a:rPr lang="en-US" altLang="zh-CN" sz="2400" dirty="0" err="1" smtClean="0">
                <a:latin typeface="Calibri" panose="020F0502020204030204" pitchFamily="34" charset="0"/>
              </a:rPr>
              <a:t>endl</a:t>
            </a:r>
            <a:r>
              <a:rPr lang="en-US" altLang="zh-CN" sz="2400" dirty="0" smtClean="0">
                <a:latin typeface="Calibri" panose="020F0502020204030204" pitchFamily="34" charset="0"/>
              </a:rPr>
              <a:t>;</a:t>
            </a:r>
            <a:endParaRPr lang="en-US" altLang="zh-CN" sz="2400" dirty="0" smtClean="0">
              <a:solidFill>
                <a:schemeClr val="dk1"/>
              </a:solidFill>
              <a:latin typeface="Calibri" panose="020F0502020204030204" pitchFamily="34" charset="0"/>
            </a:endParaRPr>
          </a:p>
          <a:p>
            <a:pPr marL="180000">
              <a:spcBef>
                <a:spcPts val="600"/>
              </a:spcBef>
              <a:buClr>
                <a:srgbClr val="FF3300"/>
              </a:buClr>
              <a:buSzPct val="80000"/>
              <a:buFont typeface="Wingdings" pitchFamily="2" charset="2"/>
              <a:buNone/>
            </a:pPr>
            <a:r>
              <a:rPr lang="en-US" altLang="zh-CN" sz="2400" dirty="0">
                <a:latin typeface="Calibri" panose="020F0502020204030204" pitchFamily="34" charset="0"/>
              </a:rPr>
              <a:t>	</a:t>
            </a:r>
            <a:r>
              <a:rPr lang="en-US" altLang="zh-CN" sz="2400" dirty="0" smtClean="0">
                <a:solidFill>
                  <a:schemeClr val="dk1"/>
                </a:solidFill>
                <a:latin typeface="Calibri" panose="020F0502020204030204" pitchFamily="34" charset="0"/>
              </a:rPr>
              <a:t>line </a:t>
            </a:r>
            <a:r>
              <a:rPr lang="en-US" altLang="zh-CN" sz="2400" dirty="0">
                <a:solidFill>
                  <a:srgbClr val="FF0000"/>
                </a:solidFill>
                <a:latin typeface="Calibri" panose="020F0502020204030204" pitchFamily="34" charset="0"/>
              </a:rPr>
              <a:t>g(a,b,2</a:t>
            </a:r>
            <a:r>
              <a:rPr lang="en-US" altLang="zh-CN" sz="2400" dirty="0" smtClean="0">
                <a:solidFill>
                  <a:srgbClr val="FF0000"/>
                </a:solidFill>
                <a:latin typeface="Calibri" panose="020F0502020204030204" pitchFamily="34" charset="0"/>
              </a:rPr>
              <a:t>)</a:t>
            </a:r>
            <a:r>
              <a:rPr lang="en-US" altLang="zh-CN" sz="2400" dirty="0" smtClean="0">
                <a:solidFill>
                  <a:schemeClr val="dk1"/>
                </a:solidFill>
                <a:latin typeface="Calibri" panose="020F0502020204030204" pitchFamily="34" charset="0"/>
              </a:rPr>
              <a:t> ,</a:t>
            </a:r>
            <a:r>
              <a:rPr lang="en-US" altLang="zh-CN" sz="2400" dirty="0" smtClean="0">
                <a:solidFill>
                  <a:srgbClr val="FF0000"/>
                </a:solidFill>
                <a:latin typeface="Calibri" panose="020F0502020204030204" pitchFamily="34" charset="0"/>
              </a:rPr>
              <a:t>k(g)</a:t>
            </a:r>
            <a:r>
              <a:rPr lang="en-US" altLang="zh-CN" sz="2400" dirty="0" smtClean="0">
                <a:solidFill>
                  <a:schemeClr val="dk1"/>
                </a:solidFill>
                <a:latin typeface="Calibri" panose="020F0502020204030204" pitchFamily="34" charset="0"/>
              </a:rPr>
              <a:t>;</a:t>
            </a:r>
            <a:endParaRPr lang="en-US" altLang="zh-CN" sz="2400" dirty="0">
              <a:solidFill>
                <a:schemeClr val="dk1"/>
              </a:solidFill>
              <a:latin typeface="Calibri" panose="020F0502020204030204" pitchFamily="34" charset="0"/>
            </a:endParaRPr>
          </a:p>
          <a:p>
            <a:pPr marL="180000">
              <a:spcBef>
                <a:spcPts val="600"/>
              </a:spcBef>
              <a:buClr>
                <a:srgbClr val="FF3300"/>
              </a:buClr>
              <a:buSzPct val="80000"/>
              <a:buFont typeface="Wingdings" pitchFamily="2" charset="2"/>
              <a:buNone/>
            </a:pPr>
            <a:r>
              <a:rPr lang="en-US" altLang="zh-CN" sz="2400" dirty="0">
                <a:solidFill>
                  <a:schemeClr val="dk1"/>
                </a:solidFill>
                <a:latin typeface="Calibri" panose="020F0502020204030204" pitchFamily="34" charset="0"/>
              </a:rPr>
              <a:t>	return 0;</a:t>
            </a:r>
          </a:p>
          <a:p>
            <a:pPr marL="180000">
              <a:spcBef>
                <a:spcPts val="600"/>
              </a:spcBef>
              <a:buClr>
                <a:srgbClr val="FF3300"/>
              </a:buClr>
              <a:buSzPct val="80000"/>
              <a:buFont typeface="Wingdings" pitchFamily="2" charset="2"/>
              <a:buNone/>
            </a:pPr>
            <a:r>
              <a:rPr lang="en-US" altLang="zh-CN" sz="2400" dirty="0">
                <a:solidFill>
                  <a:schemeClr val="dk1"/>
                </a:solidFill>
                <a:latin typeface="Calibri" panose="020F0502020204030204" pitchFamily="34" charset="0"/>
              </a:rPr>
              <a:t>}</a:t>
            </a:r>
            <a:endParaRPr lang="zh-CN" altLang="en-US" sz="2400" dirty="0">
              <a:solidFill>
                <a:schemeClr val="dk1"/>
              </a:solidFill>
              <a:latin typeface="Calibri" panose="020F0502020204030204" pitchFamily="34" charset="0"/>
            </a:endParaRPr>
          </a:p>
        </p:txBody>
      </p:sp>
      <p:sp>
        <p:nvSpPr>
          <p:cNvPr id="2" name="标题 1"/>
          <p:cNvSpPr>
            <a:spLocks noGrp="1"/>
          </p:cNvSpPr>
          <p:nvPr>
            <p:ph type="title"/>
          </p:nvPr>
        </p:nvSpPr>
        <p:spPr/>
        <p:txBody>
          <a:bodyPr/>
          <a:lstStyle/>
          <a:p>
            <a:pPr algn="l"/>
            <a:r>
              <a:rPr lang="zh-CN" altLang="en-US" dirty="0" smtClean="0"/>
              <a:t>组合类构造函数的调用</a:t>
            </a:r>
            <a:endParaRPr lang="zh-CN" altLang="en-US"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64</a:t>
            </a:fld>
            <a:endParaRPr lang="en-US" altLang="zh-CN"/>
          </a:p>
        </p:txBody>
      </p:sp>
      <p:grpSp>
        <p:nvGrpSpPr>
          <p:cNvPr id="7" name="Group 21"/>
          <p:cNvGrpSpPr>
            <a:grpSpLocks/>
          </p:cNvGrpSpPr>
          <p:nvPr/>
        </p:nvGrpSpPr>
        <p:grpSpPr bwMode="auto">
          <a:xfrm>
            <a:off x="6109945" y="234866"/>
            <a:ext cx="2724665" cy="2279227"/>
            <a:chOff x="3239" y="371"/>
            <a:chExt cx="2079" cy="1716"/>
          </a:xfrm>
        </p:grpSpPr>
        <p:grpSp>
          <p:nvGrpSpPr>
            <p:cNvPr id="8" name="Group 7"/>
            <p:cNvGrpSpPr>
              <a:grpSpLocks/>
            </p:cNvGrpSpPr>
            <p:nvPr/>
          </p:nvGrpSpPr>
          <p:grpSpPr bwMode="auto">
            <a:xfrm>
              <a:off x="3239" y="371"/>
              <a:ext cx="2079" cy="1716"/>
              <a:chOff x="2789" y="622"/>
              <a:chExt cx="2079" cy="1716"/>
            </a:xfrm>
          </p:grpSpPr>
          <p:sp>
            <p:nvSpPr>
              <p:cNvPr id="15" name="AutoShape 8"/>
              <p:cNvSpPr>
                <a:spLocks noChangeArrowheads="1"/>
              </p:cNvSpPr>
              <p:nvPr/>
            </p:nvSpPr>
            <p:spPr bwMode="auto">
              <a:xfrm>
                <a:off x="2789" y="622"/>
                <a:ext cx="2079" cy="1716"/>
              </a:xfrm>
              <a:prstGeom prst="flowChartAlternateProcess">
                <a:avLst/>
              </a:prstGeom>
              <a:solidFill>
                <a:srgbClr val="CCECFF"/>
              </a:solidFill>
              <a:ln w="9525" algn="ctr">
                <a:solidFill>
                  <a:srgbClr val="0099FF"/>
                </a:solidFill>
                <a:miter lim="800000"/>
                <a:headEnd/>
                <a:tailEnd/>
              </a:ln>
              <a:effectLst>
                <a:outerShdw blurRad="63500" sx="102000" sy="102000" algn="ctr" rotWithShape="0">
                  <a:prstClr val="black">
                    <a:alpha val="40000"/>
                  </a:prstClr>
                </a:outerShdw>
              </a:effectLst>
            </p:spPr>
            <p:txBody>
              <a:bodyPr wrap="none" anchor="ctr"/>
              <a:lstStyle/>
              <a:p>
                <a:endParaRPr lang="zh-CN" altLang="en-US"/>
              </a:p>
            </p:txBody>
          </p:sp>
          <p:sp>
            <p:nvSpPr>
              <p:cNvPr id="16" name="Line 9"/>
              <p:cNvSpPr>
                <a:spLocks noChangeShapeType="1"/>
              </p:cNvSpPr>
              <p:nvPr/>
            </p:nvSpPr>
            <p:spPr bwMode="auto">
              <a:xfrm>
                <a:off x="2954" y="2036"/>
                <a:ext cx="172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7" name="Line 10"/>
              <p:cNvSpPr>
                <a:spLocks noChangeShapeType="1"/>
              </p:cNvSpPr>
              <p:nvPr/>
            </p:nvSpPr>
            <p:spPr bwMode="auto">
              <a:xfrm flipV="1">
                <a:off x="3263" y="824"/>
                <a:ext cx="0" cy="142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8" name="Text Box 11"/>
              <p:cNvSpPr txBox="1">
                <a:spLocks noChangeArrowheads="1"/>
              </p:cNvSpPr>
              <p:nvPr/>
            </p:nvSpPr>
            <p:spPr bwMode="auto">
              <a:xfrm>
                <a:off x="3264" y="678"/>
                <a:ext cx="590"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ea typeface="黑体" pitchFamily="49" charset="-122"/>
                  </a:rPr>
                  <a:t>Y</a:t>
                </a:r>
              </a:p>
            </p:txBody>
          </p:sp>
          <p:sp>
            <p:nvSpPr>
              <p:cNvPr id="19" name="Text Box 12"/>
              <p:cNvSpPr txBox="1">
                <a:spLocks noChangeArrowheads="1"/>
              </p:cNvSpPr>
              <p:nvPr/>
            </p:nvSpPr>
            <p:spPr bwMode="auto">
              <a:xfrm>
                <a:off x="4509" y="2009"/>
                <a:ext cx="2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ea typeface="黑体" pitchFamily="49" charset="-122"/>
                  </a:rPr>
                  <a:t>X</a:t>
                </a:r>
              </a:p>
            </p:txBody>
          </p:sp>
          <p:sp>
            <p:nvSpPr>
              <p:cNvPr id="20" name="Text Box 13"/>
              <p:cNvSpPr txBox="1">
                <a:spLocks noChangeArrowheads="1"/>
              </p:cNvSpPr>
              <p:nvPr/>
            </p:nvSpPr>
            <p:spPr bwMode="auto">
              <a:xfrm>
                <a:off x="3250" y="2027"/>
                <a:ext cx="590"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ea typeface="黑体" pitchFamily="49" charset="-122"/>
                  </a:rPr>
                  <a:t>0</a:t>
                </a:r>
              </a:p>
            </p:txBody>
          </p:sp>
          <p:sp>
            <p:nvSpPr>
              <p:cNvPr id="21" name="Line 14"/>
              <p:cNvSpPr>
                <a:spLocks noChangeShapeType="1"/>
              </p:cNvSpPr>
              <p:nvPr/>
            </p:nvSpPr>
            <p:spPr bwMode="auto">
              <a:xfrm flipV="1">
                <a:off x="3506" y="1209"/>
                <a:ext cx="601" cy="560"/>
              </a:xfrm>
              <a:prstGeom prst="line">
                <a:avLst/>
              </a:prstGeom>
              <a:noFill/>
              <a:ln w="28575">
                <a:solidFill>
                  <a:srgbClr val="FF330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9" name="Group 15"/>
            <p:cNvGrpSpPr>
              <a:grpSpLocks/>
            </p:cNvGrpSpPr>
            <p:nvPr/>
          </p:nvGrpSpPr>
          <p:grpSpPr bwMode="auto">
            <a:xfrm>
              <a:off x="4410" y="702"/>
              <a:ext cx="587" cy="313"/>
              <a:chOff x="4352" y="702"/>
              <a:chExt cx="587" cy="313"/>
            </a:xfrm>
          </p:grpSpPr>
          <p:sp>
            <p:nvSpPr>
              <p:cNvPr id="13" name="Text Box 16"/>
              <p:cNvSpPr txBox="1">
                <a:spLocks noChangeArrowheads="1"/>
              </p:cNvSpPr>
              <p:nvPr/>
            </p:nvSpPr>
            <p:spPr bwMode="auto">
              <a:xfrm>
                <a:off x="4352" y="702"/>
                <a:ext cx="587"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solidFill>
                      <a:srgbClr val="FF3300"/>
                    </a:solidFill>
                    <a:latin typeface="Comic Sans MS" pitchFamily="66" charset="0"/>
                    <a:ea typeface="黑体" pitchFamily="49" charset="-122"/>
                  </a:rPr>
                  <a:t> </a:t>
                </a:r>
                <a:r>
                  <a:rPr lang="zh-CN" altLang="en-US" sz="2000" dirty="0" smtClean="0">
                    <a:solidFill>
                      <a:srgbClr val="FF3300"/>
                    </a:solidFill>
                    <a:latin typeface="Comic Sans MS" pitchFamily="66" charset="0"/>
                    <a:ea typeface="黑体" pitchFamily="49" charset="-122"/>
                  </a:rPr>
                  <a:t> </a:t>
                </a:r>
                <a:r>
                  <a:rPr lang="en-US" altLang="zh-CN" sz="2000" dirty="0" smtClean="0">
                    <a:solidFill>
                      <a:srgbClr val="FF3300"/>
                    </a:solidFill>
                    <a:latin typeface="Comic Sans MS" pitchFamily="66" charset="0"/>
                    <a:ea typeface="黑体" pitchFamily="49" charset="-122"/>
                  </a:rPr>
                  <a:t>P2</a:t>
                </a:r>
                <a:endParaRPr lang="en-US" altLang="zh-CN" sz="2000" dirty="0">
                  <a:solidFill>
                    <a:srgbClr val="FF3300"/>
                  </a:solidFill>
                  <a:latin typeface="Comic Sans MS" pitchFamily="66" charset="0"/>
                  <a:ea typeface="黑体" pitchFamily="49" charset="-122"/>
                </a:endParaRPr>
              </a:p>
            </p:txBody>
          </p:sp>
          <p:sp>
            <p:nvSpPr>
              <p:cNvPr id="14" name="Oval 17"/>
              <p:cNvSpPr>
                <a:spLocks noChangeArrowheads="1"/>
              </p:cNvSpPr>
              <p:nvPr/>
            </p:nvSpPr>
            <p:spPr bwMode="auto">
              <a:xfrm>
                <a:off x="4460" y="934"/>
                <a:ext cx="82" cy="81"/>
              </a:xfrm>
              <a:prstGeom prst="ellipse">
                <a:avLst/>
              </a:prstGeom>
              <a:solidFill>
                <a:srgbClr val="FFE1E1"/>
              </a:solidFill>
              <a:ln w="9525" algn="ctr">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 name="Group 18"/>
            <p:cNvGrpSpPr>
              <a:grpSpLocks/>
            </p:cNvGrpSpPr>
            <p:nvPr/>
          </p:nvGrpSpPr>
          <p:grpSpPr bwMode="auto">
            <a:xfrm>
              <a:off x="3916" y="1453"/>
              <a:ext cx="602" cy="301"/>
              <a:chOff x="3616" y="1687"/>
              <a:chExt cx="602" cy="301"/>
            </a:xfrm>
          </p:grpSpPr>
          <p:sp>
            <p:nvSpPr>
              <p:cNvPr id="11" name="Text Box 19"/>
              <p:cNvSpPr txBox="1">
                <a:spLocks noChangeArrowheads="1"/>
              </p:cNvSpPr>
              <p:nvPr/>
            </p:nvSpPr>
            <p:spPr bwMode="auto">
              <a:xfrm>
                <a:off x="3694" y="1687"/>
                <a:ext cx="524"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smtClean="0">
                    <a:solidFill>
                      <a:srgbClr val="FF3300"/>
                    </a:solidFill>
                    <a:latin typeface="Comic Sans MS" pitchFamily="66" charset="0"/>
                    <a:ea typeface="黑体" pitchFamily="49" charset="-122"/>
                  </a:rPr>
                  <a:t>P1</a:t>
                </a:r>
                <a:endParaRPr lang="en-US" altLang="zh-CN" sz="2000" dirty="0">
                  <a:solidFill>
                    <a:srgbClr val="FF3300"/>
                  </a:solidFill>
                  <a:latin typeface="Comic Sans MS" pitchFamily="66" charset="0"/>
                  <a:ea typeface="黑体" pitchFamily="49" charset="-122"/>
                </a:endParaRPr>
              </a:p>
            </p:txBody>
          </p:sp>
          <p:sp>
            <p:nvSpPr>
              <p:cNvPr id="12" name="Oval 20"/>
              <p:cNvSpPr>
                <a:spLocks noChangeArrowheads="1"/>
              </p:cNvSpPr>
              <p:nvPr/>
            </p:nvSpPr>
            <p:spPr bwMode="auto">
              <a:xfrm>
                <a:off x="3616" y="1711"/>
                <a:ext cx="82" cy="81"/>
              </a:xfrm>
              <a:prstGeom prst="ellipse">
                <a:avLst/>
              </a:prstGeom>
              <a:solidFill>
                <a:srgbClr val="FFE1E1"/>
              </a:solidFill>
              <a:ln w="9525" algn="ctr">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5" name="线形标注 1 24"/>
          <p:cNvSpPr/>
          <p:nvPr/>
        </p:nvSpPr>
        <p:spPr>
          <a:xfrm>
            <a:off x="6010412" y="5303993"/>
            <a:ext cx="2666930" cy="461665"/>
          </a:xfrm>
          <a:prstGeom prst="borderCallout1">
            <a:avLst>
              <a:gd name="adj1" fmla="val 5090"/>
              <a:gd name="adj2" fmla="val 65561"/>
              <a:gd name="adj3" fmla="val -69595"/>
              <a:gd name="adj4" fmla="val 23738"/>
            </a:avLst>
          </a:prstGeom>
          <a:extLst/>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solidFill>
                  <a:srgbClr val="FF0000"/>
                </a:solidFill>
                <a:latin typeface="华文楷体" panose="02010600040101010101" pitchFamily="2" charset="-122"/>
                <a:ea typeface="华文楷体" panose="02010600040101010101" pitchFamily="2" charset="-122"/>
              </a:rPr>
              <a:t>调用复制构造函数</a:t>
            </a:r>
          </a:p>
        </p:txBody>
      </p:sp>
      <p:sp>
        <p:nvSpPr>
          <p:cNvPr id="26" name="线形标注 1 25"/>
          <p:cNvSpPr/>
          <p:nvPr/>
        </p:nvSpPr>
        <p:spPr>
          <a:xfrm>
            <a:off x="1066892" y="5021883"/>
            <a:ext cx="2666930" cy="461665"/>
          </a:xfrm>
          <a:prstGeom prst="borderCallout1">
            <a:avLst>
              <a:gd name="adj1" fmla="val 69974"/>
              <a:gd name="adj2" fmla="val 100438"/>
              <a:gd name="adj3" fmla="val -11541"/>
              <a:gd name="adj4" fmla="val 159111"/>
            </a:avLst>
          </a:prstGeom>
          <a:extLst/>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smtClean="0">
                <a:solidFill>
                  <a:srgbClr val="FF0000"/>
                </a:solidFill>
                <a:latin typeface="华文楷体" panose="02010600040101010101" pitchFamily="2" charset="-122"/>
                <a:ea typeface="华文楷体" panose="02010600040101010101" pitchFamily="2" charset="-122"/>
              </a:rPr>
              <a:t>调用构造</a:t>
            </a:r>
            <a:r>
              <a:rPr lang="zh-CN" altLang="en-US" sz="2400" dirty="0">
                <a:solidFill>
                  <a:srgbClr val="FF0000"/>
                </a:solidFill>
                <a:latin typeface="华文楷体" panose="02010600040101010101" pitchFamily="2" charset="-122"/>
                <a:ea typeface="华文楷体" panose="02010600040101010101" pitchFamily="2" charset="-122"/>
              </a:rPr>
              <a:t>函数</a:t>
            </a:r>
          </a:p>
        </p:txBody>
      </p:sp>
    </p:spTree>
    <p:extLst>
      <p:ext uri="{BB962C8B-B14F-4D97-AF65-F5344CB8AC3E}">
        <p14:creationId xmlns:p14="http://schemas.microsoft.com/office/powerpoint/2010/main" val="1902311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iterate type="lt">
                                    <p:tmPct val="10000"/>
                                  </p:iterate>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strVal val="4/3*#ppt_w"/>
                                          </p:val>
                                        </p:tav>
                                        <p:tav tm="100000">
                                          <p:val>
                                            <p:strVal val="#ppt_w"/>
                                          </p:val>
                                        </p:tav>
                                      </p:tavLst>
                                    </p:anim>
                                    <p:anim calcmode="lin" valueType="num">
                                      <p:cBhvr>
                                        <p:cTn id="8" dur="500" fill="hold"/>
                                        <p:tgtEl>
                                          <p:spTgt spid="3">
                                            <p:bg/>
                                          </p:spTgt>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iterate type="lt">
                                    <p:tmPct val="10000"/>
                                  </p:iterate>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p:cTn id="13" dur="500" fill="hold"/>
                                        <p:tgtEl>
                                          <p:spTgt spid="3">
                                            <p:txEl>
                                              <p:pRg st="4" end="4"/>
                                            </p:txEl>
                                          </p:spTgt>
                                        </p:tgtEl>
                                        <p:attrNameLst>
                                          <p:attrName>ppt_w</p:attrName>
                                        </p:attrNameLst>
                                      </p:cBhvr>
                                      <p:tavLst>
                                        <p:tav tm="0">
                                          <p:val>
                                            <p:strVal val="4/3*#ppt_w"/>
                                          </p:val>
                                        </p:tav>
                                        <p:tav tm="100000">
                                          <p:val>
                                            <p:strVal val="#ppt_w"/>
                                          </p:val>
                                        </p:tav>
                                      </p:tavLst>
                                    </p:anim>
                                    <p:anim calcmode="lin" valueType="num">
                                      <p:cBhvr>
                                        <p:cTn id="14" dur="500" fill="hold"/>
                                        <p:tgtEl>
                                          <p:spTgt spid="3">
                                            <p:txEl>
                                              <p:pRg st="4" end="4"/>
                                            </p:txEl>
                                          </p:spTgt>
                                        </p:tgtEl>
                                        <p:attrNameLst>
                                          <p:attrName>ppt_h</p:attrName>
                                        </p:attrNameLst>
                                      </p:cBhvr>
                                      <p:tavLst>
                                        <p:tav tm="0">
                                          <p:val>
                                            <p:strVal val="4/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288" fill="hold" grpId="0" nodeType="clickEffect">
                                  <p:stCondLst>
                                    <p:cond delay="0"/>
                                  </p:stCondLst>
                                  <p:iterate type="lt">
                                    <p:tmPct val="10000"/>
                                  </p:iterate>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500" fill="hold"/>
                                        <p:tgtEl>
                                          <p:spTgt spid="3">
                                            <p:txEl>
                                              <p:pRg st="5" end="5"/>
                                            </p:txEl>
                                          </p:spTgt>
                                        </p:tgtEl>
                                        <p:attrNameLst>
                                          <p:attrName>ppt_w</p:attrName>
                                        </p:attrNameLst>
                                      </p:cBhvr>
                                      <p:tavLst>
                                        <p:tav tm="0">
                                          <p:val>
                                            <p:strVal val="4/3*#ppt_w"/>
                                          </p:val>
                                        </p:tav>
                                        <p:tav tm="100000">
                                          <p:val>
                                            <p:strVal val="#ppt_w"/>
                                          </p:val>
                                        </p:tav>
                                      </p:tavLst>
                                    </p:anim>
                                    <p:anim calcmode="lin" valueType="num">
                                      <p:cBhvr>
                                        <p:cTn id="20" dur="500" fill="hold"/>
                                        <p:tgtEl>
                                          <p:spTgt spid="3">
                                            <p:txEl>
                                              <p:pRg st="5" end="5"/>
                                            </p:txEl>
                                          </p:spTgt>
                                        </p:tgtEl>
                                        <p:attrNameLst>
                                          <p:attrName>ppt_h</p:attrName>
                                        </p:attrNameLst>
                                      </p:cBhvr>
                                      <p:tavLst>
                                        <p:tav tm="0">
                                          <p:val>
                                            <p:strVal val="4/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up)">
                                      <p:cBhvr>
                                        <p:cTn id="25" dur="500"/>
                                        <p:tgtEl>
                                          <p:spTgt spid="26"/>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up)">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5" grpId="0" animBg="1"/>
      <p:bldP spid="2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组合要点</a:t>
            </a:r>
            <a:r>
              <a:rPr lang="en-US" altLang="zh-CN" dirty="0" smtClean="0"/>
              <a:t>1</a:t>
            </a:r>
            <a:endParaRPr lang="zh-CN" altLang="en-US" dirty="0"/>
          </a:p>
        </p:txBody>
      </p:sp>
      <p:sp>
        <p:nvSpPr>
          <p:cNvPr id="3" name="内容占位符 2"/>
          <p:cNvSpPr>
            <a:spLocks noGrp="1"/>
          </p:cNvSpPr>
          <p:nvPr>
            <p:ph idx="1"/>
          </p:nvPr>
        </p:nvSpPr>
        <p:spPr>
          <a:xfrm>
            <a:off x="533506" y="1219258"/>
            <a:ext cx="7924592" cy="4830763"/>
          </a:xfrm>
        </p:spPr>
        <p:txBody>
          <a:bodyPr/>
          <a:lstStyle/>
          <a:p>
            <a:pPr>
              <a:lnSpc>
                <a:spcPct val="150000"/>
              </a:lnSpc>
              <a:spcBef>
                <a:spcPts val="0"/>
              </a:spcBef>
            </a:pPr>
            <a:r>
              <a:rPr lang="zh-CN" altLang="en-US" dirty="0" smtClean="0">
                <a:latin typeface="微软雅黑" panose="020B0503020204020204" pitchFamily="34" charset="-122"/>
                <a:ea typeface="微软雅黑" panose="020B0503020204020204" pitchFamily="34" charset="-122"/>
              </a:rPr>
              <a:t>构造</a:t>
            </a:r>
            <a:r>
              <a:rPr lang="zh-CN" altLang="en-US" dirty="0">
                <a:latin typeface="微软雅黑" panose="020B0503020204020204" pitchFamily="34" charset="-122"/>
                <a:ea typeface="微软雅黑" panose="020B0503020204020204" pitchFamily="34" charset="-122"/>
              </a:rPr>
              <a:t>函数的调用顺序</a:t>
            </a:r>
            <a:endParaRPr lang="en-US" altLang="zh-CN" dirty="0">
              <a:latin typeface="微软雅黑" panose="020B0503020204020204" pitchFamily="34" charset="-122"/>
              <a:ea typeface="微软雅黑" panose="020B0503020204020204" pitchFamily="34" charset="-122"/>
            </a:endParaRPr>
          </a:p>
          <a:p>
            <a:pPr lvl="1">
              <a:lnSpc>
                <a:spcPct val="150000"/>
              </a:lnSpc>
              <a:spcBef>
                <a:spcPts val="0"/>
              </a:spcBef>
            </a:pPr>
            <a:r>
              <a:rPr lang="zh-CN" altLang="en-US" sz="2800" dirty="0" smtClean="0">
                <a:solidFill>
                  <a:srgbClr val="FF0000"/>
                </a:solidFill>
                <a:latin typeface="华文楷体" panose="02010600040101010101" pitchFamily="2" charset="-122"/>
                <a:ea typeface="华文楷体" panose="02010600040101010101" pitchFamily="2" charset="-122"/>
              </a:rPr>
              <a:t>先调用对象成员</a:t>
            </a:r>
            <a:r>
              <a:rPr lang="zh-CN" altLang="en-US" sz="2800" dirty="0" smtClean="0">
                <a:latin typeface="华文楷体" panose="02010600040101010101" pitchFamily="2" charset="-122"/>
                <a:ea typeface="华文楷体" panose="02010600040101010101" pitchFamily="2" charset="-122"/>
              </a:rPr>
              <a:t>的构造</a:t>
            </a:r>
            <a:r>
              <a:rPr lang="en-US" altLang="zh-CN" sz="2800" dirty="0" smtClean="0">
                <a:latin typeface="华文楷体" panose="02010600040101010101" pitchFamily="2" charset="-122"/>
                <a:ea typeface="华文楷体" panose="02010600040101010101" pitchFamily="2" charset="-122"/>
              </a:rPr>
              <a:t>&amp;</a:t>
            </a:r>
            <a:r>
              <a:rPr lang="zh-CN" altLang="en-US" sz="2800" dirty="0" smtClean="0">
                <a:latin typeface="华文楷体" panose="02010600040101010101" pitchFamily="2" charset="-122"/>
                <a:ea typeface="华文楷体" panose="02010600040101010101" pitchFamily="2" charset="-122"/>
              </a:rPr>
              <a:t>复制构造函数，再调用本类的</a:t>
            </a:r>
            <a:r>
              <a:rPr lang="zh-CN" altLang="en-US" sz="2800" dirty="0">
                <a:latin typeface="华文楷体" panose="02010600040101010101" pitchFamily="2" charset="-122"/>
                <a:ea typeface="华文楷体" panose="02010600040101010101" pitchFamily="2" charset="-122"/>
              </a:rPr>
              <a:t>构造</a:t>
            </a:r>
            <a:r>
              <a:rPr lang="en-US" altLang="zh-CN" sz="2800" dirty="0">
                <a:latin typeface="华文楷体" panose="02010600040101010101" pitchFamily="2" charset="-122"/>
                <a:ea typeface="华文楷体" panose="02010600040101010101" pitchFamily="2" charset="-122"/>
              </a:rPr>
              <a:t>&amp;</a:t>
            </a:r>
            <a:r>
              <a:rPr lang="zh-CN" altLang="en-US" sz="2800" dirty="0">
                <a:latin typeface="华文楷体" panose="02010600040101010101" pitchFamily="2" charset="-122"/>
                <a:ea typeface="华文楷体" panose="02010600040101010101" pitchFamily="2" charset="-122"/>
              </a:rPr>
              <a:t>复制构造</a:t>
            </a:r>
            <a:r>
              <a:rPr lang="zh-CN" altLang="en-US" sz="2800" dirty="0" smtClean="0">
                <a:latin typeface="华文楷体" panose="02010600040101010101" pitchFamily="2" charset="-122"/>
                <a:ea typeface="华文楷体" panose="02010600040101010101" pitchFamily="2" charset="-122"/>
              </a:rPr>
              <a:t>函数</a:t>
            </a:r>
            <a:endParaRPr lang="en-US" altLang="zh-CN" sz="2800" dirty="0" smtClean="0">
              <a:latin typeface="华文楷体" panose="02010600040101010101" pitchFamily="2" charset="-122"/>
              <a:ea typeface="华文楷体" panose="02010600040101010101" pitchFamily="2" charset="-122"/>
            </a:endParaRPr>
          </a:p>
          <a:p>
            <a:pPr>
              <a:lnSpc>
                <a:spcPct val="150000"/>
              </a:lnSpc>
              <a:spcBef>
                <a:spcPts val="0"/>
              </a:spcBef>
            </a:pPr>
            <a:r>
              <a:rPr lang="zh-CN" altLang="en-US" dirty="0">
                <a:latin typeface="微软雅黑" panose="020B0503020204020204" pitchFamily="34" charset="-122"/>
                <a:ea typeface="微软雅黑" panose="020B0503020204020204" pitchFamily="34" charset="-122"/>
              </a:rPr>
              <a:t>析构函数的调用循序</a:t>
            </a:r>
            <a:endParaRPr lang="en-US" altLang="zh-CN" dirty="0">
              <a:latin typeface="微软雅黑" panose="020B0503020204020204" pitchFamily="34" charset="-122"/>
              <a:ea typeface="微软雅黑" panose="020B0503020204020204" pitchFamily="34" charset="-122"/>
            </a:endParaRPr>
          </a:p>
          <a:p>
            <a:pPr lvl="1">
              <a:lnSpc>
                <a:spcPct val="150000"/>
              </a:lnSpc>
              <a:spcBef>
                <a:spcPts val="0"/>
              </a:spcBef>
            </a:pPr>
            <a:r>
              <a:rPr lang="zh-CN" altLang="en-US" sz="2800" dirty="0" smtClean="0">
                <a:solidFill>
                  <a:srgbClr val="FF0000"/>
                </a:solidFill>
                <a:latin typeface="华文楷体" panose="02010600040101010101" pitchFamily="2" charset="-122"/>
                <a:ea typeface="华文楷体" panose="02010600040101010101" pitchFamily="2" charset="-122"/>
              </a:rPr>
              <a:t>先调用</a:t>
            </a:r>
            <a:r>
              <a:rPr lang="zh-CN" altLang="en-US" sz="2800" dirty="0">
                <a:solidFill>
                  <a:srgbClr val="FF0000"/>
                </a:solidFill>
                <a:latin typeface="华文楷体" panose="02010600040101010101" pitchFamily="2" charset="-122"/>
                <a:ea typeface="华文楷体" panose="02010600040101010101" pitchFamily="2" charset="-122"/>
              </a:rPr>
              <a:t>本类</a:t>
            </a:r>
            <a:r>
              <a:rPr lang="zh-CN" altLang="en-US" sz="2800" dirty="0" smtClean="0">
                <a:latin typeface="华文楷体" panose="02010600040101010101" pitchFamily="2" charset="-122"/>
                <a:ea typeface="华文楷体" panose="02010600040101010101" pitchFamily="2" charset="-122"/>
              </a:rPr>
              <a:t>的析构函数，再</a:t>
            </a:r>
            <a:r>
              <a:rPr lang="zh-CN" altLang="en-US" sz="2800" dirty="0">
                <a:latin typeface="华文楷体" panose="02010600040101010101" pitchFamily="2" charset="-122"/>
                <a:ea typeface="华文楷体" panose="02010600040101010101" pitchFamily="2" charset="-122"/>
              </a:rPr>
              <a:t>先调用对象成员</a:t>
            </a:r>
            <a:r>
              <a:rPr lang="zh-CN" altLang="en-US" sz="2800" dirty="0" smtClean="0">
                <a:latin typeface="华文楷体" panose="02010600040101010101" pitchFamily="2" charset="-122"/>
                <a:ea typeface="华文楷体" panose="02010600040101010101" pitchFamily="2" charset="-122"/>
              </a:rPr>
              <a:t>的析构函数</a:t>
            </a:r>
            <a:r>
              <a:rPr lang="zh-CN" altLang="en-US" sz="2800" dirty="0">
                <a:latin typeface="华文楷体" panose="02010600040101010101" pitchFamily="2" charset="-122"/>
                <a:ea typeface="华文楷体" panose="02010600040101010101" pitchFamily="2" charset="-122"/>
              </a:rPr>
              <a:t>，</a:t>
            </a: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65</a:t>
            </a:fld>
            <a:endParaRPr lang="en-US" altLang="zh-CN"/>
          </a:p>
        </p:txBody>
      </p:sp>
    </p:spTree>
    <p:extLst>
      <p:ext uri="{BB962C8B-B14F-4D97-AF65-F5344CB8AC3E}">
        <p14:creationId xmlns:p14="http://schemas.microsoft.com/office/powerpoint/2010/main" val="1177795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110" y="304882"/>
            <a:ext cx="8229600" cy="838200"/>
          </a:xfrm>
        </p:spPr>
        <p:txBody>
          <a:bodyPr/>
          <a:lstStyle/>
          <a:p>
            <a:r>
              <a:rPr lang="zh-CN" altLang="en-US" dirty="0" smtClean="0"/>
              <a:t>组合要点</a:t>
            </a:r>
            <a:r>
              <a:rPr lang="en-US" altLang="zh-CN" dirty="0" smtClean="0"/>
              <a:t>2</a:t>
            </a:r>
            <a:endParaRPr lang="zh-CN" altLang="en-US" dirty="0"/>
          </a:p>
        </p:txBody>
      </p:sp>
      <p:sp>
        <p:nvSpPr>
          <p:cNvPr id="3" name="内容占位符 2"/>
          <p:cNvSpPr>
            <a:spLocks noGrp="1"/>
          </p:cNvSpPr>
          <p:nvPr>
            <p:ph idx="1"/>
          </p:nvPr>
        </p:nvSpPr>
        <p:spPr>
          <a:xfrm>
            <a:off x="457307" y="1143060"/>
            <a:ext cx="8204821" cy="2362138"/>
          </a:xfrm>
        </p:spPr>
        <p:txBody>
          <a:bodyPr/>
          <a:lstStyle/>
          <a:p>
            <a:pPr>
              <a:spcBef>
                <a:spcPts val="600"/>
              </a:spcBef>
            </a:pPr>
            <a:r>
              <a:rPr lang="zh-CN" altLang="en-US" sz="2800" dirty="0" smtClean="0">
                <a:latin typeface="微软雅黑" panose="020B0503020204020204" pitchFamily="34" charset="-122"/>
                <a:ea typeface="微软雅黑" panose="020B0503020204020204" pitchFamily="34" charset="-122"/>
              </a:rPr>
              <a:t>含有</a:t>
            </a:r>
            <a:r>
              <a:rPr lang="zh-CN" altLang="en-US" sz="2800" dirty="0" smtClean="0">
                <a:solidFill>
                  <a:srgbClr val="FF0000"/>
                </a:solidFill>
                <a:latin typeface="微软雅黑" panose="020B0503020204020204" pitchFamily="34" charset="-122"/>
                <a:ea typeface="微软雅黑" panose="020B0503020204020204" pitchFamily="34" charset="-122"/>
              </a:rPr>
              <a:t>对象成员</a:t>
            </a:r>
            <a:r>
              <a:rPr lang="zh-CN" altLang="en-US" sz="2800" dirty="0" smtClean="0">
                <a:latin typeface="微软雅黑" panose="020B0503020204020204" pitchFamily="34" charset="-122"/>
                <a:ea typeface="微软雅黑" panose="020B0503020204020204" pitchFamily="34" charset="-122"/>
              </a:rPr>
              <a:t>的类的构造函数</a:t>
            </a:r>
            <a:endParaRPr lang="en-US" altLang="zh-CN" sz="2800" dirty="0" smtClean="0">
              <a:latin typeface="微软雅黑" panose="020B0503020204020204" pitchFamily="34" charset="-122"/>
              <a:ea typeface="微软雅黑" panose="020B0503020204020204" pitchFamily="34" charset="-122"/>
            </a:endParaRPr>
          </a:p>
          <a:p>
            <a:pPr lvl="1">
              <a:spcBef>
                <a:spcPts val="600"/>
              </a:spcBef>
            </a:pPr>
            <a:r>
              <a:rPr lang="zh-CN" altLang="en-US" sz="2600" dirty="0" smtClean="0">
                <a:latin typeface="华文楷体" panose="02010600040101010101" pitchFamily="2" charset="-122"/>
                <a:ea typeface="华文楷体" panose="02010600040101010101" pitchFamily="2" charset="-122"/>
              </a:rPr>
              <a:t>对象成员的初始化要使用</a:t>
            </a:r>
            <a:r>
              <a:rPr lang="zh-CN" altLang="en-US" sz="2600" dirty="0">
                <a:solidFill>
                  <a:srgbClr val="FF0000"/>
                </a:solidFill>
                <a:latin typeface="华文楷体" panose="02010600040101010101" pitchFamily="2" charset="-122"/>
                <a:ea typeface="华文楷体" panose="02010600040101010101" pitchFamily="2" charset="-122"/>
                <a:cs typeface="+mn-cs"/>
              </a:rPr>
              <a:t>初始化</a:t>
            </a:r>
            <a:r>
              <a:rPr lang="zh-CN" altLang="en-US" sz="2600" dirty="0" smtClean="0">
                <a:solidFill>
                  <a:srgbClr val="FF0000"/>
                </a:solidFill>
                <a:latin typeface="华文楷体" panose="02010600040101010101" pitchFamily="2" charset="-122"/>
                <a:ea typeface="华文楷体" panose="02010600040101010101" pitchFamily="2" charset="-122"/>
                <a:cs typeface="+mn-cs"/>
              </a:rPr>
              <a:t>列表</a:t>
            </a:r>
            <a:endParaRPr lang="en-US" altLang="zh-CN" sz="2600" dirty="0" smtClean="0">
              <a:solidFill>
                <a:srgbClr val="FF0000"/>
              </a:solidFill>
              <a:latin typeface="华文楷体" panose="02010600040101010101" pitchFamily="2" charset="-122"/>
              <a:ea typeface="华文楷体" panose="02010600040101010101" pitchFamily="2" charset="-122"/>
              <a:cs typeface="+mn-cs"/>
            </a:endParaRPr>
          </a:p>
          <a:p>
            <a:pPr lvl="1"/>
            <a:r>
              <a:rPr lang="en-US" altLang="zh-CN" sz="2600" dirty="0" smtClean="0">
                <a:latin typeface="华文楷体" panose="02010600040101010101" pitchFamily="2" charset="-122"/>
                <a:ea typeface="华文楷体" panose="02010600040101010101" pitchFamily="2" charset="-122"/>
              </a:rPr>
              <a:t>C</a:t>
            </a:r>
            <a:r>
              <a:rPr lang="en-US" altLang="zh-CN" sz="2600" dirty="0">
                <a:latin typeface="华文楷体" panose="02010600040101010101" pitchFamily="2" charset="-122"/>
                <a:ea typeface="华文楷体" panose="02010600040101010101" pitchFamily="2" charset="-122"/>
              </a:rPr>
              <a:t>++</a:t>
            </a:r>
            <a:r>
              <a:rPr lang="zh-CN" altLang="en-US" sz="2600" dirty="0">
                <a:latin typeface="华文楷体" panose="02010600040101010101" pitchFamily="2" charset="-122"/>
                <a:ea typeface="华文楷体" panose="02010600040101010101" pitchFamily="2" charset="-122"/>
              </a:rPr>
              <a:t>编译器会依照初始化列表完成</a:t>
            </a:r>
            <a:r>
              <a:rPr lang="zh-CN" altLang="en-US" sz="2600" dirty="0">
                <a:solidFill>
                  <a:srgbClr val="FF0000"/>
                </a:solidFill>
                <a:latin typeface="华文楷体" panose="02010600040101010101" pitchFamily="2" charset="-122"/>
                <a:ea typeface="华文楷体" panose="02010600040101010101" pitchFamily="2" charset="-122"/>
              </a:rPr>
              <a:t>重载</a:t>
            </a:r>
            <a:r>
              <a:rPr lang="zh-CN" altLang="en-US" sz="2600" dirty="0">
                <a:latin typeface="华文楷体" panose="02010600040101010101" pitchFamily="2" charset="-122"/>
                <a:ea typeface="华文楷体" panose="02010600040101010101" pitchFamily="2" charset="-122"/>
              </a:rPr>
              <a:t>，调用</a:t>
            </a:r>
            <a:r>
              <a:rPr lang="zh-CN" altLang="en-US" sz="2600" dirty="0">
                <a:solidFill>
                  <a:srgbClr val="FF0000"/>
                </a:solidFill>
                <a:latin typeface="华文楷体" panose="02010600040101010101" pitchFamily="2" charset="-122"/>
                <a:ea typeface="华文楷体" panose="02010600040101010101" pitchFamily="2" charset="-122"/>
              </a:rPr>
              <a:t>匹配的构造（复制构造）函数</a:t>
            </a:r>
            <a:r>
              <a:rPr lang="zh-CN" altLang="en-US" sz="2600" dirty="0">
                <a:latin typeface="华文楷体" panose="02010600040101010101" pitchFamily="2" charset="-122"/>
                <a:ea typeface="华文楷体" panose="02010600040101010101" pitchFamily="2" charset="-122"/>
              </a:rPr>
              <a:t>完成对象成员的创建</a:t>
            </a:r>
            <a:r>
              <a:rPr lang="zh-CN" altLang="en-US" sz="2600"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cs typeface="+mn-cs"/>
            </a:endParaRP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66</a:t>
            </a:fld>
            <a:endParaRPr lang="en-US" altLang="zh-CN"/>
          </a:p>
        </p:txBody>
      </p:sp>
      <p:sp>
        <p:nvSpPr>
          <p:cNvPr id="8" name="圆角矩形 7"/>
          <p:cNvSpPr/>
          <p:nvPr/>
        </p:nvSpPr>
        <p:spPr>
          <a:xfrm>
            <a:off x="228714" y="3389526"/>
            <a:ext cx="7391206" cy="1142970"/>
          </a:xfrm>
          <a:prstGeom prst="roundRect">
            <a:avLst/>
          </a:prstGeom>
          <a:ln w="6350"/>
          <a:effectLst>
            <a:glow rad="101600">
              <a:schemeClr val="accent2">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anchor="ctr" anchorCtr="0">
            <a:noAutofit/>
          </a:bodyPr>
          <a:lstStyle/>
          <a:p>
            <a:pPr lvl="1"/>
            <a:r>
              <a:rPr lang="en-US" altLang="zh-CN" sz="2400" dirty="0" smtClean="0">
                <a:solidFill>
                  <a:schemeClr val="dk1"/>
                </a:solidFill>
                <a:latin typeface="Calibri" panose="020F0502020204030204" pitchFamily="34" charset="0"/>
              </a:rPr>
              <a:t>line</a:t>
            </a:r>
            <a:r>
              <a:rPr lang="en-US" altLang="zh-CN" sz="2400" dirty="0">
                <a:solidFill>
                  <a:schemeClr val="dk1"/>
                </a:solidFill>
                <a:latin typeface="Calibri" panose="020F0502020204030204" pitchFamily="34" charset="0"/>
              </a:rPr>
              <a:t>::line (  Point </a:t>
            </a:r>
            <a:r>
              <a:rPr lang="en-US" altLang="zh-CN" sz="2400" dirty="0" err="1">
                <a:solidFill>
                  <a:schemeClr val="dk1"/>
                </a:solidFill>
                <a:latin typeface="Calibri" panose="020F0502020204030204" pitchFamily="34" charset="0"/>
              </a:rPr>
              <a:t>ps</a:t>
            </a:r>
            <a:r>
              <a:rPr lang="en-US" altLang="zh-CN" sz="2400" dirty="0">
                <a:solidFill>
                  <a:schemeClr val="dk1"/>
                </a:solidFill>
                <a:latin typeface="Calibri" panose="020F0502020204030204" pitchFamily="34" charset="0"/>
              </a:rPr>
              <a:t>, Point </a:t>
            </a:r>
            <a:r>
              <a:rPr lang="en-US" altLang="zh-CN" sz="2400" dirty="0" err="1">
                <a:solidFill>
                  <a:schemeClr val="dk1"/>
                </a:solidFill>
                <a:latin typeface="Calibri" panose="020F0502020204030204" pitchFamily="34" charset="0"/>
              </a:rPr>
              <a:t>pe</a:t>
            </a:r>
            <a:r>
              <a:rPr lang="en-US" altLang="zh-CN" sz="2400" dirty="0">
                <a:solidFill>
                  <a:schemeClr val="dk1"/>
                </a:solidFill>
                <a:latin typeface="Calibri" panose="020F0502020204030204" pitchFamily="34" charset="0"/>
              </a:rPr>
              <a:t>, </a:t>
            </a:r>
            <a:r>
              <a:rPr lang="en-US" altLang="zh-CN" sz="2400" dirty="0" err="1">
                <a:solidFill>
                  <a:schemeClr val="dk1"/>
                </a:solidFill>
                <a:latin typeface="Calibri" panose="020F0502020204030204" pitchFamily="34" charset="0"/>
              </a:rPr>
              <a:t>int</a:t>
            </a:r>
            <a:r>
              <a:rPr lang="en-US" altLang="zh-CN" sz="2400" dirty="0">
                <a:solidFill>
                  <a:schemeClr val="dk1"/>
                </a:solidFill>
                <a:latin typeface="Calibri" panose="020F0502020204030204" pitchFamily="34" charset="0"/>
              </a:rPr>
              <a:t> s  </a:t>
            </a:r>
            <a:r>
              <a:rPr lang="en-US" altLang="zh-CN" sz="2400" dirty="0" smtClean="0">
                <a:solidFill>
                  <a:schemeClr val="dk1"/>
                </a:solidFill>
                <a:latin typeface="Calibri" panose="020F0502020204030204" pitchFamily="34" charset="0"/>
              </a:rPr>
              <a:t>) </a:t>
            </a:r>
            <a:r>
              <a:rPr lang="en-US" altLang="zh-CN" sz="2400" dirty="0">
                <a:solidFill>
                  <a:srgbClr val="FF0000"/>
                </a:solidFill>
                <a:latin typeface="Calibri" panose="020F0502020204030204" pitchFamily="34" charset="0"/>
              </a:rPr>
              <a:t>: p1(</a:t>
            </a:r>
            <a:r>
              <a:rPr lang="en-US" altLang="zh-CN" sz="2400" dirty="0" err="1">
                <a:solidFill>
                  <a:srgbClr val="FF0000"/>
                </a:solidFill>
                <a:latin typeface="Calibri" panose="020F0502020204030204" pitchFamily="34" charset="0"/>
              </a:rPr>
              <a:t>ps</a:t>
            </a:r>
            <a:r>
              <a:rPr lang="en-US" altLang="zh-CN" sz="2400" dirty="0">
                <a:solidFill>
                  <a:srgbClr val="FF0000"/>
                </a:solidFill>
                <a:latin typeface="Calibri" panose="020F0502020204030204" pitchFamily="34" charset="0"/>
              </a:rPr>
              <a:t>),p2(</a:t>
            </a:r>
            <a:r>
              <a:rPr lang="en-US" altLang="zh-CN" sz="2400" dirty="0" err="1">
                <a:solidFill>
                  <a:srgbClr val="FF0000"/>
                </a:solidFill>
                <a:latin typeface="Calibri" panose="020F0502020204030204" pitchFamily="34" charset="0"/>
              </a:rPr>
              <a:t>pe</a:t>
            </a:r>
            <a:r>
              <a:rPr lang="en-US" altLang="zh-CN" sz="2400" dirty="0">
                <a:solidFill>
                  <a:srgbClr val="FF0000"/>
                </a:solidFill>
                <a:latin typeface="Calibri" panose="020F0502020204030204" pitchFamily="34" charset="0"/>
              </a:rPr>
              <a:t>)  </a:t>
            </a:r>
            <a:r>
              <a:rPr lang="en-US" altLang="zh-CN" sz="2400" dirty="0">
                <a:solidFill>
                  <a:schemeClr val="dk1"/>
                </a:solidFill>
                <a:latin typeface="Calibri" panose="020F0502020204030204" pitchFamily="34" charset="0"/>
              </a:rPr>
              <a:t>{    style=s; 	}</a:t>
            </a:r>
            <a:endParaRPr lang="zh-CN" altLang="en-US" sz="2400" dirty="0">
              <a:solidFill>
                <a:schemeClr val="dk1"/>
              </a:solidFill>
              <a:latin typeface="Calibri" panose="020F0502020204030204" pitchFamily="34" charset="0"/>
            </a:endParaRPr>
          </a:p>
        </p:txBody>
      </p:sp>
      <p:sp>
        <p:nvSpPr>
          <p:cNvPr id="7" name="内容占位符 2"/>
          <p:cNvSpPr txBox="1">
            <a:spLocks/>
          </p:cNvSpPr>
          <p:nvPr/>
        </p:nvSpPr>
        <p:spPr bwMode="auto">
          <a:xfrm>
            <a:off x="1981269" y="4419574"/>
            <a:ext cx="6899738" cy="1600158"/>
          </a:xfrm>
          <a:prstGeom prst="rect">
            <a:avLst/>
          </a:prstGeom>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lnSpc>
                <a:spcPct val="120000"/>
              </a:lnSpc>
              <a:spcBef>
                <a:spcPct val="20000"/>
              </a:spcBef>
              <a:spcAft>
                <a:spcPct val="0"/>
              </a:spcAft>
              <a:buClr>
                <a:srgbClr val="FF3300"/>
              </a:buClr>
              <a:buSzPct val="80000"/>
              <a:buFont typeface="Wingdings" pitchFamily="2" charset="2"/>
              <a:buChar char="u"/>
              <a:defRPr sz="3200" b="1">
                <a:solidFill>
                  <a:schemeClr val="tx1"/>
                </a:solidFill>
                <a:latin typeface="+mn-lt"/>
                <a:ea typeface="+mn-ea"/>
                <a:cs typeface="+mn-cs"/>
              </a:defRPr>
            </a:lvl1pPr>
            <a:lvl2pPr marL="742950" indent="-285750" algn="l" rtl="0" fontAlgn="base">
              <a:lnSpc>
                <a:spcPct val="120000"/>
              </a:lnSpc>
              <a:spcBef>
                <a:spcPct val="20000"/>
              </a:spcBef>
              <a:spcAft>
                <a:spcPct val="0"/>
              </a:spcAft>
              <a:buClr>
                <a:srgbClr val="FF3300"/>
              </a:buClr>
              <a:buSzPct val="80000"/>
              <a:buFont typeface="Wingdings" pitchFamily="2" charset="2"/>
              <a:buChar char="Ø"/>
              <a:defRPr sz="2800" b="1">
                <a:solidFill>
                  <a:schemeClr val="tx1"/>
                </a:solidFill>
                <a:latin typeface="+mn-lt"/>
                <a:ea typeface="+mn-ea"/>
              </a:defRPr>
            </a:lvl2pPr>
            <a:lvl3pPr marL="1143000" indent="-228600" algn="l" rtl="0" fontAlgn="base">
              <a:lnSpc>
                <a:spcPct val="120000"/>
              </a:lnSpc>
              <a:spcBef>
                <a:spcPct val="20000"/>
              </a:spcBef>
              <a:spcAft>
                <a:spcPct val="0"/>
              </a:spcAft>
              <a:buClr>
                <a:srgbClr val="FF3300"/>
              </a:buClr>
              <a:buSzPct val="80000"/>
              <a:buFont typeface="Wingdings" pitchFamily="2" charset="2"/>
              <a:buChar char="Ø"/>
              <a:defRPr sz="2400" b="1">
                <a:solidFill>
                  <a:schemeClr val="tx1"/>
                </a:solidFill>
                <a:latin typeface="+mn-lt"/>
                <a:ea typeface="+mn-ea"/>
              </a:defRPr>
            </a:lvl3pPr>
            <a:lvl4pPr marL="16002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4pPr>
            <a:lvl5pPr marL="20574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9pPr>
          </a:lstStyle>
          <a:p>
            <a:r>
              <a:rPr lang="zh-CN" altLang="en-US" sz="2400" dirty="0">
                <a:latin typeface="Calibri" panose="020F0502020204030204" pitchFamily="34" charset="0"/>
                <a:ea typeface="华文楷体" panose="02010600040101010101" pitchFamily="2" charset="-122"/>
              </a:rPr>
              <a:t>初始化</a:t>
            </a:r>
            <a:r>
              <a:rPr lang="zh-CN" altLang="en-US" sz="2400" dirty="0" smtClean="0">
                <a:latin typeface="Calibri" panose="020F0502020204030204" pitchFamily="34" charset="0"/>
                <a:ea typeface="华文楷体" panose="02010600040101010101" pitchFamily="2" charset="-122"/>
              </a:rPr>
              <a:t>列表形式为</a:t>
            </a:r>
            <a:r>
              <a:rPr lang="en-US" altLang="zh-CN" sz="2400" u="sng" dirty="0" smtClean="0">
                <a:solidFill>
                  <a:srgbClr val="FF0000"/>
                </a:solidFill>
                <a:latin typeface="Calibri" panose="020F0502020204030204" pitchFamily="34" charset="0"/>
                <a:ea typeface="华文楷体" panose="02010600040101010101" pitchFamily="2" charset="-122"/>
              </a:rPr>
              <a:t>:p1(</a:t>
            </a:r>
            <a:r>
              <a:rPr lang="en-US" altLang="zh-CN" sz="2400" u="sng" dirty="0" err="1" smtClean="0">
                <a:solidFill>
                  <a:srgbClr val="FF0000"/>
                </a:solidFill>
                <a:latin typeface="Calibri" panose="020F0502020204030204" pitchFamily="34" charset="0"/>
                <a:ea typeface="华文楷体" panose="02010600040101010101" pitchFamily="2" charset="-122"/>
              </a:rPr>
              <a:t>ps</a:t>
            </a:r>
            <a:r>
              <a:rPr lang="en-US" altLang="zh-CN" sz="2400" u="sng" dirty="0">
                <a:solidFill>
                  <a:srgbClr val="FF0000"/>
                </a:solidFill>
                <a:latin typeface="Calibri" panose="020F0502020204030204" pitchFamily="34" charset="0"/>
                <a:ea typeface="华文楷体" panose="02010600040101010101" pitchFamily="2" charset="-122"/>
              </a:rPr>
              <a:t>),p2(</a:t>
            </a:r>
            <a:r>
              <a:rPr lang="en-US" altLang="zh-CN" sz="2400" u="sng" dirty="0" err="1">
                <a:solidFill>
                  <a:srgbClr val="FF0000"/>
                </a:solidFill>
                <a:latin typeface="Calibri" panose="020F0502020204030204" pitchFamily="34" charset="0"/>
                <a:ea typeface="华文楷体" panose="02010600040101010101" pitchFamily="2" charset="-122"/>
              </a:rPr>
              <a:t>pe</a:t>
            </a:r>
            <a:r>
              <a:rPr lang="en-US" altLang="zh-CN" sz="2400" u="sng" dirty="0" smtClean="0">
                <a:solidFill>
                  <a:srgbClr val="FF0000"/>
                </a:solidFill>
                <a:latin typeface="Calibri" panose="020F0502020204030204" pitchFamily="34" charset="0"/>
                <a:ea typeface="华文楷体" panose="02010600040101010101" pitchFamily="2" charset="-122"/>
              </a:rPr>
              <a:t>)</a:t>
            </a:r>
          </a:p>
          <a:p>
            <a:pPr marL="360000" indent="0">
              <a:buNone/>
            </a:pPr>
            <a:r>
              <a:rPr lang="en-US" altLang="zh-CN" sz="2400" u="sng" dirty="0" smtClean="0">
                <a:solidFill>
                  <a:srgbClr val="FF0000"/>
                </a:solidFill>
                <a:latin typeface="Calibri" panose="020F0502020204030204" pitchFamily="34" charset="0"/>
                <a:ea typeface="华文楷体" panose="02010600040101010101" pitchFamily="2" charset="-122"/>
              </a:rPr>
              <a:t>=&gt;</a:t>
            </a:r>
            <a:r>
              <a:rPr lang="zh-CN" altLang="en-US" sz="2400" dirty="0" smtClean="0">
                <a:latin typeface="Calibri" panose="020F0502020204030204" pitchFamily="34" charset="0"/>
                <a:ea typeface="华文楷体" panose="02010600040101010101" pitchFamily="2" charset="-122"/>
              </a:rPr>
              <a:t>调用</a:t>
            </a:r>
            <a:r>
              <a:rPr lang="zh-CN" altLang="en-US" sz="2400" dirty="0">
                <a:latin typeface="Calibri" panose="020F0502020204030204" pitchFamily="34" charset="0"/>
                <a:ea typeface="华文楷体" panose="02010600040101010101" pitchFamily="2" charset="-122"/>
              </a:rPr>
              <a:t>对象成员的复制构造</a:t>
            </a:r>
            <a:r>
              <a:rPr lang="zh-CN" altLang="en-US" sz="2400" dirty="0" smtClean="0">
                <a:latin typeface="Calibri" panose="020F0502020204030204" pitchFamily="34" charset="0"/>
                <a:ea typeface="华文楷体" panose="02010600040101010101" pitchFamily="2" charset="-122"/>
              </a:rPr>
              <a:t>函数</a:t>
            </a:r>
            <a:r>
              <a:rPr lang="en-US" altLang="zh-CN" sz="2400" u="sng" dirty="0">
                <a:solidFill>
                  <a:srgbClr val="FF0000"/>
                </a:solidFill>
                <a:latin typeface="Calibri" panose="020F0502020204030204" pitchFamily="34" charset="0"/>
                <a:ea typeface="华文楷体" panose="02010600040101010101" pitchFamily="2" charset="-122"/>
              </a:rPr>
              <a:t>Point(Point &amp;p</a:t>
            </a:r>
            <a:r>
              <a:rPr lang="en-US" altLang="zh-CN" sz="2400" u="sng" dirty="0" smtClean="0">
                <a:solidFill>
                  <a:srgbClr val="FF0000"/>
                </a:solidFill>
                <a:latin typeface="Calibri" panose="020F0502020204030204" pitchFamily="34" charset="0"/>
                <a:ea typeface="华文楷体" panose="02010600040101010101" pitchFamily="2" charset="-122"/>
              </a:rPr>
              <a:t>) </a:t>
            </a:r>
          </a:p>
          <a:p>
            <a:pPr marL="360000" indent="0">
              <a:buNone/>
            </a:pPr>
            <a:r>
              <a:rPr lang="en-US" altLang="zh-CN" sz="2400" dirty="0" smtClean="0">
                <a:solidFill>
                  <a:srgbClr val="FF0000"/>
                </a:solidFill>
                <a:latin typeface="Calibri" panose="020F0502020204030204" pitchFamily="34" charset="0"/>
                <a:ea typeface="华文楷体" panose="02010600040101010101" pitchFamily="2" charset="-122"/>
              </a:rPr>
              <a:t>=&gt;</a:t>
            </a:r>
            <a:r>
              <a:rPr lang="zh-CN" altLang="en-US" sz="2400" dirty="0" smtClean="0">
                <a:latin typeface="Calibri" panose="020F0502020204030204" pitchFamily="34" charset="0"/>
                <a:ea typeface="华文楷体" panose="02010600040101010101" pitchFamily="2" charset="-122"/>
              </a:rPr>
              <a:t>用</a:t>
            </a:r>
            <a:r>
              <a:rPr lang="zh-CN" altLang="en-US" sz="2400" dirty="0">
                <a:latin typeface="Calibri" panose="020F0502020204030204" pitchFamily="34" charset="0"/>
                <a:ea typeface="华文楷体" panose="02010600040101010101" pitchFamily="2" charset="-122"/>
              </a:rPr>
              <a:t>形参</a:t>
            </a:r>
            <a:r>
              <a:rPr lang="zh-CN" altLang="en-US" sz="2400" dirty="0" smtClean="0">
                <a:latin typeface="Calibri" panose="020F0502020204030204" pitchFamily="34" charset="0"/>
                <a:ea typeface="华文楷体" panose="02010600040101010101" pitchFamily="2" charset="-122"/>
              </a:rPr>
              <a:t>对象</a:t>
            </a:r>
            <a:r>
              <a:rPr lang="en-US" altLang="zh-CN" sz="2400" dirty="0" err="1" smtClean="0">
                <a:latin typeface="Calibri" panose="020F0502020204030204" pitchFamily="34" charset="0"/>
                <a:ea typeface="华文楷体" panose="02010600040101010101" pitchFamily="2" charset="-122"/>
              </a:rPr>
              <a:t>ps</a:t>
            </a:r>
            <a:r>
              <a:rPr lang="zh-CN" altLang="en-US" sz="2400" dirty="0" smtClean="0">
                <a:latin typeface="Calibri" panose="020F0502020204030204" pitchFamily="34" charset="0"/>
                <a:ea typeface="华文楷体" panose="02010600040101010101" pitchFamily="2" charset="-122"/>
              </a:rPr>
              <a:t>、</a:t>
            </a:r>
            <a:r>
              <a:rPr lang="en-US" altLang="zh-CN" sz="2400" dirty="0" err="1" smtClean="0">
                <a:latin typeface="Calibri" panose="020F0502020204030204" pitchFamily="34" charset="0"/>
                <a:ea typeface="华文楷体" panose="02010600040101010101" pitchFamily="2" charset="-122"/>
              </a:rPr>
              <a:t>pe</a:t>
            </a:r>
            <a:r>
              <a:rPr lang="zh-CN" altLang="en-US" sz="2400" dirty="0" smtClean="0">
                <a:latin typeface="Calibri" panose="020F0502020204030204" pitchFamily="34" charset="0"/>
                <a:ea typeface="华文楷体" panose="02010600040101010101" pitchFamily="2" charset="-122"/>
              </a:rPr>
              <a:t>初始化</a:t>
            </a:r>
            <a:r>
              <a:rPr lang="zh-CN" altLang="en-US" sz="2400" dirty="0">
                <a:latin typeface="Calibri" panose="020F0502020204030204" pitchFamily="34" charset="0"/>
                <a:ea typeface="华文楷体" panose="02010600040101010101" pitchFamily="2" charset="-122"/>
              </a:rPr>
              <a:t>对象</a:t>
            </a:r>
            <a:r>
              <a:rPr lang="zh-CN" altLang="en-US" sz="2400" dirty="0" smtClean="0">
                <a:latin typeface="Calibri" panose="020F0502020204030204" pitchFamily="34" charset="0"/>
                <a:ea typeface="华文楷体" panose="02010600040101010101" pitchFamily="2" charset="-122"/>
              </a:rPr>
              <a:t>成员</a:t>
            </a:r>
            <a:r>
              <a:rPr lang="en-US" altLang="zh-CN" sz="2400" dirty="0" smtClean="0">
                <a:latin typeface="Calibri" panose="020F0502020204030204" pitchFamily="34" charset="0"/>
                <a:ea typeface="华文楷体" panose="02010600040101010101" pitchFamily="2" charset="-122"/>
              </a:rPr>
              <a:t>p1,p2</a:t>
            </a:r>
            <a:endParaRPr lang="en-US" altLang="zh-CN" sz="2400" dirty="0">
              <a:latin typeface="Calibri" panose="020F0502020204030204" pitchFamily="34" charset="0"/>
              <a:ea typeface="华文楷体" panose="02010600040101010101" pitchFamily="2" charset="-122"/>
            </a:endParaRPr>
          </a:p>
          <a:p>
            <a:pPr lvl="1"/>
            <a:endParaRPr lang="en-US" altLang="zh-CN" sz="2400" kern="0" dirty="0" smtClean="0">
              <a:latin typeface="Calibri" panose="020F0502020204030204" pitchFamily="34" charset="0"/>
              <a:ea typeface="华文楷体" panose="02010600040101010101" pitchFamily="2" charset="-122"/>
            </a:endParaRPr>
          </a:p>
        </p:txBody>
      </p:sp>
    </p:spTree>
    <p:extLst>
      <p:ext uri="{BB962C8B-B14F-4D97-AF65-F5344CB8AC3E}">
        <p14:creationId xmlns:p14="http://schemas.microsoft.com/office/powerpoint/2010/main" val="1419183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7">
                                            <p:bg/>
                                          </p:spTgt>
                                        </p:tgtEl>
                                        <p:attrNameLst>
                                          <p:attrName>style.visibility</p:attrName>
                                        </p:attrNameLst>
                                      </p:cBhvr>
                                      <p:to>
                                        <p:strVal val="visible"/>
                                      </p:to>
                                    </p:set>
                                    <p:animEffect transition="in" filter="dissolve">
                                      <p:cBhvr>
                                        <p:cTn id="14" dur="500"/>
                                        <p:tgtEl>
                                          <p:spTgt spid="7">
                                            <p:bg/>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dissolv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dissolv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dissolve">
                                      <p:cBhvr>
                                        <p:cTn id="2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uiExpand="1" build="p"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110" y="304882"/>
            <a:ext cx="8229600" cy="838200"/>
          </a:xfrm>
        </p:spPr>
        <p:txBody>
          <a:bodyPr/>
          <a:lstStyle/>
          <a:p>
            <a:r>
              <a:rPr lang="zh-CN" altLang="en-US" dirty="0" smtClean="0"/>
              <a:t>组合要点</a:t>
            </a:r>
            <a:r>
              <a:rPr lang="en-US" altLang="zh-CN" dirty="0" smtClean="0"/>
              <a:t>2</a:t>
            </a:r>
            <a:endParaRPr lang="zh-CN" altLang="en-US" dirty="0"/>
          </a:p>
        </p:txBody>
      </p:sp>
      <p:sp>
        <p:nvSpPr>
          <p:cNvPr id="3" name="内容占位符 2"/>
          <p:cNvSpPr>
            <a:spLocks noGrp="1"/>
          </p:cNvSpPr>
          <p:nvPr>
            <p:ph idx="1"/>
          </p:nvPr>
        </p:nvSpPr>
        <p:spPr>
          <a:xfrm>
            <a:off x="457307" y="1143060"/>
            <a:ext cx="8204821" cy="2362138"/>
          </a:xfrm>
        </p:spPr>
        <p:txBody>
          <a:bodyPr/>
          <a:lstStyle/>
          <a:p>
            <a:pPr>
              <a:spcBef>
                <a:spcPts val="600"/>
              </a:spcBef>
            </a:pPr>
            <a:r>
              <a:rPr lang="zh-CN" altLang="en-US" sz="2800" dirty="0" smtClean="0">
                <a:latin typeface="微软雅黑" panose="020B0503020204020204" pitchFamily="34" charset="-122"/>
                <a:ea typeface="微软雅黑" panose="020B0503020204020204" pitchFamily="34" charset="-122"/>
              </a:rPr>
              <a:t>含有</a:t>
            </a:r>
            <a:r>
              <a:rPr lang="zh-CN" altLang="en-US" sz="2800" dirty="0" smtClean="0">
                <a:solidFill>
                  <a:srgbClr val="FF0000"/>
                </a:solidFill>
                <a:latin typeface="微软雅黑" panose="020B0503020204020204" pitchFamily="34" charset="-122"/>
                <a:ea typeface="微软雅黑" panose="020B0503020204020204" pitchFamily="34" charset="-122"/>
              </a:rPr>
              <a:t>对象成员</a:t>
            </a:r>
            <a:r>
              <a:rPr lang="zh-CN" altLang="en-US" sz="2800" dirty="0" smtClean="0">
                <a:latin typeface="微软雅黑" panose="020B0503020204020204" pitchFamily="34" charset="-122"/>
                <a:ea typeface="微软雅黑" panose="020B0503020204020204" pitchFamily="34" charset="-122"/>
              </a:rPr>
              <a:t>的类的构造函数</a:t>
            </a:r>
            <a:endParaRPr lang="en-US" altLang="zh-CN" sz="2800" dirty="0" smtClean="0">
              <a:latin typeface="微软雅黑" panose="020B0503020204020204" pitchFamily="34" charset="-122"/>
              <a:ea typeface="微软雅黑" panose="020B0503020204020204" pitchFamily="34" charset="-122"/>
            </a:endParaRPr>
          </a:p>
          <a:p>
            <a:pPr lvl="1">
              <a:spcBef>
                <a:spcPts val="600"/>
              </a:spcBef>
            </a:pPr>
            <a:r>
              <a:rPr lang="zh-CN" altLang="en-US" sz="2600" dirty="0" smtClean="0">
                <a:latin typeface="华文楷体" panose="02010600040101010101" pitchFamily="2" charset="-122"/>
                <a:ea typeface="华文楷体" panose="02010600040101010101" pitchFamily="2" charset="-122"/>
              </a:rPr>
              <a:t>对象成员的初始化要使用</a:t>
            </a:r>
            <a:r>
              <a:rPr lang="zh-CN" altLang="en-US" sz="2600" dirty="0">
                <a:solidFill>
                  <a:srgbClr val="FF0000"/>
                </a:solidFill>
                <a:latin typeface="华文楷体" panose="02010600040101010101" pitchFamily="2" charset="-122"/>
                <a:ea typeface="华文楷体" panose="02010600040101010101" pitchFamily="2" charset="-122"/>
                <a:cs typeface="+mn-cs"/>
              </a:rPr>
              <a:t>初始化</a:t>
            </a:r>
            <a:r>
              <a:rPr lang="zh-CN" altLang="en-US" sz="2600" dirty="0" smtClean="0">
                <a:solidFill>
                  <a:srgbClr val="FF0000"/>
                </a:solidFill>
                <a:latin typeface="华文楷体" panose="02010600040101010101" pitchFamily="2" charset="-122"/>
                <a:ea typeface="华文楷体" panose="02010600040101010101" pitchFamily="2" charset="-122"/>
                <a:cs typeface="+mn-cs"/>
              </a:rPr>
              <a:t>列表</a:t>
            </a:r>
            <a:endParaRPr lang="en-US" altLang="zh-CN" sz="2600" dirty="0" smtClean="0">
              <a:solidFill>
                <a:srgbClr val="FF0000"/>
              </a:solidFill>
              <a:latin typeface="华文楷体" panose="02010600040101010101" pitchFamily="2" charset="-122"/>
              <a:ea typeface="华文楷体" panose="02010600040101010101" pitchFamily="2" charset="-122"/>
              <a:cs typeface="+mn-cs"/>
            </a:endParaRPr>
          </a:p>
          <a:p>
            <a:pPr lvl="1"/>
            <a:r>
              <a:rPr lang="en-US" altLang="zh-CN" sz="2600" dirty="0" smtClean="0">
                <a:latin typeface="华文楷体" panose="02010600040101010101" pitchFamily="2" charset="-122"/>
                <a:ea typeface="华文楷体" panose="02010600040101010101" pitchFamily="2" charset="-122"/>
              </a:rPr>
              <a:t>C</a:t>
            </a:r>
            <a:r>
              <a:rPr lang="en-US" altLang="zh-CN" sz="2600" dirty="0">
                <a:latin typeface="华文楷体" panose="02010600040101010101" pitchFamily="2" charset="-122"/>
                <a:ea typeface="华文楷体" panose="02010600040101010101" pitchFamily="2" charset="-122"/>
              </a:rPr>
              <a:t>++</a:t>
            </a:r>
            <a:r>
              <a:rPr lang="zh-CN" altLang="en-US" sz="2600" dirty="0">
                <a:latin typeface="华文楷体" panose="02010600040101010101" pitchFamily="2" charset="-122"/>
                <a:ea typeface="华文楷体" panose="02010600040101010101" pitchFamily="2" charset="-122"/>
              </a:rPr>
              <a:t>编译器会依照初始化列表完成</a:t>
            </a:r>
            <a:r>
              <a:rPr lang="zh-CN" altLang="en-US" sz="2600" dirty="0">
                <a:solidFill>
                  <a:srgbClr val="FF0000"/>
                </a:solidFill>
                <a:latin typeface="华文楷体" panose="02010600040101010101" pitchFamily="2" charset="-122"/>
                <a:ea typeface="华文楷体" panose="02010600040101010101" pitchFamily="2" charset="-122"/>
              </a:rPr>
              <a:t>重载</a:t>
            </a:r>
            <a:r>
              <a:rPr lang="zh-CN" altLang="en-US" sz="2600" dirty="0">
                <a:latin typeface="华文楷体" panose="02010600040101010101" pitchFamily="2" charset="-122"/>
                <a:ea typeface="华文楷体" panose="02010600040101010101" pitchFamily="2" charset="-122"/>
              </a:rPr>
              <a:t>，调用</a:t>
            </a:r>
            <a:r>
              <a:rPr lang="zh-CN" altLang="en-US" sz="2600" dirty="0">
                <a:solidFill>
                  <a:srgbClr val="FF0000"/>
                </a:solidFill>
                <a:latin typeface="华文楷体" panose="02010600040101010101" pitchFamily="2" charset="-122"/>
                <a:ea typeface="华文楷体" panose="02010600040101010101" pitchFamily="2" charset="-122"/>
              </a:rPr>
              <a:t>匹配的构造（复制构造）函数</a:t>
            </a:r>
            <a:r>
              <a:rPr lang="zh-CN" altLang="en-US" sz="2600" dirty="0">
                <a:latin typeface="华文楷体" panose="02010600040101010101" pitchFamily="2" charset="-122"/>
                <a:ea typeface="华文楷体" panose="02010600040101010101" pitchFamily="2" charset="-122"/>
              </a:rPr>
              <a:t>完成对象成员的创建</a:t>
            </a:r>
            <a:r>
              <a:rPr lang="zh-CN" altLang="en-US" sz="2600"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cs typeface="+mn-cs"/>
            </a:endParaRP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67</a:t>
            </a:fld>
            <a:endParaRPr lang="en-US" altLang="zh-CN"/>
          </a:p>
        </p:txBody>
      </p:sp>
      <p:sp>
        <p:nvSpPr>
          <p:cNvPr id="8" name="圆角矩形 7"/>
          <p:cNvSpPr/>
          <p:nvPr/>
        </p:nvSpPr>
        <p:spPr>
          <a:xfrm>
            <a:off x="304912" y="3389526"/>
            <a:ext cx="7391206" cy="1142970"/>
          </a:xfrm>
          <a:prstGeom prst="roundRect">
            <a:avLst/>
          </a:prstGeom>
          <a:ln w="6350"/>
          <a:effectLst>
            <a:glow rad="101600">
              <a:schemeClr val="accent2">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anchor="ctr" anchorCtr="0">
            <a:noAutofit/>
          </a:bodyPr>
          <a:lstStyle/>
          <a:p>
            <a:pPr lvl="1"/>
            <a:r>
              <a:rPr lang="en-US" altLang="zh-CN" sz="2400" dirty="0" smtClean="0">
                <a:solidFill>
                  <a:schemeClr val="dk1"/>
                </a:solidFill>
                <a:latin typeface="Calibri" panose="020F0502020204030204" pitchFamily="34" charset="0"/>
              </a:rPr>
              <a:t>line</a:t>
            </a:r>
            <a:r>
              <a:rPr lang="en-US" altLang="zh-CN" sz="2400" dirty="0">
                <a:solidFill>
                  <a:schemeClr val="dk1"/>
                </a:solidFill>
                <a:latin typeface="Calibri" panose="020F0502020204030204" pitchFamily="34" charset="0"/>
              </a:rPr>
              <a:t>::line (  </a:t>
            </a:r>
            <a:r>
              <a:rPr lang="en-US" altLang="zh-CN" sz="2400" dirty="0" smtClean="0">
                <a:solidFill>
                  <a:schemeClr val="dk1"/>
                </a:solidFill>
                <a:latin typeface="Calibri" panose="020F0502020204030204" pitchFamily="34" charset="0"/>
              </a:rPr>
              <a:t> </a:t>
            </a:r>
            <a:r>
              <a:rPr lang="en-US" altLang="zh-CN" sz="2400" dirty="0" err="1">
                <a:solidFill>
                  <a:schemeClr val="dk1"/>
                </a:solidFill>
                <a:latin typeface="Calibri" panose="020F0502020204030204" pitchFamily="34" charset="0"/>
              </a:rPr>
              <a:t>int</a:t>
            </a:r>
            <a:r>
              <a:rPr lang="en-US" altLang="zh-CN" sz="2400" dirty="0">
                <a:solidFill>
                  <a:schemeClr val="dk1"/>
                </a:solidFill>
                <a:latin typeface="Calibri" panose="020F0502020204030204" pitchFamily="34" charset="0"/>
              </a:rPr>
              <a:t> s  </a:t>
            </a:r>
            <a:r>
              <a:rPr lang="en-US" altLang="zh-CN" sz="2400" dirty="0" smtClean="0">
                <a:solidFill>
                  <a:schemeClr val="dk1"/>
                </a:solidFill>
                <a:latin typeface="Calibri" panose="020F0502020204030204" pitchFamily="34" charset="0"/>
              </a:rPr>
              <a:t>) </a:t>
            </a:r>
            <a:r>
              <a:rPr lang="en-US" altLang="zh-CN" sz="2400" dirty="0">
                <a:solidFill>
                  <a:schemeClr val="tx1"/>
                </a:solidFill>
                <a:latin typeface="Calibri" panose="020F0502020204030204" pitchFamily="34" charset="0"/>
              </a:rPr>
              <a:t>:</a:t>
            </a:r>
            <a:r>
              <a:rPr lang="en-US" altLang="zh-CN" sz="2400" dirty="0">
                <a:solidFill>
                  <a:srgbClr val="FF0000"/>
                </a:solidFill>
                <a:latin typeface="Calibri" panose="020F0502020204030204" pitchFamily="34" charset="0"/>
              </a:rPr>
              <a:t> </a:t>
            </a:r>
            <a:r>
              <a:rPr lang="en-US" altLang="zh-CN" sz="2400" dirty="0" smtClean="0">
                <a:solidFill>
                  <a:srgbClr val="FF0000"/>
                </a:solidFill>
                <a:latin typeface="Calibri" panose="020F0502020204030204" pitchFamily="34" charset="0"/>
              </a:rPr>
              <a:t>p1(100,200),p2(300,400)  </a:t>
            </a:r>
            <a:r>
              <a:rPr lang="en-US" altLang="zh-CN" sz="2400" dirty="0">
                <a:solidFill>
                  <a:schemeClr val="dk1"/>
                </a:solidFill>
                <a:latin typeface="Calibri" panose="020F0502020204030204" pitchFamily="34" charset="0"/>
              </a:rPr>
              <a:t>{    style=s; 	}</a:t>
            </a:r>
            <a:endParaRPr lang="zh-CN" altLang="en-US" sz="2400" dirty="0">
              <a:solidFill>
                <a:schemeClr val="dk1"/>
              </a:solidFill>
              <a:latin typeface="Calibri" panose="020F0502020204030204" pitchFamily="34" charset="0"/>
            </a:endParaRPr>
          </a:p>
        </p:txBody>
      </p:sp>
      <p:sp>
        <p:nvSpPr>
          <p:cNvPr id="7" name="内容占位符 2"/>
          <p:cNvSpPr txBox="1">
            <a:spLocks/>
          </p:cNvSpPr>
          <p:nvPr/>
        </p:nvSpPr>
        <p:spPr bwMode="auto">
          <a:xfrm>
            <a:off x="1295486" y="4419574"/>
            <a:ext cx="7585521" cy="1600158"/>
          </a:xfrm>
          <a:prstGeom prst="rect">
            <a:avLst/>
          </a:prstGeom>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lnSpc>
                <a:spcPct val="120000"/>
              </a:lnSpc>
              <a:spcBef>
                <a:spcPct val="20000"/>
              </a:spcBef>
              <a:spcAft>
                <a:spcPct val="0"/>
              </a:spcAft>
              <a:buClr>
                <a:srgbClr val="FF3300"/>
              </a:buClr>
              <a:buSzPct val="80000"/>
              <a:buFont typeface="Wingdings" pitchFamily="2" charset="2"/>
              <a:buChar char="u"/>
              <a:defRPr sz="3200" b="1">
                <a:solidFill>
                  <a:schemeClr val="tx1"/>
                </a:solidFill>
                <a:latin typeface="+mn-lt"/>
                <a:ea typeface="+mn-ea"/>
                <a:cs typeface="+mn-cs"/>
              </a:defRPr>
            </a:lvl1pPr>
            <a:lvl2pPr marL="742950" indent="-285750" algn="l" rtl="0" fontAlgn="base">
              <a:lnSpc>
                <a:spcPct val="120000"/>
              </a:lnSpc>
              <a:spcBef>
                <a:spcPct val="20000"/>
              </a:spcBef>
              <a:spcAft>
                <a:spcPct val="0"/>
              </a:spcAft>
              <a:buClr>
                <a:srgbClr val="FF3300"/>
              </a:buClr>
              <a:buSzPct val="80000"/>
              <a:buFont typeface="Wingdings" pitchFamily="2" charset="2"/>
              <a:buChar char="Ø"/>
              <a:defRPr sz="2800" b="1">
                <a:solidFill>
                  <a:schemeClr val="tx1"/>
                </a:solidFill>
                <a:latin typeface="+mn-lt"/>
                <a:ea typeface="+mn-ea"/>
              </a:defRPr>
            </a:lvl2pPr>
            <a:lvl3pPr marL="1143000" indent="-228600" algn="l" rtl="0" fontAlgn="base">
              <a:lnSpc>
                <a:spcPct val="120000"/>
              </a:lnSpc>
              <a:spcBef>
                <a:spcPct val="20000"/>
              </a:spcBef>
              <a:spcAft>
                <a:spcPct val="0"/>
              </a:spcAft>
              <a:buClr>
                <a:srgbClr val="FF3300"/>
              </a:buClr>
              <a:buSzPct val="80000"/>
              <a:buFont typeface="Wingdings" pitchFamily="2" charset="2"/>
              <a:buChar char="Ø"/>
              <a:defRPr sz="2400" b="1">
                <a:solidFill>
                  <a:schemeClr val="tx1"/>
                </a:solidFill>
                <a:latin typeface="+mn-lt"/>
                <a:ea typeface="+mn-ea"/>
              </a:defRPr>
            </a:lvl3pPr>
            <a:lvl4pPr marL="16002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4pPr>
            <a:lvl5pPr marL="20574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SzPct val="80000"/>
              <a:buFont typeface="Wingdings" pitchFamily="2" charset="2"/>
              <a:buChar char="Ø"/>
              <a:defRPr sz="2000" b="1">
                <a:solidFill>
                  <a:schemeClr val="tx1"/>
                </a:solidFill>
                <a:latin typeface="+mn-lt"/>
                <a:ea typeface="+mn-ea"/>
              </a:defRPr>
            </a:lvl9pPr>
          </a:lstStyle>
          <a:p>
            <a:r>
              <a:rPr lang="zh-CN" altLang="en-US" sz="2400" dirty="0">
                <a:latin typeface="Calibri" panose="020F0502020204030204" pitchFamily="34" charset="0"/>
                <a:ea typeface="华文楷体" panose="02010600040101010101" pitchFamily="2" charset="-122"/>
              </a:rPr>
              <a:t>初始化</a:t>
            </a:r>
            <a:r>
              <a:rPr lang="zh-CN" altLang="en-US" sz="2400" dirty="0" smtClean="0">
                <a:latin typeface="Calibri" panose="020F0502020204030204" pitchFamily="34" charset="0"/>
                <a:ea typeface="华文楷体" panose="02010600040101010101" pitchFamily="2" charset="-122"/>
              </a:rPr>
              <a:t>列表形式为</a:t>
            </a:r>
            <a:r>
              <a:rPr lang="en-US" altLang="zh-CN" sz="2400" u="sng" dirty="0" smtClean="0">
                <a:solidFill>
                  <a:srgbClr val="FF0000"/>
                </a:solidFill>
                <a:latin typeface="Calibri" panose="020F0502020204030204" pitchFamily="34" charset="0"/>
                <a:ea typeface="华文楷体" panose="02010600040101010101" pitchFamily="2" charset="-122"/>
              </a:rPr>
              <a:t>: </a:t>
            </a:r>
            <a:r>
              <a:rPr lang="en-US" altLang="zh-CN" sz="2400" u="sng" dirty="0">
                <a:solidFill>
                  <a:srgbClr val="FF0000"/>
                </a:solidFill>
                <a:latin typeface="Calibri" panose="020F0502020204030204" pitchFamily="34" charset="0"/>
                <a:ea typeface="华文楷体" panose="02010600040101010101" pitchFamily="2" charset="-122"/>
              </a:rPr>
              <a:t>p1(100,200),p2(300,400) </a:t>
            </a:r>
            <a:endParaRPr lang="en-US" altLang="zh-CN" sz="2400" u="sng" dirty="0" smtClean="0">
              <a:solidFill>
                <a:srgbClr val="FF0000"/>
              </a:solidFill>
              <a:latin typeface="Calibri" panose="020F0502020204030204" pitchFamily="34" charset="0"/>
              <a:ea typeface="华文楷体" panose="02010600040101010101" pitchFamily="2" charset="-122"/>
            </a:endParaRPr>
          </a:p>
          <a:p>
            <a:pPr marL="360000" indent="0">
              <a:buNone/>
            </a:pPr>
            <a:r>
              <a:rPr lang="en-US" altLang="zh-CN" sz="2400" u="sng" dirty="0" smtClean="0">
                <a:solidFill>
                  <a:srgbClr val="FF0000"/>
                </a:solidFill>
                <a:latin typeface="Calibri" panose="020F0502020204030204" pitchFamily="34" charset="0"/>
                <a:ea typeface="华文楷体" panose="02010600040101010101" pitchFamily="2" charset="-122"/>
              </a:rPr>
              <a:t>=&gt;</a:t>
            </a:r>
            <a:r>
              <a:rPr lang="zh-CN" altLang="en-US" sz="2400" dirty="0" smtClean="0">
                <a:latin typeface="Calibri" panose="020F0502020204030204" pitchFamily="34" charset="0"/>
                <a:ea typeface="华文楷体" panose="02010600040101010101" pitchFamily="2" charset="-122"/>
              </a:rPr>
              <a:t>调用</a:t>
            </a:r>
            <a:r>
              <a:rPr lang="zh-CN" altLang="en-US" sz="2400" dirty="0">
                <a:latin typeface="Calibri" panose="020F0502020204030204" pitchFamily="34" charset="0"/>
                <a:ea typeface="华文楷体" panose="02010600040101010101" pitchFamily="2" charset="-122"/>
              </a:rPr>
              <a:t>对象成员</a:t>
            </a:r>
            <a:r>
              <a:rPr lang="zh-CN" altLang="en-US" sz="2400" dirty="0" smtClean="0">
                <a:latin typeface="Calibri" panose="020F0502020204030204" pitchFamily="34" charset="0"/>
                <a:ea typeface="华文楷体" panose="02010600040101010101" pitchFamily="2" charset="-122"/>
              </a:rPr>
              <a:t>的构造函数</a:t>
            </a:r>
            <a:r>
              <a:rPr lang="en-US" altLang="zh-CN" sz="2400" u="sng" dirty="0">
                <a:solidFill>
                  <a:srgbClr val="FF0000"/>
                </a:solidFill>
                <a:latin typeface="Calibri" panose="020F0502020204030204" pitchFamily="34" charset="0"/>
                <a:ea typeface="华文楷体" panose="02010600040101010101" pitchFamily="2" charset="-122"/>
              </a:rPr>
              <a:t>Point(</a:t>
            </a:r>
            <a:r>
              <a:rPr lang="en-US" altLang="zh-CN" sz="2400" u="sng" dirty="0" err="1">
                <a:solidFill>
                  <a:srgbClr val="FF0000"/>
                </a:solidFill>
                <a:latin typeface="Calibri" panose="020F0502020204030204" pitchFamily="34" charset="0"/>
                <a:ea typeface="华文楷体" panose="02010600040101010101" pitchFamily="2" charset="-122"/>
              </a:rPr>
              <a:t>int</a:t>
            </a:r>
            <a:r>
              <a:rPr lang="en-US" altLang="zh-CN" sz="2400" u="sng" dirty="0">
                <a:solidFill>
                  <a:srgbClr val="FF0000"/>
                </a:solidFill>
                <a:latin typeface="Calibri" panose="020F0502020204030204" pitchFamily="34" charset="0"/>
                <a:ea typeface="华文楷体" panose="02010600040101010101" pitchFamily="2" charset="-122"/>
              </a:rPr>
              <a:t> xx=0, </a:t>
            </a:r>
            <a:r>
              <a:rPr lang="en-US" altLang="zh-CN" sz="2400" u="sng" dirty="0" err="1">
                <a:solidFill>
                  <a:srgbClr val="FF0000"/>
                </a:solidFill>
                <a:latin typeface="Calibri" panose="020F0502020204030204" pitchFamily="34" charset="0"/>
                <a:ea typeface="华文楷体" panose="02010600040101010101" pitchFamily="2" charset="-122"/>
              </a:rPr>
              <a:t>int</a:t>
            </a:r>
            <a:r>
              <a:rPr lang="en-US" altLang="zh-CN" sz="2400" u="sng" dirty="0">
                <a:solidFill>
                  <a:srgbClr val="FF0000"/>
                </a:solidFill>
                <a:latin typeface="Calibri" panose="020F0502020204030204" pitchFamily="34" charset="0"/>
                <a:ea typeface="华文楷体" panose="02010600040101010101" pitchFamily="2" charset="-122"/>
              </a:rPr>
              <a:t> </a:t>
            </a:r>
            <a:r>
              <a:rPr lang="en-US" altLang="zh-CN" sz="2400" u="sng" dirty="0" err="1">
                <a:solidFill>
                  <a:srgbClr val="FF0000"/>
                </a:solidFill>
                <a:latin typeface="Calibri" panose="020F0502020204030204" pitchFamily="34" charset="0"/>
                <a:ea typeface="华文楷体" panose="02010600040101010101" pitchFamily="2" charset="-122"/>
              </a:rPr>
              <a:t>yy</a:t>
            </a:r>
            <a:r>
              <a:rPr lang="en-US" altLang="zh-CN" sz="2400" u="sng" dirty="0">
                <a:solidFill>
                  <a:srgbClr val="FF0000"/>
                </a:solidFill>
                <a:latin typeface="Calibri" panose="020F0502020204030204" pitchFamily="34" charset="0"/>
                <a:ea typeface="华文楷体" panose="02010600040101010101" pitchFamily="2" charset="-122"/>
              </a:rPr>
              <a:t>=0) </a:t>
            </a:r>
            <a:endParaRPr lang="en-US" altLang="zh-CN" sz="2400" u="sng" dirty="0" smtClean="0">
              <a:solidFill>
                <a:srgbClr val="FF0000"/>
              </a:solidFill>
              <a:latin typeface="Calibri" panose="020F0502020204030204" pitchFamily="34" charset="0"/>
              <a:ea typeface="华文楷体" panose="02010600040101010101" pitchFamily="2" charset="-122"/>
            </a:endParaRPr>
          </a:p>
          <a:p>
            <a:pPr marL="360000" indent="0">
              <a:buNone/>
            </a:pPr>
            <a:r>
              <a:rPr lang="en-US" altLang="zh-CN" sz="2400" dirty="0" smtClean="0">
                <a:solidFill>
                  <a:srgbClr val="FF0000"/>
                </a:solidFill>
                <a:latin typeface="Calibri" panose="020F0502020204030204" pitchFamily="34" charset="0"/>
                <a:ea typeface="华文楷体" panose="02010600040101010101" pitchFamily="2" charset="-122"/>
              </a:rPr>
              <a:t>=&gt;</a:t>
            </a:r>
            <a:r>
              <a:rPr lang="zh-CN" altLang="en-US" sz="2400" dirty="0" smtClean="0">
                <a:latin typeface="Calibri" panose="020F0502020204030204" pitchFamily="34" charset="0"/>
                <a:ea typeface="华文楷体" panose="02010600040101010101" pitchFamily="2" charset="-122"/>
              </a:rPr>
              <a:t>对象成员初始化为点</a:t>
            </a:r>
            <a:r>
              <a:rPr lang="en-US" altLang="zh-CN" sz="2400" dirty="0" smtClean="0">
                <a:solidFill>
                  <a:srgbClr val="FF0000"/>
                </a:solidFill>
                <a:latin typeface="Calibri" panose="020F0502020204030204" pitchFamily="34" charset="0"/>
                <a:ea typeface="华文楷体" panose="02010600040101010101" pitchFamily="2" charset="-122"/>
              </a:rPr>
              <a:t> (</a:t>
            </a:r>
            <a:r>
              <a:rPr lang="en-US" altLang="zh-CN" sz="2400" dirty="0">
                <a:solidFill>
                  <a:srgbClr val="FF0000"/>
                </a:solidFill>
                <a:latin typeface="Calibri" panose="020F0502020204030204" pitchFamily="34" charset="0"/>
                <a:ea typeface="华文楷体" panose="02010600040101010101" pitchFamily="2" charset="-122"/>
              </a:rPr>
              <a:t>100,200</a:t>
            </a:r>
            <a:r>
              <a:rPr lang="en-US" altLang="zh-CN" sz="2400" dirty="0" smtClean="0">
                <a:solidFill>
                  <a:srgbClr val="FF0000"/>
                </a:solidFill>
                <a:latin typeface="Calibri" panose="020F0502020204030204" pitchFamily="34" charset="0"/>
                <a:ea typeface="华文楷体" panose="02010600040101010101" pitchFamily="2" charset="-122"/>
              </a:rPr>
              <a:t>),(300,400</a:t>
            </a:r>
            <a:r>
              <a:rPr lang="en-US" altLang="zh-CN" sz="2400" dirty="0">
                <a:solidFill>
                  <a:srgbClr val="FF0000"/>
                </a:solidFill>
                <a:latin typeface="Calibri" panose="020F0502020204030204" pitchFamily="34" charset="0"/>
                <a:ea typeface="华文楷体" panose="02010600040101010101" pitchFamily="2" charset="-122"/>
              </a:rPr>
              <a:t>) </a:t>
            </a:r>
          </a:p>
          <a:p>
            <a:pPr lvl="1"/>
            <a:endParaRPr lang="en-US" altLang="zh-CN" sz="2400" kern="0" dirty="0" smtClean="0">
              <a:latin typeface="Calibri" panose="020F0502020204030204" pitchFamily="34" charset="0"/>
              <a:ea typeface="华文楷体" panose="02010600040101010101" pitchFamily="2" charset="-122"/>
            </a:endParaRPr>
          </a:p>
        </p:txBody>
      </p:sp>
    </p:spTree>
    <p:extLst>
      <p:ext uri="{BB962C8B-B14F-4D97-AF65-F5344CB8AC3E}">
        <p14:creationId xmlns:p14="http://schemas.microsoft.com/office/powerpoint/2010/main" val="2862473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7">
                                            <p:bg/>
                                          </p:spTgt>
                                        </p:tgtEl>
                                        <p:attrNameLst>
                                          <p:attrName>style.visibility</p:attrName>
                                        </p:attrNameLst>
                                      </p:cBhvr>
                                      <p:to>
                                        <p:strVal val="visible"/>
                                      </p:to>
                                    </p:set>
                                    <p:animEffect transition="in" filter="dissolve">
                                      <p:cBhvr>
                                        <p:cTn id="14" dur="500"/>
                                        <p:tgtEl>
                                          <p:spTgt spid="7">
                                            <p:bg/>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dissolv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dissolv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dissolve">
                                      <p:cBhvr>
                                        <p:cTn id="2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uiExpand="1" build="p"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sz="3200" dirty="0" smtClean="0"/>
              <a:t/>
            </a:r>
            <a:br>
              <a:rPr lang="en-US" altLang="zh-CN" sz="3200" dirty="0" smtClean="0"/>
            </a:br>
            <a:r>
              <a:rPr lang="zh-CN" altLang="en-US" sz="3200" dirty="0" smtClean="0"/>
              <a:t>继承</a:t>
            </a:r>
            <a:r>
              <a:rPr lang="en-US" altLang="zh-CN" sz="3200" dirty="0" smtClean="0"/>
              <a:t>&amp;</a:t>
            </a:r>
            <a:r>
              <a:rPr lang="zh-CN" altLang="en-US" sz="3200" dirty="0" smtClean="0"/>
              <a:t>多态</a:t>
            </a:r>
            <a:endParaRPr lang="zh-CN" altLang="en-US" sz="3200" dirty="0"/>
          </a:p>
        </p:txBody>
      </p:sp>
      <p:sp>
        <p:nvSpPr>
          <p:cNvPr id="8" name="文本占位符 7"/>
          <p:cNvSpPr>
            <a:spLocks noGrp="1"/>
          </p:cNvSpPr>
          <p:nvPr>
            <p:ph type="body" idx="1"/>
          </p:nvPr>
        </p:nvSpPr>
        <p:spPr/>
        <p:txBody>
          <a:bodyPr/>
          <a:lstStyle/>
          <a:p>
            <a:r>
              <a:rPr lang="en-US" altLang="zh-CN" sz="4000" b="1" dirty="0" smtClean="0"/>
              <a:t>7.3	</a:t>
            </a:r>
            <a:r>
              <a:rPr lang="zh-CN" altLang="en-US" sz="4000" b="1" dirty="0" smtClean="0"/>
              <a:t>面向对象程序设计</a:t>
            </a:r>
            <a:r>
              <a:rPr lang="zh-CN" altLang="en-US" sz="4000" b="1" dirty="0"/>
              <a:t>的其他特征</a:t>
            </a: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68</a:t>
            </a:fld>
            <a:endParaRPr lang="en-US" altLang="zh-CN"/>
          </a:p>
        </p:txBody>
      </p:sp>
    </p:spTree>
    <p:extLst>
      <p:ext uri="{BB962C8B-B14F-4D97-AF65-F5344CB8AC3E}">
        <p14:creationId xmlns:p14="http://schemas.microsoft.com/office/powerpoint/2010/main" val="41518307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878161" y="304882"/>
            <a:ext cx="7010400" cy="685800"/>
          </a:xfrm>
        </p:spPr>
        <p:txBody>
          <a:bodyPr/>
          <a:lstStyle/>
          <a:p>
            <a:r>
              <a:rPr lang="zh-CN" altLang="zh-CN" dirty="0"/>
              <a:t>面向对象程序设计的三大</a:t>
            </a:r>
            <a:r>
              <a:rPr lang="zh-CN" altLang="zh-CN" dirty="0" smtClean="0"/>
              <a:t>特征</a:t>
            </a:r>
            <a:endParaRPr lang="zh-CN" altLang="en-US" dirty="0"/>
          </a:p>
        </p:txBody>
      </p:sp>
      <p:sp>
        <p:nvSpPr>
          <p:cNvPr id="8" name="内容占位符 7"/>
          <p:cNvSpPr>
            <a:spLocks noGrp="1"/>
          </p:cNvSpPr>
          <p:nvPr>
            <p:ph idx="1"/>
          </p:nvPr>
        </p:nvSpPr>
        <p:spPr>
          <a:xfrm>
            <a:off x="457308" y="1295456"/>
            <a:ext cx="8229600" cy="4602163"/>
          </a:xfrm>
        </p:spPr>
        <p:txBody>
          <a:bodyPr/>
          <a:lstStyle/>
          <a:p>
            <a:r>
              <a:rPr lang="zh-CN" altLang="zh-CN" sz="2400" dirty="0" smtClean="0">
                <a:latin typeface="微软雅黑" panose="020B0503020204020204" pitchFamily="34" charset="-122"/>
                <a:ea typeface="微软雅黑" panose="020B0503020204020204" pitchFamily="34" charset="-122"/>
              </a:rPr>
              <a:t>封装</a:t>
            </a:r>
            <a:endParaRPr lang="en-US" altLang="zh-CN" sz="2400" dirty="0" smtClean="0">
              <a:latin typeface="微软雅黑" panose="020B0503020204020204" pitchFamily="34" charset="-122"/>
              <a:ea typeface="微软雅黑" panose="020B0503020204020204" pitchFamily="34" charset="-122"/>
            </a:endParaRPr>
          </a:p>
          <a:p>
            <a:pPr lvl="1"/>
            <a:r>
              <a:rPr lang="zh-CN" altLang="en-US" dirty="0">
                <a:latin typeface="华文楷体" panose="02010600040101010101" pitchFamily="2" charset="-122"/>
                <a:ea typeface="华文楷体" panose="02010600040101010101" pitchFamily="2" charset="-122"/>
              </a:rPr>
              <a:t>将数据与数据的处理函数结合在一起，数据的访问只能通过类的公有函数</a:t>
            </a:r>
            <a:endParaRPr lang="en-US" altLang="zh-CN" dirty="0" smtClean="0">
              <a:latin typeface="华文楷体" panose="02010600040101010101" pitchFamily="2" charset="-122"/>
              <a:ea typeface="华文楷体" panose="02010600040101010101" pitchFamily="2" charset="-122"/>
            </a:endParaRPr>
          </a:p>
          <a:p>
            <a:r>
              <a:rPr lang="zh-CN" altLang="zh-CN" sz="2400" dirty="0">
                <a:latin typeface="微软雅黑" panose="020B0503020204020204" pitchFamily="34" charset="-122"/>
                <a:ea typeface="微软雅黑" panose="020B0503020204020204" pitchFamily="34" charset="-122"/>
              </a:rPr>
              <a:t>继承</a:t>
            </a:r>
            <a:r>
              <a:rPr lang="zh-CN" altLang="en-US" sz="2400" dirty="0">
                <a:latin typeface="微软雅黑" panose="020B0503020204020204" pitchFamily="34" charset="-122"/>
                <a:ea typeface="微软雅黑" panose="020B0503020204020204" pitchFamily="34" charset="-122"/>
              </a:rPr>
              <a:t>：持续发展的，开放的编程态度</a:t>
            </a:r>
            <a:endParaRPr lang="en-US" altLang="zh-CN" sz="2400" dirty="0">
              <a:latin typeface="微软雅黑" panose="020B0503020204020204" pitchFamily="34" charset="-122"/>
              <a:ea typeface="微软雅黑" panose="020B0503020204020204" pitchFamily="34" charset="-122"/>
            </a:endParaRPr>
          </a:p>
          <a:p>
            <a:pPr lvl="1"/>
            <a:r>
              <a:rPr lang="zh-CN" altLang="en-US" dirty="0">
                <a:latin typeface="华文楷体" panose="02010600040101010101" pitchFamily="2" charset="-122"/>
                <a:ea typeface="华文楷体" panose="02010600040101010101" pitchFamily="2" charset="-122"/>
              </a:rPr>
              <a:t>新的类在不破坏类的封装特性的情况下得到了原有类的功能，并依据新的需求添加新的数据和成员</a:t>
            </a:r>
            <a:endParaRPr lang="en-US" altLang="zh-CN" dirty="0" smtClean="0">
              <a:latin typeface="华文楷体" panose="02010600040101010101" pitchFamily="2" charset="-122"/>
              <a:ea typeface="华文楷体" panose="02010600040101010101" pitchFamily="2" charset="-122"/>
            </a:endParaRPr>
          </a:p>
          <a:p>
            <a:r>
              <a:rPr lang="zh-CN" altLang="zh-CN" sz="2400" dirty="0">
                <a:latin typeface="微软雅黑" panose="020B0503020204020204" pitchFamily="34" charset="-122"/>
                <a:ea typeface="微软雅黑" panose="020B0503020204020204" pitchFamily="34" charset="-122"/>
              </a:rPr>
              <a:t>多态</a:t>
            </a:r>
            <a:r>
              <a:rPr lang="zh-CN" altLang="en-US" sz="2400" dirty="0">
                <a:latin typeface="微软雅黑" panose="020B0503020204020204" pitchFamily="34" charset="-122"/>
                <a:ea typeface="微软雅黑" panose="020B0503020204020204" pitchFamily="34" charset="-122"/>
              </a:rPr>
              <a:t>：对程序通用性的追求</a:t>
            </a:r>
            <a:endParaRPr lang="en-US" altLang="zh-CN" sz="2400" dirty="0">
              <a:latin typeface="微软雅黑" panose="020B0503020204020204" pitchFamily="34" charset="-122"/>
              <a:ea typeface="微软雅黑" panose="020B0503020204020204" pitchFamily="34" charset="-122"/>
            </a:endParaRPr>
          </a:p>
          <a:p>
            <a:pPr lvl="1"/>
            <a:r>
              <a:rPr lang="zh-CN" altLang="en-US" dirty="0">
                <a:latin typeface="华文楷体" panose="02010600040101010101" pitchFamily="2" charset="-122"/>
                <a:ea typeface="华文楷体" panose="02010600040101010101" pitchFamily="2" charset="-122"/>
              </a:rPr>
              <a:t>同一名称</a:t>
            </a:r>
            <a:r>
              <a:rPr lang="zh-CN" altLang="en-US" dirty="0" smtClean="0">
                <a:latin typeface="华文楷体" panose="02010600040101010101" pitchFamily="2" charset="-122"/>
                <a:ea typeface="华文楷体" panose="02010600040101010101" pitchFamily="2" charset="-122"/>
              </a:rPr>
              <a:t>实现不同</a:t>
            </a:r>
            <a:r>
              <a:rPr lang="zh-CN" altLang="en-US" dirty="0">
                <a:latin typeface="华文楷体" panose="02010600040101010101" pitchFamily="2" charset="-122"/>
                <a:ea typeface="华文楷体" panose="02010600040101010101" pitchFamily="2" charset="-122"/>
              </a:rPr>
              <a:t>的功能，达到行为标识统一</a:t>
            </a:r>
            <a:endParaRPr lang="en-US" altLang="zh-CN" dirty="0" smtClean="0">
              <a:latin typeface="华文楷体" panose="02010600040101010101" pitchFamily="2" charset="-122"/>
              <a:ea typeface="华文楷体" panose="02010600040101010101" pitchFamily="2" charset="-122"/>
            </a:endParaRPr>
          </a:p>
          <a:p>
            <a:pPr lvl="1"/>
            <a:endParaRPr lang="zh-CN" altLang="en-US" dirty="0">
              <a:latin typeface="华文楷体" panose="02010600040101010101" pitchFamily="2" charset="-122"/>
              <a:ea typeface="华文楷体" panose="02010600040101010101" pitchFamily="2" charset="-122"/>
            </a:endParaRPr>
          </a:p>
        </p:txBody>
      </p:sp>
      <p:sp>
        <p:nvSpPr>
          <p:cNvPr id="4" name="日期占位符 3"/>
          <p:cNvSpPr>
            <a:spLocks noGrp="1"/>
          </p:cNvSpPr>
          <p:nvPr>
            <p:ph type="dt" sz="half" idx="10"/>
          </p:nvPr>
        </p:nvSpPr>
        <p:spPr/>
        <p:txBody>
          <a:bodyPr/>
          <a:lstStyle/>
          <a:p>
            <a:fld id="{CBA822D2-3479-416B-9BAA-43A44B56567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BC6AD929-689E-4707-91DE-E23D796BB162}" type="slidenum">
              <a:rPr lang="zh-CN" altLang="en-US" smtClean="0"/>
              <a:pPr/>
              <a:t>69</a:t>
            </a:fld>
            <a:endParaRPr lang="en-US" altLang="zh-CN"/>
          </a:p>
        </p:txBody>
      </p:sp>
    </p:spTree>
    <p:extLst>
      <p:ext uri="{BB962C8B-B14F-4D97-AF65-F5344CB8AC3E}">
        <p14:creationId xmlns:p14="http://schemas.microsoft.com/office/powerpoint/2010/main" val="3592784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52516" y="762070"/>
            <a:ext cx="4190890" cy="380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04912" y="2057436"/>
            <a:ext cx="8686572" cy="2285940"/>
          </a:xfrm>
          <a:prstGeom prst="rect">
            <a:avLst/>
          </a:prstGeom>
          <a:solidFill>
            <a:srgbClr val="BDE3FF"/>
          </a:solidFill>
          <a:ln>
            <a:noFill/>
          </a:ln>
          <a:effectLst>
            <a:glow rad="101600">
              <a:srgbClr val="00B0F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sz="half" idx="1"/>
          </p:nvPr>
        </p:nvSpPr>
        <p:spPr>
          <a:xfrm>
            <a:off x="304912" y="97481"/>
            <a:ext cx="4038600" cy="4343196"/>
          </a:xfrm>
          <a:noFill/>
          <a:ln>
            <a:solidFill>
              <a:srgbClr val="FFFF00"/>
            </a:solidFill>
          </a:ln>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lIns="180000" anchor="ctr"/>
          <a:lstStyle/>
          <a:p>
            <a:pPr marL="0" indent="0">
              <a:lnSpc>
                <a:spcPct val="100000"/>
              </a:lnSpc>
              <a:spcBef>
                <a:spcPts val="600"/>
              </a:spcBef>
              <a:buNone/>
            </a:pPr>
            <a:r>
              <a:rPr lang="en-US" altLang="zh-CN" sz="2400" b="0" dirty="0">
                <a:latin typeface="Calibri" panose="020F0502020204030204" pitchFamily="34" charset="0"/>
              </a:rPr>
              <a:t>#include &lt;</a:t>
            </a:r>
            <a:r>
              <a:rPr lang="en-US" altLang="zh-CN" sz="2400" b="0" dirty="0" err="1">
                <a:latin typeface="Calibri" panose="020F0502020204030204" pitchFamily="34" charset="0"/>
              </a:rPr>
              <a:t>iostream</a:t>
            </a:r>
            <a:r>
              <a:rPr lang="en-US" altLang="zh-CN" sz="2400" b="0" dirty="0">
                <a:latin typeface="Calibri" panose="020F0502020204030204" pitchFamily="34" charset="0"/>
              </a:rPr>
              <a:t>&gt;</a:t>
            </a:r>
          </a:p>
          <a:p>
            <a:pPr marL="0" indent="0">
              <a:lnSpc>
                <a:spcPct val="100000"/>
              </a:lnSpc>
              <a:spcBef>
                <a:spcPts val="600"/>
              </a:spcBef>
              <a:buNone/>
            </a:pPr>
            <a:r>
              <a:rPr lang="en-US" altLang="zh-CN" sz="2400" b="0" dirty="0">
                <a:latin typeface="Calibri" panose="020F0502020204030204" pitchFamily="34" charset="0"/>
              </a:rPr>
              <a:t>using namespace </a:t>
            </a:r>
            <a:r>
              <a:rPr lang="en-US" altLang="zh-CN" sz="2400" b="0" dirty="0" err="1">
                <a:latin typeface="Calibri" panose="020F0502020204030204" pitchFamily="34" charset="0"/>
              </a:rPr>
              <a:t>std</a:t>
            </a:r>
            <a:r>
              <a:rPr lang="en-US" altLang="zh-CN" sz="2400" b="0" dirty="0">
                <a:latin typeface="Calibri" panose="020F0502020204030204" pitchFamily="34" charset="0"/>
              </a:rPr>
              <a:t>;</a:t>
            </a:r>
          </a:p>
          <a:p>
            <a:pPr marL="0" indent="0">
              <a:lnSpc>
                <a:spcPct val="100000"/>
              </a:lnSpc>
              <a:spcBef>
                <a:spcPts val="600"/>
              </a:spcBef>
              <a:buNone/>
            </a:pPr>
            <a:r>
              <a:rPr lang="en-US" altLang="zh-CN" sz="2400" b="0" dirty="0" err="1">
                <a:latin typeface="Calibri" panose="020F0502020204030204" pitchFamily="34" charset="0"/>
              </a:rPr>
              <a:t>int</a:t>
            </a:r>
            <a:r>
              <a:rPr lang="en-US" altLang="zh-CN" sz="2400" b="0" dirty="0">
                <a:latin typeface="Calibri" panose="020F0502020204030204" pitchFamily="34" charset="0"/>
              </a:rPr>
              <a:t> </a:t>
            </a:r>
            <a:r>
              <a:rPr lang="en-US" altLang="zh-CN" sz="2400" b="0" dirty="0" err="1">
                <a:latin typeface="Calibri" panose="020F0502020204030204" pitchFamily="34" charset="0"/>
              </a:rPr>
              <a:t>hp,mp,sp</a:t>
            </a:r>
            <a:r>
              <a:rPr lang="en-US" altLang="zh-CN" sz="2400" b="0" dirty="0" smtClean="0">
                <a:latin typeface="Calibri" panose="020F0502020204030204" pitchFamily="34" charset="0"/>
              </a:rPr>
              <a:t>; </a:t>
            </a:r>
            <a:r>
              <a:rPr lang="en-US" altLang="zh-CN" sz="2400" b="0" dirty="0" smtClean="0">
                <a:solidFill>
                  <a:srgbClr val="006600"/>
                </a:solidFill>
                <a:latin typeface="华文楷体" panose="02010600040101010101" pitchFamily="2" charset="-122"/>
                <a:ea typeface="华文楷体" panose="02010600040101010101" pitchFamily="2" charset="-122"/>
              </a:rPr>
              <a:t>//</a:t>
            </a:r>
            <a:r>
              <a:rPr lang="zh-CN" altLang="en-US" sz="2400" b="0" dirty="0">
                <a:solidFill>
                  <a:srgbClr val="006600"/>
                </a:solidFill>
                <a:latin typeface="华文楷体" panose="02010600040101010101" pitchFamily="2" charset="-122"/>
                <a:ea typeface="华文楷体" panose="02010600040101010101" pitchFamily="2" charset="-122"/>
              </a:rPr>
              <a:t>时钟</a:t>
            </a:r>
            <a:r>
              <a:rPr lang="en-US" altLang="zh-CN" sz="2400" b="0" dirty="0">
                <a:solidFill>
                  <a:srgbClr val="006600"/>
                </a:solidFill>
                <a:latin typeface="华文楷体" panose="02010600040101010101" pitchFamily="2" charset="-122"/>
                <a:ea typeface="华文楷体" panose="02010600040101010101" pitchFamily="2" charset="-122"/>
              </a:rPr>
              <a:t>1</a:t>
            </a:r>
          </a:p>
          <a:p>
            <a:pPr marL="0" indent="0">
              <a:lnSpc>
                <a:spcPct val="100000"/>
              </a:lnSpc>
              <a:spcBef>
                <a:spcPts val="600"/>
              </a:spcBef>
              <a:buNone/>
            </a:pPr>
            <a:r>
              <a:rPr lang="en-US" altLang="zh-CN" sz="2400" b="0" dirty="0" err="1">
                <a:solidFill>
                  <a:srgbClr val="FF0000"/>
                </a:solidFill>
                <a:latin typeface="Calibri" panose="020F0502020204030204" pitchFamily="34" charset="0"/>
              </a:rPr>
              <a:t>int</a:t>
            </a:r>
            <a:r>
              <a:rPr lang="en-US" altLang="zh-CN" sz="2400" b="0" dirty="0">
                <a:solidFill>
                  <a:srgbClr val="FF0000"/>
                </a:solidFill>
                <a:latin typeface="Calibri" panose="020F0502020204030204" pitchFamily="34" charset="0"/>
              </a:rPr>
              <a:t> hp2,mp2,sp2</a:t>
            </a:r>
            <a:r>
              <a:rPr lang="en-US" altLang="zh-CN" sz="2400" b="0" dirty="0" smtClean="0">
                <a:solidFill>
                  <a:schemeClr val="tx1"/>
                </a:solidFill>
                <a:latin typeface="Calibri" panose="020F0502020204030204" pitchFamily="34" charset="0"/>
              </a:rPr>
              <a:t>; </a:t>
            </a:r>
            <a:r>
              <a:rPr lang="en-US" altLang="zh-CN" sz="2400" b="0" dirty="0">
                <a:solidFill>
                  <a:srgbClr val="006600"/>
                </a:solidFill>
                <a:latin typeface="华文楷体" panose="02010600040101010101" pitchFamily="2" charset="-122"/>
                <a:ea typeface="华文楷体" panose="02010600040101010101" pitchFamily="2" charset="-122"/>
              </a:rPr>
              <a:t>//</a:t>
            </a:r>
            <a:r>
              <a:rPr lang="zh-CN" altLang="en-US" sz="2400" b="0" dirty="0">
                <a:solidFill>
                  <a:srgbClr val="006600"/>
                </a:solidFill>
                <a:latin typeface="华文楷体" panose="02010600040101010101" pitchFamily="2" charset="-122"/>
                <a:ea typeface="华文楷体" panose="02010600040101010101" pitchFamily="2" charset="-122"/>
              </a:rPr>
              <a:t>时钟</a:t>
            </a:r>
            <a:r>
              <a:rPr lang="en-US" altLang="zh-CN" sz="2400" b="0" dirty="0">
                <a:solidFill>
                  <a:srgbClr val="006600"/>
                </a:solidFill>
                <a:latin typeface="华文楷体" panose="02010600040101010101" pitchFamily="2" charset="-122"/>
                <a:ea typeface="华文楷体" panose="02010600040101010101" pitchFamily="2" charset="-122"/>
              </a:rPr>
              <a:t>2</a:t>
            </a:r>
          </a:p>
          <a:p>
            <a:pPr marL="0" indent="0">
              <a:lnSpc>
                <a:spcPct val="100000"/>
              </a:lnSpc>
              <a:spcBef>
                <a:spcPts val="600"/>
              </a:spcBef>
              <a:buNone/>
            </a:pPr>
            <a:r>
              <a:rPr lang="en-US" altLang="zh-CN" sz="2400" b="0" dirty="0">
                <a:latin typeface="Calibri" panose="020F0502020204030204" pitchFamily="34" charset="0"/>
              </a:rPr>
              <a:t>void </a:t>
            </a:r>
            <a:r>
              <a:rPr lang="en-US" altLang="zh-CN" sz="2400" b="0" dirty="0" err="1" smtClean="0">
                <a:latin typeface="Calibri" panose="020F0502020204030204" pitchFamily="34" charset="0"/>
              </a:rPr>
              <a:t>setTime</a:t>
            </a:r>
            <a:r>
              <a:rPr lang="en-US" altLang="zh-CN" sz="2400" b="0" dirty="0" smtClean="0">
                <a:latin typeface="Calibri" panose="020F0502020204030204" pitchFamily="34" charset="0"/>
              </a:rPr>
              <a:t>(</a:t>
            </a:r>
            <a:r>
              <a:rPr lang="en-US" altLang="zh-CN" sz="2400" b="0" dirty="0" err="1" smtClean="0">
                <a:latin typeface="Calibri" panose="020F0502020204030204" pitchFamily="34" charset="0"/>
              </a:rPr>
              <a:t>int</a:t>
            </a:r>
            <a:r>
              <a:rPr lang="en-US" altLang="zh-CN" sz="2400" b="0" dirty="0" smtClean="0">
                <a:latin typeface="Calibri" panose="020F0502020204030204" pitchFamily="34" charset="0"/>
              </a:rPr>
              <a:t> </a:t>
            </a:r>
            <a:r>
              <a:rPr lang="en-US" altLang="zh-CN" sz="2400" b="0" dirty="0" err="1">
                <a:latin typeface="Calibri" panose="020F0502020204030204" pitchFamily="34" charset="0"/>
              </a:rPr>
              <a:t>h,int</a:t>
            </a:r>
            <a:r>
              <a:rPr lang="en-US" altLang="zh-CN" sz="2400" b="0" dirty="0">
                <a:latin typeface="Calibri" panose="020F0502020204030204" pitchFamily="34" charset="0"/>
              </a:rPr>
              <a:t> </a:t>
            </a:r>
            <a:r>
              <a:rPr lang="en-US" altLang="zh-CN" sz="2400" b="0" dirty="0" err="1">
                <a:latin typeface="Calibri" panose="020F0502020204030204" pitchFamily="34" charset="0"/>
              </a:rPr>
              <a:t>m,int</a:t>
            </a:r>
            <a:r>
              <a:rPr lang="en-US" altLang="zh-CN" sz="2400" b="0" dirty="0">
                <a:latin typeface="Calibri" panose="020F0502020204030204" pitchFamily="34" charset="0"/>
              </a:rPr>
              <a:t> s)</a:t>
            </a:r>
          </a:p>
          <a:p>
            <a:pPr marL="0" indent="0">
              <a:lnSpc>
                <a:spcPct val="100000"/>
              </a:lnSpc>
              <a:spcBef>
                <a:spcPts val="600"/>
              </a:spcBef>
              <a:buNone/>
            </a:pPr>
            <a:r>
              <a:rPr lang="en-US" altLang="zh-CN" sz="2400" b="0" dirty="0" smtClean="0">
                <a:latin typeface="Calibri" panose="020F0502020204030204" pitchFamily="34" charset="0"/>
              </a:rPr>
              <a:t>{    </a:t>
            </a:r>
            <a:r>
              <a:rPr lang="en-US" altLang="zh-CN" sz="2400" b="0" dirty="0" err="1" smtClean="0">
                <a:latin typeface="Calibri" panose="020F0502020204030204" pitchFamily="34" charset="0"/>
              </a:rPr>
              <a:t>hp</a:t>
            </a:r>
            <a:r>
              <a:rPr lang="en-US" altLang="zh-CN" sz="2400" b="0" dirty="0" smtClean="0">
                <a:latin typeface="Calibri" panose="020F0502020204030204" pitchFamily="34" charset="0"/>
              </a:rPr>
              <a:t>=h; </a:t>
            </a:r>
            <a:r>
              <a:rPr lang="en-US" altLang="zh-CN" sz="2400" b="0" dirty="0" err="1" smtClean="0">
                <a:latin typeface="Calibri" panose="020F0502020204030204" pitchFamily="34" charset="0"/>
              </a:rPr>
              <a:t>mp</a:t>
            </a:r>
            <a:r>
              <a:rPr lang="en-US" altLang="zh-CN" sz="2400" b="0" dirty="0" smtClean="0">
                <a:latin typeface="Calibri" panose="020F0502020204030204" pitchFamily="34" charset="0"/>
              </a:rPr>
              <a:t>=m; </a:t>
            </a:r>
            <a:r>
              <a:rPr lang="en-US" altLang="zh-CN" sz="2400" b="0" dirty="0" err="1" smtClean="0">
                <a:latin typeface="Calibri" panose="020F0502020204030204" pitchFamily="34" charset="0"/>
              </a:rPr>
              <a:t>sp</a:t>
            </a:r>
            <a:r>
              <a:rPr lang="en-US" altLang="zh-CN" sz="2400" b="0" dirty="0" smtClean="0">
                <a:latin typeface="Calibri" panose="020F0502020204030204" pitchFamily="34" charset="0"/>
              </a:rPr>
              <a:t>=s; }</a:t>
            </a:r>
            <a:endParaRPr lang="en-US" altLang="zh-CN" sz="2400" b="0" dirty="0">
              <a:latin typeface="Calibri" panose="020F0502020204030204" pitchFamily="34" charset="0"/>
            </a:endParaRPr>
          </a:p>
          <a:p>
            <a:pPr marL="0" indent="0">
              <a:lnSpc>
                <a:spcPct val="100000"/>
              </a:lnSpc>
              <a:spcBef>
                <a:spcPts val="600"/>
              </a:spcBef>
              <a:buNone/>
            </a:pPr>
            <a:r>
              <a:rPr lang="en-US" altLang="zh-CN" sz="2400" b="0" dirty="0">
                <a:latin typeface="Calibri" panose="020F0502020204030204" pitchFamily="34" charset="0"/>
              </a:rPr>
              <a:t>void </a:t>
            </a:r>
            <a:r>
              <a:rPr lang="en-US" altLang="zh-CN" sz="2400" b="0" dirty="0" err="1">
                <a:latin typeface="Calibri" panose="020F0502020204030204" pitchFamily="34" charset="0"/>
              </a:rPr>
              <a:t>showtime</a:t>
            </a:r>
            <a:r>
              <a:rPr lang="en-US" altLang="zh-CN" sz="2400" b="0" dirty="0" smtClean="0">
                <a:latin typeface="Calibri" panose="020F0502020204030204" pitchFamily="34" charset="0"/>
              </a:rPr>
              <a:t>()</a:t>
            </a:r>
          </a:p>
          <a:p>
            <a:pPr marL="0" indent="0">
              <a:lnSpc>
                <a:spcPct val="100000"/>
              </a:lnSpc>
              <a:spcBef>
                <a:spcPts val="600"/>
              </a:spcBef>
              <a:buNone/>
            </a:pPr>
            <a:r>
              <a:rPr lang="en-US" altLang="zh-CN" sz="2400" b="0" dirty="0" smtClean="0">
                <a:latin typeface="Calibri" panose="020F0502020204030204" pitchFamily="34" charset="0"/>
              </a:rPr>
              <a:t>{    </a:t>
            </a:r>
            <a:r>
              <a:rPr lang="en-US" altLang="zh-CN" sz="2400" b="0" dirty="0" err="1" smtClean="0">
                <a:latin typeface="Calibri" panose="020F0502020204030204" pitchFamily="34" charset="0"/>
              </a:rPr>
              <a:t>cout</a:t>
            </a:r>
            <a:r>
              <a:rPr lang="en-US" altLang="zh-CN" sz="2400" b="0" dirty="0">
                <a:latin typeface="Calibri" panose="020F0502020204030204" pitchFamily="34" charset="0"/>
              </a:rPr>
              <a:t>&lt;&lt;</a:t>
            </a:r>
            <a:r>
              <a:rPr lang="en-US" altLang="zh-CN" sz="2400" b="0" dirty="0" err="1">
                <a:latin typeface="Calibri" panose="020F0502020204030204" pitchFamily="34" charset="0"/>
              </a:rPr>
              <a:t>hp</a:t>
            </a:r>
            <a:r>
              <a:rPr lang="en-US" altLang="zh-CN" sz="2400" b="0" dirty="0">
                <a:latin typeface="Calibri" panose="020F0502020204030204" pitchFamily="34" charset="0"/>
              </a:rPr>
              <a:t>&lt;&lt;":"&lt;&lt;</a:t>
            </a:r>
            <a:r>
              <a:rPr lang="en-US" altLang="zh-CN" sz="2400" b="0" dirty="0" err="1">
                <a:latin typeface="Calibri" panose="020F0502020204030204" pitchFamily="34" charset="0"/>
              </a:rPr>
              <a:t>mp</a:t>
            </a:r>
            <a:r>
              <a:rPr lang="en-US" altLang="zh-CN" sz="2400" b="0" dirty="0" smtClean="0">
                <a:latin typeface="Calibri" panose="020F0502020204030204" pitchFamily="34" charset="0"/>
              </a:rPr>
              <a:t>&lt;&lt;</a:t>
            </a:r>
          </a:p>
          <a:p>
            <a:pPr marL="0" indent="0">
              <a:lnSpc>
                <a:spcPct val="100000"/>
              </a:lnSpc>
              <a:spcBef>
                <a:spcPts val="600"/>
              </a:spcBef>
              <a:buNone/>
            </a:pPr>
            <a:r>
              <a:rPr lang="en-US" altLang="zh-CN" sz="2400" b="0" dirty="0" smtClean="0">
                <a:latin typeface="Calibri" panose="020F0502020204030204" pitchFamily="34" charset="0"/>
              </a:rPr>
              <a:t>	":"&lt;&lt;</a:t>
            </a:r>
            <a:r>
              <a:rPr lang="en-US" altLang="zh-CN" sz="2400" b="0" dirty="0" err="1">
                <a:latin typeface="Calibri" panose="020F0502020204030204" pitchFamily="34" charset="0"/>
              </a:rPr>
              <a:t>sp</a:t>
            </a:r>
            <a:r>
              <a:rPr lang="en-US" altLang="zh-CN" sz="2400" b="0" dirty="0">
                <a:latin typeface="Calibri" panose="020F0502020204030204" pitchFamily="34" charset="0"/>
              </a:rPr>
              <a:t>&lt;&lt;</a:t>
            </a:r>
            <a:r>
              <a:rPr lang="en-US" altLang="zh-CN" sz="2400" b="0" dirty="0" err="1">
                <a:latin typeface="Calibri" panose="020F0502020204030204" pitchFamily="34" charset="0"/>
              </a:rPr>
              <a:t>endl</a:t>
            </a:r>
            <a:r>
              <a:rPr lang="en-US" altLang="zh-CN" sz="2400" b="0" dirty="0" smtClean="0">
                <a:latin typeface="Calibri" panose="020F0502020204030204" pitchFamily="34" charset="0"/>
              </a:rPr>
              <a:t>;      }</a:t>
            </a:r>
            <a:endParaRPr lang="en-US" altLang="zh-CN" sz="2400" b="0" dirty="0">
              <a:latin typeface="Calibri" panose="020F0502020204030204" pitchFamily="34" charset="0"/>
            </a:endParaRPr>
          </a:p>
        </p:txBody>
      </p:sp>
      <p:sp>
        <p:nvSpPr>
          <p:cNvPr id="4" name="内容占位符 3"/>
          <p:cNvSpPr>
            <a:spLocks noGrp="1"/>
          </p:cNvSpPr>
          <p:nvPr>
            <p:ph sz="half" idx="2"/>
          </p:nvPr>
        </p:nvSpPr>
        <p:spPr>
          <a:xfrm>
            <a:off x="4426006" y="2057436"/>
            <a:ext cx="4565478" cy="4532418"/>
          </a:xfrm>
          <a:noFill/>
          <a:ln>
            <a:solidFill>
              <a:srgbClr val="FFFF00"/>
            </a:solidFill>
          </a:ln>
          <a:effectLst>
            <a:glow rad="635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vert="horz" wrap="square" lIns="180000" tIns="45720" rIns="91440" bIns="45720" numCol="1" anchor="ctr" anchorCtr="0" compatLnSpc="1">
            <a:prstTxWarp prst="textNoShape">
              <a:avLst/>
            </a:prstTxWarp>
          </a:bodyPr>
          <a:lstStyle/>
          <a:p>
            <a:pPr marL="180000" indent="0">
              <a:lnSpc>
                <a:spcPct val="100000"/>
              </a:lnSpc>
              <a:spcBef>
                <a:spcPts val="600"/>
              </a:spcBef>
              <a:buNone/>
            </a:pPr>
            <a:r>
              <a:rPr lang="en-US" altLang="zh-CN" sz="2400" b="0" dirty="0">
                <a:solidFill>
                  <a:schemeClr val="tx1"/>
                </a:solidFill>
                <a:latin typeface="Calibri" panose="020F0502020204030204" pitchFamily="34" charset="0"/>
              </a:rPr>
              <a:t>void </a:t>
            </a:r>
            <a:r>
              <a:rPr lang="en-US" altLang="zh-CN" sz="2400" b="0" dirty="0" smtClean="0">
                <a:solidFill>
                  <a:schemeClr val="tx1"/>
                </a:solidFill>
                <a:latin typeface="Calibri" panose="020F0502020204030204" pitchFamily="34" charset="0"/>
              </a:rPr>
              <a:t>setTime</a:t>
            </a:r>
            <a:r>
              <a:rPr lang="en-US" altLang="zh-CN" sz="2400" b="0" dirty="0" smtClean="0">
                <a:solidFill>
                  <a:srgbClr val="FF0000"/>
                </a:solidFill>
                <a:latin typeface="Calibri" panose="020F0502020204030204" pitchFamily="34" charset="0"/>
              </a:rPr>
              <a:t>2</a:t>
            </a:r>
            <a:r>
              <a:rPr lang="en-US" altLang="zh-CN" sz="2400" b="0" dirty="0" smtClean="0">
                <a:solidFill>
                  <a:schemeClr val="tx1"/>
                </a:solidFill>
                <a:latin typeface="Calibri" panose="020F0502020204030204" pitchFamily="34" charset="0"/>
              </a:rPr>
              <a:t>(</a:t>
            </a:r>
            <a:r>
              <a:rPr lang="en-US" altLang="zh-CN" sz="2400" b="0" dirty="0" err="1" smtClean="0">
                <a:solidFill>
                  <a:schemeClr val="tx1"/>
                </a:solidFill>
                <a:latin typeface="Calibri" panose="020F0502020204030204" pitchFamily="34" charset="0"/>
              </a:rPr>
              <a:t>int</a:t>
            </a:r>
            <a:r>
              <a:rPr lang="en-US" altLang="zh-CN" sz="2400" b="0" dirty="0" smtClean="0">
                <a:solidFill>
                  <a:schemeClr val="tx1"/>
                </a:solidFill>
                <a:latin typeface="Calibri" panose="020F0502020204030204" pitchFamily="34" charset="0"/>
              </a:rPr>
              <a:t> </a:t>
            </a:r>
            <a:r>
              <a:rPr lang="en-US" altLang="zh-CN" sz="2400" b="0" dirty="0" err="1">
                <a:solidFill>
                  <a:schemeClr val="tx1"/>
                </a:solidFill>
                <a:latin typeface="Calibri" panose="020F0502020204030204" pitchFamily="34" charset="0"/>
              </a:rPr>
              <a:t>h,int</a:t>
            </a:r>
            <a:r>
              <a:rPr lang="en-US" altLang="zh-CN" sz="2400" b="0" dirty="0">
                <a:solidFill>
                  <a:schemeClr val="tx1"/>
                </a:solidFill>
                <a:latin typeface="Calibri" panose="020F0502020204030204" pitchFamily="34" charset="0"/>
              </a:rPr>
              <a:t> </a:t>
            </a:r>
            <a:r>
              <a:rPr lang="en-US" altLang="zh-CN" sz="2400" b="0" dirty="0" err="1">
                <a:solidFill>
                  <a:schemeClr val="tx1"/>
                </a:solidFill>
                <a:latin typeface="Calibri" panose="020F0502020204030204" pitchFamily="34" charset="0"/>
              </a:rPr>
              <a:t>m,int</a:t>
            </a:r>
            <a:r>
              <a:rPr lang="en-US" altLang="zh-CN" sz="2400" b="0" dirty="0">
                <a:solidFill>
                  <a:schemeClr val="tx1"/>
                </a:solidFill>
                <a:latin typeface="Calibri" panose="020F0502020204030204" pitchFamily="34" charset="0"/>
              </a:rPr>
              <a:t> s)</a:t>
            </a:r>
          </a:p>
          <a:p>
            <a:pPr marL="180000" indent="0">
              <a:lnSpc>
                <a:spcPct val="100000"/>
              </a:lnSpc>
              <a:spcBef>
                <a:spcPts val="600"/>
              </a:spcBef>
              <a:buNone/>
            </a:pPr>
            <a:r>
              <a:rPr lang="en-US" altLang="zh-CN" sz="2400" b="0" dirty="0" smtClean="0">
                <a:solidFill>
                  <a:schemeClr val="tx1"/>
                </a:solidFill>
                <a:latin typeface="Calibri" panose="020F0502020204030204" pitchFamily="34" charset="0"/>
              </a:rPr>
              <a:t>{</a:t>
            </a:r>
            <a:r>
              <a:rPr lang="en-US" altLang="zh-CN" sz="2400" dirty="0">
                <a:solidFill>
                  <a:schemeClr val="tx1"/>
                </a:solidFill>
                <a:latin typeface="Calibri" panose="020F0502020204030204" pitchFamily="34" charset="0"/>
              </a:rPr>
              <a:t> </a:t>
            </a:r>
            <a:r>
              <a:rPr lang="en-US" altLang="zh-CN" sz="2400" dirty="0" smtClean="0">
                <a:solidFill>
                  <a:schemeClr val="tx1"/>
                </a:solidFill>
                <a:latin typeface="Calibri" panose="020F0502020204030204" pitchFamily="34" charset="0"/>
              </a:rPr>
              <a:t>   </a:t>
            </a:r>
            <a:r>
              <a:rPr lang="en-US" altLang="zh-CN" sz="2400" b="0" dirty="0" smtClean="0">
                <a:solidFill>
                  <a:schemeClr val="tx1"/>
                </a:solidFill>
                <a:latin typeface="Calibri" panose="020F0502020204030204" pitchFamily="34" charset="0"/>
              </a:rPr>
              <a:t>hp</a:t>
            </a:r>
            <a:r>
              <a:rPr lang="en-US" altLang="zh-CN" sz="2400" b="0" dirty="0" smtClean="0">
                <a:solidFill>
                  <a:srgbClr val="FF0000"/>
                </a:solidFill>
                <a:latin typeface="Calibri" panose="020F0502020204030204" pitchFamily="34" charset="0"/>
              </a:rPr>
              <a:t>2</a:t>
            </a:r>
            <a:r>
              <a:rPr lang="en-US" altLang="zh-CN" sz="2400" b="0" dirty="0" smtClean="0">
                <a:solidFill>
                  <a:schemeClr val="tx1"/>
                </a:solidFill>
                <a:latin typeface="Calibri" panose="020F0502020204030204" pitchFamily="34" charset="0"/>
              </a:rPr>
              <a:t>=h;mp</a:t>
            </a:r>
            <a:r>
              <a:rPr lang="en-US" altLang="zh-CN" sz="2400" b="0" dirty="0" smtClean="0">
                <a:solidFill>
                  <a:srgbClr val="FF0000"/>
                </a:solidFill>
                <a:latin typeface="Calibri" panose="020F0502020204030204" pitchFamily="34" charset="0"/>
              </a:rPr>
              <a:t>2</a:t>
            </a:r>
            <a:r>
              <a:rPr lang="en-US" altLang="zh-CN" sz="2400" b="0" dirty="0" smtClean="0">
                <a:solidFill>
                  <a:schemeClr val="tx1"/>
                </a:solidFill>
                <a:latin typeface="Calibri" panose="020F0502020204030204" pitchFamily="34" charset="0"/>
              </a:rPr>
              <a:t>=m;sp</a:t>
            </a:r>
            <a:r>
              <a:rPr lang="en-US" altLang="zh-CN" sz="2400" b="0" dirty="0" smtClean="0">
                <a:solidFill>
                  <a:srgbClr val="FF0000"/>
                </a:solidFill>
                <a:latin typeface="Calibri" panose="020F0502020204030204" pitchFamily="34" charset="0"/>
              </a:rPr>
              <a:t>2</a:t>
            </a:r>
            <a:r>
              <a:rPr lang="en-US" altLang="zh-CN" sz="2400" b="0" dirty="0" smtClean="0">
                <a:solidFill>
                  <a:schemeClr val="tx1"/>
                </a:solidFill>
                <a:latin typeface="Calibri" panose="020F0502020204030204" pitchFamily="34" charset="0"/>
              </a:rPr>
              <a:t>=s</a:t>
            </a:r>
            <a:r>
              <a:rPr lang="en-US" altLang="zh-CN" sz="2400" b="0" dirty="0">
                <a:solidFill>
                  <a:schemeClr val="tx1"/>
                </a:solidFill>
                <a:latin typeface="Calibri" panose="020F0502020204030204" pitchFamily="34" charset="0"/>
              </a:rPr>
              <a:t>; </a:t>
            </a:r>
            <a:r>
              <a:rPr lang="en-US" altLang="zh-CN" sz="2400" b="0" dirty="0" smtClean="0">
                <a:solidFill>
                  <a:schemeClr val="tx1"/>
                </a:solidFill>
                <a:latin typeface="Calibri" panose="020F0502020204030204" pitchFamily="34" charset="0"/>
              </a:rPr>
              <a:t>}</a:t>
            </a:r>
          </a:p>
          <a:p>
            <a:pPr marL="180000" indent="0">
              <a:lnSpc>
                <a:spcPct val="100000"/>
              </a:lnSpc>
              <a:spcBef>
                <a:spcPts val="600"/>
              </a:spcBef>
              <a:buNone/>
            </a:pPr>
            <a:r>
              <a:rPr lang="en-US" altLang="zh-CN" sz="2400" b="0" dirty="0" smtClean="0">
                <a:solidFill>
                  <a:schemeClr val="tx1"/>
                </a:solidFill>
                <a:latin typeface="Calibri" panose="020F0502020204030204" pitchFamily="34" charset="0"/>
              </a:rPr>
              <a:t>void </a:t>
            </a:r>
            <a:r>
              <a:rPr lang="en-US" altLang="zh-CN" sz="2400" b="0" dirty="0">
                <a:solidFill>
                  <a:schemeClr val="tx1"/>
                </a:solidFill>
                <a:latin typeface="Calibri" panose="020F0502020204030204" pitchFamily="34" charset="0"/>
              </a:rPr>
              <a:t>showtime2()</a:t>
            </a:r>
          </a:p>
          <a:p>
            <a:pPr marL="180000" indent="0">
              <a:lnSpc>
                <a:spcPct val="100000"/>
              </a:lnSpc>
              <a:spcBef>
                <a:spcPts val="600"/>
              </a:spcBef>
              <a:buNone/>
            </a:pPr>
            <a:r>
              <a:rPr lang="en-US" altLang="zh-CN" sz="2400" b="0" dirty="0" smtClean="0">
                <a:solidFill>
                  <a:schemeClr val="tx1"/>
                </a:solidFill>
                <a:latin typeface="Calibri" panose="020F0502020204030204" pitchFamily="34" charset="0"/>
              </a:rPr>
              <a:t>{    </a:t>
            </a:r>
            <a:r>
              <a:rPr lang="en-US" altLang="zh-CN" sz="2400" b="0" dirty="0" err="1" smtClean="0">
                <a:solidFill>
                  <a:schemeClr val="tx1"/>
                </a:solidFill>
                <a:latin typeface="Calibri" panose="020F0502020204030204" pitchFamily="34" charset="0"/>
              </a:rPr>
              <a:t>cout</a:t>
            </a:r>
            <a:r>
              <a:rPr lang="en-US" altLang="zh-CN" sz="2400" b="0" dirty="0">
                <a:solidFill>
                  <a:schemeClr val="tx1"/>
                </a:solidFill>
                <a:latin typeface="Calibri" panose="020F0502020204030204" pitchFamily="34" charset="0"/>
              </a:rPr>
              <a:t>&lt;&lt;hp</a:t>
            </a:r>
            <a:r>
              <a:rPr lang="en-US" altLang="zh-CN" sz="2400" b="0" dirty="0">
                <a:solidFill>
                  <a:srgbClr val="FF0000"/>
                </a:solidFill>
                <a:latin typeface="Calibri" panose="020F0502020204030204" pitchFamily="34" charset="0"/>
              </a:rPr>
              <a:t>2</a:t>
            </a:r>
            <a:r>
              <a:rPr lang="en-US" altLang="zh-CN" sz="2400" b="0" dirty="0">
                <a:solidFill>
                  <a:schemeClr val="tx1"/>
                </a:solidFill>
                <a:latin typeface="Calibri" panose="020F0502020204030204" pitchFamily="34" charset="0"/>
              </a:rPr>
              <a:t>&lt;&lt;":"&lt;&lt;mp</a:t>
            </a:r>
            <a:r>
              <a:rPr lang="en-US" altLang="zh-CN" sz="2400" b="0" dirty="0">
                <a:solidFill>
                  <a:srgbClr val="FF0000"/>
                </a:solidFill>
                <a:latin typeface="Calibri" panose="020F0502020204030204" pitchFamily="34" charset="0"/>
              </a:rPr>
              <a:t>2</a:t>
            </a:r>
            <a:r>
              <a:rPr lang="en-US" altLang="zh-CN" sz="2400" b="0" dirty="0" smtClean="0">
                <a:solidFill>
                  <a:schemeClr val="tx1"/>
                </a:solidFill>
                <a:latin typeface="Calibri" panose="020F0502020204030204" pitchFamily="34" charset="0"/>
              </a:rPr>
              <a:t>&lt;&lt;</a:t>
            </a:r>
          </a:p>
          <a:p>
            <a:pPr marL="180000" indent="0">
              <a:lnSpc>
                <a:spcPct val="100000"/>
              </a:lnSpc>
              <a:spcBef>
                <a:spcPts val="600"/>
              </a:spcBef>
              <a:buNone/>
            </a:pPr>
            <a:r>
              <a:rPr lang="en-US" altLang="zh-CN" sz="2400" b="0" dirty="0">
                <a:solidFill>
                  <a:schemeClr val="tx1"/>
                </a:solidFill>
                <a:latin typeface="Calibri" panose="020F0502020204030204" pitchFamily="34" charset="0"/>
              </a:rPr>
              <a:t>	</a:t>
            </a:r>
            <a:r>
              <a:rPr lang="en-US" altLang="zh-CN" sz="2400" b="0" dirty="0" smtClean="0">
                <a:solidFill>
                  <a:schemeClr val="tx1"/>
                </a:solidFill>
                <a:latin typeface="Calibri" panose="020F0502020204030204" pitchFamily="34" charset="0"/>
              </a:rPr>
              <a:t>":“&lt;&lt;</a:t>
            </a:r>
            <a:r>
              <a:rPr lang="en-US" altLang="zh-CN" sz="2400" b="0" dirty="0">
                <a:solidFill>
                  <a:schemeClr val="tx1"/>
                </a:solidFill>
                <a:latin typeface="Calibri" panose="020F0502020204030204" pitchFamily="34" charset="0"/>
              </a:rPr>
              <a:t>sp</a:t>
            </a:r>
            <a:r>
              <a:rPr lang="en-US" altLang="zh-CN" sz="2400" b="0" dirty="0">
                <a:solidFill>
                  <a:srgbClr val="FF0000"/>
                </a:solidFill>
                <a:latin typeface="Calibri" panose="020F0502020204030204" pitchFamily="34" charset="0"/>
              </a:rPr>
              <a:t>2</a:t>
            </a:r>
            <a:r>
              <a:rPr lang="en-US" altLang="zh-CN" sz="2400" b="0" dirty="0">
                <a:solidFill>
                  <a:schemeClr val="tx1"/>
                </a:solidFill>
                <a:latin typeface="Calibri" panose="020F0502020204030204" pitchFamily="34" charset="0"/>
              </a:rPr>
              <a:t>&lt;&lt;</a:t>
            </a:r>
            <a:r>
              <a:rPr lang="en-US" altLang="zh-CN" sz="2400" b="0" dirty="0" err="1">
                <a:solidFill>
                  <a:schemeClr val="tx1"/>
                </a:solidFill>
                <a:latin typeface="Calibri" panose="020F0502020204030204" pitchFamily="34" charset="0"/>
              </a:rPr>
              <a:t>endl</a:t>
            </a:r>
            <a:r>
              <a:rPr lang="en-US" altLang="zh-CN" sz="2400" b="0" dirty="0">
                <a:solidFill>
                  <a:schemeClr val="tx1"/>
                </a:solidFill>
                <a:latin typeface="Calibri" panose="020F0502020204030204" pitchFamily="34" charset="0"/>
              </a:rPr>
              <a:t>;	</a:t>
            </a:r>
            <a:r>
              <a:rPr lang="en-US" altLang="zh-CN" sz="2400" b="0" dirty="0" smtClean="0">
                <a:solidFill>
                  <a:schemeClr val="tx1"/>
                </a:solidFill>
                <a:latin typeface="Calibri" panose="020F0502020204030204" pitchFamily="34" charset="0"/>
              </a:rPr>
              <a:t>}</a:t>
            </a:r>
          </a:p>
          <a:p>
            <a:pPr marL="180000" indent="0">
              <a:lnSpc>
                <a:spcPct val="100000"/>
              </a:lnSpc>
              <a:spcBef>
                <a:spcPts val="600"/>
              </a:spcBef>
              <a:buNone/>
            </a:pPr>
            <a:r>
              <a:rPr lang="en-US" altLang="zh-CN" sz="2400" b="0" dirty="0" err="1" smtClean="0">
                <a:solidFill>
                  <a:schemeClr val="tx1"/>
                </a:solidFill>
                <a:latin typeface="Calibri" panose="020F0502020204030204" pitchFamily="34" charset="0"/>
              </a:rPr>
              <a:t>int</a:t>
            </a:r>
            <a:r>
              <a:rPr lang="en-US" altLang="zh-CN" sz="2400" b="0" dirty="0" smtClean="0">
                <a:solidFill>
                  <a:schemeClr val="tx1"/>
                </a:solidFill>
                <a:latin typeface="Calibri" panose="020F0502020204030204" pitchFamily="34" charset="0"/>
              </a:rPr>
              <a:t> main()</a:t>
            </a:r>
          </a:p>
          <a:p>
            <a:pPr marL="180000" indent="0">
              <a:lnSpc>
                <a:spcPct val="100000"/>
              </a:lnSpc>
              <a:spcBef>
                <a:spcPts val="600"/>
              </a:spcBef>
              <a:buNone/>
            </a:pPr>
            <a:r>
              <a:rPr lang="en-US" altLang="zh-CN" sz="2400" b="0" dirty="0" smtClean="0">
                <a:solidFill>
                  <a:schemeClr val="tx1"/>
                </a:solidFill>
                <a:latin typeface="Calibri" panose="020F0502020204030204" pitchFamily="34" charset="0"/>
              </a:rPr>
              <a:t>{	</a:t>
            </a:r>
            <a:r>
              <a:rPr lang="en-US" altLang="zh-CN" sz="2400" b="0" dirty="0" err="1" smtClean="0">
                <a:solidFill>
                  <a:schemeClr val="tx1"/>
                </a:solidFill>
                <a:latin typeface="Calibri" panose="020F0502020204030204" pitchFamily="34" charset="0"/>
              </a:rPr>
              <a:t>setTime</a:t>
            </a:r>
            <a:r>
              <a:rPr lang="en-US" altLang="zh-CN" sz="2400" b="0" dirty="0" smtClean="0">
                <a:solidFill>
                  <a:schemeClr val="tx1"/>
                </a:solidFill>
                <a:latin typeface="Calibri" panose="020F0502020204030204" pitchFamily="34" charset="0"/>
              </a:rPr>
              <a:t>(17,30,0);</a:t>
            </a:r>
          </a:p>
          <a:p>
            <a:pPr marL="180000" indent="0">
              <a:lnSpc>
                <a:spcPct val="100000"/>
              </a:lnSpc>
              <a:spcBef>
                <a:spcPts val="600"/>
              </a:spcBef>
              <a:buNone/>
            </a:pPr>
            <a:r>
              <a:rPr lang="en-US" altLang="zh-CN" sz="2400" b="0" dirty="0" smtClean="0">
                <a:solidFill>
                  <a:schemeClr val="tx1"/>
                </a:solidFill>
                <a:latin typeface="Calibri" panose="020F0502020204030204" pitchFamily="34" charset="0"/>
              </a:rPr>
              <a:t>	</a:t>
            </a:r>
            <a:r>
              <a:rPr lang="en-US" altLang="zh-CN" sz="2400" b="0" dirty="0" err="1" smtClean="0">
                <a:solidFill>
                  <a:schemeClr val="tx1"/>
                </a:solidFill>
                <a:latin typeface="Calibri" panose="020F0502020204030204" pitchFamily="34" charset="0"/>
              </a:rPr>
              <a:t>showtime</a:t>
            </a:r>
            <a:r>
              <a:rPr lang="en-US" altLang="zh-CN" sz="2400" b="0" dirty="0" smtClean="0">
                <a:solidFill>
                  <a:schemeClr val="tx1"/>
                </a:solidFill>
                <a:latin typeface="Calibri" panose="020F0502020204030204" pitchFamily="34" charset="0"/>
              </a:rPr>
              <a:t>();</a:t>
            </a:r>
          </a:p>
          <a:p>
            <a:pPr marL="180000" indent="0">
              <a:lnSpc>
                <a:spcPct val="100000"/>
              </a:lnSpc>
              <a:spcBef>
                <a:spcPts val="600"/>
              </a:spcBef>
              <a:buNone/>
            </a:pPr>
            <a:r>
              <a:rPr lang="en-US" altLang="zh-CN" sz="2400" b="0" dirty="0" smtClean="0">
                <a:solidFill>
                  <a:schemeClr val="tx1"/>
                </a:solidFill>
                <a:latin typeface="Calibri" panose="020F0502020204030204" pitchFamily="34" charset="0"/>
              </a:rPr>
              <a:t>	setTime2(10,30,0);</a:t>
            </a:r>
          </a:p>
          <a:p>
            <a:pPr marL="180000" indent="0">
              <a:lnSpc>
                <a:spcPct val="100000"/>
              </a:lnSpc>
              <a:spcBef>
                <a:spcPts val="600"/>
              </a:spcBef>
              <a:buNone/>
            </a:pPr>
            <a:r>
              <a:rPr lang="en-US" altLang="zh-CN" sz="2400" b="0" dirty="0" smtClean="0">
                <a:solidFill>
                  <a:schemeClr val="tx1"/>
                </a:solidFill>
                <a:latin typeface="Calibri" panose="020F0502020204030204" pitchFamily="34" charset="0"/>
              </a:rPr>
              <a:t>	showtime2();}</a:t>
            </a:r>
          </a:p>
        </p:txBody>
      </p:sp>
      <p:sp>
        <p:nvSpPr>
          <p:cNvPr id="5" name="日期占位符 4"/>
          <p:cNvSpPr>
            <a:spLocks noGrp="1"/>
          </p:cNvSpPr>
          <p:nvPr>
            <p:ph type="dt" sz="half" idx="10"/>
          </p:nvPr>
        </p:nvSpPr>
        <p:spPr/>
        <p:txBody>
          <a:bodyPr/>
          <a:lstStyle/>
          <a:p>
            <a:fld id="{13C0B108-9085-42F6-9720-04BAC2379C76}" type="datetime1">
              <a:rPr lang="zh-CN" altLang="en-US" smtClean="0"/>
              <a:pPr/>
              <a:t>2017/4/24</a:t>
            </a:fld>
            <a:endParaRPr lang="en-US" altLang="zh-CN"/>
          </a:p>
        </p:txBody>
      </p:sp>
      <p:sp>
        <p:nvSpPr>
          <p:cNvPr id="6" name="页脚占位符 5"/>
          <p:cNvSpPr>
            <a:spLocks noGrp="1"/>
          </p:cNvSpPr>
          <p:nvPr>
            <p:ph type="ftr" sz="quarter" idx="11"/>
          </p:nvPr>
        </p:nvSpPr>
        <p:spPr/>
        <p:txBody>
          <a:bodyPr/>
          <a:lstStyle/>
          <a:p>
            <a:r>
              <a:rPr lang="zh-CN" altLang="en-US" smtClean="0"/>
              <a:t>计算机基础教研室</a:t>
            </a:r>
            <a:endParaRPr lang="zh-CN" altLang="en-US"/>
          </a:p>
        </p:txBody>
      </p:sp>
      <p:sp>
        <p:nvSpPr>
          <p:cNvPr id="7" name="灯片编号占位符 6"/>
          <p:cNvSpPr>
            <a:spLocks noGrp="1"/>
          </p:cNvSpPr>
          <p:nvPr>
            <p:ph type="sldNum" sz="quarter" idx="12"/>
          </p:nvPr>
        </p:nvSpPr>
        <p:spPr/>
        <p:txBody>
          <a:bodyPr/>
          <a:lstStyle/>
          <a:p>
            <a:fld id="{E2738F47-8B7B-4587-8784-DD99619051D1}" type="slidenum">
              <a:rPr lang="zh-CN" altLang="en-US" smtClean="0"/>
              <a:pPr/>
              <a:t>7</a:t>
            </a:fld>
            <a:endParaRPr lang="en-US" altLang="zh-CN"/>
          </a:p>
        </p:txBody>
      </p:sp>
      <p:sp>
        <p:nvSpPr>
          <p:cNvPr id="8" name="标题 1"/>
          <p:cNvSpPr>
            <a:spLocks noGrp="1"/>
          </p:cNvSpPr>
          <p:nvPr>
            <p:ph type="title"/>
          </p:nvPr>
        </p:nvSpPr>
        <p:spPr>
          <a:xfrm>
            <a:off x="381110" y="4800564"/>
            <a:ext cx="3962296" cy="1066772"/>
          </a:xfrm>
        </p:spPr>
        <p:txBody>
          <a:bodyPr/>
          <a:lstStyle/>
          <a:p>
            <a:r>
              <a:rPr lang="zh-CN" altLang="en-US" b="1" dirty="0" smtClean="0"/>
              <a:t>问题：</a:t>
            </a:r>
            <a:r>
              <a:rPr lang="en-US" altLang="zh-CN" b="1" dirty="0" smtClean="0"/>
              <a:t/>
            </a:r>
            <a:br>
              <a:rPr lang="en-US" altLang="zh-CN" b="1" dirty="0" smtClean="0"/>
            </a:br>
            <a:r>
              <a:rPr lang="zh-CN" altLang="en-US" b="1" dirty="0" smtClean="0"/>
              <a:t>再增加一个时钟？</a:t>
            </a:r>
            <a:endParaRPr lang="zh-CN" altLang="en-US" b="1" dirty="0"/>
          </a:p>
        </p:txBody>
      </p:sp>
      <p:sp>
        <p:nvSpPr>
          <p:cNvPr id="10" name="内容占位符 11"/>
          <p:cNvSpPr txBox="1">
            <a:spLocks/>
          </p:cNvSpPr>
          <p:nvPr/>
        </p:nvSpPr>
        <p:spPr bwMode="auto">
          <a:xfrm>
            <a:off x="3886218" y="228685"/>
            <a:ext cx="4952870" cy="1447762"/>
          </a:xfrm>
          <a:prstGeom prst="wedgeRoundRectCallout">
            <a:avLst>
              <a:gd name="adj1" fmla="val -29746"/>
              <a:gd name="adj2" fmla="val 82101"/>
              <a:gd name="adj3" fmla="val 16667"/>
            </a:avLst>
          </a:prstGeom>
          <a:ln>
            <a:solidFill>
              <a:srgbClr val="FF3300"/>
            </a:solidFill>
          </a:ln>
          <a:effectLst>
            <a:glow rad="63500">
              <a:schemeClr val="accent2">
                <a:satMod val="175000"/>
                <a:alpha val="40000"/>
              </a:schemeClr>
            </a:glow>
          </a:effectLst>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80000"/>
              <a:buFont typeface="Wingdings" pitchFamily="2" charset="2"/>
              <a:buChar char="n"/>
              <a:defRPr sz="2800">
                <a:solidFill>
                  <a:schemeClr val="dk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n"/>
              <a:defRPr sz="2400">
                <a:solidFill>
                  <a:schemeClr val="dk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itchFamily="2" charset="2"/>
              <a:buChar char="o"/>
              <a:defRPr sz="2000">
                <a:solidFill>
                  <a:schemeClr val="dk1"/>
                </a:solidFill>
                <a:latin typeface="+mn-lt"/>
                <a:ea typeface="+mn-ea"/>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o"/>
              <a:defRPr sz="1800">
                <a:solidFill>
                  <a:schemeClr val="dk1"/>
                </a:solidFill>
                <a:latin typeface="+mn-lt"/>
                <a:ea typeface="+mn-ea"/>
                <a:cs typeface="+mn-cs"/>
              </a:defRPr>
            </a:lvl4pPr>
            <a:lvl5pPr marL="2057400" indent="-228600" algn="l" rtl="0" eaLnBrk="1" fontAlgn="base" hangingPunct="1">
              <a:spcBef>
                <a:spcPct val="20000"/>
              </a:spcBef>
              <a:spcAft>
                <a:spcPct val="0"/>
              </a:spcAft>
              <a:buClr>
                <a:schemeClr val="tx2"/>
              </a:buClr>
              <a:buSzPct val="60000"/>
              <a:buFont typeface="Wingdings" pitchFamily="2" charset="2"/>
              <a:buChar char="o"/>
              <a:defRPr sz="1800">
                <a:solidFill>
                  <a:schemeClr val="dk1"/>
                </a:solidFill>
                <a:latin typeface="+mn-lt"/>
                <a:ea typeface="+mn-ea"/>
                <a:cs typeface="+mn-cs"/>
              </a:defRPr>
            </a:lvl5pPr>
            <a:lvl6pPr marL="2514600" indent="-228600" algn="l" rtl="0" eaLnBrk="1" fontAlgn="base" hangingPunct="1">
              <a:spcBef>
                <a:spcPct val="20000"/>
              </a:spcBef>
              <a:spcAft>
                <a:spcPct val="0"/>
              </a:spcAft>
              <a:buClr>
                <a:schemeClr val="tx2"/>
              </a:buClr>
              <a:buSzPct val="60000"/>
              <a:buFont typeface="Wingdings" pitchFamily="2" charset="2"/>
              <a:buChar char="o"/>
              <a:defRPr sz="1800">
                <a:solidFill>
                  <a:schemeClr val="dk1"/>
                </a:solidFill>
                <a:latin typeface="+mn-lt"/>
                <a:ea typeface="+mn-ea"/>
                <a:cs typeface="+mn-cs"/>
              </a:defRPr>
            </a:lvl6pPr>
            <a:lvl7pPr marL="2971800" indent="-228600" algn="l" rtl="0" eaLnBrk="1" fontAlgn="base" hangingPunct="1">
              <a:spcBef>
                <a:spcPct val="20000"/>
              </a:spcBef>
              <a:spcAft>
                <a:spcPct val="0"/>
              </a:spcAft>
              <a:buClr>
                <a:schemeClr val="tx2"/>
              </a:buClr>
              <a:buSzPct val="60000"/>
              <a:buFont typeface="Wingdings" pitchFamily="2" charset="2"/>
              <a:buChar char="o"/>
              <a:defRPr sz="1800">
                <a:solidFill>
                  <a:schemeClr val="dk1"/>
                </a:solidFill>
                <a:latin typeface="+mn-lt"/>
                <a:ea typeface="+mn-ea"/>
                <a:cs typeface="+mn-cs"/>
              </a:defRPr>
            </a:lvl7pPr>
            <a:lvl8pPr marL="3429000" indent="-228600" algn="l" rtl="0" eaLnBrk="1" fontAlgn="base" hangingPunct="1">
              <a:spcBef>
                <a:spcPct val="20000"/>
              </a:spcBef>
              <a:spcAft>
                <a:spcPct val="0"/>
              </a:spcAft>
              <a:buClr>
                <a:schemeClr val="tx2"/>
              </a:buClr>
              <a:buSzPct val="60000"/>
              <a:buFont typeface="Wingdings" pitchFamily="2" charset="2"/>
              <a:buChar char="o"/>
              <a:defRPr sz="1800">
                <a:solidFill>
                  <a:schemeClr val="dk1"/>
                </a:solidFill>
                <a:latin typeface="+mn-lt"/>
                <a:ea typeface="+mn-ea"/>
                <a:cs typeface="+mn-cs"/>
              </a:defRPr>
            </a:lvl8pPr>
            <a:lvl9pPr marL="3886200" indent="-228600" algn="l" rtl="0" eaLnBrk="1" fontAlgn="base" hangingPunct="1">
              <a:spcBef>
                <a:spcPct val="20000"/>
              </a:spcBef>
              <a:spcAft>
                <a:spcPct val="0"/>
              </a:spcAft>
              <a:buClr>
                <a:schemeClr val="tx2"/>
              </a:buClr>
              <a:buSzPct val="60000"/>
              <a:buFont typeface="Wingdings" pitchFamily="2" charset="2"/>
              <a:buChar char="o"/>
              <a:defRPr sz="1800">
                <a:solidFill>
                  <a:schemeClr val="dk1"/>
                </a:solidFill>
                <a:latin typeface="+mn-lt"/>
                <a:ea typeface="+mn-ea"/>
                <a:cs typeface="+mn-cs"/>
              </a:defRPr>
            </a:lvl9pPr>
          </a:lstStyle>
          <a:p>
            <a:pPr>
              <a:lnSpc>
                <a:spcPct val="150000"/>
              </a:lnSpc>
              <a:spcBef>
                <a:spcPts val="0"/>
              </a:spcBef>
            </a:pPr>
            <a:r>
              <a:rPr lang="zh-CN" altLang="en-US" sz="2400" kern="0" dirty="0" smtClean="0">
                <a:solidFill>
                  <a:schemeClr val="tx1"/>
                </a:solidFill>
                <a:latin typeface="微软雅黑" panose="020B0503020204020204" pitchFamily="34" charset="-122"/>
                <a:ea typeface="微软雅黑" panose="020B0503020204020204" pitchFamily="34" charset="-122"/>
              </a:rPr>
              <a:t>再增加两个函数，功能与</a:t>
            </a:r>
            <a:r>
              <a:rPr lang="en-US" altLang="zh-CN" sz="2400" kern="0" dirty="0" err="1" smtClean="0">
                <a:solidFill>
                  <a:schemeClr val="tx1"/>
                </a:solidFill>
                <a:latin typeface="微软雅黑" panose="020B0503020204020204" pitchFamily="34" charset="-122"/>
                <a:ea typeface="微软雅黑" panose="020B0503020204020204" pitchFamily="34" charset="-122"/>
              </a:rPr>
              <a:t>setTime</a:t>
            </a:r>
            <a:r>
              <a:rPr lang="zh-CN" altLang="en-US" sz="2400" kern="0" dirty="0" smtClean="0">
                <a:solidFill>
                  <a:schemeClr val="tx1"/>
                </a:solidFill>
                <a:latin typeface="微软雅黑" panose="020B0503020204020204" pitchFamily="34" charset="-122"/>
                <a:ea typeface="微软雅黑" panose="020B0503020204020204" pitchFamily="34" charset="-122"/>
              </a:rPr>
              <a:t>和</a:t>
            </a:r>
            <a:r>
              <a:rPr lang="en-US" altLang="zh-CN" sz="2400" kern="0" dirty="0" err="1" smtClean="0">
                <a:solidFill>
                  <a:schemeClr val="tx1"/>
                </a:solidFill>
                <a:latin typeface="微软雅黑" panose="020B0503020204020204" pitchFamily="34" charset="-122"/>
                <a:ea typeface="微软雅黑" panose="020B0503020204020204" pitchFamily="34" charset="-122"/>
              </a:rPr>
              <a:t>showtime</a:t>
            </a:r>
            <a:r>
              <a:rPr lang="zh-CN" altLang="en-US" sz="2400" kern="0" dirty="0" smtClean="0">
                <a:solidFill>
                  <a:srgbClr val="FF0000"/>
                </a:solidFill>
                <a:latin typeface="微软雅黑" panose="020B0503020204020204" pitchFamily="34" charset="-122"/>
                <a:ea typeface="微软雅黑" panose="020B0503020204020204" pitchFamily="34" charset="-122"/>
              </a:rPr>
              <a:t>完全一样</a:t>
            </a:r>
            <a:endParaRPr lang="zh-CN" altLang="en-US" sz="2400" kern="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3859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878161" y="304882"/>
            <a:ext cx="7010400" cy="685800"/>
          </a:xfrm>
        </p:spPr>
        <p:txBody>
          <a:bodyPr/>
          <a:lstStyle/>
          <a:p>
            <a:r>
              <a:rPr lang="zh-CN" altLang="en-US" sz="4000" b="1" dirty="0"/>
              <a:t>面向对象程序设计的其他特征</a:t>
            </a:r>
            <a:endParaRPr lang="zh-CN" altLang="en-US" sz="4000"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70</a:t>
            </a:fld>
            <a:endParaRPr lang="en-US" altLang="zh-CN"/>
          </a:p>
        </p:txBody>
      </p:sp>
      <p:graphicFrame>
        <p:nvGraphicFramePr>
          <p:cNvPr id="13" name="内容占位符 12"/>
          <p:cNvGraphicFramePr>
            <a:graphicFrameLocks noGrp="1"/>
          </p:cNvGraphicFramePr>
          <p:nvPr>
            <p:ph idx="1"/>
            <p:extLst>
              <p:ext uri="{D42A27DB-BD31-4B8C-83A1-F6EECF244321}">
                <p14:modId xmlns:p14="http://schemas.microsoft.com/office/powerpoint/2010/main" val="3240415087"/>
              </p:ext>
            </p:extLst>
          </p:nvPr>
        </p:nvGraphicFramePr>
        <p:xfrm>
          <a:off x="1676476" y="2133634"/>
          <a:ext cx="5333860" cy="3505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09313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685902" y="3710019"/>
            <a:ext cx="7772400" cy="1362075"/>
          </a:xfrm>
        </p:spPr>
        <p:style>
          <a:lnRef idx="2">
            <a:schemeClr val="accent6"/>
          </a:lnRef>
          <a:fillRef idx="1">
            <a:schemeClr val="lt1"/>
          </a:fillRef>
          <a:effectRef idx="0">
            <a:schemeClr val="accent6"/>
          </a:effectRef>
          <a:fontRef idx="minor">
            <a:schemeClr val="dk1"/>
          </a:fontRef>
        </p:style>
        <p:txBody>
          <a:bodyPr anchor="ctr"/>
          <a:lstStyle/>
          <a:p>
            <a:r>
              <a:rPr lang="en-US" altLang="zh-CN" dirty="0" smtClean="0"/>
              <a:t>7.3.1</a:t>
            </a:r>
            <a:r>
              <a:rPr lang="zh-CN" altLang="en-US" dirty="0" smtClean="0"/>
              <a:t>继承</a:t>
            </a:r>
            <a:endParaRPr lang="zh-CN" altLang="en-US" dirty="0"/>
          </a:p>
        </p:txBody>
      </p:sp>
      <p:sp>
        <p:nvSpPr>
          <p:cNvPr id="10" name="文本占位符 9"/>
          <p:cNvSpPr>
            <a:spLocks noGrp="1"/>
          </p:cNvSpPr>
          <p:nvPr>
            <p:ph type="body" idx="1"/>
          </p:nvPr>
        </p:nvSpPr>
        <p:spPr>
          <a:xfrm>
            <a:off x="685902" y="2209832"/>
            <a:ext cx="7772400" cy="1500187"/>
          </a:xfrm>
        </p:spPr>
        <p:txBody>
          <a:bodyPr/>
          <a:lstStyle/>
          <a:p>
            <a:pPr algn="r"/>
            <a:r>
              <a:rPr lang="zh-CN" altLang="en-US" sz="2800" b="1" dirty="0"/>
              <a:t>保持已有类的特性而构造新类的过程</a:t>
            </a: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71</a:t>
            </a:fld>
            <a:endParaRPr lang="en-US" altLang="zh-CN"/>
          </a:p>
        </p:txBody>
      </p:sp>
    </p:spTree>
    <p:extLst>
      <p:ext uri="{BB962C8B-B14F-4D97-AF65-F5344CB8AC3E}">
        <p14:creationId xmlns:p14="http://schemas.microsoft.com/office/powerpoint/2010/main" val="36778045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35429" y="1676400"/>
            <a:ext cx="3603172" cy="3929743"/>
          </a:xfrm>
          <a:prstGeom prst="snip2DiagRect">
            <a:avLst>
              <a:gd name="adj1" fmla="val 0"/>
              <a:gd name="adj2" fmla="val 14773"/>
            </a:avLst>
          </a:prstGeom>
        </p:spPr>
        <p:style>
          <a:lnRef idx="2">
            <a:schemeClr val="accent2"/>
          </a:lnRef>
          <a:fillRef idx="1">
            <a:schemeClr val="lt1"/>
          </a:fillRef>
          <a:effectRef idx="0">
            <a:schemeClr val="accent2"/>
          </a:effectRef>
          <a:fontRef idx="minor">
            <a:schemeClr val="dk1"/>
          </a:fontRef>
        </p:style>
        <p:txBody>
          <a:bodyPr/>
          <a:lstStyle/>
          <a:p>
            <a:pPr>
              <a:lnSpc>
                <a:spcPct val="150000"/>
              </a:lnSpc>
              <a:spcBef>
                <a:spcPts val="600"/>
              </a:spcBef>
            </a:pPr>
            <a:r>
              <a:rPr lang="zh-CN" altLang="en-US" sz="2400" dirty="0" smtClean="0"/>
              <a:t>实体</a:t>
            </a:r>
            <a:r>
              <a:rPr lang="zh-CN" altLang="en-US" sz="2400" dirty="0"/>
              <a:t>间存在</a:t>
            </a:r>
            <a:r>
              <a:rPr lang="zh-CN" altLang="en-US" sz="2400" dirty="0" smtClean="0"/>
              <a:t>共性，也有个性</a:t>
            </a:r>
            <a:endParaRPr lang="en-US" altLang="zh-CN" sz="2400" dirty="0" smtClean="0"/>
          </a:p>
          <a:p>
            <a:pPr>
              <a:lnSpc>
                <a:spcPct val="150000"/>
              </a:lnSpc>
              <a:spcBef>
                <a:spcPts val="600"/>
              </a:spcBef>
            </a:pPr>
            <a:r>
              <a:rPr lang="zh-CN" altLang="en-US" sz="2400" dirty="0" smtClean="0"/>
              <a:t>共性：某些属性和行为相同</a:t>
            </a:r>
            <a:endParaRPr lang="en-US" altLang="zh-CN" sz="2400" dirty="0" smtClean="0"/>
          </a:p>
          <a:p>
            <a:pPr>
              <a:lnSpc>
                <a:spcPct val="150000"/>
              </a:lnSpc>
              <a:spcBef>
                <a:spcPts val="600"/>
              </a:spcBef>
            </a:pPr>
            <a:r>
              <a:rPr lang="zh-CN" altLang="en-US" sz="2400" dirty="0" smtClean="0"/>
              <a:t>个性：</a:t>
            </a:r>
            <a:r>
              <a:rPr lang="zh-CN" altLang="en-US" sz="2400" dirty="0"/>
              <a:t>某些属性和</a:t>
            </a:r>
            <a:r>
              <a:rPr lang="zh-CN" altLang="en-US" sz="2400" dirty="0" smtClean="0"/>
              <a:t>行为不同</a:t>
            </a:r>
            <a:endParaRPr lang="zh-CN" altLang="en-US" sz="2400" dirty="0"/>
          </a:p>
          <a:p>
            <a:pPr lvl="1">
              <a:lnSpc>
                <a:spcPct val="150000"/>
              </a:lnSpc>
              <a:spcBef>
                <a:spcPts val="600"/>
              </a:spcBef>
            </a:pPr>
            <a:endParaRPr lang="zh-CN" altLang="en-US" dirty="0"/>
          </a:p>
        </p:txBody>
      </p:sp>
      <p:sp>
        <p:nvSpPr>
          <p:cNvPr id="6" name="内容占位符 5"/>
          <p:cNvSpPr>
            <a:spLocks noGrp="1"/>
          </p:cNvSpPr>
          <p:nvPr>
            <p:ph sz="half" idx="2"/>
          </p:nvPr>
        </p:nvSpPr>
        <p:spPr>
          <a:xfrm>
            <a:off x="4757057" y="2046512"/>
            <a:ext cx="3820886" cy="4005945"/>
          </a:xfrm>
          <a:prstGeom prst="snip2DiagRect">
            <a:avLst>
              <a:gd name="adj1" fmla="val 0"/>
              <a:gd name="adj2" fmla="val 13106"/>
            </a:avLst>
          </a:prstGeom>
          <a:noFill/>
          <a:ln w="9525">
            <a:solidFill>
              <a:srgbClr val="703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spcBef>
                <a:spcPts val="600"/>
              </a:spcBef>
            </a:pPr>
            <a:r>
              <a:rPr lang="zh-CN" altLang="en-US" sz="2400" dirty="0">
                <a:solidFill>
                  <a:schemeClr val="dk1"/>
                </a:solidFill>
              </a:rPr>
              <a:t>方法一：无视共性</a:t>
            </a:r>
            <a:endParaRPr lang="en-US" altLang="zh-CN" sz="2400" dirty="0">
              <a:solidFill>
                <a:schemeClr val="dk1"/>
              </a:solidFill>
            </a:endParaRPr>
          </a:p>
          <a:p>
            <a:pPr lvl="1">
              <a:lnSpc>
                <a:spcPct val="150000"/>
              </a:lnSpc>
              <a:spcBef>
                <a:spcPts val="600"/>
              </a:spcBef>
            </a:pPr>
            <a:r>
              <a:rPr lang="zh-CN" altLang="en-US" dirty="0" smtClean="0">
                <a:solidFill>
                  <a:schemeClr val="dk1"/>
                </a:solidFill>
              </a:rPr>
              <a:t>独立建类</a:t>
            </a:r>
            <a:endParaRPr lang="en-US" altLang="zh-CN" dirty="0" smtClean="0">
              <a:solidFill>
                <a:schemeClr val="dk1"/>
              </a:solidFill>
            </a:endParaRPr>
          </a:p>
          <a:p>
            <a:pPr>
              <a:lnSpc>
                <a:spcPct val="150000"/>
              </a:lnSpc>
              <a:spcBef>
                <a:spcPts val="600"/>
              </a:spcBef>
            </a:pPr>
            <a:r>
              <a:rPr lang="zh-CN" altLang="en-US" sz="2400" dirty="0" smtClean="0">
                <a:solidFill>
                  <a:schemeClr val="tx1"/>
                </a:solidFill>
                <a:latin typeface="微软雅黑" panose="020B0503020204020204" pitchFamily="34" charset="-122"/>
                <a:ea typeface="微软雅黑" panose="020B0503020204020204" pitchFamily="34" charset="-122"/>
              </a:rPr>
              <a:t>方法</a:t>
            </a:r>
            <a:r>
              <a:rPr lang="zh-CN" altLang="en-US" sz="2400" dirty="0">
                <a:solidFill>
                  <a:schemeClr val="tx1"/>
                </a:solidFill>
                <a:latin typeface="微软雅黑" panose="020B0503020204020204" pitchFamily="34" charset="-122"/>
                <a:ea typeface="微软雅黑" panose="020B0503020204020204" pitchFamily="34" charset="-122"/>
              </a:rPr>
              <a:t>二：</a:t>
            </a:r>
            <a:r>
              <a:rPr lang="zh-CN" altLang="en-US" sz="2400" dirty="0">
                <a:solidFill>
                  <a:srgbClr val="7030A0"/>
                </a:solidFill>
                <a:latin typeface="微软雅黑" panose="020B0503020204020204" pitchFamily="34" charset="-122"/>
                <a:ea typeface="微软雅黑" panose="020B0503020204020204" pitchFamily="34" charset="-122"/>
              </a:rPr>
              <a:t>考虑共性，发展个性</a:t>
            </a:r>
            <a:endParaRPr lang="en-US" altLang="zh-CN" sz="2400" dirty="0">
              <a:solidFill>
                <a:srgbClr val="7030A0"/>
              </a:solidFill>
              <a:latin typeface="微软雅黑" panose="020B0503020204020204" pitchFamily="34" charset="-122"/>
              <a:ea typeface="微软雅黑" panose="020B0503020204020204" pitchFamily="34" charset="-122"/>
            </a:endParaRPr>
          </a:p>
          <a:p>
            <a:pPr lvl="1">
              <a:lnSpc>
                <a:spcPct val="150000"/>
              </a:lnSpc>
              <a:spcBef>
                <a:spcPts val="600"/>
              </a:spcBef>
            </a:pPr>
            <a:r>
              <a:rPr lang="zh-CN" altLang="en-US" dirty="0">
                <a:solidFill>
                  <a:srgbClr val="7030A0"/>
                </a:solidFill>
                <a:latin typeface="微软雅黑" panose="020B0503020204020204" pitchFamily="34" charset="-122"/>
                <a:ea typeface="微软雅黑" panose="020B0503020204020204" pitchFamily="34" charset="-122"/>
              </a:rPr>
              <a:t>共性：基类</a:t>
            </a:r>
            <a:endParaRPr lang="en-US" altLang="zh-CN" dirty="0">
              <a:solidFill>
                <a:srgbClr val="7030A0"/>
              </a:solidFill>
              <a:latin typeface="微软雅黑" panose="020B0503020204020204" pitchFamily="34" charset="-122"/>
              <a:ea typeface="微软雅黑" panose="020B0503020204020204" pitchFamily="34" charset="-122"/>
            </a:endParaRPr>
          </a:p>
          <a:p>
            <a:pPr lvl="1">
              <a:lnSpc>
                <a:spcPct val="150000"/>
              </a:lnSpc>
              <a:spcBef>
                <a:spcPts val="600"/>
              </a:spcBef>
            </a:pPr>
            <a:r>
              <a:rPr lang="zh-CN" altLang="en-US" dirty="0">
                <a:solidFill>
                  <a:srgbClr val="7030A0"/>
                </a:solidFill>
                <a:latin typeface="微软雅黑" panose="020B0503020204020204" pitchFamily="34" charset="-122"/>
                <a:ea typeface="微软雅黑" panose="020B0503020204020204" pitchFamily="34" charset="-122"/>
              </a:rPr>
              <a:t>个性</a:t>
            </a:r>
            <a:r>
              <a:rPr lang="zh-CN" altLang="en-US" dirty="0" smtClean="0">
                <a:solidFill>
                  <a:srgbClr val="7030A0"/>
                </a:solidFill>
                <a:latin typeface="微软雅黑" panose="020B0503020204020204" pitchFamily="34" charset="-122"/>
                <a:ea typeface="微软雅黑" panose="020B0503020204020204" pitchFamily="34" charset="-122"/>
              </a:rPr>
              <a:t>：派生</a:t>
            </a:r>
            <a:r>
              <a:rPr lang="zh-CN" altLang="en-US" dirty="0">
                <a:solidFill>
                  <a:srgbClr val="7030A0"/>
                </a:solidFill>
                <a:latin typeface="微软雅黑" panose="020B0503020204020204" pitchFamily="34" charset="-122"/>
                <a:ea typeface="微软雅黑" panose="020B0503020204020204" pitchFamily="34" charset="-122"/>
              </a:rPr>
              <a:t>类</a:t>
            </a:r>
            <a:endParaRPr lang="en-US" altLang="zh-CN" dirty="0">
              <a:solidFill>
                <a:srgbClr val="7030A0"/>
              </a:solidFill>
              <a:latin typeface="微软雅黑" panose="020B0503020204020204" pitchFamily="34" charset="-122"/>
              <a:ea typeface="微软雅黑" panose="020B0503020204020204" pitchFamily="34" charset="-122"/>
            </a:endParaRPr>
          </a:p>
          <a:p>
            <a:pPr>
              <a:lnSpc>
                <a:spcPct val="150000"/>
              </a:lnSpc>
              <a:spcBef>
                <a:spcPts val="600"/>
              </a:spcBef>
            </a:pPr>
            <a:endParaRPr lang="zh-CN" altLang="en-US" sz="2400" dirty="0">
              <a:solidFill>
                <a:schemeClr val="dk1"/>
              </a:solidFill>
            </a:endParaRPr>
          </a:p>
        </p:txBody>
      </p:sp>
      <p:graphicFrame>
        <p:nvGraphicFramePr>
          <p:cNvPr id="7" name="图示 6"/>
          <p:cNvGraphicFramePr/>
          <p:nvPr>
            <p:extLst>
              <p:ext uri="{D42A27DB-BD31-4B8C-83A1-F6EECF244321}">
                <p14:modId xmlns:p14="http://schemas.microsoft.com/office/powerpoint/2010/main" val="2433289011"/>
              </p:ext>
            </p:extLst>
          </p:nvPr>
        </p:nvGraphicFramePr>
        <p:xfrm>
          <a:off x="598713" y="500969"/>
          <a:ext cx="7658595" cy="1120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58064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878161" y="304882"/>
            <a:ext cx="7010400" cy="685800"/>
          </a:xfrm>
        </p:spPr>
        <p:txBody>
          <a:bodyPr/>
          <a:lstStyle/>
          <a:p>
            <a:r>
              <a:rPr lang="zh-CN" altLang="en-US" dirty="0" smtClean="0"/>
              <a:t>基本概念</a:t>
            </a:r>
            <a:endParaRPr lang="zh-CN" altLang="en-US" dirty="0"/>
          </a:p>
        </p:txBody>
      </p:sp>
      <p:sp>
        <p:nvSpPr>
          <p:cNvPr id="8" name="内容占位符 7"/>
          <p:cNvSpPr>
            <a:spLocks noGrp="1"/>
          </p:cNvSpPr>
          <p:nvPr>
            <p:ph idx="1"/>
          </p:nvPr>
        </p:nvSpPr>
        <p:spPr>
          <a:xfrm>
            <a:off x="533506" y="1447852"/>
            <a:ext cx="8076988" cy="4602163"/>
          </a:xfrm>
        </p:spPr>
        <p:txBody>
          <a:bodyPr/>
          <a:lstStyle/>
          <a:p>
            <a:pPr>
              <a:lnSpc>
                <a:spcPct val="150000"/>
              </a:lnSpc>
              <a:spcBef>
                <a:spcPts val="0"/>
              </a:spcBef>
            </a:pPr>
            <a:r>
              <a:rPr lang="zh-CN" altLang="en-US" dirty="0">
                <a:latin typeface="华文楷体" panose="02010600040101010101" pitchFamily="2" charset="-122"/>
                <a:ea typeface="华文楷体" panose="02010600040101010101" pitchFamily="2" charset="-122"/>
              </a:rPr>
              <a:t>保持已有类的特性而构造新类的过程称为</a:t>
            </a:r>
            <a:r>
              <a:rPr lang="zh-CN" altLang="en-US" dirty="0" smtClean="0">
                <a:solidFill>
                  <a:srgbClr val="FF0000"/>
                </a:solidFill>
                <a:latin typeface="华文楷体" panose="02010600040101010101" pitchFamily="2" charset="-122"/>
                <a:ea typeface="华文楷体" panose="02010600040101010101" pitchFamily="2" charset="-122"/>
              </a:rPr>
              <a:t>继承</a:t>
            </a:r>
            <a:endParaRPr lang="en-US" altLang="zh-CN" dirty="0" smtClean="0">
              <a:solidFill>
                <a:srgbClr val="FF0000"/>
              </a:solidFill>
              <a:latin typeface="华文楷体" panose="02010600040101010101" pitchFamily="2" charset="-122"/>
              <a:ea typeface="华文楷体" panose="02010600040101010101" pitchFamily="2" charset="-122"/>
            </a:endParaRPr>
          </a:p>
          <a:p>
            <a:pPr>
              <a:lnSpc>
                <a:spcPct val="150000"/>
              </a:lnSpc>
              <a:spcBef>
                <a:spcPts val="0"/>
              </a:spcBef>
            </a:pPr>
            <a:r>
              <a:rPr lang="zh-CN" altLang="en-US" dirty="0" smtClean="0">
                <a:latin typeface="华文楷体" panose="02010600040101010101" pitchFamily="2" charset="-122"/>
                <a:ea typeface="华文楷体" panose="02010600040101010101" pitchFamily="2" charset="-122"/>
              </a:rPr>
              <a:t>在</a:t>
            </a:r>
            <a:r>
              <a:rPr lang="zh-CN" altLang="en-US" dirty="0">
                <a:latin typeface="华文楷体" panose="02010600040101010101" pitchFamily="2" charset="-122"/>
                <a:ea typeface="华文楷体" panose="02010600040101010101" pitchFamily="2" charset="-122"/>
              </a:rPr>
              <a:t>已有类的基础上新增自己的特性而产生新类的过程称为</a:t>
            </a:r>
            <a:r>
              <a:rPr lang="zh-CN" altLang="en-US" dirty="0">
                <a:solidFill>
                  <a:srgbClr val="FF0000"/>
                </a:solidFill>
                <a:latin typeface="华文楷体" panose="02010600040101010101" pitchFamily="2" charset="-122"/>
                <a:ea typeface="华文楷体" panose="02010600040101010101" pitchFamily="2" charset="-122"/>
              </a:rPr>
              <a:t>派生</a:t>
            </a:r>
            <a:endParaRPr lang="en-US" altLang="zh-CN" dirty="0">
              <a:solidFill>
                <a:srgbClr val="FF0000"/>
              </a:solidFill>
              <a:latin typeface="华文楷体" panose="02010600040101010101" pitchFamily="2" charset="-122"/>
              <a:ea typeface="华文楷体" panose="02010600040101010101" pitchFamily="2" charset="-122"/>
            </a:endParaRPr>
          </a:p>
          <a:p>
            <a:pPr>
              <a:lnSpc>
                <a:spcPct val="150000"/>
              </a:lnSpc>
              <a:spcBef>
                <a:spcPts val="0"/>
              </a:spcBef>
            </a:pPr>
            <a:r>
              <a:rPr lang="zh-CN" altLang="en-US" dirty="0" smtClean="0">
                <a:latin typeface="华文楷体" panose="02010600040101010101" pitchFamily="2" charset="-122"/>
                <a:ea typeface="华文楷体" panose="02010600040101010101" pitchFamily="2" charset="-122"/>
              </a:rPr>
              <a:t>被</a:t>
            </a:r>
            <a:r>
              <a:rPr lang="zh-CN" altLang="en-US" dirty="0">
                <a:latin typeface="华文楷体" panose="02010600040101010101" pitchFamily="2" charset="-122"/>
                <a:ea typeface="华文楷体" panose="02010600040101010101" pitchFamily="2" charset="-122"/>
              </a:rPr>
              <a:t>继承的已有类称为</a:t>
            </a:r>
            <a:r>
              <a:rPr lang="zh-CN" altLang="en-US" dirty="0">
                <a:solidFill>
                  <a:srgbClr val="FF0000"/>
                </a:solidFill>
                <a:latin typeface="华文楷体" panose="02010600040101010101" pitchFamily="2" charset="-122"/>
                <a:ea typeface="华文楷体" panose="02010600040101010101" pitchFamily="2" charset="-122"/>
              </a:rPr>
              <a:t>基类</a:t>
            </a:r>
            <a:r>
              <a:rPr lang="zh-CN" altLang="en-US" dirty="0">
                <a:latin typeface="华文楷体" panose="02010600040101010101" pitchFamily="2" charset="-122"/>
                <a:ea typeface="华文楷体" panose="02010600040101010101" pitchFamily="2" charset="-122"/>
              </a:rPr>
              <a:t>（或父类</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a:lnSpc>
                <a:spcPct val="150000"/>
              </a:lnSpc>
              <a:spcBef>
                <a:spcPts val="0"/>
              </a:spcBef>
            </a:pPr>
            <a:r>
              <a:rPr lang="zh-CN" altLang="en-US" dirty="0" smtClean="0">
                <a:latin typeface="华文楷体" panose="02010600040101010101" pitchFamily="2" charset="-122"/>
                <a:ea typeface="华文楷体" panose="02010600040101010101" pitchFamily="2" charset="-122"/>
              </a:rPr>
              <a:t>派生</a:t>
            </a:r>
            <a:r>
              <a:rPr lang="zh-CN" altLang="en-US" dirty="0">
                <a:latin typeface="华文楷体" panose="02010600040101010101" pitchFamily="2" charset="-122"/>
                <a:ea typeface="华文楷体" panose="02010600040101010101" pitchFamily="2" charset="-122"/>
              </a:rPr>
              <a:t>出的新类称为</a:t>
            </a:r>
            <a:r>
              <a:rPr lang="zh-CN" altLang="en-US" dirty="0">
                <a:solidFill>
                  <a:srgbClr val="FF0000"/>
                </a:solidFill>
                <a:latin typeface="华文楷体" panose="02010600040101010101" pitchFamily="2" charset="-122"/>
                <a:ea typeface="华文楷体" panose="02010600040101010101" pitchFamily="2" charset="-122"/>
              </a:rPr>
              <a:t>派生</a:t>
            </a:r>
            <a:r>
              <a:rPr lang="zh-CN" altLang="en-US" dirty="0" smtClean="0">
                <a:solidFill>
                  <a:srgbClr val="FF0000"/>
                </a:solidFill>
                <a:latin typeface="华文楷体" panose="02010600040101010101" pitchFamily="2" charset="-122"/>
                <a:ea typeface="华文楷体" panose="02010600040101010101" pitchFamily="2" charset="-122"/>
              </a:rPr>
              <a:t>类</a:t>
            </a:r>
            <a:endParaRPr lang="zh-CN" altLang="en-US" dirty="0">
              <a:latin typeface="华文楷体" panose="02010600040101010101" pitchFamily="2" charset="-122"/>
              <a:ea typeface="华文楷体" panose="02010600040101010101" pitchFamily="2" charset="-122"/>
            </a:endParaRPr>
          </a:p>
        </p:txBody>
      </p:sp>
      <p:sp>
        <p:nvSpPr>
          <p:cNvPr id="4" name="日期占位符 3"/>
          <p:cNvSpPr>
            <a:spLocks noGrp="1"/>
          </p:cNvSpPr>
          <p:nvPr>
            <p:ph type="dt" sz="half" idx="10"/>
          </p:nvPr>
        </p:nvSpPr>
        <p:spPr/>
        <p:txBody>
          <a:bodyPr/>
          <a:lstStyle/>
          <a:p>
            <a:fld id="{CBA822D2-3479-416B-9BAA-43A44B56567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BC6AD929-689E-4707-91DE-E23D796BB162}" type="slidenum">
              <a:rPr lang="zh-CN" altLang="en-US" smtClean="0"/>
              <a:pPr/>
              <a:t>73</a:t>
            </a:fld>
            <a:endParaRPr lang="en-US" altLang="zh-CN"/>
          </a:p>
        </p:txBody>
      </p:sp>
    </p:spTree>
    <p:extLst>
      <p:ext uri="{BB962C8B-B14F-4D97-AF65-F5344CB8AC3E}">
        <p14:creationId xmlns:p14="http://schemas.microsoft.com/office/powerpoint/2010/main" val="6565653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kern="100" dirty="0">
                <a:latin typeface="Calibri"/>
                <a:ea typeface="宋体"/>
                <a:cs typeface="Times New Roman"/>
              </a:rPr>
              <a:t>派生类的声明形式</a:t>
            </a:r>
            <a:endParaRPr lang="zh-CN" altLang="en-US"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74</a:t>
            </a:fld>
            <a:endParaRPr lang="en-US" altLang="zh-CN"/>
          </a:p>
        </p:txBody>
      </p:sp>
      <p:sp>
        <p:nvSpPr>
          <p:cNvPr id="8" name="矩形 7"/>
          <p:cNvSpPr/>
          <p:nvPr/>
        </p:nvSpPr>
        <p:spPr>
          <a:xfrm>
            <a:off x="457308" y="1083608"/>
            <a:ext cx="8534176" cy="2554545"/>
          </a:xfrm>
          <a:prstGeom prst="rect">
            <a:avLst/>
          </a:prstGeom>
          <a:ln>
            <a:noFill/>
          </a:ln>
          <a:effectLst/>
        </p:spPr>
        <p:style>
          <a:lnRef idx="2">
            <a:schemeClr val="accent5"/>
          </a:lnRef>
          <a:fillRef idx="1">
            <a:schemeClr val="lt1"/>
          </a:fillRef>
          <a:effectRef idx="0">
            <a:schemeClr val="accent5"/>
          </a:effectRef>
          <a:fontRef idx="minor">
            <a:schemeClr val="dk1"/>
          </a:fontRef>
        </p:style>
        <p:txBody>
          <a:bodyPr wrap="square" anchor="ctr" anchorCtr="1">
            <a:spAutoFit/>
          </a:bodyPr>
          <a:lstStyle/>
          <a:p>
            <a:pPr algn="just">
              <a:spcBef>
                <a:spcPts val="600"/>
              </a:spcBef>
              <a:spcAft>
                <a:spcPts val="0"/>
              </a:spcAft>
            </a:pPr>
            <a:r>
              <a:rPr lang="en-US" altLang="zh-CN" sz="2800" b="1" kern="100" dirty="0" smtClean="0">
                <a:solidFill>
                  <a:srgbClr val="000099"/>
                </a:solidFill>
                <a:latin typeface="Calibri" panose="020F0502020204030204" pitchFamily="34" charset="0"/>
                <a:ea typeface="华文楷体" panose="02010600040101010101" pitchFamily="2" charset="-122"/>
                <a:cs typeface="Times New Roman"/>
              </a:rPr>
              <a:t>class</a:t>
            </a:r>
            <a:r>
              <a:rPr lang="en-US" altLang="zh-CN" sz="2800" b="1" kern="100" dirty="0" smtClean="0">
                <a:latin typeface="Calibri" panose="020F0502020204030204" pitchFamily="34" charset="0"/>
                <a:ea typeface="华文楷体" panose="02010600040101010101" pitchFamily="2" charset="-122"/>
                <a:cs typeface="Times New Roman"/>
              </a:rPr>
              <a:t> </a:t>
            </a:r>
            <a:r>
              <a:rPr lang="zh-CN" altLang="zh-CN" sz="2800" b="1" kern="100" dirty="0">
                <a:latin typeface="Calibri" panose="020F0502020204030204" pitchFamily="34" charset="0"/>
                <a:ea typeface="华文楷体" panose="02010600040101010101" pitchFamily="2" charset="-122"/>
                <a:cs typeface="Times New Roman"/>
              </a:rPr>
              <a:t>派生类名</a:t>
            </a:r>
            <a:r>
              <a:rPr lang="zh-CN" altLang="zh-CN" sz="2800" b="1" kern="100" dirty="0" smtClean="0">
                <a:latin typeface="Calibri" panose="020F0502020204030204" pitchFamily="34" charset="0"/>
                <a:ea typeface="华文楷体" panose="02010600040101010101" pitchFamily="2" charset="-122"/>
                <a:cs typeface="Times New Roman"/>
              </a:rPr>
              <a:t>：</a:t>
            </a:r>
            <a:endParaRPr lang="en-US" altLang="zh-CN" sz="2800" b="1" kern="100" dirty="0" smtClean="0">
              <a:latin typeface="Calibri" panose="020F0502020204030204" pitchFamily="34" charset="0"/>
              <a:ea typeface="华文楷体" panose="02010600040101010101" pitchFamily="2" charset="-122"/>
              <a:cs typeface="Times New Roman"/>
            </a:endParaRPr>
          </a:p>
          <a:p>
            <a:pPr indent="457200" algn="just">
              <a:spcBef>
                <a:spcPts val="600"/>
              </a:spcBef>
              <a:spcAft>
                <a:spcPts val="0"/>
              </a:spcAft>
            </a:pPr>
            <a:r>
              <a:rPr lang="zh-CN" altLang="zh-CN" sz="2800" b="1" kern="100" dirty="0" smtClean="0">
                <a:solidFill>
                  <a:srgbClr val="FF0000"/>
                </a:solidFill>
                <a:latin typeface="Calibri" panose="020F0502020204030204" pitchFamily="34" charset="0"/>
                <a:ea typeface="华文楷体" panose="02010600040101010101" pitchFamily="2" charset="-122"/>
                <a:cs typeface="Times New Roman"/>
              </a:rPr>
              <a:t>继承</a:t>
            </a:r>
            <a:r>
              <a:rPr lang="zh-CN" altLang="zh-CN" sz="2800" b="1" kern="100" dirty="0">
                <a:solidFill>
                  <a:srgbClr val="FF0000"/>
                </a:solidFill>
                <a:latin typeface="Calibri" panose="020F0502020204030204" pitchFamily="34" charset="0"/>
                <a:ea typeface="华文楷体" panose="02010600040101010101" pitchFamily="2" charset="-122"/>
                <a:cs typeface="Times New Roman"/>
              </a:rPr>
              <a:t>方式</a:t>
            </a:r>
            <a:r>
              <a:rPr lang="en-US" altLang="zh-CN" sz="2800" b="1" kern="100" dirty="0">
                <a:solidFill>
                  <a:srgbClr val="FF0000"/>
                </a:solidFill>
                <a:latin typeface="Calibri" panose="020F0502020204030204" pitchFamily="34" charset="0"/>
                <a:ea typeface="华文楷体" panose="02010600040101010101" pitchFamily="2" charset="-122"/>
                <a:cs typeface="Times New Roman"/>
              </a:rPr>
              <a:t>1  </a:t>
            </a:r>
            <a:r>
              <a:rPr lang="zh-CN" altLang="zh-CN" sz="2800" b="1" kern="100" dirty="0">
                <a:solidFill>
                  <a:srgbClr val="FF0000"/>
                </a:solidFill>
                <a:latin typeface="Calibri" panose="020F0502020204030204" pitchFamily="34" charset="0"/>
                <a:ea typeface="华文楷体" panose="02010600040101010101" pitchFamily="2" charset="-122"/>
                <a:cs typeface="Times New Roman"/>
              </a:rPr>
              <a:t>基类名</a:t>
            </a:r>
            <a:r>
              <a:rPr lang="en-US" altLang="zh-CN" sz="2800" b="1" kern="100" dirty="0">
                <a:solidFill>
                  <a:srgbClr val="FF0000"/>
                </a:solidFill>
                <a:latin typeface="Calibri" panose="020F0502020204030204" pitchFamily="34" charset="0"/>
                <a:ea typeface="华文楷体" panose="02010600040101010101" pitchFamily="2" charset="-122"/>
                <a:cs typeface="Times New Roman"/>
              </a:rPr>
              <a:t>1</a:t>
            </a:r>
            <a:r>
              <a:rPr lang="zh-CN" altLang="zh-CN" sz="2800" b="1" kern="100" dirty="0">
                <a:solidFill>
                  <a:srgbClr val="FF0000"/>
                </a:solidFill>
                <a:latin typeface="Calibri" panose="020F0502020204030204" pitchFamily="34" charset="0"/>
                <a:ea typeface="华文楷体" panose="02010600040101010101" pitchFamily="2" charset="-122"/>
                <a:cs typeface="Times New Roman"/>
              </a:rPr>
              <a:t>，继承方式</a:t>
            </a:r>
            <a:r>
              <a:rPr lang="en-US" altLang="zh-CN" sz="2800" b="1" kern="100" dirty="0">
                <a:solidFill>
                  <a:srgbClr val="FF0000"/>
                </a:solidFill>
                <a:latin typeface="Calibri" panose="020F0502020204030204" pitchFamily="34" charset="0"/>
                <a:ea typeface="华文楷体" panose="02010600040101010101" pitchFamily="2" charset="-122"/>
                <a:cs typeface="Times New Roman"/>
              </a:rPr>
              <a:t>2  </a:t>
            </a:r>
            <a:r>
              <a:rPr lang="zh-CN" altLang="zh-CN" sz="2800" b="1" kern="100" dirty="0">
                <a:solidFill>
                  <a:srgbClr val="FF0000"/>
                </a:solidFill>
                <a:latin typeface="Calibri" panose="020F0502020204030204" pitchFamily="34" charset="0"/>
                <a:ea typeface="华文楷体" panose="02010600040101010101" pitchFamily="2" charset="-122"/>
                <a:cs typeface="Times New Roman"/>
              </a:rPr>
              <a:t>基类名</a:t>
            </a:r>
            <a:r>
              <a:rPr lang="en-US" altLang="zh-CN" sz="2800" b="1" kern="100" dirty="0">
                <a:solidFill>
                  <a:srgbClr val="FF0000"/>
                </a:solidFill>
                <a:latin typeface="Calibri" panose="020F0502020204030204" pitchFamily="34" charset="0"/>
                <a:ea typeface="华文楷体" panose="02010600040101010101" pitchFamily="2" charset="-122"/>
                <a:cs typeface="Times New Roman"/>
              </a:rPr>
              <a:t>2</a:t>
            </a:r>
            <a:r>
              <a:rPr lang="zh-CN" altLang="zh-CN" sz="2800" b="1" kern="100" dirty="0">
                <a:solidFill>
                  <a:srgbClr val="FF0000"/>
                </a:solidFill>
                <a:latin typeface="Calibri" panose="020F0502020204030204" pitchFamily="34" charset="0"/>
                <a:ea typeface="华文楷体" panose="02010600040101010101" pitchFamily="2" charset="-122"/>
                <a:cs typeface="Times New Roman"/>
              </a:rPr>
              <a:t>，</a:t>
            </a:r>
            <a:r>
              <a:rPr lang="en-US" altLang="zh-CN" sz="2800" b="1" kern="100" dirty="0">
                <a:solidFill>
                  <a:srgbClr val="FF0000"/>
                </a:solidFill>
                <a:latin typeface="Calibri" panose="020F0502020204030204" pitchFamily="34" charset="0"/>
                <a:ea typeface="华文楷体" panose="02010600040101010101" pitchFamily="2" charset="-122"/>
                <a:cs typeface="Times New Roman"/>
              </a:rPr>
              <a:t>...</a:t>
            </a:r>
            <a:endParaRPr lang="zh-CN" altLang="zh-CN" sz="2800" kern="100" dirty="0">
              <a:solidFill>
                <a:srgbClr val="FF0000"/>
              </a:solidFill>
              <a:latin typeface="Calibri" panose="020F0502020204030204" pitchFamily="34" charset="0"/>
              <a:ea typeface="华文楷体" panose="02010600040101010101" pitchFamily="2" charset="-122"/>
              <a:cs typeface="Times New Roman"/>
            </a:endParaRPr>
          </a:p>
          <a:p>
            <a:pPr algn="just">
              <a:spcBef>
                <a:spcPts val="600"/>
              </a:spcBef>
              <a:spcAft>
                <a:spcPts val="0"/>
              </a:spcAft>
            </a:pPr>
            <a:r>
              <a:rPr lang="en-US" altLang="zh-CN" sz="2800" b="1" kern="100" dirty="0">
                <a:latin typeface="Calibri" panose="020F0502020204030204" pitchFamily="34" charset="0"/>
                <a:ea typeface="华文楷体" panose="02010600040101010101" pitchFamily="2" charset="-122"/>
                <a:cs typeface="Times New Roman"/>
              </a:rPr>
              <a:t>{</a:t>
            </a:r>
            <a:endParaRPr lang="zh-CN" altLang="zh-CN" sz="2800" kern="100" dirty="0">
              <a:latin typeface="Calibri" panose="020F0502020204030204" pitchFamily="34" charset="0"/>
              <a:ea typeface="华文楷体" panose="02010600040101010101" pitchFamily="2" charset="-122"/>
              <a:cs typeface="Times New Roman"/>
            </a:endParaRPr>
          </a:p>
          <a:p>
            <a:pPr algn="just">
              <a:spcBef>
                <a:spcPts val="600"/>
              </a:spcBef>
              <a:spcAft>
                <a:spcPts val="0"/>
              </a:spcAft>
            </a:pPr>
            <a:r>
              <a:rPr lang="en-US" altLang="zh-CN" sz="2800" b="1" kern="100" dirty="0" smtClean="0">
                <a:latin typeface="Calibri" panose="020F0502020204030204" pitchFamily="34" charset="0"/>
                <a:ea typeface="华文楷体" panose="02010600040101010101" pitchFamily="2" charset="-122"/>
                <a:cs typeface="Times New Roman"/>
              </a:rPr>
              <a:t>	</a:t>
            </a:r>
            <a:r>
              <a:rPr lang="zh-CN" altLang="zh-CN" sz="2800" b="1" kern="100" dirty="0" smtClean="0">
                <a:latin typeface="Calibri" panose="020F0502020204030204" pitchFamily="34" charset="0"/>
                <a:ea typeface="华文楷体" panose="02010600040101010101" pitchFamily="2" charset="-122"/>
                <a:cs typeface="Times New Roman"/>
              </a:rPr>
              <a:t>成员</a:t>
            </a:r>
            <a:r>
              <a:rPr lang="zh-CN" altLang="zh-CN" sz="2800" b="1" kern="100" dirty="0">
                <a:latin typeface="Calibri" panose="020F0502020204030204" pitchFamily="34" charset="0"/>
                <a:ea typeface="华文楷体" panose="02010600040101010101" pitchFamily="2" charset="-122"/>
                <a:cs typeface="Times New Roman"/>
              </a:rPr>
              <a:t>声明；</a:t>
            </a:r>
            <a:endParaRPr lang="zh-CN" altLang="zh-CN" sz="2800" kern="100" dirty="0">
              <a:latin typeface="Calibri" panose="020F0502020204030204" pitchFamily="34" charset="0"/>
              <a:ea typeface="华文楷体" panose="02010600040101010101" pitchFamily="2" charset="-122"/>
              <a:cs typeface="Times New Roman"/>
            </a:endParaRPr>
          </a:p>
          <a:p>
            <a:pPr algn="just">
              <a:spcBef>
                <a:spcPts val="600"/>
              </a:spcBef>
              <a:spcAft>
                <a:spcPts val="0"/>
              </a:spcAft>
            </a:pPr>
            <a:r>
              <a:rPr lang="en-US" altLang="zh-CN" sz="2800" b="1" kern="100" dirty="0">
                <a:latin typeface="Calibri" panose="020F0502020204030204" pitchFamily="34" charset="0"/>
                <a:ea typeface="华文楷体" panose="02010600040101010101" pitchFamily="2" charset="-122"/>
                <a:cs typeface="Times New Roman"/>
              </a:rPr>
              <a:t>}</a:t>
            </a:r>
            <a:r>
              <a:rPr lang="zh-CN" altLang="zh-CN" sz="2800" b="1" kern="100" dirty="0">
                <a:latin typeface="Calibri" panose="020F0502020204030204" pitchFamily="34" charset="0"/>
                <a:ea typeface="华文楷体" panose="02010600040101010101" pitchFamily="2" charset="-122"/>
                <a:cs typeface="Times New Roman"/>
              </a:rPr>
              <a:t>；</a:t>
            </a:r>
            <a:endParaRPr lang="zh-CN" altLang="zh-CN" sz="2800" kern="100" dirty="0">
              <a:effectLst/>
              <a:latin typeface="Calibri" panose="020F0502020204030204" pitchFamily="34" charset="0"/>
              <a:ea typeface="华文楷体" panose="02010600040101010101" pitchFamily="2" charset="-122"/>
              <a:cs typeface="Times New Roman"/>
            </a:endParaRPr>
          </a:p>
        </p:txBody>
      </p:sp>
      <p:sp>
        <p:nvSpPr>
          <p:cNvPr id="11" name="内容占位符 10"/>
          <p:cNvSpPr>
            <a:spLocks noGrp="1"/>
          </p:cNvSpPr>
          <p:nvPr>
            <p:ph idx="1"/>
          </p:nvPr>
        </p:nvSpPr>
        <p:spPr>
          <a:xfrm>
            <a:off x="1981268" y="3617122"/>
            <a:ext cx="6324434" cy="1942070"/>
          </a:xfrm>
          <a:prstGeom prst="rect">
            <a:avLst/>
          </a:prstGeom>
          <a:ln>
            <a:solidFill>
              <a:srgbClr val="FFC000"/>
            </a:solidFill>
          </a:ln>
          <a:effectLst>
            <a:glow rad="101600">
              <a:srgbClr val="FFFF00">
                <a:alpha val="60000"/>
              </a:srgbClr>
            </a:glo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zh-CN" sz="2400" dirty="0">
                <a:latin typeface="华文楷体" panose="02010600040101010101" pitchFamily="2" charset="-122"/>
                <a:ea typeface="华文楷体" panose="02010600040101010101" pitchFamily="2" charset="-122"/>
              </a:rPr>
              <a:t>派生类在继承基类时，可以是单继承，也可以多继承，按照需求同时继承好几个基</a:t>
            </a:r>
            <a:r>
              <a:rPr lang="zh-CN" altLang="zh-CN" sz="2400" dirty="0" smtClean="0">
                <a:latin typeface="华文楷体" panose="02010600040101010101" pitchFamily="2" charset="-122"/>
                <a:ea typeface="华文楷体" panose="02010600040101010101" pitchFamily="2" charset="-122"/>
              </a:rPr>
              <a:t>类</a:t>
            </a:r>
            <a:endParaRPr lang="en-US" altLang="zh-CN" sz="2400" dirty="0" smtClean="0">
              <a:latin typeface="华文楷体" panose="02010600040101010101" pitchFamily="2" charset="-122"/>
              <a:ea typeface="华文楷体" panose="02010600040101010101" pitchFamily="2" charset="-122"/>
            </a:endParaRPr>
          </a:p>
          <a:p>
            <a:r>
              <a:rPr lang="zh-CN" altLang="zh-CN" sz="2400" dirty="0" smtClean="0">
                <a:latin typeface="华文楷体" panose="02010600040101010101" pitchFamily="2" charset="-122"/>
                <a:ea typeface="华文楷体" panose="02010600040101010101" pitchFamily="2" charset="-122"/>
              </a:rPr>
              <a:t>在</a:t>
            </a:r>
            <a:r>
              <a:rPr lang="zh-CN" altLang="zh-CN" sz="2400" dirty="0">
                <a:latin typeface="华文楷体" panose="02010600040101010101" pitchFamily="2" charset="-122"/>
                <a:ea typeface="华文楷体" panose="02010600040101010101" pitchFamily="2" charset="-122"/>
              </a:rPr>
              <a:t>多继承时，派生类对每一个基类都要指明 “继承方式”</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320997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161" y="304882"/>
            <a:ext cx="7010400" cy="685800"/>
          </a:xfrm>
        </p:spPr>
        <p:txBody>
          <a:bodyPr/>
          <a:lstStyle/>
          <a:p>
            <a:r>
              <a:rPr lang="zh-CN" altLang="en-US" dirty="0"/>
              <a:t>派生类对基类的继承方式</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2379588159"/>
              </p:ext>
            </p:extLst>
          </p:nvPr>
        </p:nvGraphicFramePr>
        <p:xfrm>
          <a:off x="533506" y="1295456"/>
          <a:ext cx="8229384" cy="4707625"/>
        </p:xfrm>
        <a:graphic>
          <a:graphicData uri="http://schemas.openxmlformats.org/drawingml/2006/table">
            <a:tbl>
              <a:tblPr firstRow="1" firstCol="1" bandRow="1">
                <a:tableStyleId>{69012ECD-51FC-41F1-AA8D-1B2483CD663E}</a:tableStyleId>
              </a:tblPr>
              <a:tblGrid>
                <a:gridCol w="1397444"/>
                <a:gridCol w="6831940"/>
              </a:tblGrid>
              <a:tr h="576000">
                <a:tc>
                  <a:txBody>
                    <a:bodyPr/>
                    <a:lstStyle/>
                    <a:p>
                      <a:pPr algn="ctr">
                        <a:spcAft>
                          <a:spcPts val="0"/>
                        </a:spcAft>
                      </a:pPr>
                      <a:r>
                        <a:rPr lang="zh-CN" sz="2400" kern="100" dirty="0">
                          <a:effectLst/>
                          <a:latin typeface="微软雅黑" panose="020B0503020204020204" pitchFamily="34" charset="-122"/>
                          <a:ea typeface="微软雅黑" panose="020B0503020204020204" pitchFamily="34" charset="-122"/>
                        </a:rPr>
                        <a:t>继承方式</a:t>
                      </a:r>
                      <a:endParaRPr lang="zh-CN" sz="24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2400" kern="100" dirty="0">
                          <a:effectLst/>
                          <a:latin typeface="微软雅黑" panose="020B0503020204020204" pitchFamily="34" charset="-122"/>
                          <a:ea typeface="微软雅黑" panose="020B0503020204020204" pitchFamily="34" charset="-122"/>
                        </a:rPr>
                        <a:t>基类成员的访问属性变化</a:t>
                      </a:r>
                      <a:endParaRPr lang="zh-CN" sz="24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6453">
                <a:tc rowSpan="2">
                  <a:txBody>
                    <a:bodyPr/>
                    <a:lstStyle/>
                    <a:p>
                      <a:pPr algn="just">
                        <a:spcAft>
                          <a:spcPts val="0"/>
                        </a:spcAft>
                      </a:pPr>
                      <a:r>
                        <a:rPr lang="en-US" sz="2400" kern="100" dirty="0">
                          <a:effectLst/>
                          <a:latin typeface="Calibri" panose="020F0502020204030204" pitchFamily="34" charset="0"/>
                          <a:ea typeface="华文楷体" panose="02010600040101010101" pitchFamily="2" charset="-122"/>
                        </a:rPr>
                        <a:t>Public</a:t>
                      </a:r>
                      <a:endParaRPr lang="zh-CN" sz="2400" kern="100" dirty="0">
                        <a:effectLst/>
                        <a:latin typeface="Calibri" panose="020F0502020204030204" pitchFamily="34" charset="0"/>
                        <a:ea typeface="华文楷体" panose="02010600040101010101" pitchFamily="2" charset="-122"/>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DCFB"/>
                    </a:solidFill>
                  </a:tcPr>
                </a:tc>
                <a:tc>
                  <a:txBody>
                    <a:bodyPr/>
                    <a:lstStyle/>
                    <a:p>
                      <a:pPr algn="l">
                        <a:spcAft>
                          <a:spcPts val="0"/>
                        </a:spcAft>
                      </a:pPr>
                      <a:r>
                        <a:rPr lang="zh-CN" sz="2200" kern="100" dirty="0">
                          <a:effectLst/>
                          <a:latin typeface="Calibri" panose="020F0502020204030204" pitchFamily="34" charset="0"/>
                          <a:ea typeface="华文楷体" panose="02010600040101010101" pitchFamily="2" charset="-122"/>
                        </a:rPr>
                        <a:t>基类中所有</a:t>
                      </a:r>
                      <a:r>
                        <a:rPr lang="en-US" sz="2200" kern="100" dirty="0">
                          <a:effectLst/>
                          <a:latin typeface="Calibri" panose="020F0502020204030204" pitchFamily="34" charset="0"/>
                          <a:ea typeface="华文楷体" panose="02010600040101010101" pitchFamily="2" charset="-122"/>
                        </a:rPr>
                        <a:t>public</a:t>
                      </a:r>
                      <a:r>
                        <a:rPr lang="zh-CN" sz="2200" kern="100" dirty="0">
                          <a:effectLst/>
                          <a:latin typeface="Calibri" panose="020F0502020204030204" pitchFamily="34" charset="0"/>
                          <a:ea typeface="华文楷体" panose="02010600040101010101" pitchFamily="2" charset="-122"/>
                        </a:rPr>
                        <a:t>成员成为派生类的</a:t>
                      </a:r>
                      <a:r>
                        <a:rPr lang="en-US" sz="2200" kern="100" dirty="0">
                          <a:effectLst/>
                          <a:latin typeface="Calibri" panose="020F0502020204030204" pitchFamily="34" charset="0"/>
                          <a:ea typeface="华文楷体" panose="02010600040101010101" pitchFamily="2" charset="-122"/>
                        </a:rPr>
                        <a:t>public</a:t>
                      </a:r>
                      <a:r>
                        <a:rPr lang="zh-CN" sz="2200" kern="100" dirty="0">
                          <a:effectLst/>
                          <a:latin typeface="Calibri" panose="020F0502020204030204" pitchFamily="34" charset="0"/>
                          <a:ea typeface="华文楷体" panose="02010600040101010101" pitchFamily="2" charset="-122"/>
                        </a:rPr>
                        <a:t>成员</a:t>
                      </a:r>
                      <a:endParaRPr lang="zh-CN" sz="2200" kern="100" dirty="0">
                        <a:effectLst/>
                        <a:latin typeface="Calibri" panose="020F0502020204030204" pitchFamily="34" charset="0"/>
                        <a:ea typeface="华文楷体" panose="02010600040101010101" pitchFamily="2" charset="-122"/>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6453">
                <a:tc vMerge="1">
                  <a:txBody>
                    <a:bodyPr/>
                    <a:lstStyle/>
                    <a:p>
                      <a:endParaRPr lang="zh-CN" altLang="en-US"/>
                    </a:p>
                  </a:txBody>
                  <a:tcPr/>
                </a:tc>
                <a:tc>
                  <a:txBody>
                    <a:bodyPr/>
                    <a:lstStyle/>
                    <a:p>
                      <a:pPr algn="l">
                        <a:spcAft>
                          <a:spcPts val="0"/>
                        </a:spcAft>
                      </a:pPr>
                      <a:r>
                        <a:rPr lang="zh-CN" sz="2200" kern="100" dirty="0">
                          <a:effectLst/>
                          <a:latin typeface="Calibri" panose="020F0502020204030204" pitchFamily="34" charset="0"/>
                          <a:ea typeface="华文楷体" panose="02010600040101010101" pitchFamily="2" charset="-122"/>
                        </a:rPr>
                        <a:t>基类中所有</a:t>
                      </a:r>
                      <a:r>
                        <a:rPr lang="en-US" sz="2200" kern="100" dirty="0">
                          <a:effectLst/>
                          <a:latin typeface="Calibri" panose="020F0502020204030204" pitchFamily="34" charset="0"/>
                          <a:ea typeface="华文楷体" panose="02010600040101010101" pitchFamily="2" charset="-122"/>
                        </a:rPr>
                        <a:t>protected</a:t>
                      </a:r>
                      <a:r>
                        <a:rPr lang="zh-CN" sz="2200" kern="100" dirty="0">
                          <a:effectLst/>
                          <a:latin typeface="Calibri" panose="020F0502020204030204" pitchFamily="34" charset="0"/>
                          <a:ea typeface="华文楷体" panose="02010600040101010101" pitchFamily="2" charset="-122"/>
                        </a:rPr>
                        <a:t>成员成为派生类的</a:t>
                      </a:r>
                      <a:r>
                        <a:rPr lang="en-US" sz="2200" kern="100" dirty="0">
                          <a:effectLst/>
                          <a:latin typeface="Calibri" panose="020F0502020204030204" pitchFamily="34" charset="0"/>
                          <a:ea typeface="华文楷体" panose="02010600040101010101" pitchFamily="2" charset="-122"/>
                        </a:rPr>
                        <a:t>protected</a:t>
                      </a:r>
                      <a:r>
                        <a:rPr lang="zh-CN" sz="2200" kern="100" dirty="0">
                          <a:effectLst/>
                          <a:latin typeface="Calibri" panose="020F0502020204030204" pitchFamily="34" charset="0"/>
                          <a:ea typeface="华文楷体" panose="02010600040101010101" pitchFamily="2" charset="-122"/>
                        </a:rPr>
                        <a:t>成员</a:t>
                      </a:r>
                      <a:endParaRPr lang="zh-CN" sz="2200" kern="100" dirty="0">
                        <a:effectLst/>
                        <a:latin typeface="Calibri" panose="020F0502020204030204" pitchFamily="34" charset="0"/>
                        <a:ea typeface="华文楷体" panose="02010600040101010101" pitchFamily="2" charset="-122"/>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6453">
                <a:tc rowSpan="2">
                  <a:txBody>
                    <a:bodyPr/>
                    <a:lstStyle/>
                    <a:p>
                      <a:pPr algn="just">
                        <a:spcAft>
                          <a:spcPts val="0"/>
                        </a:spcAft>
                      </a:pPr>
                      <a:r>
                        <a:rPr lang="en-US" sz="2400" kern="100" dirty="0">
                          <a:effectLst/>
                          <a:latin typeface="Calibri" panose="020F0502020204030204" pitchFamily="34" charset="0"/>
                          <a:ea typeface="华文楷体" panose="02010600040101010101" pitchFamily="2" charset="-122"/>
                        </a:rPr>
                        <a:t>Private</a:t>
                      </a:r>
                      <a:endParaRPr lang="zh-CN" sz="2400" kern="100" dirty="0">
                        <a:effectLst/>
                        <a:latin typeface="Calibri" panose="020F0502020204030204" pitchFamily="34" charset="0"/>
                        <a:ea typeface="华文楷体" panose="02010600040101010101" pitchFamily="2" charset="-122"/>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DCFB"/>
                    </a:solidFill>
                  </a:tcPr>
                </a:tc>
                <a:tc>
                  <a:txBody>
                    <a:bodyPr/>
                    <a:lstStyle/>
                    <a:p>
                      <a:pPr algn="l">
                        <a:spcAft>
                          <a:spcPts val="0"/>
                        </a:spcAft>
                      </a:pPr>
                      <a:r>
                        <a:rPr lang="zh-CN" sz="2200" kern="100" dirty="0">
                          <a:effectLst/>
                          <a:latin typeface="Calibri" panose="020F0502020204030204" pitchFamily="34" charset="0"/>
                          <a:ea typeface="华文楷体" panose="02010600040101010101" pitchFamily="2" charset="-122"/>
                        </a:rPr>
                        <a:t>基类中所有</a:t>
                      </a:r>
                      <a:r>
                        <a:rPr lang="en-US" sz="2200" kern="100" dirty="0">
                          <a:effectLst/>
                          <a:latin typeface="Calibri" panose="020F0502020204030204" pitchFamily="34" charset="0"/>
                          <a:ea typeface="华文楷体" panose="02010600040101010101" pitchFamily="2" charset="-122"/>
                        </a:rPr>
                        <a:t>public</a:t>
                      </a:r>
                      <a:r>
                        <a:rPr lang="zh-CN" sz="2200" kern="100" dirty="0">
                          <a:effectLst/>
                          <a:latin typeface="Calibri" panose="020F0502020204030204" pitchFamily="34" charset="0"/>
                          <a:ea typeface="华文楷体" panose="02010600040101010101" pitchFamily="2" charset="-122"/>
                        </a:rPr>
                        <a:t>成员成为派生类的</a:t>
                      </a:r>
                      <a:r>
                        <a:rPr lang="en-US" sz="2200" kern="100" dirty="0">
                          <a:effectLst/>
                          <a:latin typeface="Calibri" panose="020F0502020204030204" pitchFamily="34" charset="0"/>
                          <a:ea typeface="华文楷体" panose="02010600040101010101" pitchFamily="2" charset="-122"/>
                        </a:rPr>
                        <a:t>private</a:t>
                      </a:r>
                      <a:r>
                        <a:rPr lang="zh-CN" sz="2200" kern="100" dirty="0">
                          <a:effectLst/>
                          <a:latin typeface="Calibri" panose="020F0502020204030204" pitchFamily="34" charset="0"/>
                          <a:ea typeface="华文楷体" panose="02010600040101010101" pitchFamily="2" charset="-122"/>
                        </a:rPr>
                        <a:t>成员。</a:t>
                      </a:r>
                      <a:endParaRPr lang="zh-CN" sz="2200" kern="100" dirty="0">
                        <a:effectLst/>
                        <a:latin typeface="Calibri" panose="020F0502020204030204" pitchFamily="34" charset="0"/>
                        <a:ea typeface="华文楷体" panose="02010600040101010101" pitchFamily="2" charset="-122"/>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6453">
                <a:tc vMerge="1">
                  <a:txBody>
                    <a:bodyPr/>
                    <a:lstStyle/>
                    <a:p>
                      <a:endParaRPr lang="zh-CN" altLang="en-US"/>
                    </a:p>
                  </a:txBody>
                  <a:tcPr/>
                </a:tc>
                <a:tc>
                  <a:txBody>
                    <a:bodyPr/>
                    <a:lstStyle/>
                    <a:p>
                      <a:pPr algn="l">
                        <a:spcAft>
                          <a:spcPts val="0"/>
                        </a:spcAft>
                      </a:pPr>
                      <a:r>
                        <a:rPr lang="zh-CN" sz="2200" kern="100" dirty="0">
                          <a:effectLst/>
                          <a:latin typeface="Calibri" panose="020F0502020204030204" pitchFamily="34" charset="0"/>
                          <a:ea typeface="华文楷体" panose="02010600040101010101" pitchFamily="2" charset="-122"/>
                        </a:rPr>
                        <a:t>基类中所有</a:t>
                      </a:r>
                      <a:r>
                        <a:rPr lang="en-US" sz="2200" kern="100" dirty="0">
                          <a:effectLst/>
                          <a:latin typeface="Calibri" panose="020F0502020204030204" pitchFamily="34" charset="0"/>
                          <a:ea typeface="华文楷体" panose="02010600040101010101" pitchFamily="2" charset="-122"/>
                        </a:rPr>
                        <a:t>protected</a:t>
                      </a:r>
                      <a:r>
                        <a:rPr lang="zh-CN" sz="2200" kern="100" dirty="0">
                          <a:effectLst/>
                          <a:latin typeface="Calibri" panose="020F0502020204030204" pitchFamily="34" charset="0"/>
                          <a:ea typeface="华文楷体" panose="02010600040101010101" pitchFamily="2" charset="-122"/>
                        </a:rPr>
                        <a:t>成为派生类的</a:t>
                      </a:r>
                      <a:r>
                        <a:rPr lang="en-US" sz="2200" kern="100" dirty="0">
                          <a:effectLst/>
                          <a:latin typeface="Calibri" panose="020F0502020204030204" pitchFamily="34" charset="0"/>
                          <a:ea typeface="华文楷体" panose="02010600040101010101" pitchFamily="2" charset="-122"/>
                        </a:rPr>
                        <a:t>private</a:t>
                      </a:r>
                      <a:r>
                        <a:rPr lang="zh-CN" sz="2200" kern="100" dirty="0">
                          <a:effectLst/>
                          <a:latin typeface="Calibri" panose="020F0502020204030204" pitchFamily="34" charset="0"/>
                          <a:ea typeface="华文楷体" panose="02010600040101010101" pitchFamily="2" charset="-122"/>
                        </a:rPr>
                        <a:t>成员。</a:t>
                      </a:r>
                      <a:endParaRPr lang="zh-CN" sz="2200" kern="100" dirty="0">
                        <a:effectLst/>
                        <a:latin typeface="Calibri" panose="020F0502020204030204" pitchFamily="34" charset="0"/>
                        <a:ea typeface="华文楷体" panose="02010600040101010101" pitchFamily="2" charset="-122"/>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6453">
                <a:tc rowSpan="2">
                  <a:txBody>
                    <a:bodyPr/>
                    <a:lstStyle/>
                    <a:p>
                      <a:pPr algn="just">
                        <a:spcAft>
                          <a:spcPts val="0"/>
                        </a:spcAft>
                      </a:pPr>
                      <a:r>
                        <a:rPr lang="en-US" sz="2400" kern="100" dirty="0">
                          <a:effectLst/>
                          <a:latin typeface="Calibri" panose="020F0502020204030204" pitchFamily="34" charset="0"/>
                          <a:ea typeface="华文楷体" panose="02010600040101010101" pitchFamily="2" charset="-122"/>
                        </a:rPr>
                        <a:t>Protected</a:t>
                      </a:r>
                      <a:endParaRPr lang="zh-CN" sz="2400" kern="100" dirty="0">
                        <a:effectLst/>
                        <a:latin typeface="Calibri" panose="020F0502020204030204" pitchFamily="34" charset="0"/>
                        <a:ea typeface="华文楷体" panose="02010600040101010101" pitchFamily="2" charset="-122"/>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DCFB"/>
                    </a:solidFill>
                  </a:tcPr>
                </a:tc>
                <a:tc>
                  <a:txBody>
                    <a:bodyPr/>
                    <a:lstStyle/>
                    <a:p>
                      <a:pPr algn="l">
                        <a:spcAft>
                          <a:spcPts val="0"/>
                        </a:spcAft>
                      </a:pPr>
                      <a:r>
                        <a:rPr lang="zh-CN" sz="2200" kern="100" dirty="0">
                          <a:effectLst/>
                          <a:latin typeface="Calibri" panose="020F0502020204030204" pitchFamily="34" charset="0"/>
                          <a:ea typeface="华文楷体" panose="02010600040101010101" pitchFamily="2" charset="-122"/>
                        </a:rPr>
                        <a:t>基类中所有</a:t>
                      </a:r>
                      <a:r>
                        <a:rPr lang="en-US" sz="2200" kern="100" dirty="0">
                          <a:effectLst/>
                          <a:latin typeface="Calibri" panose="020F0502020204030204" pitchFamily="34" charset="0"/>
                          <a:ea typeface="华文楷体" panose="02010600040101010101" pitchFamily="2" charset="-122"/>
                        </a:rPr>
                        <a:t>public</a:t>
                      </a:r>
                      <a:r>
                        <a:rPr lang="zh-CN" sz="2200" kern="100" dirty="0">
                          <a:effectLst/>
                          <a:latin typeface="Calibri" panose="020F0502020204030204" pitchFamily="34" charset="0"/>
                          <a:ea typeface="华文楷体" panose="02010600040101010101" pitchFamily="2" charset="-122"/>
                        </a:rPr>
                        <a:t>成员派生类的</a:t>
                      </a:r>
                      <a:r>
                        <a:rPr lang="en-US" sz="2200" kern="100" dirty="0">
                          <a:effectLst/>
                          <a:latin typeface="Calibri" panose="020F0502020204030204" pitchFamily="34" charset="0"/>
                          <a:ea typeface="华文楷体" panose="02010600040101010101" pitchFamily="2" charset="-122"/>
                        </a:rPr>
                        <a:t>protected</a:t>
                      </a:r>
                      <a:r>
                        <a:rPr lang="zh-CN" sz="2200" kern="100" dirty="0">
                          <a:effectLst/>
                          <a:latin typeface="Calibri" panose="020F0502020204030204" pitchFamily="34" charset="0"/>
                          <a:ea typeface="华文楷体" panose="02010600040101010101" pitchFamily="2" charset="-122"/>
                        </a:rPr>
                        <a:t>成员</a:t>
                      </a:r>
                      <a:endParaRPr lang="zh-CN" sz="2200" kern="100" dirty="0">
                        <a:effectLst/>
                        <a:latin typeface="Calibri" panose="020F0502020204030204" pitchFamily="34" charset="0"/>
                        <a:ea typeface="华文楷体" panose="02010600040101010101" pitchFamily="2" charset="-122"/>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6453">
                <a:tc vMerge="1">
                  <a:txBody>
                    <a:bodyPr/>
                    <a:lstStyle/>
                    <a:p>
                      <a:endParaRPr lang="zh-CN" altLang="en-US"/>
                    </a:p>
                  </a:txBody>
                  <a:tcPr/>
                </a:tc>
                <a:tc>
                  <a:txBody>
                    <a:bodyPr/>
                    <a:lstStyle/>
                    <a:p>
                      <a:pPr algn="l">
                        <a:spcAft>
                          <a:spcPts val="0"/>
                        </a:spcAft>
                      </a:pPr>
                      <a:r>
                        <a:rPr lang="zh-CN" sz="2200" kern="100" dirty="0">
                          <a:effectLst/>
                          <a:latin typeface="Calibri" panose="020F0502020204030204" pitchFamily="34" charset="0"/>
                          <a:ea typeface="华文楷体" panose="02010600040101010101" pitchFamily="2" charset="-122"/>
                        </a:rPr>
                        <a:t>基类中所有</a:t>
                      </a:r>
                      <a:r>
                        <a:rPr lang="en-US" sz="2200" kern="100" dirty="0">
                          <a:effectLst/>
                          <a:latin typeface="Calibri" panose="020F0502020204030204" pitchFamily="34" charset="0"/>
                          <a:ea typeface="华文楷体" panose="02010600040101010101" pitchFamily="2" charset="-122"/>
                        </a:rPr>
                        <a:t>protected</a:t>
                      </a:r>
                      <a:r>
                        <a:rPr lang="zh-CN" sz="2200" kern="100" dirty="0">
                          <a:effectLst/>
                          <a:latin typeface="Calibri" panose="020F0502020204030204" pitchFamily="34" charset="0"/>
                          <a:ea typeface="华文楷体" panose="02010600040101010101" pitchFamily="2" charset="-122"/>
                        </a:rPr>
                        <a:t>成员成为派生类的</a:t>
                      </a:r>
                      <a:r>
                        <a:rPr lang="en-US" sz="2200" kern="100" dirty="0">
                          <a:effectLst/>
                          <a:latin typeface="Calibri" panose="020F0502020204030204" pitchFamily="34" charset="0"/>
                          <a:ea typeface="华文楷体" panose="02010600040101010101" pitchFamily="2" charset="-122"/>
                        </a:rPr>
                        <a:t>protected</a:t>
                      </a:r>
                      <a:r>
                        <a:rPr lang="zh-CN" sz="2200" kern="100" dirty="0">
                          <a:effectLst/>
                          <a:latin typeface="Calibri" panose="020F0502020204030204" pitchFamily="34" charset="0"/>
                          <a:ea typeface="华文楷体" panose="02010600040101010101" pitchFamily="2" charset="-122"/>
                        </a:rPr>
                        <a:t>成员</a:t>
                      </a:r>
                      <a:endParaRPr lang="zh-CN" sz="2200" kern="100" dirty="0">
                        <a:effectLst/>
                        <a:latin typeface="Calibri" panose="020F0502020204030204" pitchFamily="34" charset="0"/>
                        <a:ea typeface="华文楷体" panose="02010600040101010101" pitchFamily="2" charset="-122"/>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2907">
                <a:tc gridSpan="2">
                  <a:txBody>
                    <a:bodyPr/>
                    <a:lstStyle/>
                    <a:p>
                      <a:pPr algn="ctr">
                        <a:spcAft>
                          <a:spcPts val="0"/>
                        </a:spcAft>
                      </a:pPr>
                      <a:r>
                        <a:rPr lang="zh-CN" sz="2400" b="1" kern="100" dirty="0">
                          <a:solidFill>
                            <a:srgbClr val="FF0000"/>
                          </a:solidFill>
                          <a:effectLst/>
                          <a:latin typeface="微软雅黑" panose="020B0503020204020204" pitchFamily="34" charset="-122"/>
                          <a:ea typeface="微软雅黑" panose="020B0503020204020204" pitchFamily="34" charset="-122"/>
                        </a:rPr>
                        <a:t>不论派生类以何种方式继承基类，都不能直接使用基类的</a:t>
                      </a:r>
                      <a:r>
                        <a:rPr lang="en-US" sz="2400" b="1" kern="100" dirty="0">
                          <a:solidFill>
                            <a:srgbClr val="FF0000"/>
                          </a:solidFill>
                          <a:effectLst/>
                          <a:latin typeface="微软雅黑" panose="020B0503020204020204" pitchFamily="34" charset="-122"/>
                          <a:ea typeface="微软雅黑" panose="020B0503020204020204" pitchFamily="34" charset="-122"/>
                        </a:rPr>
                        <a:t>private</a:t>
                      </a:r>
                      <a:r>
                        <a:rPr lang="zh-CN" sz="2400" b="1" kern="100" dirty="0">
                          <a:solidFill>
                            <a:srgbClr val="FF0000"/>
                          </a:solidFill>
                          <a:effectLst/>
                          <a:latin typeface="微软雅黑" panose="020B0503020204020204" pitchFamily="34" charset="-122"/>
                          <a:ea typeface="微软雅黑" panose="020B0503020204020204" pitchFamily="34" charset="-122"/>
                        </a:rPr>
                        <a:t>成员</a:t>
                      </a:r>
                      <a:endParaRPr lang="zh-CN" sz="2400" b="1" kern="100" dirty="0">
                        <a:solidFill>
                          <a:srgbClr val="FF0000"/>
                        </a:solidFill>
                        <a:effectLst/>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r>
            </a:tbl>
          </a:graphicData>
        </a:graphic>
      </p:graphicFrame>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75</a:t>
            </a:fld>
            <a:endParaRPr lang="en-US" altLang="zh-CN"/>
          </a:p>
        </p:txBody>
      </p:sp>
    </p:spTree>
    <p:extLst>
      <p:ext uri="{BB962C8B-B14F-4D97-AF65-F5344CB8AC3E}">
        <p14:creationId xmlns:p14="http://schemas.microsoft.com/office/powerpoint/2010/main" val="10274321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161" y="304882"/>
            <a:ext cx="7010400" cy="685800"/>
          </a:xfrm>
        </p:spPr>
        <p:txBody>
          <a:bodyPr/>
          <a:lstStyle/>
          <a:p>
            <a:pPr algn="r"/>
            <a:r>
              <a:rPr lang="zh-CN" altLang="en-US" dirty="0"/>
              <a:t>类的</a:t>
            </a:r>
            <a:r>
              <a:rPr lang="zh-CN" altLang="en-US" dirty="0" smtClean="0"/>
              <a:t>派生步骤</a:t>
            </a:r>
            <a:endParaRPr lang="zh-CN" altLang="en-US"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76</a:t>
            </a:fld>
            <a:endParaRPr lang="en-US" altLang="zh-CN"/>
          </a:p>
        </p:txBody>
      </p:sp>
      <p:graphicFrame>
        <p:nvGraphicFramePr>
          <p:cNvPr id="14" name="内容占位符 13"/>
          <p:cNvGraphicFramePr>
            <a:graphicFrameLocks noGrp="1"/>
          </p:cNvGraphicFramePr>
          <p:nvPr>
            <p:ph idx="1"/>
            <p:extLst>
              <p:ext uri="{D42A27DB-BD31-4B8C-83A1-F6EECF244321}">
                <p14:modId xmlns:p14="http://schemas.microsoft.com/office/powerpoint/2010/main" val="4077424804"/>
              </p:ext>
            </p:extLst>
          </p:nvPr>
        </p:nvGraphicFramePr>
        <p:xfrm>
          <a:off x="304912" y="990664"/>
          <a:ext cx="8534176" cy="5105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100630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1219288" y="1996732"/>
            <a:ext cx="5943444" cy="510778"/>
          </a:xfrm>
          <a:prstGeom prst="roundRect">
            <a:avLst/>
          </a:prstGeom>
          <a:solidFill>
            <a:srgbClr val="FFFF5D"/>
          </a:solidFill>
          <a:ln w="6350">
            <a:noFill/>
          </a:ln>
          <a:effectLst>
            <a:glow rad="101600">
              <a:schemeClr val="accent3">
                <a:satMod val="175000"/>
                <a:alpha val="40000"/>
              </a:schemeClr>
            </a:glow>
          </a:effectLs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spAutoFit/>
          </a:bodyPr>
          <a:lstStyle/>
          <a:p>
            <a:pPr marL="180000">
              <a:spcBef>
                <a:spcPts val="600"/>
              </a:spcBef>
              <a:buClr>
                <a:srgbClr val="FF3300"/>
              </a:buClr>
              <a:buSzPct val="80000"/>
              <a:buFont typeface="Wingdings" pitchFamily="2" charset="2"/>
              <a:buNone/>
            </a:pPr>
            <a:endParaRPr lang="zh-CN" altLang="en-US" sz="2400">
              <a:solidFill>
                <a:schemeClr val="dk1"/>
              </a:solidFill>
              <a:latin typeface="Calibri" panose="020F0502020204030204" pitchFamily="34" charset="0"/>
            </a:endParaRPr>
          </a:p>
        </p:txBody>
      </p:sp>
      <p:sp>
        <p:nvSpPr>
          <p:cNvPr id="2" name="标题 1"/>
          <p:cNvSpPr>
            <a:spLocks noGrp="1"/>
          </p:cNvSpPr>
          <p:nvPr>
            <p:ph type="title"/>
          </p:nvPr>
        </p:nvSpPr>
        <p:spPr/>
        <p:txBody>
          <a:bodyPr/>
          <a:lstStyle/>
          <a:p>
            <a:r>
              <a:rPr lang="zh-CN" altLang="en-US" dirty="0"/>
              <a:t>派生类构造函数的定义</a:t>
            </a:r>
          </a:p>
        </p:txBody>
      </p:sp>
      <p:sp>
        <p:nvSpPr>
          <p:cNvPr id="3" name="内容占位符 2"/>
          <p:cNvSpPr>
            <a:spLocks noGrp="1"/>
          </p:cNvSpPr>
          <p:nvPr>
            <p:ph idx="1"/>
          </p:nvPr>
        </p:nvSpPr>
        <p:spPr>
          <a:xfrm>
            <a:off x="685902" y="1143060"/>
            <a:ext cx="6629226" cy="3139321"/>
          </a:xfrm>
          <a:noFill/>
          <a:ln>
            <a:noFill/>
          </a:ln>
          <a:effectLst/>
        </p:spPr>
        <p:style>
          <a:lnRef idx="2">
            <a:schemeClr val="accent5"/>
          </a:lnRef>
          <a:fillRef idx="1">
            <a:schemeClr val="lt1"/>
          </a:fillRef>
          <a:effectRef idx="0">
            <a:schemeClr val="accent5"/>
          </a:effectRef>
          <a:fontRef idx="minor">
            <a:schemeClr val="dk1"/>
          </a:fontRef>
        </p:style>
        <p:txBody>
          <a:bodyPr wrap="square" anchor="ctr" anchorCtr="1">
            <a:spAutoFit/>
          </a:bodyPr>
          <a:lstStyle/>
          <a:p>
            <a:pPr marL="0" indent="0" algn="just">
              <a:lnSpc>
                <a:spcPct val="100000"/>
              </a:lnSpc>
              <a:spcAft>
                <a:spcPts val="0"/>
              </a:spcAft>
              <a:buNone/>
            </a:pPr>
            <a:r>
              <a:rPr lang="zh-CN" altLang="en-US" sz="2400" b="1" kern="100" dirty="0">
                <a:solidFill>
                  <a:schemeClr val="tx1"/>
                </a:solidFill>
                <a:ea typeface="华文楷体" panose="02010600040101010101" pitchFamily="2" charset="-122"/>
                <a:cs typeface="Times New Roman"/>
              </a:rPr>
              <a:t>派生类名</a:t>
            </a:r>
            <a:r>
              <a:rPr lang="en-US" altLang="zh-CN" sz="2400" b="1" kern="100" dirty="0">
                <a:solidFill>
                  <a:schemeClr val="tx1"/>
                </a:solidFill>
                <a:ea typeface="华文楷体" panose="02010600040101010101" pitchFamily="2" charset="-122"/>
                <a:cs typeface="Times New Roman"/>
              </a:rPr>
              <a:t>::</a:t>
            </a:r>
            <a:r>
              <a:rPr lang="zh-CN" altLang="en-US" sz="2400" b="1" kern="100" dirty="0">
                <a:solidFill>
                  <a:schemeClr val="tx1"/>
                </a:solidFill>
                <a:ea typeface="华文楷体" panose="02010600040101010101" pitchFamily="2" charset="-122"/>
                <a:cs typeface="Times New Roman"/>
              </a:rPr>
              <a:t>派生类</a:t>
            </a:r>
            <a:r>
              <a:rPr lang="zh-CN" altLang="en-US" sz="2400" b="1" kern="100" dirty="0" smtClean="0">
                <a:solidFill>
                  <a:schemeClr val="tx1"/>
                </a:solidFill>
                <a:ea typeface="华文楷体" panose="02010600040101010101" pitchFamily="2" charset="-122"/>
                <a:cs typeface="Times New Roman"/>
              </a:rPr>
              <a:t>名</a:t>
            </a:r>
            <a:endParaRPr lang="en-US" altLang="zh-CN" sz="2400" b="1" kern="100" dirty="0" smtClean="0">
              <a:solidFill>
                <a:schemeClr val="tx1"/>
              </a:solidFill>
              <a:ea typeface="华文楷体" panose="02010600040101010101" pitchFamily="2" charset="-122"/>
              <a:cs typeface="Times New Roman"/>
            </a:endParaRPr>
          </a:p>
          <a:p>
            <a:pPr marL="0" indent="0" algn="just">
              <a:lnSpc>
                <a:spcPct val="100000"/>
              </a:lnSpc>
              <a:spcAft>
                <a:spcPts val="0"/>
              </a:spcAft>
              <a:buNone/>
            </a:pPr>
            <a:r>
              <a:rPr lang="en-US" altLang="zh-CN" sz="2400" b="1" kern="100" dirty="0" smtClean="0">
                <a:solidFill>
                  <a:schemeClr val="tx1"/>
                </a:solidFill>
                <a:ea typeface="华文楷体" panose="02010600040101010101" pitchFamily="2" charset="-122"/>
                <a:cs typeface="Times New Roman"/>
              </a:rPr>
              <a:t>(</a:t>
            </a:r>
            <a:r>
              <a:rPr lang="zh-CN" altLang="en-US" sz="2400" b="1" kern="100" dirty="0">
                <a:solidFill>
                  <a:srgbClr val="FF3300"/>
                </a:solidFill>
                <a:ea typeface="华文楷体" panose="02010600040101010101" pitchFamily="2" charset="-122"/>
                <a:cs typeface="Times New Roman"/>
              </a:rPr>
              <a:t>基类所需的形参，</a:t>
            </a:r>
            <a:r>
              <a:rPr lang="zh-CN" altLang="en-US" sz="2400" b="1" kern="100" dirty="0">
                <a:solidFill>
                  <a:schemeClr val="tx1"/>
                </a:solidFill>
                <a:ea typeface="华文楷体" panose="02010600040101010101" pitchFamily="2" charset="-122"/>
                <a:cs typeface="Times New Roman"/>
              </a:rPr>
              <a:t>本类成员所需的形参</a:t>
            </a:r>
            <a:r>
              <a:rPr lang="en-US" altLang="zh-CN" sz="2400" b="1" kern="100" dirty="0">
                <a:solidFill>
                  <a:schemeClr val="tx1"/>
                </a:solidFill>
                <a:ea typeface="华文楷体" panose="02010600040101010101" pitchFamily="2" charset="-122"/>
                <a:cs typeface="Times New Roman"/>
              </a:rPr>
              <a:t>)</a:t>
            </a:r>
          </a:p>
          <a:p>
            <a:pPr marL="0" indent="0" algn="just">
              <a:lnSpc>
                <a:spcPct val="100000"/>
              </a:lnSpc>
              <a:spcAft>
                <a:spcPts val="0"/>
              </a:spcAft>
              <a:buNone/>
            </a:pPr>
            <a:r>
              <a:rPr lang="en-US" altLang="zh-CN" sz="2400" b="1" kern="100" dirty="0" smtClean="0">
                <a:solidFill>
                  <a:schemeClr val="tx1"/>
                </a:solidFill>
                <a:ea typeface="华文楷体" panose="02010600040101010101" pitchFamily="2" charset="-122"/>
                <a:cs typeface="Times New Roman"/>
              </a:rPr>
              <a:t>: </a:t>
            </a:r>
            <a:r>
              <a:rPr lang="zh-CN" altLang="en-US" sz="2400" b="1" kern="100" dirty="0">
                <a:solidFill>
                  <a:schemeClr val="tx1"/>
                </a:solidFill>
                <a:ea typeface="华文楷体" panose="02010600040101010101" pitchFamily="2" charset="-122"/>
                <a:cs typeface="Times New Roman"/>
              </a:rPr>
              <a:t>基类名</a:t>
            </a:r>
            <a:r>
              <a:rPr lang="en-US" altLang="zh-CN" sz="2400" b="1" kern="100" dirty="0">
                <a:solidFill>
                  <a:schemeClr val="tx1"/>
                </a:solidFill>
                <a:ea typeface="华文楷体" panose="02010600040101010101" pitchFamily="2" charset="-122"/>
                <a:cs typeface="Times New Roman"/>
              </a:rPr>
              <a:t>1(</a:t>
            </a:r>
            <a:r>
              <a:rPr lang="zh-CN" altLang="en-US" sz="2400" b="1" kern="100" dirty="0">
                <a:solidFill>
                  <a:schemeClr val="tx1"/>
                </a:solidFill>
                <a:ea typeface="华文楷体" panose="02010600040101010101" pitchFamily="2" charset="-122"/>
                <a:cs typeface="Times New Roman"/>
              </a:rPr>
              <a:t>参数表</a:t>
            </a:r>
            <a:r>
              <a:rPr lang="en-US" altLang="zh-CN" sz="2400" b="1" kern="100" dirty="0">
                <a:solidFill>
                  <a:schemeClr val="tx1"/>
                </a:solidFill>
                <a:ea typeface="华文楷体" panose="02010600040101010101" pitchFamily="2" charset="-122"/>
                <a:cs typeface="Times New Roman"/>
              </a:rPr>
              <a:t>)</a:t>
            </a:r>
            <a:r>
              <a:rPr lang="zh-CN" altLang="en-US" sz="2400" b="1" kern="100" dirty="0">
                <a:solidFill>
                  <a:schemeClr val="tx1"/>
                </a:solidFill>
                <a:ea typeface="华文楷体" panose="02010600040101010101" pitchFamily="2" charset="-122"/>
                <a:cs typeface="Times New Roman"/>
              </a:rPr>
              <a:t>，基类名</a:t>
            </a:r>
            <a:r>
              <a:rPr lang="en-US" altLang="zh-CN" sz="2400" b="1" kern="100" dirty="0">
                <a:solidFill>
                  <a:schemeClr val="tx1"/>
                </a:solidFill>
                <a:ea typeface="华文楷体" panose="02010600040101010101" pitchFamily="2" charset="-122"/>
                <a:cs typeface="Times New Roman"/>
              </a:rPr>
              <a:t>2(</a:t>
            </a:r>
            <a:r>
              <a:rPr lang="zh-CN" altLang="en-US" sz="2400" b="1" kern="100" dirty="0">
                <a:solidFill>
                  <a:schemeClr val="tx1"/>
                </a:solidFill>
                <a:ea typeface="华文楷体" panose="02010600040101010101" pitchFamily="2" charset="-122"/>
                <a:cs typeface="Times New Roman"/>
              </a:rPr>
              <a:t>参数表</a:t>
            </a:r>
            <a:r>
              <a:rPr lang="en-US" altLang="zh-CN" sz="2400" b="1" kern="100" dirty="0">
                <a:solidFill>
                  <a:schemeClr val="tx1"/>
                </a:solidFill>
                <a:ea typeface="华文楷体" panose="02010600040101010101" pitchFamily="2" charset="-122"/>
                <a:cs typeface="Times New Roman"/>
              </a:rPr>
              <a:t>)……..</a:t>
            </a:r>
          </a:p>
          <a:p>
            <a:pPr marL="0" indent="0" algn="just">
              <a:lnSpc>
                <a:spcPct val="100000"/>
              </a:lnSpc>
              <a:spcAft>
                <a:spcPts val="0"/>
              </a:spcAft>
              <a:buNone/>
            </a:pPr>
            <a:r>
              <a:rPr lang="en-US" altLang="zh-CN" sz="2400" b="1" kern="100" dirty="0" smtClean="0">
                <a:solidFill>
                  <a:schemeClr val="tx1"/>
                </a:solidFill>
                <a:ea typeface="华文楷体" panose="02010600040101010101" pitchFamily="2" charset="-122"/>
                <a:cs typeface="Times New Roman"/>
              </a:rPr>
              <a:t>{</a:t>
            </a:r>
            <a:endParaRPr lang="en-US" altLang="zh-CN" sz="2400" b="1" kern="100" dirty="0">
              <a:solidFill>
                <a:schemeClr val="tx1"/>
              </a:solidFill>
              <a:ea typeface="华文楷体" panose="02010600040101010101" pitchFamily="2" charset="-122"/>
              <a:cs typeface="Times New Roman"/>
            </a:endParaRPr>
          </a:p>
          <a:p>
            <a:pPr marL="0" indent="0" algn="just">
              <a:lnSpc>
                <a:spcPct val="100000"/>
              </a:lnSpc>
              <a:spcAft>
                <a:spcPts val="0"/>
              </a:spcAft>
              <a:buNone/>
            </a:pPr>
            <a:r>
              <a:rPr lang="en-US" altLang="zh-CN" sz="2400" b="1" kern="100" dirty="0">
                <a:solidFill>
                  <a:schemeClr val="tx1"/>
                </a:solidFill>
                <a:ea typeface="华文楷体" panose="02010600040101010101" pitchFamily="2" charset="-122"/>
                <a:cs typeface="Times New Roman"/>
              </a:rPr>
              <a:t>	</a:t>
            </a:r>
            <a:r>
              <a:rPr lang="zh-CN" altLang="en-US" sz="2400" b="1" kern="100" dirty="0" smtClean="0">
                <a:solidFill>
                  <a:schemeClr val="tx1"/>
                </a:solidFill>
                <a:ea typeface="华文楷体" panose="02010600040101010101" pitchFamily="2" charset="-122"/>
                <a:cs typeface="Times New Roman"/>
              </a:rPr>
              <a:t>本</a:t>
            </a:r>
            <a:r>
              <a:rPr lang="zh-CN" altLang="en-US" sz="2400" b="1" kern="100" dirty="0">
                <a:solidFill>
                  <a:schemeClr val="tx1"/>
                </a:solidFill>
                <a:ea typeface="华文楷体" panose="02010600040101010101" pitchFamily="2" charset="-122"/>
                <a:cs typeface="Times New Roman"/>
              </a:rPr>
              <a:t>类成员初始化赋值语句；</a:t>
            </a:r>
          </a:p>
          <a:p>
            <a:pPr marL="0" indent="0" algn="just">
              <a:lnSpc>
                <a:spcPct val="100000"/>
              </a:lnSpc>
              <a:spcAft>
                <a:spcPts val="0"/>
              </a:spcAft>
              <a:buNone/>
            </a:pPr>
            <a:r>
              <a:rPr lang="en-US" altLang="zh-CN" sz="2400" b="1" kern="100" dirty="0" smtClean="0">
                <a:solidFill>
                  <a:schemeClr val="tx1"/>
                </a:solidFill>
                <a:ea typeface="华文楷体" panose="02010600040101010101" pitchFamily="2" charset="-122"/>
                <a:cs typeface="Times New Roman"/>
              </a:rPr>
              <a:t>}</a:t>
            </a:r>
            <a:r>
              <a:rPr lang="zh-CN" altLang="en-US" sz="2400" b="1" kern="100" dirty="0">
                <a:solidFill>
                  <a:schemeClr val="tx1"/>
                </a:solidFill>
                <a:ea typeface="华文楷体" panose="02010600040101010101" pitchFamily="2" charset="-122"/>
                <a:cs typeface="Times New Roman"/>
              </a:rPr>
              <a:t>；</a:t>
            </a:r>
          </a:p>
          <a:p>
            <a:pPr marL="0" indent="0" algn="just">
              <a:lnSpc>
                <a:spcPct val="100000"/>
              </a:lnSpc>
              <a:spcAft>
                <a:spcPts val="0"/>
              </a:spcAft>
              <a:buNone/>
            </a:pPr>
            <a:endParaRPr lang="zh-CN" altLang="en-US" sz="2400" b="1" kern="100" dirty="0">
              <a:solidFill>
                <a:schemeClr val="tx1"/>
              </a:solidFill>
              <a:ea typeface="华文楷体" panose="02010600040101010101" pitchFamily="2" charset="-122"/>
              <a:cs typeface="Times New Roman"/>
            </a:endParaRP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77</a:t>
            </a:fld>
            <a:endParaRPr lang="en-US" altLang="zh-CN"/>
          </a:p>
        </p:txBody>
      </p:sp>
      <p:sp>
        <p:nvSpPr>
          <p:cNvPr id="7" name="内容占位符 10"/>
          <p:cNvSpPr txBox="1">
            <a:spLocks/>
          </p:cNvSpPr>
          <p:nvPr/>
        </p:nvSpPr>
        <p:spPr bwMode="auto">
          <a:xfrm>
            <a:off x="1524080" y="4201383"/>
            <a:ext cx="6972117" cy="1421928"/>
          </a:xfrm>
          <a:prstGeom prst="rect">
            <a:avLst/>
          </a:prstGeom>
          <a:ln w="25400" cap="flat" cmpd="sng" algn="ctr">
            <a:solidFill>
              <a:srgbClr val="FFC000"/>
            </a:solidFill>
            <a:prstDash val="solid"/>
          </a:ln>
          <a:effectLst>
            <a:glow rad="101600">
              <a:srgbClr val="FFFF00">
                <a:alpha val="60000"/>
              </a:srgbClr>
            </a:glow>
          </a:effectLst>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spAutoFit/>
          </a:bodyPr>
          <a:lstStyle>
            <a:lvl1pPr marL="342900" indent="-342900" algn="l" rtl="0" eaLnBrk="1" fontAlgn="base" hangingPunct="1">
              <a:lnSpc>
                <a:spcPct val="120000"/>
              </a:lnSpc>
              <a:spcBef>
                <a:spcPts val="600"/>
              </a:spcBef>
              <a:spcAft>
                <a:spcPct val="0"/>
              </a:spcAft>
              <a:buClr>
                <a:schemeClr val="accent1"/>
              </a:buClr>
              <a:buSzPct val="80000"/>
              <a:buFont typeface="Wingdings" pitchFamily="2" charset="2"/>
              <a:buChar char="n"/>
              <a:defRPr sz="2800">
                <a:solidFill>
                  <a:schemeClr val="dk1"/>
                </a:solidFill>
                <a:latin typeface="Calibri" panose="020F0502020204030204" pitchFamily="34" charset="0"/>
                <a:ea typeface="+mn-ea"/>
                <a:cs typeface="+mn-cs"/>
              </a:defRPr>
            </a:lvl1pPr>
            <a:lvl2pPr marL="742950" indent="-285750" algn="l" rtl="0" eaLnBrk="1" fontAlgn="base" hangingPunct="1">
              <a:lnSpc>
                <a:spcPct val="120000"/>
              </a:lnSpc>
              <a:spcBef>
                <a:spcPts val="600"/>
              </a:spcBef>
              <a:spcAft>
                <a:spcPct val="0"/>
              </a:spcAft>
              <a:buClr>
                <a:schemeClr val="accent2"/>
              </a:buClr>
              <a:buSzPct val="80000"/>
              <a:buFont typeface="Wingdings" pitchFamily="2" charset="2"/>
              <a:buChar char="n"/>
              <a:defRPr sz="2400">
                <a:solidFill>
                  <a:schemeClr val="dk1"/>
                </a:solidFill>
                <a:latin typeface="Calibri" panose="020F0502020204030204" pitchFamily="34" charset="0"/>
                <a:ea typeface="+mn-ea"/>
                <a:cs typeface="+mn-cs"/>
              </a:defRPr>
            </a:lvl2pPr>
            <a:lvl3pPr marL="1143000" indent="-228600" algn="l" rtl="0" eaLnBrk="1" fontAlgn="base" hangingPunct="1">
              <a:lnSpc>
                <a:spcPct val="120000"/>
              </a:lnSpc>
              <a:spcBef>
                <a:spcPts val="600"/>
              </a:spcBef>
              <a:spcAft>
                <a:spcPct val="0"/>
              </a:spcAft>
              <a:buClr>
                <a:schemeClr val="tx2"/>
              </a:buClr>
              <a:buSzPct val="70000"/>
              <a:buFont typeface="Wingdings" pitchFamily="2" charset="2"/>
              <a:buChar char="o"/>
              <a:defRPr sz="2400">
                <a:solidFill>
                  <a:schemeClr val="dk1"/>
                </a:solidFill>
                <a:latin typeface="Calibri" panose="020F0502020204030204" pitchFamily="34" charset="0"/>
                <a:ea typeface="+mn-ea"/>
                <a:cs typeface="+mn-cs"/>
              </a:defRPr>
            </a:lvl3pPr>
            <a:lvl4pPr marL="1600200" indent="-228600" algn="l" rtl="0" eaLnBrk="1" fontAlgn="base" hangingPunct="1">
              <a:lnSpc>
                <a:spcPct val="120000"/>
              </a:lnSpc>
              <a:spcBef>
                <a:spcPts val="600"/>
              </a:spcBef>
              <a:spcAft>
                <a:spcPct val="0"/>
              </a:spcAft>
              <a:buClr>
                <a:schemeClr val="accent2"/>
              </a:buClr>
              <a:buSzPct val="70000"/>
              <a:buFont typeface="Wingdings" pitchFamily="2" charset="2"/>
              <a:buChar char="o"/>
              <a:defRPr sz="2000">
                <a:solidFill>
                  <a:schemeClr val="dk1"/>
                </a:solidFill>
                <a:latin typeface="Calibri" panose="020F0502020204030204" pitchFamily="34" charset="0"/>
                <a:ea typeface="+mn-ea"/>
                <a:cs typeface="+mn-cs"/>
              </a:defRPr>
            </a:lvl4pPr>
            <a:lvl5pPr marL="2057400" indent="-228600" algn="l" rtl="0" eaLnBrk="1" fontAlgn="base" hangingPunct="1">
              <a:lnSpc>
                <a:spcPct val="120000"/>
              </a:lnSpc>
              <a:spcBef>
                <a:spcPts val="600"/>
              </a:spcBef>
              <a:spcAft>
                <a:spcPct val="0"/>
              </a:spcAft>
              <a:buClr>
                <a:schemeClr val="tx2"/>
              </a:buClr>
              <a:buSzPct val="60000"/>
              <a:buFont typeface="Wingdings" pitchFamily="2" charset="2"/>
              <a:buChar char="o"/>
              <a:defRPr sz="2000">
                <a:solidFill>
                  <a:schemeClr val="dk1"/>
                </a:solidFill>
                <a:latin typeface="Calibri" panose="020F0502020204030204" pitchFamily="34" charset="0"/>
                <a:ea typeface="+mn-ea"/>
                <a:cs typeface="+mn-cs"/>
              </a:defRPr>
            </a:lvl5pPr>
            <a:lvl6pPr marL="2514600" indent="-228600" algn="l" rtl="0" eaLnBrk="1" fontAlgn="base" hangingPunct="1">
              <a:spcBef>
                <a:spcPct val="20000"/>
              </a:spcBef>
              <a:spcAft>
                <a:spcPct val="0"/>
              </a:spcAft>
              <a:buClr>
                <a:schemeClr val="tx2"/>
              </a:buClr>
              <a:buSzPct val="60000"/>
              <a:buFont typeface="Wingdings" pitchFamily="2" charset="2"/>
              <a:buChar char="o"/>
              <a:defRPr sz="2000">
                <a:solidFill>
                  <a:schemeClr val="dk1"/>
                </a:solidFill>
                <a:latin typeface="+mn-lt"/>
                <a:ea typeface="+mn-ea"/>
                <a:cs typeface="+mn-cs"/>
              </a:defRPr>
            </a:lvl6pPr>
            <a:lvl7pPr marL="2971800" indent="-228600" algn="l" rtl="0" eaLnBrk="1" fontAlgn="base" hangingPunct="1">
              <a:spcBef>
                <a:spcPct val="20000"/>
              </a:spcBef>
              <a:spcAft>
                <a:spcPct val="0"/>
              </a:spcAft>
              <a:buClr>
                <a:schemeClr val="tx2"/>
              </a:buClr>
              <a:buSzPct val="60000"/>
              <a:buFont typeface="Wingdings" pitchFamily="2" charset="2"/>
              <a:buChar char="o"/>
              <a:defRPr sz="2000">
                <a:solidFill>
                  <a:schemeClr val="dk1"/>
                </a:solidFill>
                <a:latin typeface="+mn-lt"/>
                <a:ea typeface="+mn-ea"/>
                <a:cs typeface="+mn-cs"/>
              </a:defRPr>
            </a:lvl7pPr>
            <a:lvl8pPr marL="3429000" indent="-228600" algn="l" rtl="0" eaLnBrk="1" fontAlgn="base" hangingPunct="1">
              <a:spcBef>
                <a:spcPct val="20000"/>
              </a:spcBef>
              <a:spcAft>
                <a:spcPct val="0"/>
              </a:spcAft>
              <a:buClr>
                <a:schemeClr val="tx2"/>
              </a:buClr>
              <a:buSzPct val="60000"/>
              <a:buFont typeface="Wingdings" pitchFamily="2" charset="2"/>
              <a:buChar char="o"/>
              <a:defRPr sz="2000">
                <a:solidFill>
                  <a:schemeClr val="dk1"/>
                </a:solidFill>
                <a:latin typeface="+mn-lt"/>
                <a:ea typeface="+mn-ea"/>
                <a:cs typeface="+mn-cs"/>
              </a:defRPr>
            </a:lvl8pPr>
            <a:lvl9pPr marL="3886200" indent="-228600" algn="l" rtl="0" eaLnBrk="1" fontAlgn="base" hangingPunct="1">
              <a:spcBef>
                <a:spcPct val="20000"/>
              </a:spcBef>
              <a:spcAft>
                <a:spcPct val="0"/>
              </a:spcAft>
              <a:buClr>
                <a:schemeClr val="tx2"/>
              </a:buClr>
              <a:buSzPct val="60000"/>
              <a:buFont typeface="Wingdings" pitchFamily="2" charset="2"/>
              <a:buChar char="o"/>
              <a:defRPr sz="2000">
                <a:solidFill>
                  <a:schemeClr val="dk1"/>
                </a:solidFill>
                <a:latin typeface="+mn-lt"/>
                <a:ea typeface="+mn-ea"/>
                <a:cs typeface="+mn-cs"/>
              </a:defRPr>
            </a:lvl9pPr>
          </a:lstStyle>
          <a:p>
            <a:r>
              <a:rPr lang="zh-CN" altLang="en-US" sz="2400" kern="0" dirty="0" smtClean="0">
                <a:latin typeface="华文楷体" panose="02010600040101010101" pitchFamily="2" charset="-122"/>
                <a:ea typeface="华文楷体" panose="02010600040101010101" pitchFamily="2" charset="-122"/>
              </a:rPr>
              <a:t>当</a:t>
            </a:r>
            <a:r>
              <a:rPr lang="zh-CN" altLang="en-US" sz="2400" kern="0" dirty="0">
                <a:latin typeface="华文楷体" panose="02010600040101010101" pitchFamily="2" charset="-122"/>
                <a:ea typeface="华文楷体" panose="02010600040101010101" pitchFamily="2" charset="-122"/>
              </a:rPr>
              <a:t>基类有多个构造函数时，系统会根据</a:t>
            </a:r>
            <a:r>
              <a:rPr lang="zh-CN" altLang="en-US" sz="2400" kern="0" dirty="0">
                <a:solidFill>
                  <a:srgbClr val="FF0000"/>
                </a:solidFill>
                <a:latin typeface="华文楷体" panose="02010600040101010101" pitchFamily="2" charset="-122"/>
                <a:ea typeface="华文楷体" panose="02010600040101010101" pitchFamily="2" charset="-122"/>
              </a:rPr>
              <a:t>参数传递列表</a:t>
            </a:r>
            <a:r>
              <a:rPr lang="zh-CN" altLang="en-US" sz="2400" kern="0" dirty="0">
                <a:latin typeface="华文楷体" panose="02010600040101010101" pitchFamily="2" charset="-122"/>
                <a:ea typeface="华文楷体" panose="02010600040101010101" pitchFamily="2" charset="-122"/>
              </a:rPr>
              <a:t>中的形式自动完成函数的</a:t>
            </a:r>
            <a:r>
              <a:rPr lang="zh-CN" altLang="en-US" sz="2400" kern="0" dirty="0">
                <a:solidFill>
                  <a:srgbClr val="FF0000"/>
                </a:solidFill>
                <a:latin typeface="华文楷体" panose="02010600040101010101" pitchFamily="2" charset="-122"/>
                <a:ea typeface="华文楷体" panose="02010600040101010101" pitchFamily="2" charset="-122"/>
              </a:rPr>
              <a:t>重载</a:t>
            </a:r>
            <a:r>
              <a:rPr lang="zh-CN" altLang="en-US" sz="2400" kern="0" dirty="0">
                <a:latin typeface="华文楷体" panose="02010600040101010101" pitchFamily="2" charset="-122"/>
                <a:ea typeface="华文楷体" panose="02010600040101010101" pitchFamily="2" charset="-122"/>
              </a:rPr>
              <a:t>，</a:t>
            </a:r>
            <a:r>
              <a:rPr lang="zh-CN" altLang="en-US" sz="2400" kern="0" dirty="0">
                <a:solidFill>
                  <a:srgbClr val="FF0000"/>
                </a:solidFill>
                <a:latin typeface="华文楷体" panose="02010600040101010101" pitchFamily="2" charset="-122"/>
                <a:ea typeface="华文楷体" panose="02010600040101010101" pitchFamily="2" charset="-122"/>
              </a:rPr>
              <a:t>调用</a:t>
            </a:r>
            <a:r>
              <a:rPr lang="zh-CN" altLang="en-US" sz="2400" kern="0" dirty="0">
                <a:latin typeface="华文楷体" panose="02010600040101010101" pitchFamily="2" charset="-122"/>
                <a:ea typeface="华文楷体" panose="02010600040101010101" pitchFamily="2" charset="-122"/>
              </a:rPr>
              <a:t>最匹配</a:t>
            </a:r>
            <a:r>
              <a:rPr lang="zh-CN" altLang="en-US" sz="2400" kern="0" dirty="0" smtClean="0">
                <a:latin typeface="华文楷体" panose="02010600040101010101" pitchFamily="2" charset="-122"/>
                <a:ea typeface="华文楷体" panose="02010600040101010101" pitchFamily="2" charset="-122"/>
              </a:rPr>
              <a:t>的</a:t>
            </a:r>
            <a:r>
              <a:rPr lang="zh-CN" altLang="en-US" sz="2400" kern="0" dirty="0">
                <a:solidFill>
                  <a:srgbClr val="FF0000"/>
                </a:solidFill>
                <a:latin typeface="华文楷体" panose="02010600040101010101" pitchFamily="2" charset="-122"/>
                <a:ea typeface="华文楷体" panose="02010600040101010101" pitchFamily="2" charset="-122"/>
              </a:rPr>
              <a:t>基类</a:t>
            </a:r>
            <a:r>
              <a:rPr lang="zh-CN" altLang="en-US" sz="2400" kern="0" dirty="0" smtClean="0">
                <a:solidFill>
                  <a:srgbClr val="FF0000"/>
                </a:solidFill>
                <a:latin typeface="华文楷体" panose="02010600040101010101" pitchFamily="2" charset="-122"/>
                <a:ea typeface="华文楷体" panose="02010600040101010101" pitchFamily="2" charset="-122"/>
              </a:rPr>
              <a:t>构造</a:t>
            </a:r>
            <a:r>
              <a:rPr lang="zh-CN" altLang="en-US" sz="2400" kern="0" dirty="0">
                <a:solidFill>
                  <a:srgbClr val="FF0000"/>
                </a:solidFill>
                <a:latin typeface="华文楷体" panose="02010600040101010101" pitchFamily="2" charset="-122"/>
                <a:ea typeface="华文楷体" panose="02010600040101010101" pitchFamily="2" charset="-122"/>
              </a:rPr>
              <a:t>函数</a:t>
            </a:r>
            <a:r>
              <a:rPr lang="zh-CN" altLang="en-US" sz="2400" kern="0" dirty="0">
                <a:latin typeface="华文楷体" panose="02010600040101010101" pitchFamily="2" charset="-122"/>
                <a:ea typeface="华文楷体" panose="02010600040101010101" pitchFamily="2" charset="-122"/>
              </a:rPr>
              <a:t>初始化继承的基类</a:t>
            </a:r>
            <a:r>
              <a:rPr lang="zh-CN" altLang="en-US" sz="2400" kern="0" dirty="0" smtClean="0">
                <a:latin typeface="华文楷体" panose="02010600040101010101" pitchFamily="2" charset="-122"/>
                <a:ea typeface="华文楷体" panose="02010600040101010101" pitchFamily="2" charset="-122"/>
              </a:rPr>
              <a:t>成员</a:t>
            </a:r>
            <a:endParaRPr lang="zh-CN" altLang="en-US" sz="2400" kern="0" dirty="0">
              <a:latin typeface="华文楷体" panose="02010600040101010101" pitchFamily="2" charset="-122"/>
              <a:ea typeface="华文楷体" panose="02010600040101010101" pitchFamily="2" charset="-122"/>
            </a:endParaRPr>
          </a:p>
        </p:txBody>
      </p:sp>
      <p:sp>
        <p:nvSpPr>
          <p:cNvPr id="9" name="线形标注 1 8"/>
          <p:cNvSpPr/>
          <p:nvPr/>
        </p:nvSpPr>
        <p:spPr>
          <a:xfrm>
            <a:off x="6324554" y="2743218"/>
            <a:ext cx="2666930" cy="461665"/>
          </a:xfrm>
          <a:prstGeom prst="borderCallout1">
            <a:avLst>
              <a:gd name="adj1" fmla="val 52899"/>
              <a:gd name="adj2" fmla="val -1239"/>
              <a:gd name="adj3" fmla="val -62764"/>
              <a:gd name="adj4" fmla="val -14096"/>
            </a:avLst>
          </a:prstGeom>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spAutoFit/>
          </a:bodyPr>
          <a:lstStyle/>
          <a:p>
            <a:pPr marL="180000" algn="ctr">
              <a:spcBef>
                <a:spcPts val="600"/>
              </a:spcBef>
              <a:buClr>
                <a:srgbClr val="FF3300"/>
              </a:buClr>
              <a:buSzPct val="80000"/>
              <a:buFont typeface="Wingdings" pitchFamily="2" charset="2"/>
              <a:buNone/>
            </a:pPr>
            <a:r>
              <a:rPr lang="zh-CN" altLang="en-US" sz="2400" b="1" kern="0" dirty="0">
                <a:solidFill>
                  <a:srgbClr val="FF0000"/>
                </a:solidFill>
                <a:latin typeface="微软雅黑" panose="020B0503020204020204" pitchFamily="34" charset="-122"/>
                <a:ea typeface="微软雅黑" panose="020B0503020204020204" pitchFamily="34" charset="-122"/>
              </a:rPr>
              <a:t>参数传递列表</a:t>
            </a:r>
            <a:r>
              <a:rPr lang="zh-CN" altLang="zh-CN" sz="2400" b="1" kern="0" dirty="0">
                <a:solidFill>
                  <a:srgbClr val="FF0000"/>
                </a:solidFill>
                <a:latin typeface="微软雅黑" panose="020B0503020204020204" pitchFamily="34" charset="-122"/>
                <a:ea typeface="微软雅黑" panose="020B0503020204020204" pitchFamily="34" charset="-122"/>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970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EX7.18</a:t>
            </a:r>
            <a:endParaRPr lang="zh-CN" altLang="en-US" dirty="0"/>
          </a:p>
        </p:txBody>
      </p:sp>
      <p:sp>
        <p:nvSpPr>
          <p:cNvPr id="3" name="内容占位符 2"/>
          <p:cNvSpPr>
            <a:spLocks noGrp="1"/>
          </p:cNvSpPr>
          <p:nvPr>
            <p:ph idx="1"/>
          </p:nvPr>
        </p:nvSpPr>
        <p:spPr>
          <a:xfrm>
            <a:off x="4318437" y="381080"/>
            <a:ext cx="3657504" cy="761980"/>
          </a:xfrm>
        </p:spPr>
        <p:txBody>
          <a:bodyPr/>
          <a:lstStyle/>
          <a:p>
            <a:pPr marL="0" indent="0" algn="ctr">
              <a:buNone/>
            </a:pPr>
            <a:r>
              <a:rPr lang="zh-CN" altLang="zh-CN" sz="3200" b="1" dirty="0" smtClean="0">
                <a:solidFill>
                  <a:srgbClr val="000099"/>
                </a:solidFill>
                <a:latin typeface="微软雅黑" panose="020B0503020204020204" pitchFamily="34" charset="-122"/>
                <a:ea typeface="微软雅黑" panose="020B0503020204020204" pitchFamily="34" charset="-122"/>
              </a:rPr>
              <a:t>普通会员卡</a:t>
            </a:r>
            <a:endParaRPr lang="zh-CN" altLang="en-US" sz="3200" b="1" dirty="0">
              <a:solidFill>
                <a:srgbClr val="000099"/>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78</a:t>
            </a:fld>
            <a:endParaRPr lang="en-US" altLang="zh-CN"/>
          </a:p>
        </p:txBody>
      </p:sp>
      <p:sp>
        <p:nvSpPr>
          <p:cNvPr id="7" name="内容占位符 2"/>
          <p:cNvSpPr txBox="1">
            <a:spLocks/>
          </p:cNvSpPr>
          <p:nvPr/>
        </p:nvSpPr>
        <p:spPr bwMode="auto">
          <a:xfrm>
            <a:off x="457308" y="1295456"/>
            <a:ext cx="3505108" cy="480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ct val="0"/>
              </a:spcAft>
              <a:buClr>
                <a:schemeClr val="accent1"/>
              </a:buClr>
              <a:buSzPct val="80000"/>
              <a:buFont typeface="Wingdings" pitchFamily="2" charset="2"/>
              <a:buChar char="n"/>
              <a:defRPr sz="2800">
                <a:solidFill>
                  <a:schemeClr val="tx1"/>
                </a:solidFill>
                <a:latin typeface="Calibri" panose="020F0502020204030204" pitchFamily="34" charset="0"/>
                <a:ea typeface="+mn-ea"/>
                <a:cs typeface="+mn-cs"/>
              </a:defRPr>
            </a:lvl1pPr>
            <a:lvl2pPr marL="742950" indent="-285750" algn="l" rtl="0" eaLnBrk="1" fontAlgn="base" hangingPunct="1">
              <a:lnSpc>
                <a:spcPct val="120000"/>
              </a:lnSpc>
              <a:spcBef>
                <a:spcPts val="600"/>
              </a:spcBef>
              <a:spcAft>
                <a:spcPct val="0"/>
              </a:spcAft>
              <a:buClr>
                <a:schemeClr val="accent2"/>
              </a:buClr>
              <a:buSzPct val="80000"/>
              <a:buFont typeface="Wingdings" pitchFamily="2" charset="2"/>
              <a:buChar char="n"/>
              <a:defRPr sz="2400">
                <a:solidFill>
                  <a:schemeClr val="tx1"/>
                </a:solidFill>
                <a:latin typeface="Calibri" panose="020F0502020204030204" pitchFamily="34" charset="0"/>
              </a:defRPr>
            </a:lvl2pPr>
            <a:lvl3pPr marL="1143000" indent="-228600" algn="l" rtl="0" eaLnBrk="1" fontAlgn="base" hangingPunct="1">
              <a:lnSpc>
                <a:spcPct val="120000"/>
              </a:lnSpc>
              <a:spcBef>
                <a:spcPts val="600"/>
              </a:spcBef>
              <a:spcAft>
                <a:spcPct val="0"/>
              </a:spcAft>
              <a:buClr>
                <a:schemeClr val="tx2"/>
              </a:buClr>
              <a:buSzPct val="70000"/>
              <a:buFont typeface="Wingdings" pitchFamily="2" charset="2"/>
              <a:buChar char="o"/>
              <a:defRPr sz="2400">
                <a:solidFill>
                  <a:schemeClr val="tx1"/>
                </a:solidFill>
                <a:latin typeface="Calibri" panose="020F0502020204030204" pitchFamily="34" charset="0"/>
              </a:defRPr>
            </a:lvl3pPr>
            <a:lvl4pPr marL="1600200" indent="-228600" algn="l" rtl="0" eaLnBrk="1" fontAlgn="base" hangingPunct="1">
              <a:lnSpc>
                <a:spcPct val="120000"/>
              </a:lnSpc>
              <a:spcBef>
                <a:spcPts val="600"/>
              </a:spcBef>
              <a:spcAft>
                <a:spcPct val="0"/>
              </a:spcAft>
              <a:buClr>
                <a:schemeClr val="accent2"/>
              </a:buClr>
              <a:buSzPct val="70000"/>
              <a:buFont typeface="Wingdings" pitchFamily="2" charset="2"/>
              <a:buChar char="o"/>
              <a:defRPr sz="2000">
                <a:solidFill>
                  <a:schemeClr val="tx1"/>
                </a:solidFill>
                <a:latin typeface="Calibri" panose="020F0502020204030204" pitchFamily="34" charset="0"/>
              </a:defRPr>
            </a:lvl4pPr>
            <a:lvl5pPr marL="2057400" indent="-228600" algn="l" rtl="0" eaLnBrk="1" fontAlgn="base" hangingPunct="1">
              <a:lnSpc>
                <a:spcPct val="120000"/>
              </a:lnSpc>
              <a:spcBef>
                <a:spcPts val="600"/>
              </a:spcBef>
              <a:spcAft>
                <a:spcPct val="0"/>
              </a:spcAft>
              <a:buClr>
                <a:schemeClr val="tx2"/>
              </a:buClr>
              <a:buSzPct val="60000"/>
              <a:buFont typeface="Wingdings" pitchFamily="2" charset="2"/>
              <a:buChar char="o"/>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6pPr>
            <a:lvl7pPr marL="29718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7pPr>
            <a:lvl8pPr marL="34290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8pPr>
            <a:lvl9pPr marL="38862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9pPr>
          </a:lstStyle>
          <a:p>
            <a:r>
              <a:rPr lang="zh-CN" altLang="en-US" sz="2400" b="1" kern="0" dirty="0" smtClean="0">
                <a:latin typeface="微软雅黑" panose="020B0503020204020204" pitchFamily="34" charset="-122"/>
                <a:ea typeface="微软雅黑" panose="020B0503020204020204" pitchFamily="34" charset="-122"/>
              </a:rPr>
              <a:t>数据成员</a:t>
            </a:r>
            <a:endParaRPr lang="en-US" altLang="zh-CN" sz="2400" b="1" kern="0" dirty="0" smtClean="0">
              <a:latin typeface="微软雅黑" panose="020B0503020204020204" pitchFamily="34" charset="-122"/>
              <a:ea typeface="微软雅黑" panose="020B0503020204020204" pitchFamily="34" charset="-122"/>
            </a:endParaRPr>
          </a:p>
          <a:p>
            <a:pPr marL="400050" lvl="1" indent="0">
              <a:buNone/>
            </a:pPr>
            <a:r>
              <a:rPr lang="en-US" altLang="zh-CN" b="1" kern="0" dirty="0" smtClean="0">
                <a:solidFill>
                  <a:srgbClr val="009900"/>
                </a:solidFill>
                <a:ea typeface="华文楷体" panose="02010600040101010101" pitchFamily="2" charset="-122"/>
              </a:rPr>
              <a:t>//</a:t>
            </a:r>
            <a:r>
              <a:rPr lang="zh-CN" altLang="en-US" b="1" kern="0" dirty="0" smtClean="0">
                <a:solidFill>
                  <a:srgbClr val="009900"/>
                </a:solidFill>
                <a:ea typeface="华文楷体" panose="02010600040101010101" pitchFamily="2" charset="-122"/>
              </a:rPr>
              <a:t>会员编号</a:t>
            </a:r>
          </a:p>
          <a:p>
            <a:pPr marL="400050" lvl="1" indent="0">
              <a:buNone/>
            </a:pPr>
            <a:r>
              <a:rPr lang="en-US" altLang="zh-CN" kern="0" dirty="0">
                <a:ea typeface="华文楷体" panose="02010600040101010101" pitchFamily="2" charset="-122"/>
              </a:rPr>
              <a:t>long id; </a:t>
            </a:r>
            <a:endParaRPr lang="en-US" altLang="zh-CN" kern="0" dirty="0" smtClean="0">
              <a:ea typeface="华文楷体" panose="02010600040101010101" pitchFamily="2" charset="-122"/>
            </a:endParaRPr>
          </a:p>
          <a:p>
            <a:pPr marL="400050" lvl="1" indent="0">
              <a:buNone/>
            </a:pPr>
            <a:r>
              <a:rPr lang="en-US" altLang="zh-CN" b="1" kern="0" dirty="0">
                <a:solidFill>
                  <a:srgbClr val="009900"/>
                </a:solidFill>
                <a:ea typeface="华文楷体" panose="02010600040101010101" pitchFamily="2" charset="-122"/>
              </a:rPr>
              <a:t>//</a:t>
            </a:r>
            <a:r>
              <a:rPr lang="zh-CN" altLang="en-US" b="1" kern="0" dirty="0">
                <a:solidFill>
                  <a:srgbClr val="009900"/>
                </a:solidFill>
                <a:ea typeface="华文楷体" panose="02010600040101010101" pitchFamily="2" charset="-122"/>
              </a:rPr>
              <a:t>会员姓名</a:t>
            </a:r>
          </a:p>
          <a:p>
            <a:pPr marL="400050" lvl="1" indent="0">
              <a:buNone/>
            </a:pPr>
            <a:r>
              <a:rPr lang="en-US" altLang="zh-CN" kern="0" dirty="0" smtClean="0">
                <a:ea typeface="华文楷体" panose="02010600040101010101" pitchFamily="2" charset="-122"/>
              </a:rPr>
              <a:t>char name[20]; </a:t>
            </a:r>
          </a:p>
          <a:p>
            <a:pPr marL="400050" lvl="1" indent="0">
              <a:buNone/>
            </a:pPr>
            <a:r>
              <a:rPr lang="en-US" altLang="zh-CN" b="1" kern="0" dirty="0">
                <a:solidFill>
                  <a:srgbClr val="009900"/>
                </a:solidFill>
                <a:ea typeface="华文楷体" panose="02010600040101010101" pitchFamily="2" charset="-122"/>
              </a:rPr>
              <a:t>//</a:t>
            </a:r>
            <a:r>
              <a:rPr lang="zh-CN" altLang="en-US" b="1" kern="0" dirty="0">
                <a:solidFill>
                  <a:srgbClr val="009900"/>
                </a:solidFill>
                <a:ea typeface="华文楷体" panose="02010600040101010101" pitchFamily="2" charset="-122"/>
              </a:rPr>
              <a:t>会员的电话号码</a:t>
            </a:r>
          </a:p>
          <a:p>
            <a:pPr marL="400050" lvl="1" indent="0">
              <a:buNone/>
            </a:pPr>
            <a:r>
              <a:rPr lang="en-US" altLang="zh-CN" kern="0" dirty="0">
                <a:ea typeface="华文楷体" panose="02010600040101010101" pitchFamily="2" charset="-122"/>
              </a:rPr>
              <a:t>l</a:t>
            </a:r>
            <a:r>
              <a:rPr lang="en-US" altLang="zh-CN" kern="0" dirty="0" smtClean="0">
                <a:ea typeface="华文楷体" panose="02010600040101010101" pitchFamily="2" charset="-122"/>
              </a:rPr>
              <a:t>ong </a:t>
            </a:r>
            <a:r>
              <a:rPr lang="en-US" altLang="zh-CN" kern="0" dirty="0" err="1" smtClean="0">
                <a:ea typeface="华文楷体" panose="02010600040101010101" pitchFamily="2" charset="-122"/>
              </a:rPr>
              <a:t>phoneNumber</a:t>
            </a:r>
            <a:r>
              <a:rPr lang="en-US" altLang="zh-CN" kern="0" dirty="0" smtClean="0">
                <a:ea typeface="华文楷体" panose="02010600040101010101" pitchFamily="2" charset="-122"/>
              </a:rPr>
              <a:t>; </a:t>
            </a:r>
          </a:p>
          <a:p>
            <a:pPr marL="400050" lvl="1" indent="0">
              <a:buNone/>
            </a:pPr>
            <a:r>
              <a:rPr lang="en-US" altLang="zh-CN" b="1" kern="0" dirty="0">
                <a:solidFill>
                  <a:srgbClr val="009900"/>
                </a:solidFill>
                <a:ea typeface="华文楷体" panose="02010600040101010101" pitchFamily="2" charset="-122"/>
              </a:rPr>
              <a:t>//</a:t>
            </a:r>
            <a:r>
              <a:rPr lang="zh-CN" altLang="en-US" b="1" kern="0" dirty="0">
                <a:solidFill>
                  <a:srgbClr val="009900"/>
                </a:solidFill>
                <a:ea typeface="华文楷体" panose="02010600040101010101" pitchFamily="2" charset="-122"/>
              </a:rPr>
              <a:t>积分</a:t>
            </a:r>
          </a:p>
          <a:p>
            <a:pPr marL="400050" lvl="1" indent="0">
              <a:buNone/>
            </a:pPr>
            <a:r>
              <a:rPr lang="en-US" altLang="zh-CN" kern="0" dirty="0" err="1" smtClean="0">
                <a:ea typeface="华文楷体" panose="02010600040101010101" pitchFamily="2" charset="-122"/>
              </a:rPr>
              <a:t>int</a:t>
            </a:r>
            <a:r>
              <a:rPr lang="en-US" altLang="zh-CN" kern="0" dirty="0" smtClean="0">
                <a:ea typeface="华文楷体" panose="02010600040101010101" pitchFamily="2" charset="-122"/>
              </a:rPr>
              <a:t> Point; </a:t>
            </a:r>
            <a:endParaRPr lang="zh-CN" altLang="en-US" kern="0" dirty="0" smtClean="0">
              <a:ea typeface="华文楷体" panose="02010600040101010101" pitchFamily="2" charset="-122"/>
            </a:endParaRPr>
          </a:p>
        </p:txBody>
      </p:sp>
      <p:sp>
        <p:nvSpPr>
          <p:cNvPr id="8" name="内容占位符 2"/>
          <p:cNvSpPr txBox="1">
            <a:spLocks/>
          </p:cNvSpPr>
          <p:nvPr/>
        </p:nvSpPr>
        <p:spPr bwMode="auto">
          <a:xfrm>
            <a:off x="3988676" y="1066862"/>
            <a:ext cx="4317026" cy="5257662"/>
          </a:xfrm>
          <a:prstGeom prst="rect">
            <a:avLst/>
          </a:prstGeom>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rstTxWarp prst="textNoShape">
              <a:avLst/>
            </a:prstTxWarp>
          </a:bodyPr>
          <a:lstStyle>
            <a:defPPr>
              <a:defRPr lang="zh-CN"/>
            </a:defPPr>
            <a:lvl1pPr marL="342900" indent="-342900" eaLnBrk="1" hangingPunct="1">
              <a:lnSpc>
                <a:spcPct val="120000"/>
              </a:lnSpc>
              <a:spcBef>
                <a:spcPts val="600"/>
              </a:spcBef>
              <a:buClr>
                <a:schemeClr val="accent1"/>
              </a:buClr>
              <a:buSzPct val="80000"/>
              <a:buFont typeface="Wingdings" pitchFamily="2" charset="2"/>
              <a:buChar char="n"/>
              <a:defRPr sz="2400" b="1" kern="0">
                <a:latin typeface="微软雅黑" panose="020B0503020204020204" pitchFamily="34" charset="-122"/>
                <a:ea typeface="微软雅黑" panose="020B0503020204020204" pitchFamily="34" charset="-122"/>
              </a:defRPr>
            </a:lvl1pPr>
            <a:lvl2pPr marL="400050" lvl="1" indent="0" eaLnBrk="1" hangingPunct="1">
              <a:lnSpc>
                <a:spcPct val="120000"/>
              </a:lnSpc>
              <a:spcBef>
                <a:spcPts val="600"/>
              </a:spcBef>
              <a:buClr>
                <a:schemeClr val="accent2"/>
              </a:buClr>
              <a:buSzPct val="80000"/>
              <a:buFont typeface="Wingdings" pitchFamily="2" charset="2"/>
              <a:buNone/>
              <a:defRPr sz="2400" b="1" kern="0">
                <a:solidFill>
                  <a:srgbClr val="009900"/>
                </a:solidFill>
                <a:latin typeface="Calibri" panose="020F0502020204030204" pitchFamily="34" charset="0"/>
                <a:ea typeface="华文楷体" panose="02010600040101010101" pitchFamily="2" charset="-122"/>
              </a:defRPr>
            </a:lvl2pPr>
            <a:lvl3pPr marL="1143000" indent="-228600" eaLnBrk="1" hangingPunct="1">
              <a:lnSpc>
                <a:spcPct val="120000"/>
              </a:lnSpc>
              <a:spcBef>
                <a:spcPts val="600"/>
              </a:spcBef>
              <a:buClr>
                <a:schemeClr val="tx2"/>
              </a:buClr>
              <a:buSzPct val="70000"/>
              <a:buFont typeface="Wingdings" pitchFamily="2" charset="2"/>
              <a:buChar char="o"/>
              <a:defRPr sz="2400">
                <a:latin typeface="Calibri" panose="020F0502020204030204" pitchFamily="34" charset="0"/>
              </a:defRPr>
            </a:lvl3pPr>
            <a:lvl4pPr marL="1600200" indent="-228600" eaLnBrk="1" hangingPunct="1">
              <a:lnSpc>
                <a:spcPct val="120000"/>
              </a:lnSpc>
              <a:spcBef>
                <a:spcPts val="600"/>
              </a:spcBef>
              <a:buClr>
                <a:schemeClr val="accent2"/>
              </a:buClr>
              <a:buSzPct val="70000"/>
              <a:buFont typeface="Wingdings" pitchFamily="2" charset="2"/>
              <a:buChar char="o"/>
              <a:defRPr sz="2000">
                <a:latin typeface="Calibri" panose="020F0502020204030204" pitchFamily="34" charset="0"/>
              </a:defRPr>
            </a:lvl4pPr>
            <a:lvl5pPr marL="2057400" indent="-228600" eaLnBrk="1" hangingPunct="1">
              <a:lnSpc>
                <a:spcPct val="120000"/>
              </a:lnSpc>
              <a:spcBef>
                <a:spcPts val="600"/>
              </a:spcBef>
              <a:buClr>
                <a:schemeClr val="tx2"/>
              </a:buClr>
              <a:buSzPct val="60000"/>
              <a:buFont typeface="Wingdings" pitchFamily="2" charset="2"/>
              <a:buChar char="o"/>
              <a:defRPr sz="2000">
                <a:latin typeface="Calibri" panose="020F0502020204030204" pitchFamily="34" charset="0"/>
              </a:defRPr>
            </a:lvl5pPr>
            <a:lvl6pPr marL="2514600" indent="-228600" fontAlgn="base">
              <a:spcBef>
                <a:spcPct val="20000"/>
              </a:spcBef>
              <a:spcAft>
                <a:spcPct val="0"/>
              </a:spcAft>
              <a:buClr>
                <a:schemeClr val="tx2"/>
              </a:buClr>
              <a:buSzPct val="60000"/>
              <a:buFont typeface="Wingdings" pitchFamily="2" charset="2"/>
              <a:buChar char="o"/>
              <a:defRPr sz="2000">
                <a:latin typeface="+mn-lt"/>
              </a:defRPr>
            </a:lvl6pPr>
            <a:lvl7pPr marL="2971800" indent="-228600" fontAlgn="base">
              <a:spcBef>
                <a:spcPct val="20000"/>
              </a:spcBef>
              <a:spcAft>
                <a:spcPct val="0"/>
              </a:spcAft>
              <a:buClr>
                <a:schemeClr val="tx2"/>
              </a:buClr>
              <a:buSzPct val="60000"/>
              <a:buFont typeface="Wingdings" pitchFamily="2" charset="2"/>
              <a:buChar char="o"/>
              <a:defRPr sz="2000">
                <a:latin typeface="+mn-lt"/>
              </a:defRPr>
            </a:lvl7pPr>
            <a:lvl8pPr marL="3429000" indent="-228600" fontAlgn="base">
              <a:spcBef>
                <a:spcPct val="20000"/>
              </a:spcBef>
              <a:spcAft>
                <a:spcPct val="0"/>
              </a:spcAft>
              <a:buClr>
                <a:schemeClr val="tx2"/>
              </a:buClr>
              <a:buSzPct val="60000"/>
              <a:buFont typeface="Wingdings" pitchFamily="2" charset="2"/>
              <a:buChar char="o"/>
              <a:defRPr sz="2000">
                <a:latin typeface="+mn-lt"/>
              </a:defRPr>
            </a:lvl8pPr>
            <a:lvl9pPr marL="3886200" indent="-228600" fontAlgn="base">
              <a:spcBef>
                <a:spcPct val="20000"/>
              </a:spcBef>
              <a:spcAft>
                <a:spcPct val="0"/>
              </a:spcAft>
              <a:buClr>
                <a:schemeClr val="tx2"/>
              </a:buClr>
              <a:buSzPct val="60000"/>
              <a:buFont typeface="Wingdings" pitchFamily="2" charset="2"/>
              <a:buChar char="o"/>
              <a:defRPr sz="2000">
                <a:latin typeface="+mn-lt"/>
              </a:defRPr>
            </a:lvl9pPr>
          </a:lstStyle>
          <a:p>
            <a:r>
              <a:rPr lang="zh-CN" altLang="en-US" dirty="0" smtClean="0"/>
              <a:t>函数成员</a:t>
            </a:r>
            <a:endParaRPr lang="en-US" altLang="zh-CN" dirty="0"/>
          </a:p>
          <a:p>
            <a:pPr lvl="1"/>
            <a:r>
              <a:rPr lang="en-US" altLang="zh-CN" dirty="0">
                <a:latin typeface="Calibri" panose="020F0502020204030204" pitchFamily="34" charset="0"/>
                <a:ea typeface="华文楷体" panose="02010600040101010101" pitchFamily="2" charset="-122"/>
              </a:rPr>
              <a:t>//</a:t>
            </a:r>
            <a:r>
              <a:rPr lang="zh-CN" altLang="en-US" dirty="0">
                <a:latin typeface="Calibri" panose="020F0502020204030204" pitchFamily="34" charset="0"/>
                <a:ea typeface="华文楷体" panose="02010600040101010101" pitchFamily="2" charset="-122"/>
              </a:rPr>
              <a:t>构造函数</a:t>
            </a:r>
          </a:p>
          <a:p>
            <a:pPr lvl="1"/>
            <a:r>
              <a:rPr lang="en-US" altLang="zh-CN" b="0" dirty="0" smtClean="0">
                <a:solidFill>
                  <a:schemeClr val="tx1"/>
                </a:solidFill>
                <a:latin typeface="Calibri" panose="020F0502020204030204" pitchFamily="34" charset="0"/>
                <a:ea typeface="华文楷体" panose="02010600040101010101" pitchFamily="2" charset="-122"/>
              </a:rPr>
              <a:t>Card(</a:t>
            </a:r>
            <a:r>
              <a:rPr lang="en-US" altLang="zh-CN" b="0" dirty="0" err="1" smtClean="0">
                <a:solidFill>
                  <a:schemeClr val="tx1"/>
                </a:solidFill>
                <a:latin typeface="Calibri" panose="020F0502020204030204" pitchFamily="34" charset="0"/>
                <a:ea typeface="华文楷体" panose="02010600040101010101" pitchFamily="2" charset="-122"/>
              </a:rPr>
              <a:t>long,char</a:t>
            </a:r>
            <a:r>
              <a:rPr lang="en-US" altLang="zh-CN" b="0" dirty="0" smtClean="0">
                <a:solidFill>
                  <a:schemeClr val="tx1"/>
                </a:solidFill>
                <a:latin typeface="Calibri" panose="020F0502020204030204" pitchFamily="34" charset="0"/>
                <a:ea typeface="华文楷体" panose="02010600040101010101" pitchFamily="2" charset="-122"/>
              </a:rPr>
              <a:t> </a:t>
            </a:r>
            <a:r>
              <a:rPr lang="en-US" altLang="zh-CN" b="0" dirty="0">
                <a:solidFill>
                  <a:schemeClr val="tx1"/>
                </a:solidFill>
                <a:latin typeface="Calibri" panose="020F0502020204030204" pitchFamily="34" charset="0"/>
                <a:ea typeface="华文楷体" panose="02010600040101010101" pitchFamily="2" charset="-122"/>
              </a:rPr>
              <a:t>*,long</a:t>
            </a:r>
            <a:r>
              <a:rPr lang="en-US" altLang="zh-CN" b="0" dirty="0" smtClean="0">
                <a:solidFill>
                  <a:schemeClr val="tx1"/>
                </a:solidFill>
                <a:latin typeface="Calibri" panose="020F0502020204030204" pitchFamily="34" charset="0"/>
                <a:ea typeface="华文楷体" panose="02010600040101010101" pitchFamily="2" charset="-122"/>
              </a:rPr>
              <a:t>); </a:t>
            </a:r>
          </a:p>
          <a:p>
            <a:pPr lvl="1"/>
            <a:r>
              <a:rPr lang="en-US" altLang="zh-CN" dirty="0">
                <a:latin typeface="Calibri" panose="020F0502020204030204" pitchFamily="34" charset="0"/>
                <a:ea typeface="华文楷体" panose="02010600040101010101" pitchFamily="2" charset="-122"/>
              </a:rPr>
              <a:t>//</a:t>
            </a:r>
            <a:r>
              <a:rPr lang="zh-CN" altLang="en-US" dirty="0">
                <a:latin typeface="Calibri" panose="020F0502020204030204" pitchFamily="34" charset="0"/>
                <a:ea typeface="华文楷体" panose="02010600040101010101" pitchFamily="2" charset="-122"/>
              </a:rPr>
              <a:t>计算</a:t>
            </a:r>
            <a:r>
              <a:rPr lang="zh-CN" altLang="en-US" dirty="0" smtClean="0">
                <a:latin typeface="Calibri" panose="020F0502020204030204" pitchFamily="34" charset="0"/>
                <a:ea typeface="华文楷体" panose="02010600040101010101" pitchFamily="2" charset="-122"/>
              </a:rPr>
              <a:t>会员折扣</a:t>
            </a:r>
            <a:r>
              <a:rPr lang="zh-CN" altLang="en-US" dirty="0">
                <a:latin typeface="Calibri" panose="020F0502020204030204" pitchFamily="34" charset="0"/>
                <a:ea typeface="华文楷体" panose="02010600040101010101" pitchFamily="2" charset="-122"/>
              </a:rPr>
              <a:t>后</a:t>
            </a:r>
            <a:r>
              <a:rPr lang="zh-CN" altLang="en-US" dirty="0" smtClean="0">
                <a:latin typeface="Calibri" panose="020F0502020204030204" pitchFamily="34" charset="0"/>
                <a:ea typeface="华文楷体" panose="02010600040101010101" pitchFamily="2" charset="-122"/>
              </a:rPr>
              <a:t>应</a:t>
            </a:r>
            <a:endParaRPr lang="en-US" altLang="zh-CN" dirty="0" smtClean="0">
              <a:latin typeface="Calibri" panose="020F0502020204030204" pitchFamily="34" charset="0"/>
              <a:ea typeface="华文楷体" panose="02010600040101010101" pitchFamily="2" charset="-122"/>
            </a:endParaRPr>
          </a:p>
          <a:p>
            <a:pPr lvl="1"/>
            <a:r>
              <a:rPr lang="en-US" altLang="zh-CN" dirty="0" smtClean="0"/>
              <a:t>//</a:t>
            </a:r>
            <a:r>
              <a:rPr lang="zh-CN" altLang="en-US" dirty="0" smtClean="0">
                <a:latin typeface="Calibri" panose="020F0502020204030204" pitchFamily="34" charset="0"/>
                <a:ea typeface="华文楷体" panose="02010600040101010101" pitchFamily="2" charset="-122"/>
              </a:rPr>
              <a:t>支付</a:t>
            </a:r>
            <a:r>
              <a:rPr lang="zh-CN" altLang="en-US" dirty="0">
                <a:latin typeface="Calibri" panose="020F0502020204030204" pitchFamily="34" charset="0"/>
                <a:ea typeface="华文楷体" panose="02010600040101010101" pitchFamily="2" charset="-122"/>
              </a:rPr>
              <a:t>的消费</a:t>
            </a:r>
            <a:r>
              <a:rPr lang="zh-CN" altLang="en-US" dirty="0" smtClean="0">
                <a:latin typeface="Calibri" panose="020F0502020204030204" pitchFamily="34" charset="0"/>
                <a:ea typeface="华文楷体" panose="02010600040101010101" pitchFamily="2" charset="-122"/>
              </a:rPr>
              <a:t>费用</a:t>
            </a:r>
            <a:endParaRPr lang="en-US" altLang="zh-CN" dirty="0" smtClean="0">
              <a:latin typeface="Calibri" panose="020F0502020204030204" pitchFamily="34" charset="0"/>
              <a:ea typeface="华文楷体" panose="02010600040101010101" pitchFamily="2" charset="-122"/>
            </a:endParaRPr>
          </a:p>
          <a:p>
            <a:pPr lvl="1"/>
            <a:r>
              <a:rPr lang="en-US" altLang="zh-CN" dirty="0" smtClean="0"/>
              <a:t>//</a:t>
            </a:r>
            <a:r>
              <a:rPr lang="en-US" altLang="zh-CN" dirty="0" smtClean="0">
                <a:solidFill>
                  <a:srgbClr val="FF0000"/>
                </a:solidFill>
              </a:rPr>
              <a:t>9</a:t>
            </a:r>
            <a:r>
              <a:rPr lang="zh-CN" altLang="en-US" dirty="0" smtClean="0">
                <a:solidFill>
                  <a:srgbClr val="FF0000"/>
                </a:solidFill>
              </a:rPr>
              <a:t>折</a:t>
            </a:r>
            <a:endParaRPr lang="zh-CN" altLang="en-US" dirty="0">
              <a:solidFill>
                <a:srgbClr val="FF0000"/>
              </a:solidFill>
            </a:endParaRPr>
          </a:p>
          <a:p>
            <a:pPr lvl="1"/>
            <a:r>
              <a:rPr lang="en-US" altLang="zh-CN" b="0" dirty="0">
                <a:solidFill>
                  <a:schemeClr val="tx1"/>
                </a:solidFill>
              </a:rPr>
              <a:t>double bill(double); </a:t>
            </a:r>
          </a:p>
          <a:p>
            <a:pPr lvl="1"/>
            <a:r>
              <a:rPr lang="en-US" altLang="zh-CN" dirty="0">
                <a:latin typeface="Calibri" panose="020F0502020204030204" pitchFamily="34" charset="0"/>
                <a:ea typeface="华文楷体" panose="02010600040101010101" pitchFamily="2" charset="-122"/>
              </a:rPr>
              <a:t>//</a:t>
            </a:r>
            <a:r>
              <a:rPr lang="zh-CN" altLang="en-US" dirty="0">
                <a:latin typeface="Calibri" panose="020F0502020204030204" pitchFamily="34" charset="0"/>
                <a:ea typeface="华文楷体" panose="02010600040101010101" pitchFamily="2" charset="-122"/>
              </a:rPr>
              <a:t>依据消费额更新</a:t>
            </a:r>
            <a:r>
              <a:rPr lang="zh-CN" altLang="en-US" dirty="0" smtClean="0">
                <a:latin typeface="Calibri" panose="020F0502020204030204" pitchFamily="34" charset="0"/>
                <a:ea typeface="华文楷体" panose="02010600040101010101" pitchFamily="2" charset="-122"/>
              </a:rPr>
              <a:t>积分</a:t>
            </a:r>
            <a:endParaRPr lang="en-US" altLang="zh-CN" dirty="0" smtClean="0">
              <a:latin typeface="Calibri" panose="020F0502020204030204" pitchFamily="34" charset="0"/>
              <a:ea typeface="华文楷体" panose="02010600040101010101" pitchFamily="2" charset="-122"/>
            </a:endParaRPr>
          </a:p>
          <a:p>
            <a:pPr lvl="1"/>
            <a:r>
              <a:rPr lang="en-US" altLang="zh-CN" dirty="0" smtClean="0"/>
              <a:t>//10</a:t>
            </a:r>
            <a:r>
              <a:rPr lang="zh-CN" altLang="en-US" dirty="0" smtClean="0"/>
              <a:t>元</a:t>
            </a:r>
            <a:r>
              <a:rPr lang="en-US" altLang="zh-CN" dirty="0" smtClean="0"/>
              <a:t>1</a:t>
            </a:r>
            <a:r>
              <a:rPr lang="zh-CN" altLang="en-US" dirty="0" smtClean="0"/>
              <a:t>分</a:t>
            </a:r>
            <a:endParaRPr lang="zh-CN" altLang="en-US" dirty="0">
              <a:latin typeface="Calibri" panose="020F0502020204030204" pitchFamily="34" charset="0"/>
              <a:ea typeface="华文楷体" panose="02010600040101010101" pitchFamily="2" charset="-122"/>
            </a:endParaRPr>
          </a:p>
          <a:p>
            <a:pPr lvl="1"/>
            <a:r>
              <a:rPr lang="en-US" altLang="zh-CN" b="0" dirty="0">
                <a:solidFill>
                  <a:schemeClr val="tx1"/>
                </a:solidFill>
              </a:rPr>
              <a:t>void </a:t>
            </a:r>
            <a:r>
              <a:rPr lang="en-US" altLang="zh-CN" b="0" dirty="0" err="1">
                <a:solidFill>
                  <a:schemeClr val="tx1"/>
                </a:solidFill>
              </a:rPr>
              <a:t>rePoint</a:t>
            </a:r>
            <a:r>
              <a:rPr lang="en-US" altLang="zh-CN" b="0" dirty="0">
                <a:solidFill>
                  <a:schemeClr val="tx1"/>
                </a:solidFill>
              </a:rPr>
              <a:t>(double); </a:t>
            </a:r>
            <a:endParaRPr lang="zh-CN" altLang="en-US" b="0" dirty="0">
              <a:solidFill>
                <a:schemeClr val="tx1"/>
              </a:solidFill>
            </a:endParaRPr>
          </a:p>
        </p:txBody>
      </p:sp>
    </p:spTree>
    <p:extLst>
      <p:ext uri="{BB962C8B-B14F-4D97-AF65-F5344CB8AC3E}">
        <p14:creationId xmlns:p14="http://schemas.microsoft.com/office/powerpoint/2010/main" val="310339012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EX7.18</a:t>
            </a:r>
            <a:endParaRPr lang="zh-CN" altLang="en-US" dirty="0"/>
          </a:p>
        </p:txBody>
      </p:sp>
      <p:sp>
        <p:nvSpPr>
          <p:cNvPr id="3" name="内容占位符 2"/>
          <p:cNvSpPr>
            <a:spLocks noGrp="1"/>
          </p:cNvSpPr>
          <p:nvPr>
            <p:ph idx="1"/>
          </p:nvPr>
        </p:nvSpPr>
        <p:spPr>
          <a:xfrm>
            <a:off x="4318437" y="381080"/>
            <a:ext cx="3657504" cy="761980"/>
          </a:xfrm>
        </p:spPr>
        <p:txBody>
          <a:bodyPr/>
          <a:lstStyle/>
          <a:p>
            <a:pPr marL="0" indent="0" algn="ctr">
              <a:buNone/>
            </a:pPr>
            <a:r>
              <a:rPr lang="zh-CN" altLang="en-US" sz="3200" b="1" dirty="0" smtClean="0">
                <a:solidFill>
                  <a:srgbClr val="000099"/>
                </a:solidFill>
                <a:latin typeface="微软雅黑" panose="020B0503020204020204" pitchFamily="34" charset="-122"/>
                <a:ea typeface="微软雅黑" panose="020B0503020204020204" pitchFamily="34" charset="-122"/>
              </a:rPr>
              <a:t>贵宾</a:t>
            </a:r>
            <a:r>
              <a:rPr lang="zh-CN" altLang="zh-CN" sz="3200" b="1" dirty="0" smtClean="0">
                <a:solidFill>
                  <a:srgbClr val="000099"/>
                </a:solidFill>
                <a:latin typeface="微软雅黑" panose="020B0503020204020204" pitchFamily="34" charset="-122"/>
                <a:ea typeface="微软雅黑" panose="020B0503020204020204" pitchFamily="34" charset="-122"/>
              </a:rPr>
              <a:t>会员卡</a:t>
            </a:r>
            <a:endParaRPr lang="zh-CN" altLang="en-US" sz="3200" b="1" dirty="0">
              <a:solidFill>
                <a:srgbClr val="000099"/>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79</a:t>
            </a:fld>
            <a:endParaRPr lang="en-US" altLang="zh-CN"/>
          </a:p>
        </p:txBody>
      </p:sp>
      <p:sp>
        <p:nvSpPr>
          <p:cNvPr id="7" name="内容占位符 2"/>
          <p:cNvSpPr txBox="1">
            <a:spLocks/>
          </p:cNvSpPr>
          <p:nvPr/>
        </p:nvSpPr>
        <p:spPr bwMode="auto">
          <a:xfrm>
            <a:off x="457308" y="1295456"/>
            <a:ext cx="3505108" cy="480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ct val="0"/>
              </a:spcAft>
              <a:buClr>
                <a:schemeClr val="accent1"/>
              </a:buClr>
              <a:buSzPct val="80000"/>
              <a:buFont typeface="Wingdings" pitchFamily="2" charset="2"/>
              <a:buChar char="n"/>
              <a:defRPr sz="2800">
                <a:solidFill>
                  <a:schemeClr val="tx1"/>
                </a:solidFill>
                <a:latin typeface="Calibri" panose="020F0502020204030204" pitchFamily="34" charset="0"/>
                <a:ea typeface="+mn-ea"/>
                <a:cs typeface="+mn-cs"/>
              </a:defRPr>
            </a:lvl1pPr>
            <a:lvl2pPr marL="742950" indent="-285750" algn="l" rtl="0" eaLnBrk="1" fontAlgn="base" hangingPunct="1">
              <a:lnSpc>
                <a:spcPct val="120000"/>
              </a:lnSpc>
              <a:spcBef>
                <a:spcPts val="600"/>
              </a:spcBef>
              <a:spcAft>
                <a:spcPct val="0"/>
              </a:spcAft>
              <a:buClr>
                <a:schemeClr val="accent2"/>
              </a:buClr>
              <a:buSzPct val="80000"/>
              <a:buFont typeface="Wingdings" pitchFamily="2" charset="2"/>
              <a:buChar char="n"/>
              <a:defRPr sz="2400">
                <a:solidFill>
                  <a:schemeClr val="tx1"/>
                </a:solidFill>
                <a:latin typeface="Calibri" panose="020F0502020204030204" pitchFamily="34" charset="0"/>
              </a:defRPr>
            </a:lvl2pPr>
            <a:lvl3pPr marL="1143000" indent="-228600" algn="l" rtl="0" eaLnBrk="1" fontAlgn="base" hangingPunct="1">
              <a:lnSpc>
                <a:spcPct val="120000"/>
              </a:lnSpc>
              <a:spcBef>
                <a:spcPts val="600"/>
              </a:spcBef>
              <a:spcAft>
                <a:spcPct val="0"/>
              </a:spcAft>
              <a:buClr>
                <a:schemeClr val="tx2"/>
              </a:buClr>
              <a:buSzPct val="70000"/>
              <a:buFont typeface="Wingdings" pitchFamily="2" charset="2"/>
              <a:buChar char="o"/>
              <a:defRPr sz="2400">
                <a:solidFill>
                  <a:schemeClr val="tx1"/>
                </a:solidFill>
                <a:latin typeface="Calibri" panose="020F0502020204030204" pitchFamily="34" charset="0"/>
              </a:defRPr>
            </a:lvl3pPr>
            <a:lvl4pPr marL="1600200" indent="-228600" algn="l" rtl="0" eaLnBrk="1" fontAlgn="base" hangingPunct="1">
              <a:lnSpc>
                <a:spcPct val="120000"/>
              </a:lnSpc>
              <a:spcBef>
                <a:spcPts val="600"/>
              </a:spcBef>
              <a:spcAft>
                <a:spcPct val="0"/>
              </a:spcAft>
              <a:buClr>
                <a:schemeClr val="accent2"/>
              </a:buClr>
              <a:buSzPct val="70000"/>
              <a:buFont typeface="Wingdings" pitchFamily="2" charset="2"/>
              <a:buChar char="o"/>
              <a:defRPr sz="2000">
                <a:solidFill>
                  <a:schemeClr val="tx1"/>
                </a:solidFill>
                <a:latin typeface="Calibri" panose="020F0502020204030204" pitchFamily="34" charset="0"/>
              </a:defRPr>
            </a:lvl4pPr>
            <a:lvl5pPr marL="2057400" indent="-228600" algn="l" rtl="0" eaLnBrk="1" fontAlgn="base" hangingPunct="1">
              <a:lnSpc>
                <a:spcPct val="120000"/>
              </a:lnSpc>
              <a:spcBef>
                <a:spcPts val="600"/>
              </a:spcBef>
              <a:spcAft>
                <a:spcPct val="0"/>
              </a:spcAft>
              <a:buClr>
                <a:schemeClr val="tx2"/>
              </a:buClr>
              <a:buSzPct val="60000"/>
              <a:buFont typeface="Wingdings" pitchFamily="2" charset="2"/>
              <a:buChar char="o"/>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6pPr>
            <a:lvl7pPr marL="29718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7pPr>
            <a:lvl8pPr marL="34290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8pPr>
            <a:lvl9pPr marL="38862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9pPr>
          </a:lstStyle>
          <a:p>
            <a:r>
              <a:rPr lang="zh-CN" altLang="en-US" sz="2400" b="1" kern="0" dirty="0" smtClean="0">
                <a:latin typeface="微软雅黑" panose="020B0503020204020204" pitchFamily="34" charset="-122"/>
                <a:ea typeface="微软雅黑" panose="020B0503020204020204" pitchFamily="34" charset="-122"/>
              </a:rPr>
              <a:t>数据成员</a:t>
            </a:r>
            <a:endParaRPr lang="en-US" altLang="zh-CN" sz="2400" b="1" kern="0" dirty="0" smtClean="0">
              <a:latin typeface="微软雅黑" panose="020B0503020204020204" pitchFamily="34" charset="-122"/>
              <a:ea typeface="微软雅黑" panose="020B0503020204020204" pitchFamily="34" charset="-122"/>
            </a:endParaRPr>
          </a:p>
          <a:p>
            <a:pPr marL="400050" lvl="1" indent="0">
              <a:buNone/>
            </a:pPr>
            <a:r>
              <a:rPr lang="en-US" altLang="zh-CN" b="1" kern="0" dirty="0" smtClean="0">
                <a:solidFill>
                  <a:srgbClr val="009900"/>
                </a:solidFill>
                <a:ea typeface="华文楷体" panose="02010600040101010101" pitchFamily="2" charset="-122"/>
              </a:rPr>
              <a:t>//</a:t>
            </a:r>
            <a:r>
              <a:rPr lang="zh-CN" altLang="en-US" b="1" kern="0" dirty="0" smtClean="0">
                <a:solidFill>
                  <a:srgbClr val="009900"/>
                </a:solidFill>
                <a:ea typeface="华文楷体" panose="02010600040101010101" pitchFamily="2" charset="-122"/>
              </a:rPr>
              <a:t>会员编号</a:t>
            </a:r>
          </a:p>
          <a:p>
            <a:pPr marL="400050" lvl="1" indent="0">
              <a:buNone/>
            </a:pPr>
            <a:r>
              <a:rPr lang="en-US" altLang="zh-CN" kern="0" dirty="0">
                <a:ea typeface="华文楷体" panose="02010600040101010101" pitchFamily="2" charset="-122"/>
              </a:rPr>
              <a:t>long id; </a:t>
            </a:r>
            <a:endParaRPr lang="en-US" altLang="zh-CN" kern="0" dirty="0" smtClean="0">
              <a:ea typeface="华文楷体" panose="02010600040101010101" pitchFamily="2" charset="-122"/>
            </a:endParaRPr>
          </a:p>
          <a:p>
            <a:pPr marL="400050" lvl="1" indent="0">
              <a:buNone/>
            </a:pPr>
            <a:r>
              <a:rPr lang="en-US" altLang="zh-CN" b="1" kern="0" dirty="0">
                <a:solidFill>
                  <a:srgbClr val="009900"/>
                </a:solidFill>
                <a:ea typeface="华文楷体" panose="02010600040101010101" pitchFamily="2" charset="-122"/>
              </a:rPr>
              <a:t>//</a:t>
            </a:r>
            <a:r>
              <a:rPr lang="zh-CN" altLang="en-US" b="1" kern="0" dirty="0">
                <a:solidFill>
                  <a:srgbClr val="009900"/>
                </a:solidFill>
                <a:ea typeface="华文楷体" panose="02010600040101010101" pitchFamily="2" charset="-122"/>
              </a:rPr>
              <a:t>会员姓名</a:t>
            </a:r>
          </a:p>
          <a:p>
            <a:pPr marL="400050" lvl="1" indent="0">
              <a:buNone/>
            </a:pPr>
            <a:r>
              <a:rPr lang="en-US" altLang="zh-CN" kern="0" dirty="0" smtClean="0">
                <a:ea typeface="华文楷体" panose="02010600040101010101" pitchFamily="2" charset="-122"/>
              </a:rPr>
              <a:t>char name[20]; </a:t>
            </a:r>
          </a:p>
          <a:p>
            <a:pPr marL="400050" lvl="1" indent="0">
              <a:buNone/>
            </a:pPr>
            <a:r>
              <a:rPr lang="en-US" altLang="zh-CN" b="1" kern="0" dirty="0">
                <a:solidFill>
                  <a:srgbClr val="009900"/>
                </a:solidFill>
                <a:ea typeface="华文楷体" panose="02010600040101010101" pitchFamily="2" charset="-122"/>
              </a:rPr>
              <a:t>//</a:t>
            </a:r>
            <a:r>
              <a:rPr lang="zh-CN" altLang="en-US" b="1" kern="0" dirty="0">
                <a:solidFill>
                  <a:srgbClr val="009900"/>
                </a:solidFill>
                <a:ea typeface="华文楷体" panose="02010600040101010101" pitchFamily="2" charset="-122"/>
              </a:rPr>
              <a:t>会员的电话号码</a:t>
            </a:r>
          </a:p>
          <a:p>
            <a:pPr marL="400050" lvl="1" indent="0">
              <a:buNone/>
            </a:pPr>
            <a:r>
              <a:rPr lang="en-US" altLang="zh-CN" kern="0" dirty="0">
                <a:ea typeface="华文楷体" panose="02010600040101010101" pitchFamily="2" charset="-122"/>
              </a:rPr>
              <a:t>l</a:t>
            </a:r>
            <a:r>
              <a:rPr lang="en-US" altLang="zh-CN" kern="0" dirty="0" smtClean="0">
                <a:ea typeface="华文楷体" panose="02010600040101010101" pitchFamily="2" charset="-122"/>
              </a:rPr>
              <a:t>ong </a:t>
            </a:r>
            <a:r>
              <a:rPr lang="en-US" altLang="zh-CN" kern="0" dirty="0" err="1" smtClean="0">
                <a:ea typeface="华文楷体" panose="02010600040101010101" pitchFamily="2" charset="-122"/>
              </a:rPr>
              <a:t>phoneNumber</a:t>
            </a:r>
            <a:r>
              <a:rPr lang="en-US" altLang="zh-CN" kern="0" dirty="0" smtClean="0">
                <a:ea typeface="华文楷体" panose="02010600040101010101" pitchFamily="2" charset="-122"/>
              </a:rPr>
              <a:t>; </a:t>
            </a:r>
          </a:p>
          <a:p>
            <a:pPr marL="400050" lvl="1" indent="0">
              <a:buNone/>
            </a:pPr>
            <a:r>
              <a:rPr lang="en-US" altLang="zh-CN" b="1" kern="0" dirty="0">
                <a:solidFill>
                  <a:srgbClr val="009900"/>
                </a:solidFill>
                <a:ea typeface="华文楷体" panose="02010600040101010101" pitchFamily="2" charset="-122"/>
              </a:rPr>
              <a:t>//</a:t>
            </a:r>
            <a:r>
              <a:rPr lang="zh-CN" altLang="en-US" b="1" kern="0" dirty="0">
                <a:solidFill>
                  <a:srgbClr val="009900"/>
                </a:solidFill>
                <a:ea typeface="华文楷体" panose="02010600040101010101" pitchFamily="2" charset="-122"/>
              </a:rPr>
              <a:t>积分</a:t>
            </a:r>
          </a:p>
          <a:p>
            <a:pPr marL="400050" lvl="1" indent="0">
              <a:buNone/>
            </a:pPr>
            <a:r>
              <a:rPr lang="en-US" altLang="zh-CN" kern="0" dirty="0" err="1" smtClean="0">
                <a:ea typeface="华文楷体" panose="02010600040101010101" pitchFamily="2" charset="-122"/>
              </a:rPr>
              <a:t>int</a:t>
            </a:r>
            <a:r>
              <a:rPr lang="en-US" altLang="zh-CN" kern="0" dirty="0" smtClean="0">
                <a:ea typeface="华文楷体" panose="02010600040101010101" pitchFamily="2" charset="-122"/>
              </a:rPr>
              <a:t> Point; </a:t>
            </a:r>
            <a:endParaRPr lang="zh-CN" altLang="en-US" kern="0" dirty="0" smtClean="0">
              <a:ea typeface="华文楷体" panose="02010600040101010101" pitchFamily="2" charset="-122"/>
            </a:endParaRPr>
          </a:p>
        </p:txBody>
      </p:sp>
      <p:sp>
        <p:nvSpPr>
          <p:cNvPr id="8" name="内容占位符 2"/>
          <p:cNvSpPr txBox="1">
            <a:spLocks/>
          </p:cNvSpPr>
          <p:nvPr/>
        </p:nvSpPr>
        <p:spPr bwMode="auto">
          <a:xfrm>
            <a:off x="3988676" y="1066862"/>
            <a:ext cx="4317026" cy="5257662"/>
          </a:xfrm>
          <a:prstGeom prst="rect">
            <a:avLst/>
          </a:prstGeom>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rstTxWarp prst="textNoShape">
              <a:avLst/>
            </a:prstTxWarp>
          </a:bodyPr>
          <a:lstStyle>
            <a:defPPr>
              <a:defRPr lang="zh-CN"/>
            </a:defPPr>
            <a:lvl1pPr marL="342900" indent="-342900" eaLnBrk="1" hangingPunct="1">
              <a:lnSpc>
                <a:spcPct val="120000"/>
              </a:lnSpc>
              <a:spcBef>
                <a:spcPts val="600"/>
              </a:spcBef>
              <a:buClr>
                <a:schemeClr val="accent1"/>
              </a:buClr>
              <a:buSzPct val="80000"/>
              <a:buFont typeface="Wingdings" pitchFamily="2" charset="2"/>
              <a:buChar char="n"/>
              <a:defRPr sz="2400" b="1" kern="0">
                <a:latin typeface="微软雅黑" panose="020B0503020204020204" pitchFamily="34" charset="-122"/>
                <a:ea typeface="微软雅黑" panose="020B0503020204020204" pitchFamily="34" charset="-122"/>
              </a:defRPr>
            </a:lvl1pPr>
            <a:lvl2pPr marL="400050" lvl="1" indent="0" eaLnBrk="1" hangingPunct="1">
              <a:lnSpc>
                <a:spcPct val="120000"/>
              </a:lnSpc>
              <a:spcBef>
                <a:spcPts val="600"/>
              </a:spcBef>
              <a:buClr>
                <a:schemeClr val="accent2"/>
              </a:buClr>
              <a:buSzPct val="80000"/>
              <a:buFont typeface="Wingdings" pitchFamily="2" charset="2"/>
              <a:buNone/>
              <a:defRPr sz="2400" b="1" kern="0">
                <a:solidFill>
                  <a:srgbClr val="009900"/>
                </a:solidFill>
                <a:latin typeface="Calibri" panose="020F0502020204030204" pitchFamily="34" charset="0"/>
                <a:ea typeface="华文楷体" panose="02010600040101010101" pitchFamily="2" charset="-122"/>
              </a:defRPr>
            </a:lvl2pPr>
            <a:lvl3pPr marL="1143000" indent="-228600" eaLnBrk="1" hangingPunct="1">
              <a:lnSpc>
                <a:spcPct val="120000"/>
              </a:lnSpc>
              <a:spcBef>
                <a:spcPts val="600"/>
              </a:spcBef>
              <a:buClr>
                <a:schemeClr val="tx2"/>
              </a:buClr>
              <a:buSzPct val="70000"/>
              <a:buFont typeface="Wingdings" pitchFamily="2" charset="2"/>
              <a:buChar char="o"/>
              <a:defRPr sz="2400">
                <a:latin typeface="Calibri" panose="020F0502020204030204" pitchFamily="34" charset="0"/>
              </a:defRPr>
            </a:lvl3pPr>
            <a:lvl4pPr marL="1600200" indent="-228600" eaLnBrk="1" hangingPunct="1">
              <a:lnSpc>
                <a:spcPct val="120000"/>
              </a:lnSpc>
              <a:spcBef>
                <a:spcPts val="600"/>
              </a:spcBef>
              <a:buClr>
                <a:schemeClr val="accent2"/>
              </a:buClr>
              <a:buSzPct val="70000"/>
              <a:buFont typeface="Wingdings" pitchFamily="2" charset="2"/>
              <a:buChar char="o"/>
              <a:defRPr sz="2000">
                <a:latin typeface="Calibri" panose="020F0502020204030204" pitchFamily="34" charset="0"/>
              </a:defRPr>
            </a:lvl4pPr>
            <a:lvl5pPr marL="2057400" indent="-228600" eaLnBrk="1" hangingPunct="1">
              <a:lnSpc>
                <a:spcPct val="120000"/>
              </a:lnSpc>
              <a:spcBef>
                <a:spcPts val="600"/>
              </a:spcBef>
              <a:buClr>
                <a:schemeClr val="tx2"/>
              </a:buClr>
              <a:buSzPct val="60000"/>
              <a:buFont typeface="Wingdings" pitchFamily="2" charset="2"/>
              <a:buChar char="o"/>
              <a:defRPr sz="2000">
                <a:latin typeface="Calibri" panose="020F0502020204030204" pitchFamily="34" charset="0"/>
              </a:defRPr>
            </a:lvl5pPr>
            <a:lvl6pPr marL="2514600" indent="-228600" fontAlgn="base">
              <a:spcBef>
                <a:spcPct val="20000"/>
              </a:spcBef>
              <a:spcAft>
                <a:spcPct val="0"/>
              </a:spcAft>
              <a:buClr>
                <a:schemeClr val="tx2"/>
              </a:buClr>
              <a:buSzPct val="60000"/>
              <a:buFont typeface="Wingdings" pitchFamily="2" charset="2"/>
              <a:buChar char="o"/>
              <a:defRPr sz="2000">
                <a:latin typeface="+mn-lt"/>
              </a:defRPr>
            </a:lvl6pPr>
            <a:lvl7pPr marL="2971800" indent="-228600" fontAlgn="base">
              <a:spcBef>
                <a:spcPct val="20000"/>
              </a:spcBef>
              <a:spcAft>
                <a:spcPct val="0"/>
              </a:spcAft>
              <a:buClr>
                <a:schemeClr val="tx2"/>
              </a:buClr>
              <a:buSzPct val="60000"/>
              <a:buFont typeface="Wingdings" pitchFamily="2" charset="2"/>
              <a:buChar char="o"/>
              <a:defRPr sz="2000">
                <a:latin typeface="+mn-lt"/>
              </a:defRPr>
            </a:lvl7pPr>
            <a:lvl8pPr marL="3429000" indent="-228600" fontAlgn="base">
              <a:spcBef>
                <a:spcPct val="20000"/>
              </a:spcBef>
              <a:spcAft>
                <a:spcPct val="0"/>
              </a:spcAft>
              <a:buClr>
                <a:schemeClr val="tx2"/>
              </a:buClr>
              <a:buSzPct val="60000"/>
              <a:buFont typeface="Wingdings" pitchFamily="2" charset="2"/>
              <a:buChar char="o"/>
              <a:defRPr sz="2000">
                <a:latin typeface="+mn-lt"/>
              </a:defRPr>
            </a:lvl8pPr>
            <a:lvl9pPr marL="3886200" indent="-228600" fontAlgn="base">
              <a:spcBef>
                <a:spcPct val="20000"/>
              </a:spcBef>
              <a:spcAft>
                <a:spcPct val="0"/>
              </a:spcAft>
              <a:buClr>
                <a:schemeClr val="tx2"/>
              </a:buClr>
              <a:buSzPct val="60000"/>
              <a:buFont typeface="Wingdings" pitchFamily="2" charset="2"/>
              <a:buChar char="o"/>
              <a:defRPr sz="2000">
                <a:latin typeface="+mn-lt"/>
              </a:defRPr>
            </a:lvl9pPr>
          </a:lstStyle>
          <a:p>
            <a:r>
              <a:rPr lang="zh-CN" altLang="en-US" dirty="0" smtClean="0"/>
              <a:t>函数成员</a:t>
            </a:r>
            <a:endParaRPr lang="en-US" altLang="zh-CN" dirty="0"/>
          </a:p>
          <a:p>
            <a:pPr lvl="1"/>
            <a:r>
              <a:rPr lang="en-US" altLang="zh-CN" dirty="0">
                <a:latin typeface="Calibri" panose="020F0502020204030204" pitchFamily="34" charset="0"/>
                <a:ea typeface="华文楷体" panose="02010600040101010101" pitchFamily="2" charset="-122"/>
              </a:rPr>
              <a:t>//</a:t>
            </a:r>
            <a:r>
              <a:rPr lang="zh-CN" altLang="en-US" dirty="0">
                <a:latin typeface="Calibri" panose="020F0502020204030204" pitchFamily="34" charset="0"/>
                <a:ea typeface="华文楷体" panose="02010600040101010101" pitchFamily="2" charset="-122"/>
              </a:rPr>
              <a:t>构造函数</a:t>
            </a:r>
          </a:p>
          <a:p>
            <a:pPr lvl="1"/>
            <a:r>
              <a:rPr lang="en-US" altLang="zh-CN" b="0" dirty="0" err="1" smtClean="0">
                <a:solidFill>
                  <a:schemeClr val="tx1"/>
                </a:solidFill>
                <a:latin typeface="Calibri" panose="020F0502020204030204" pitchFamily="34" charset="0"/>
                <a:ea typeface="华文楷体" panose="02010600040101010101" pitchFamily="2" charset="-122"/>
              </a:rPr>
              <a:t>VipCard</a:t>
            </a:r>
            <a:r>
              <a:rPr lang="en-US" altLang="zh-CN" b="0" dirty="0" smtClean="0">
                <a:solidFill>
                  <a:schemeClr val="tx1"/>
                </a:solidFill>
                <a:latin typeface="Calibri" panose="020F0502020204030204" pitchFamily="34" charset="0"/>
                <a:ea typeface="华文楷体" panose="02010600040101010101" pitchFamily="2" charset="-122"/>
              </a:rPr>
              <a:t>(</a:t>
            </a:r>
            <a:r>
              <a:rPr lang="en-US" altLang="zh-CN" b="0" dirty="0" err="1" smtClean="0">
                <a:solidFill>
                  <a:schemeClr val="tx1"/>
                </a:solidFill>
                <a:latin typeface="Calibri" panose="020F0502020204030204" pitchFamily="34" charset="0"/>
                <a:ea typeface="华文楷体" panose="02010600040101010101" pitchFamily="2" charset="-122"/>
              </a:rPr>
              <a:t>long,char</a:t>
            </a:r>
            <a:r>
              <a:rPr lang="en-US" altLang="zh-CN" b="0" dirty="0" smtClean="0">
                <a:solidFill>
                  <a:schemeClr val="tx1"/>
                </a:solidFill>
                <a:latin typeface="Calibri" panose="020F0502020204030204" pitchFamily="34" charset="0"/>
                <a:ea typeface="华文楷体" panose="02010600040101010101" pitchFamily="2" charset="-122"/>
              </a:rPr>
              <a:t> </a:t>
            </a:r>
            <a:r>
              <a:rPr lang="en-US" altLang="zh-CN" b="0" dirty="0">
                <a:solidFill>
                  <a:schemeClr val="tx1"/>
                </a:solidFill>
                <a:latin typeface="Calibri" panose="020F0502020204030204" pitchFamily="34" charset="0"/>
                <a:ea typeface="华文楷体" panose="02010600040101010101" pitchFamily="2" charset="-122"/>
              </a:rPr>
              <a:t>*,long</a:t>
            </a:r>
            <a:r>
              <a:rPr lang="en-US" altLang="zh-CN" b="0" dirty="0" smtClean="0">
                <a:solidFill>
                  <a:schemeClr val="tx1"/>
                </a:solidFill>
                <a:latin typeface="Calibri" panose="020F0502020204030204" pitchFamily="34" charset="0"/>
                <a:ea typeface="华文楷体" panose="02010600040101010101" pitchFamily="2" charset="-122"/>
              </a:rPr>
              <a:t>); </a:t>
            </a:r>
          </a:p>
          <a:p>
            <a:pPr lvl="1"/>
            <a:r>
              <a:rPr lang="en-US" altLang="zh-CN" dirty="0">
                <a:latin typeface="Calibri" panose="020F0502020204030204" pitchFamily="34" charset="0"/>
                <a:ea typeface="华文楷体" panose="02010600040101010101" pitchFamily="2" charset="-122"/>
              </a:rPr>
              <a:t>//</a:t>
            </a:r>
            <a:r>
              <a:rPr lang="zh-CN" altLang="en-US" dirty="0">
                <a:latin typeface="Calibri" panose="020F0502020204030204" pitchFamily="34" charset="0"/>
                <a:ea typeface="华文楷体" panose="02010600040101010101" pitchFamily="2" charset="-122"/>
              </a:rPr>
              <a:t>计算</a:t>
            </a:r>
            <a:r>
              <a:rPr lang="zh-CN" altLang="en-US" dirty="0" smtClean="0">
                <a:latin typeface="Calibri" panose="020F0502020204030204" pitchFamily="34" charset="0"/>
                <a:ea typeface="华文楷体" panose="02010600040101010101" pitchFamily="2" charset="-122"/>
              </a:rPr>
              <a:t>会员折扣</a:t>
            </a:r>
            <a:r>
              <a:rPr lang="zh-CN" altLang="en-US" dirty="0">
                <a:latin typeface="Calibri" panose="020F0502020204030204" pitchFamily="34" charset="0"/>
                <a:ea typeface="华文楷体" panose="02010600040101010101" pitchFamily="2" charset="-122"/>
              </a:rPr>
              <a:t>后</a:t>
            </a:r>
            <a:r>
              <a:rPr lang="zh-CN" altLang="en-US" dirty="0" smtClean="0">
                <a:latin typeface="Calibri" panose="020F0502020204030204" pitchFamily="34" charset="0"/>
                <a:ea typeface="华文楷体" panose="02010600040101010101" pitchFamily="2" charset="-122"/>
              </a:rPr>
              <a:t>应</a:t>
            </a:r>
            <a:endParaRPr lang="en-US" altLang="zh-CN" dirty="0" smtClean="0">
              <a:latin typeface="Calibri" panose="020F0502020204030204" pitchFamily="34" charset="0"/>
              <a:ea typeface="华文楷体" panose="02010600040101010101" pitchFamily="2" charset="-122"/>
            </a:endParaRPr>
          </a:p>
          <a:p>
            <a:pPr lvl="1"/>
            <a:r>
              <a:rPr lang="en-US" altLang="zh-CN" dirty="0" smtClean="0"/>
              <a:t>//</a:t>
            </a:r>
            <a:r>
              <a:rPr lang="zh-CN" altLang="en-US" dirty="0" smtClean="0">
                <a:latin typeface="Calibri" panose="020F0502020204030204" pitchFamily="34" charset="0"/>
                <a:ea typeface="华文楷体" panose="02010600040101010101" pitchFamily="2" charset="-122"/>
              </a:rPr>
              <a:t>支付</a:t>
            </a:r>
            <a:r>
              <a:rPr lang="zh-CN" altLang="en-US" dirty="0">
                <a:latin typeface="Calibri" panose="020F0502020204030204" pitchFamily="34" charset="0"/>
                <a:ea typeface="华文楷体" panose="02010600040101010101" pitchFamily="2" charset="-122"/>
              </a:rPr>
              <a:t>的消费</a:t>
            </a:r>
            <a:r>
              <a:rPr lang="zh-CN" altLang="en-US" dirty="0" smtClean="0">
                <a:latin typeface="Calibri" panose="020F0502020204030204" pitchFamily="34" charset="0"/>
                <a:ea typeface="华文楷体" panose="02010600040101010101" pitchFamily="2" charset="-122"/>
              </a:rPr>
              <a:t>费用</a:t>
            </a:r>
            <a:endParaRPr lang="en-US" altLang="zh-CN" dirty="0" smtClean="0">
              <a:latin typeface="Calibri" panose="020F0502020204030204" pitchFamily="34" charset="0"/>
              <a:ea typeface="华文楷体" panose="02010600040101010101" pitchFamily="2" charset="-122"/>
            </a:endParaRPr>
          </a:p>
          <a:p>
            <a:pPr lvl="1"/>
            <a:r>
              <a:rPr lang="en-US" altLang="zh-CN" dirty="0" smtClean="0"/>
              <a:t>//</a:t>
            </a:r>
            <a:r>
              <a:rPr lang="en-US" altLang="zh-CN" dirty="0" smtClean="0">
                <a:solidFill>
                  <a:srgbClr val="FF0000"/>
                </a:solidFill>
              </a:rPr>
              <a:t>8</a:t>
            </a:r>
            <a:r>
              <a:rPr lang="zh-CN" altLang="en-US" dirty="0" smtClean="0">
                <a:solidFill>
                  <a:srgbClr val="FF0000"/>
                </a:solidFill>
              </a:rPr>
              <a:t>折</a:t>
            </a:r>
            <a:endParaRPr lang="zh-CN" altLang="en-US" dirty="0">
              <a:solidFill>
                <a:srgbClr val="FF0000"/>
              </a:solidFill>
            </a:endParaRPr>
          </a:p>
          <a:p>
            <a:pPr lvl="1"/>
            <a:r>
              <a:rPr lang="en-US" altLang="zh-CN" b="0" dirty="0">
                <a:solidFill>
                  <a:schemeClr val="tx1"/>
                </a:solidFill>
              </a:rPr>
              <a:t>double bill(double); </a:t>
            </a:r>
          </a:p>
          <a:p>
            <a:pPr lvl="1"/>
            <a:r>
              <a:rPr lang="en-US" altLang="zh-CN" dirty="0">
                <a:latin typeface="Calibri" panose="020F0502020204030204" pitchFamily="34" charset="0"/>
                <a:ea typeface="华文楷体" panose="02010600040101010101" pitchFamily="2" charset="-122"/>
              </a:rPr>
              <a:t>//</a:t>
            </a:r>
            <a:r>
              <a:rPr lang="zh-CN" altLang="en-US" dirty="0">
                <a:latin typeface="Calibri" panose="020F0502020204030204" pitchFamily="34" charset="0"/>
                <a:ea typeface="华文楷体" panose="02010600040101010101" pitchFamily="2" charset="-122"/>
              </a:rPr>
              <a:t>依据消费额更新</a:t>
            </a:r>
            <a:r>
              <a:rPr lang="zh-CN" altLang="en-US" dirty="0" smtClean="0">
                <a:latin typeface="Calibri" panose="020F0502020204030204" pitchFamily="34" charset="0"/>
                <a:ea typeface="华文楷体" panose="02010600040101010101" pitchFamily="2" charset="-122"/>
              </a:rPr>
              <a:t>积分</a:t>
            </a:r>
            <a:endParaRPr lang="en-US" altLang="zh-CN" dirty="0" smtClean="0">
              <a:latin typeface="Calibri" panose="020F0502020204030204" pitchFamily="34" charset="0"/>
              <a:ea typeface="华文楷体" panose="02010600040101010101" pitchFamily="2" charset="-122"/>
            </a:endParaRPr>
          </a:p>
          <a:p>
            <a:pPr lvl="1"/>
            <a:r>
              <a:rPr lang="en-US" altLang="zh-CN" dirty="0" smtClean="0"/>
              <a:t>//10</a:t>
            </a:r>
            <a:r>
              <a:rPr lang="zh-CN" altLang="en-US" dirty="0" smtClean="0"/>
              <a:t>元</a:t>
            </a:r>
            <a:r>
              <a:rPr lang="en-US" altLang="zh-CN" dirty="0" smtClean="0"/>
              <a:t>1</a:t>
            </a:r>
            <a:r>
              <a:rPr lang="zh-CN" altLang="en-US" dirty="0" smtClean="0"/>
              <a:t>分</a:t>
            </a:r>
            <a:endParaRPr lang="zh-CN" altLang="en-US" dirty="0">
              <a:latin typeface="Calibri" panose="020F0502020204030204" pitchFamily="34" charset="0"/>
              <a:ea typeface="华文楷体" panose="02010600040101010101" pitchFamily="2" charset="-122"/>
            </a:endParaRPr>
          </a:p>
          <a:p>
            <a:pPr lvl="1"/>
            <a:r>
              <a:rPr lang="en-US" altLang="zh-CN" b="0" dirty="0">
                <a:solidFill>
                  <a:schemeClr val="tx1"/>
                </a:solidFill>
              </a:rPr>
              <a:t>void </a:t>
            </a:r>
            <a:r>
              <a:rPr lang="en-US" altLang="zh-CN" b="0" dirty="0" err="1">
                <a:solidFill>
                  <a:schemeClr val="tx1"/>
                </a:solidFill>
              </a:rPr>
              <a:t>rePoint</a:t>
            </a:r>
            <a:r>
              <a:rPr lang="en-US" altLang="zh-CN" b="0" dirty="0">
                <a:solidFill>
                  <a:schemeClr val="tx1"/>
                </a:solidFill>
              </a:rPr>
              <a:t>(double); </a:t>
            </a:r>
            <a:endParaRPr lang="zh-CN" altLang="en-US" b="0" dirty="0">
              <a:solidFill>
                <a:schemeClr val="tx1"/>
              </a:solidFill>
            </a:endParaRPr>
          </a:p>
        </p:txBody>
      </p:sp>
    </p:spTree>
    <p:extLst>
      <p:ext uri="{BB962C8B-B14F-4D97-AF65-F5344CB8AC3E}">
        <p14:creationId xmlns:p14="http://schemas.microsoft.com/office/powerpoint/2010/main" val="2357028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面向对象的方法</a:t>
            </a:r>
            <a:endParaRPr lang="zh-CN" altLang="en-US" b="1" dirty="0"/>
          </a:p>
        </p:txBody>
      </p:sp>
      <p:sp>
        <p:nvSpPr>
          <p:cNvPr id="5" name="日期占位符 4"/>
          <p:cNvSpPr>
            <a:spLocks noGrp="1"/>
          </p:cNvSpPr>
          <p:nvPr>
            <p:ph type="dt" sz="half" idx="10"/>
          </p:nvPr>
        </p:nvSpPr>
        <p:spPr/>
        <p:txBody>
          <a:bodyPr/>
          <a:lstStyle/>
          <a:p>
            <a:fld id="{13C0B108-9085-42F6-9720-04BAC2379C76}" type="datetime1">
              <a:rPr lang="zh-CN" altLang="en-US" smtClean="0"/>
              <a:pPr/>
              <a:t>2017/4/24</a:t>
            </a:fld>
            <a:endParaRPr lang="en-US" altLang="zh-CN"/>
          </a:p>
        </p:txBody>
      </p:sp>
      <p:sp>
        <p:nvSpPr>
          <p:cNvPr id="6" name="页脚占位符 5"/>
          <p:cNvSpPr>
            <a:spLocks noGrp="1"/>
          </p:cNvSpPr>
          <p:nvPr>
            <p:ph type="ftr" sz="quarter" idx="11"/>
          </p:nvPr>
        </p:nvSpPr>
        <p:spPr/>
        <p:txBody>
          <a:bodyPr/>
          <a:lstStyle/>
          <a:p>
            <a:r>
              <a:rPr lang="zh-CN" altLang="en-US" smtClean="0"/>
              <a:t>计算机基础教研室</a:t>
            </a:r>
            <a:endParaRPr lang="zh-CN" altLang="en-US"/>
          </a:p>
        </p:txBody>
      </p:sp>
      <p:sp>
        <p:nvSpPr>
          <p:cNvPr id="7" name="灯片编号占位符 6"/>
          <p:cNvSpPr>
            <a:spLocks noGrp="1"/>
          </p:cNvSpPr>
          <p:nvPr>
            <p:ph type="sldNum" sz="quarter" idx="12"/>
          </p:nvPr>
        </p:nvSpPr>
        <p:spPr/>
        <p:txBody>
          <a:bodyPr/>
          <a:lstStyle/>
          <a:p>
            <a:fld id="{E2738F47-8B7B-4587-8784-DD99619051D1}" type="slidenum">
              <a:rPr lang="zh-CN" altLang="en-US" smtClean="0"/>
              <a:pPr/>
              <a:t>8</a:t>
            </a:fld>
            <a:endParaRPr lang="en-US" altLang="zh-CN"/>
          </a:p>
        </p:txBody>
      </p:sp>
      <p:sp>
        <p:nvSpPr>
          <p:cNvPr id="9" name="Rectangle 3"/>
          <p:cNvSpPr>
            <a:spLocks noGrp="1" noChangeArrowheads="1"/>
          </p:cNvSpPr>
          <p:nvPr>
            <p:ph idx="1"/>
          </p:nvPr>
        </p:nvSpPr>
        <p:spPr>
          <a:xfrm>
            <a:off x="457308" y="1447852"/>
            <a:ext cx="8229600" cy="4602163"/>
          </a:xfrm>
          <a:noFill/>
          <a:ln/>
        </p:spPr>
        <p:txBody>
          <a:bodyPr/>
          <a:lstStyle/>
          <a:p>
            <a:pPr>
              <a:spcAft>
                <a:spcPts val="600"/>
              </a:spcAft>
            </a:pPr>
            <a:r>
              <a:rPr lang="zh-CN" altLang="en-US" b="1" dirty="0"/>
              <a:t>观点</a:t>
            </a:r>
            <a:r>
              <a:rPr lang="zh-CN" altLang="en-US" b="1" dirty="0" smtClean="0"/>
              <a:t>：世界</a:t>
            </a:r>
            <a:r>
              <a:rPr lang="zh-CN" altLang="en-US" b="1" dirty="0"/>
              <a:t>是由</a:t>
            </a:r>
            <a:r>
              <a:rPr lang="zh-CN" altLang="en-US" b="1" dirty="0">
                <a:solidFill>
                  <a:srgbClr val="6600CC"/>
                </a:solidFill>
              </a:rPr>
              <a:t>实体</a:t>
            </a:r>
            <a:r>
              <a:rPr lang="zh-CN" altLang="en-US" b="1" dirty="0"/>
              <a:t>（对象）所</a:t>
            </a:r>
            <a:r>
              <a:rPr lang="zh-CN" altLang="en-US" b="1" dirty="0" smtClean="0"/>
              <a:t>组成</a:t>
            </a:r>
            <a:endParaRPr lang="zh-CN" altLang="en-US" b="1" dirty="0"/>
          </a:p>
          <a:p>
            <a:pPr>
              <a:spcAft>
                <a:spcPts val="600"/>
              </a:spcAft>
            </a:pPr>
            <a:r>
              <a:rPr lang="zh-CN" altLang="en-US" b="1" dirty="0"/>
              <a:t>程序设计方法：</a:t>
            </a:r>
          </a:p>
          <a:p>
            <a:pPr lvl="1">
              <a:spcAft>
                <a:spcPts val="600"/>
              </a:spcAft>
            </a:pPr>
            <a:r>
              <a:rPr lang="zh-CN" altLang="en-US" sz="2800" b="1" dirty="0"/>
              <a:t>在计算机世界中模拟现实世界的</a:t>
            </a:r>
            <a:r>
              <a:rPr lang="zh-CN" altLang="en-US" sz="2800" b="1" dirty="0">
                <a:solidFill>
                  <a:srgbClr val="7030A0"/>
                </a:solidFill>
              </a:rPr>
              <a:t>实体</a:t>
            </a:r>
            <a:r>
              <a:rPr lang="zh-CN" altLang="en-US" sz="2800" b="1" dirty="0" smtClean="0"/>
              <a:t>（</a:t>
            </a:r>
            <a:r>
              <a:rPr lang="zh-CN" altLang="en-US" sz="2800" b="1" dirty="0" smtClean="0">
                <a:solidFill>
                  <a:srgbClr val="FF0000"/>
                </a:solidFill>
              </a:rPr>
              <a:t>对象</a:t>
            </a:r>
            <a:r>
              <a:rPr lang="zh-CN" altLang="en-US" sz="2800" b="1" dirty="0" smtClean="0"/>
              <a:t>）</a:t>
            </a:r>
            <a:endParaRPr lang="zh-CN" altLang="en-US" sz="2800" b="1" dirty="0"/>
          </a:p>
          <a:p>
            <a:pPr lvl="1">
              <a:spcAft>
                <a:spcPts val="600"/>
              </a:spcAft>
            </a:pPr>
            <a:r>
              <a:rPr lang="zh-CN" altLang="en-US" sz="2800" b="1" dirty="0" smtClean="0"/>
              <a:t>问题</a:t>
            </a:r>
            <a:r>
              <a:rPr lang="en-US" altLang="zh-CN" sz="2800" b="1" dirty="0" smtClean="0"/>
              <a:t>-&gt;</a:t>
            </a:r>
            <a:r>
              <a:rPr lang="zh-CN" altLang="en-US" sz="2800" b="1" dirty="0" smtClean="0"/>
              <a:t>对象间相互作用的结果</a:t>
            </a:r>
            <a:endParaRPr lang="en-US" altLang="zh-CN" sz="2800" b="1" dirty="0" smtClean="0"/>
          </a:p>
          <a:p>
            <a:pPr lvl="1">
              <a:spcAft>
                <a:spcPts val="600"/>
              </a:spcAft>
            </a:pPr>
            <a:r>
              <a:rPr lang="zh-CN" altLang="en-US" sz="2800" b="1" dirty="0" smtClean="0"/>
              <a:t>程序</a:t>
            </a:r>
            <a:r>
              <a:rPr lang="en-US" altLang="zh-CN" sz="2800" b="1" dirty="0" smtClean="0"/>
              <a:t>=</a:t>
            </a:r>
            <a:r>
              <a:rPr lang="zh-CN" altLang="en-US" sz="2800" b="1" dirty="0" smtClean="0"/>
              <a:t>对象</a:t>
            </a:r>
            <a:r>
              <a:rPr lang="en-US" altLang="zh-CN" sz="2800" b="1" dirty="0" smtClean="0"/>
              <a:t>+</a:t>
            </a:r>
            <a:r>
              <a:rPr lang="zh-CN" altLang="en-US" sz="2800" b="1" dirty="0" smtClean="0"/>
              <a:t>消息</a:t>
            </a:r>
            <a:endParaRPr lang="zh-CN" altLang="en-US" sz="2800" b="1" dirty="0"/>
          </a:p>
        </p:txBody>
      </p:sp>
    </p:spTree>
    <p:extLst>
      <p:ext uri="{BB962C8B-B14F-4D97-AF65-F5344CB8AC3E}">
        <p14:creationId xmlns:p14="http://schemas.microsoft.com/office/powerpoint/2010/main" val="31688611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506" y="1143060"/>
            <a:ext cx="7848394" cy="4602163"/>
          </a:xfrm>
        </p:spPr>
        <p:txBody>
          <a:bodyPr/>
          <a:lstStyle/>
          <a:p>
            <a:pPr>
              <a:lnSpc>
                <a:spcPct val="150000"/>
              </a:lnSpc>
            </a:pPr>
            <a:r>
              <a:rPr lang="zh-CN" altLang="en-US" sz="2600" dirty="0" smtClean="0">
                <a:latin typeface="华文楷体" panose="02010600040101010101" pitchFamily="2" charset="-122"/>
                <a:ea typeface="华文楷体" panose="02010600040101010101" pitchFamily="2" charset="-122"/>
              </a:rPr>
              <a:t>在</a:t>
            </a:r>
            <a:r>
              <a:rPr lang="zh-CN" altLang="en-US" sz="2600" dirty="0">
                <a:latin typeface="华文楷体" panose="02010600040101010101" pitchFamily="2" charset="-122"/>
                <a:ea typeface="华文楷体" panose="02010600040101010101" pitchFamily="2" charset="-122"/>
              </a:rPr>
              <a:t>餐厅的管理程序中，普通会员卡对象和</a:t>
            </a:r>
            <a:r>
              <a:rPr lang="en-US" altLang="zh-CN" sz="2600" dirty="0">
                <a:latin typeface="华文楷体" panose="02010600040101010101" pitchFamily="2" charset="-122"/>
                <a:ea typeface="华文楷体" panose="02010600040101010101" pitchFamily="2" charset="-122"/>
              </a:rPr>
              <a:t>VIP</a:t>
            </a:r>
            <a:r>
              <a:rPr lang="zh-CN" altLang="en-US" sz="2600" dirty="0">
                <a:latin typeface="华文楷体" panose="02010600040101010101" pitchFamily="2" charset="-122"/>
                <a:ea typeface="华文楷体" panose="02010600040101010101" pitchFamily="2" charset="-122"/>
              </a:rPr>
              <a:t>会员卡对象是</a:t>
            </a:r>
            <a:r>
              <a:rPr lang="zh-CN" altLang="en-US" sz="2600" dirty="0">
                <a:solidFill>
                  <a:srgbClr val="FF0000"/>
                </a:solidFill>
                <a:latin typeface="华文楷体" panose="02010600040101010101" pitchFamily="2" charset="-122"/>
                <a:ea typeface="华文楷体" panose="02010600040101010101" pitchFamily="2" charset="-122"/>
              </a:rPr>
              <a:t>同时存在</a:t>
            </a:r>
            <a:r>
              <a:rPr lang="zh-CN" altLang="en-US" sz="2600" dirty="0">
                <a:latin typeface="华文楷体" panose="02010600040101010101" pitchFamily="2" charset="-122"/>
                <a:ea typeface="华文楷体" panose="02010600040101010101" pitchFamily="2" charset="-122"/>
              </a:rPr>
              <a:t>的，而且普通会员卡所能享受的一切</a:t>
            </a:r>
            <a:r>
              <a:rPr lang="en-US" altLang="zh-CN" sz="2600" dirty="0">
                <a:latin typeface="华文楷体" panose="02010600040101010101" pitchFamily="2" charset="-122"/>
                <a:ea typeface="华文楷体" panose="02010600040101010101" pitchFamily="2" charset="-122"/>
              </a:rPr>
              <a:t>VIP</a:t>
            </a:r>
            <a:r>
              <a:rPr lang="zh-CN" altLang="en-US" sz="2600" dirty="0">
                <a:latin typeface="华文楷体" panose="02010600040101010101" pitchFamily="2" charset="-122"/>
                <a:ea typeface="华文楷体" panose="02010600040101010101" pitchFamily="2" charset="-122"/>
              </a:rPr>
              <a:t>会员卡</a:t>
            </a:r>
            <a:r>
              <a:rPr lang="zh-CN" altLang="en-US" sz="2600" dirty="0">
                <a:solidFill>
                  <a:srgbClr val="FF0000"/>
                </a:solidFill>
                <a:latin typeface="华文楷体" panose="02010600040101010101" pitchFamily="2" charset="-122"/>
                <a:ea typeface="华文楷体" panose="02010600040101010101" pitchFamily="2" charset="-122"/>
              </a:rPr>
              <a:t>也能</a:t>
            </a:r>
            <a:r>
              <a:rPr lang="zh-CN" altLang="en-US" sz="2600" dirty="0">
                <a:latin typeface="华文楷体" panose="02010600040101010101" pitchFamily="2" charset="-122"/>
                <a:ea typeface="华文楷体" panose="02010600040101010101" pitchFamily="2" charset="-122"/>
              </a:rPr>
              <a:t>享受</a:t>
            </a:r>
            <a:r>
              <a:rPr lang="zh-CN" altLang="en-US" sz="2600" dirty="0" smtClean="0">
                <a:latin typeface="华文楷体" panose="02010600040101010101" pitchFamily="2" charset="-122"/>
                <a:ea typeface="华文楷体" panose="02010600040101010101" pitchFamily="2" charset="-122"/>
              </a:rPr>
              <a:t>到</a:t>
            </a:r>
            <a:endParaRPr lang="en-US" altLang="zh-CN" sz="2600" dirty="0" smtClean="0">
              <a:latin typeface="华文楷体" panose="02010600040101010101" pitchFamily="2" charset="-122"/>
              <a:ea typeface="华文楷体" panose="02010600040101010101" pitchFamily="2" charset="-122"/>
            </a:endParaRPr>
          </a:p>
          <a:p>
            <a:pPr>
              <a:lnSpc>
                <a:spcPct val="150000"/>
              </a:lnSpc>
            </a:pPr>
            <a:r>
              <a:rPr lang="zh-CN" altLang="en-US" sz="2600" dirty="0">
                <a:latin typeface="华文楷体" panose="02010600040101010101" pitchFamily="2" charset="-122"/>
                <a:ea typeface="华文楷体" panose="02010600040101010101" pitchFamily="2" charset="-122"/>
              </a:rPr>
              <a:t>可以先建立普通会员卡类</a:t>
            </a:r>
            <a:r>
              <a:rPr lang="en-US" altLang="zh-CN" sz="2600" dirty="0">
                <a:latin typeface="华文楷体" panose="02010600040101010101" pitchFamily="2" charset="-122"/>
                <a:ea typeface="华文楷体" panose="02010600040101010101" pitchFamily="2" charset="-122"/>
              </a:rPr>
              <a:t>Card</a:t>
            </a:r>
            <a:r>
              <a:rPr lang="zh-CN" altLang="en-US" sz="2600" dirty="0">
                <a:latin typeface="华文楷体" panose="02010600040101010101" pitchFamily="2" charset="-122"/>
                <a:ea typeface="华文楷体" panose="02010600040101010101" pitchFamily="2" charset="-122"/>
              </a:rPr>
              <a:t>，然后派生出</a:t>
            </a:r>
            <a:r>
              <a:rPr lang="en-US" altLang="zh-CN" sz="2600" dirty="0">
                <a:latin typeface="华文楷体" panose="02010600040101010101" pitchFamily="2" charset="-122"/>
                <a:ea typeface="华文楷体" panose="02010600040101010101" pitchFamily="2" charset="-122"/>
              </a:rPr>
              <a:t>VIP</a:t>
            </a:r>
            <a:r>
              <a:rPr lang="zh-CN" altLang="en-US" sz="2600" dirty="0">
                <a:latin typeface="华文楷体" panose="02010600040101010101" pitchFamily="2" charset="-122"/>
                <a:ea typeface="华文楷体" panose="02010600040101010101" pitchFamily="2" charset="-122"/>
              </a:rPr>
              <a:t>会员卡类</a:t>
            </a:r>
            <a:r>
              <a:rPr lang="en-US" altLang="zh-CN" sz="2600" dirty="0" err="1" smtClean="0">
                <a:latin typeface="华文楷体" panose="02010600040101010101" pitchFamily="2" charset="-122"/>
                <a:ea typeface="华文楷体" panose="02010600040101010101" pitchFamily="2" charset="-122"/>
              </a:rPr>
              <a:t>VipCard</a:t>
            </a:r>
            <a:endParaRPr lang="en-US" altLang="zh-CN" sz="2600" dirty="0" smtClean="0">
              <a:latin typeface="华文楷体" panose="02010600040101010101" pitchFamily="2" charset="-122"/>
              <a:ea typeface="华文楷体" panose="02010600040101010101" pitchFamily="2" charset="-122"/>
            </a:endParaRPr>
          </a:p>
          <a:p>
            <a:pPr>
              <a:lnSpc>
                <a:spcPct val="150000"/>
              </a:lnSpc>
            </a:pPr>
            <a:r>
              <a:rPr lang="zh-CN" altLang="en-US" sz="2600" dirty="0" smtClean="0">
                <a:solidFill>
                  <a:srgbClr val="FF0000"/>
                </a:solidFill>
                <a:latin typeface="微软雅黑" panose="020B0503020204020204" pitchFamily="34" charset="-122"/>
                <a:ea typeface="微软雅黑" panose="020B0503020204020204" pitchFamily="34" charset="-122"/>
              </a:rPr>
              <a:t>类</a:t>
            </a:r>
            <a:r>
              <a:rPr lang="zh-CN" altLang="en-US" sz="2600" dirty="0">
                <a:solidFill>
                  <a:srgbClr val="FF0000"/>
                </a:solidFill>
                <a:latin typeface="微软雅黑" panose="020B0503020204020204" pitchFamily="34" charset="-122"/>
                <a:ea typeface="微软雅黑" panose="020B0503020204020204" pitchFamily="34" charset="-122"/>
              </a:rPr>
              <a:t>的继承强调实体间的共性，体现了类之间的层次关系</a:t>
            </a:r>
            <a:endParaRPr lang="en-US" altLang="zh-CN" sz="2600"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zh-CN" altLang="en-US" sz="2600" dirty="0">
              <a:latin typeface="华文楷体" panose="02010600040101010101" pitchFamily="2" charset="-122"/>
              <a:ea typeface="华文楷体" panose="02010600040101010101" pitchFamily="2" charset="-122"/>
            </a:endParaRP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80</a:t>
            </a:fld>
            <a:endParaRPr lang="en-US" altLang="zh-CN"/>
          </a:p>
        </p:txBody>
      </p:sp>
      <p:sp>
        <p:nvSpPr>
          <p:cNvPr id="7" name="内容占位符 2"/>
          <p:cNvSpPr>
            <a:spLocks noGrp="1"/>
          </p:cNvSpPr>
          <p:nvPr>
            <p:ph type="title"/>
          </p:nvPr>
        </p:nvSpPr>
        <p:spPr>
          <a:xfrm>
            <a:off x="878161" y="304882"/>
            <a:ext cx="7010400" cy="685800"/>
          </a:xfrm>
        </p:spPr>
        <p:txBody>
          <a:bodyPr/>
          <a:lstStyle/>
          <a:p>
            <a:pPr algn="ctr"/>
            <a:r>
              <a:rPr lang="zh-CN" altLang="zh-CN" sz="3200" b="1" dirty="0" smtClean="0">
                <a:solidFill>
                  <a:srgbClr val="000099"/>
                </a:solidFill>
                <a:latin typeface="微软雅黑" panose="020B0503020204020204" pitchFamily="34" charset="-122"/>
                <a:ea typeface="微软雅黑" panose="020B0503020204020204" pitchFamily="34" charset="-122"/>
              </a:rPr>
              <a:t>普通会员卡</a:t>
            </a:r>
            <a:r>
              <a:rPr lang="en-US" altLang="zh-CN" sz="3200" b="1" dirty="0" smtClean="0">
                <a:solidFill>
                  <a:srgbClr val="000099"/>
                </a:solidFill>
                <a:latin typeface="微软雅黑" panose="020B0503020204020204" pitchFamily="34" charset="-122"/>
                <a:ea typeface="微软雅黑" panose="020B0503020204020204" pitchFamily="34" charset="-122"/>
              </a:rPr>
              <a:t>VS</a:t>
            </a:r>
            <a:r>
              <a:rPr lang="zh-CN" altLang="en-US" b="1" dirty="0">
                <a:solidFill>
                  <a:srgbClr val="000099"/>
                </a:solidFill>
                <a:latin typeface="微软雅黑" panose="020B0503020204020204" pitchFamily="34" charset="-122"/>
                <a:ea typeface="微软雅黑" panose="020B0503020204020204" pitchFamily="34" charset="-122"/>
              </a:rPr>
              <a:t>贵宾</a:t>
            </a:r>
            <a:r>
              <a:rPr lang="zh-CN" altLang="zh-CN" b="1" dirty="0" smtClean="0">
                <a:solidFill>
                  <a:srgbClr val="000099"/>
                </a:solidFill>
                <a:latin typeface="微软雅黑" panose="020B0503020204020204" pitchFamily="34" charset="-122"/>
                <a:ea typeface="微软雅黑" panose="020B0503020204020204" pitchFamily="34" charset="-122"/>
              </a:rPr>
              <a:t>会员卡</a:t>
            </a:r>
            <a:endParaRPr lang="zh-CN" altLang="en-US" sz="3200" b="1"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704316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400" b="1" dirty="0">
                <a:solidFill>
                  <a:srgbClr val="000099"/>
                </a:solidFill>
                <a:ea typeface="华文楷体" panose="02010600040101010101" pitchFamily="2" charset="-122"/>
              </a:rPr>
              <a:t>class</a:t>
            </a:r>
            <a:r>
              <a:rPr lang="en-US" altLang="zh-CN" sz="2400" dirty="0">
                <a:ea typeface="华文楷体" panose="02010600040101010101" pitchFamily="2" charset="-122"/>
              </a:rPr>
              <a:t> </a:t>
            </a:r>
            <a:r>
              <a:rPr lang="en-US" altLang="zh-CN" sz="2400" dirty="0" err="1">
                <a:ea typeface="华文楷体" panose="02010600040101010101" pitchFamily="2" charset="-122"/>
              </a:rPr>
              <a:t>VipCard</a:t>
            </a:r>
            <a:r>
              <a:rPr lang="en-US" altLang="zh-CN" sz="2400" dirty="0">
                <a:ea typeface="华文楷体" panose="02010600040101010101" pitchFamily="2" charset="-122"/>
              </a:rPr>
              <a:t>: </a:t>
            </a:r>
            <a:r>
              <a:rPr lang="en-US" altLang="zh-CN" sz="2400" b="1" dirty="0">
                <a:solidFill>
                  <a:srgbClr val="000099"/>
                </a:solidFill>
                <a:ea typeface="华文楷体" panose="02010600040101010101" pitchFamily="2" charset="-122"/>
              </a:rPr>
              <a:t>public</a:t>
            </a:r>
            <a:r>
              <a:rPr lang="en-US" altLang="zh-CN" sz="2400" dirty="0">
                <a:ea typeface="华文楷体" panose="02010600040101010101" pitchFamily="2" charset="-122"/>
              </a:rPr>
              <a:t> Card</a:t>
            </a:r>
          </a:p>
          <a:p>
            <a:pPr marL="0" indent="0">
              <a:buNone/>
            </a:pPr>
            <a:r>
              <a:rPr lang="en-US" altLang="zh-CN" sz="2400" dirty="0">
                <a:ea typeface="华文楷体" panose="02010600040101010101" pitchFamily="2" charset="-122"/>
              </a:rPr>
              <a:t>{		</a:t>
            </a:r>
          </a:p>
          <a:p>
            <a:pPr marL="0" indent="457200">
              <a:buNone/>
            </a:pPr>
            <a:r>
              <a:rPr lang="en-US" altLang="zh-CN" sz="2400" b="1" dirty="0" smtClean="0">
                <a:solidFill>
                  <a:srgbClr val="000099"/>
                </a:solidFill>
                <a:ea typeface="华文楷体" panose="02010600040101010101" pitchFamily="2" charset="-122"/>
              </a:rPr>
              <a:t>public</a:t>
            </a:r>
            <a:r>
              <a:rPr lang="en-US" altLang="zh-CN" sz="2400" b="1" dirty="0">
                <a:solidFill>
                  <a:srgbClr val="000099"/>
                </a:solidFill>
                <a:ea typeface="华文楷体" panose="02010600040101010101" pitchFamily="2" charset="-122"/>
              </a:rPr>
              <a:t>:</a:t>
            </a:r>
          </a:p>
          <a:p>
            <a:pPr marL="0" indent="457200">
              <a:buNone/>
            </a:pPr>
            <a:r>
              <a:rPr lang="en-US" altLang="zh-CN" sz="2400" dirty="0" err="1" smtClean="0">
                <a:ea typeface="华文楷体" panose="02010600040101010101" pitchFamily="2" charset="-122"/>
              </a:rPr>
              <a:t>VipCard</a:t>
            </a:r>
            <a:r>
              <a:rPr lang="en-US" altLang="zh-CN" sz="2400" dirty="0">
                <a:ea typeface="华文楷体" panose="02010600040101010101" pitchFamily="2" charset="-122"/>
              </a:rPr>
              <a:t>( long, char *,long</a:t>
            </a:r>
            <a:r>
              <a:rPr lang="en-US" altLang="zh-CN" sz="2400" dirty="0" smtClean="0">
                <a:ea typeface="华文楷体" panose="02010600040101010101" pitchFamily="2" charset="-122"/>
              </a:rPr>
              <a:t>); </a:t>
            </a:r>
            <a:r>
              <a:rPr lang="en-US" altLang="zh-CN" sz="2400" b="1" dirty="0" smtClean="0">
                <a:solidFill>
                  <a:srgbClr val="009900"/>
                </a:solidFill>
                <a:ea typeface="华文楷体" panose="02010600040101010101" pitchFamily="2" charset="-122"/>
              </a:rPr>
              <a:t>//</a:t>
            </a:r>
            <a:r>
              <a:rPr lang="zh-CN" altLang="en-US" sz="2400" b="1" dirty="0">
                <a:solidFill>
                  <a:srgbClr val="009900"/>
                </a:solidFill>
                <a:ea typeface="华文楷体" panose="02010600040101010101" pitchFamily="2" charset="-122"/>
              </a:rPr>
              <a:t>构造函数</a:t>
            </a:r>
          </a:p>
          <a:p>
            <a:pPr marL="0" indent="457200">
              <a:buNone/>
            </a:pPr>
            <a:r>
              <a:rPr lang="en-US" altLang="zh-CN" sz="2400" b="1" dirty="0" smtClean="0">
                <a:solidFill>
                  <a:srgbClr val="FF0000"/>
                </a:solidFill>
                <a:ea typeface="华文楷体" panose="02010600040101010101" pitchFamily="2" charset="-122"/>
              </a:rPr>
              <a:t>double </a:t>
            </a:r>
            <a:r>
              <a:rPr lang="en-US" altLang="zh-CN" sz="2400" b="1" dirty="0">
                <a:solidFill>
                  <a:srgbClr val="FF0000"/>
                </a:solidFill>
                <a:ea typeface="华文楷体" panose="02010600040101010101" pitchFamily="2" charset="-122"/>
              </a:rPr>
              <a:t>bill( double </a:t>
            </a:r>
            <a:r>
              <a:rPr lang="en-US" altLang="zh-CN" sz="2400" b="1" dirty="0" smtClean="0">
                <a:solidFill>
                  <a:srgbClr val="FF0000"/>
                </a:solidFill>
                <a:ea typeface="华文楷体" panose="02010600040101010101" pitchFamily="2" charset="-122"/>
              </a:rPr>
              <a:t>); </a:t>
            </a:r>
            <a:r>
              <a:rPr lang="en-US" altLang="zh-CN" sz="2400" b="1" dirty="0" smtClean="0">
                <a:solidFill>
                  <a:srgbClr val="009900"/>
                </a:solidFill>
                <a:ea typeface="华文楷体" panose="02010600040101010101" pitchFamily="2" charset="-122"/>
              </a:rPr>
              <a:t>//</a:t>
            </a:r>
            <a:r>
              <a:rPr lang="zh-CN" altLang="en-US" sz="2400" b="1" dirty="0">
                <a:solidFill>
                  <a:srgbClr val="009900"/>
                </a:solidFill>
                <a:ea typeface="华文楷体" panose="02010600040101010101" pitchFamily="2" charset="-122"/>
              </a:rPr>
              <a:t>计算会员折扣后应支付的消费费用</a:t>
            </a:r>
          </a:p>
          <a:p>
            <a:pPr marL="0" indent="0">
              <a:buNone/>
            </a:pPr>
            <a:r>
              <a:rPr lang="en-US" altLang="zh-CN" sz="2400" dirty="0" smtClean="0">
                <a:ea typeface="华文楷体" panose="02010600040101010101" pitchFamily="2" charset="-122"/>
              </a:rPr>
              <a:t>}; </a:t>
            </a:r>
            <a:r>
              <a:rPr lang="en-US" altLang="zh-CN" sz="2400" b="1" dirty="0" smtClean="0">
                <a:solidFill>
                  <a:srgbClr val="009900"/>
                </a:solidFill>
                <a:ea typeface="华文楷体" panose="02010600040101010101" pitchFamily="2" charset="-122"/>
              </a:rPr>
              <a:t>//</a:t>
            </a:r>
            <a:r>
              <a:rPr lang="en-US" altLang="zh-CN" sz="2400" b="1" dirty="0">
                <a:solidFill>
                  <a:srgbClr val="009900"/>
                </a:solidFill>
                <a:ea typeface="华文楷体" panose="02010600040101010101" pitchFamily="2" charset="-122"/>
              </a:rPr>
              <a:t>VIP</a:t>
            </a:r>
            <a:r>
              <a:rPr lang="zh-CN" altLang="en-US" sz="2400" b="1" dirty="0">
                <a:solidFill>
                  <a:srgbClr val="009900"/>
                </a:solidFill>
                <a:ea typeface="华文楷体" panose="02010600040101010101" pitchFamily="2" charset="-122"/>
              </a:rPr>
              <a:t>会员卡类</a:t>
            </a:r>
          </a:p>
          <a:p>
            <a:pPr marL="0" indent="0">
              <a:buNone/>
            </a:pPr>
            <a:endParaRPr lang="zh-CN" altLang="en-US" sz="2400" dirty="0">
              <a:ea typeface="华文楷体" panose="02010600040101010101" pitchFamily="2" charset="-122"/>
            </a:endParaRP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81</a:t>
            </a:fld>
            <a:endParaRPr lang="en-US" altLang="zh-CN"/>
          </a:p>
        </p:txBody>
      </p:sp>
      <p:sp>
        <p:nvSpPr>
          <p:cNvPr id="7" name="标题 1"/>
          <p:cNvSpPr>
            <a:spLocks noGrp="1"/>
          </p:cNvSpPr>
          <p:nvPr>
            <p:ph type="title"/>
          </p:nvPr>
        </p:nvSpPr>
        <p:spPr/>
        <p:txBody>
          <a:bodyPr/>
          <a:lstStyle/>
          <a:p>
            <a:r>
              <a:rPr lang="en-US" altLang="zh-CN" dirty="0" smtClean="0"/>
              <a:t>EX7.18</a:t>
            </a:r>
            <a:endParaRPr lang="zh-CN" altLang="en-US" dirty="0"/>
          </a:p>
        </p:txBody>
      </p:sp>
    </p:spTree>
    <p:extLst>
      <p:ext uri="{BB962C8B-B14F-4D97-AF65-F5344CB8AC3E}">
        <p14:creationId xmlns:p14="http://schemas.microsoft.com/office/powerpoint/2010/main" val="168907365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82</a:t>
            </a:fld>
            <a:endParaRPr lang="en-US" altLang="zh-CN"/>
          </a:p>
        </p:txBody>
      </p:sp>
      <p:sp>
        <p:nvSpPr>
          <p:cNvPr id="9" name="标题 1"/>
          <p:cNvSpPr>
            <a:spLocks noGrp="1"/>
          </p:cNvSpPr>
          <p:nvPr>
            <p:ph type="title"/>
          </p:nvPr>
        </p:nvSpPr>
        <p:spPr/>
        <p:txBody>
          <a:bodyPr/>
          <a:lstStyle/>
          <a:p>
            <a:r>
              <a:rPr lang="en-US" altLang="zh-CN" dirty="0" smtClean="0"/>
              <a:t>EX7.18</a:t>
            </a:r>
            <a:endParaRPr lang="zh-CN" altLang="en-US" dirty="0"/>
          </a:p>
        </p:txBody>
      </p:sp>
      <p:graphicFrame>
        <p:nvGraphicFramePr>
          <p:cNvPr id="10" name="内容占位符 7"/>
          <p:cNvGraphicFramePr>
            <a:graphicFrameLocks noGrp="1"/>
          </p:cNvGraphicFramePr>
          <p:nvPr>
            <p:ph idx="1"/>
            <p:extLst>
              <p:ext uri="{D42A27DB-BD31-4B8C-83A1-F6EECF244321}">
                <p14:modId xmlns:p14="http://schemas.microsoft.com/office/powerpoint/2010/main" val="3031113469"/>
              </p:ext>
            </p:extLst>
          </p:nvPr>
        </p:nvGraphicFramePr>
        <p:xfrm>
          <a:off x="381108" y="304884"/>
          <a:ext cx="8534177" cy="5791044"/>
        </p:xfrm>
        <a:graphic>
          <a:graphicData uri="http://schemas.openxmlformats.org/drawingml/2006/table">
            <a:tbl>
              <a:tblPr firstRow="1" firstCol="1" bandRow="1"/>
              <a:tblGrid>
                <a:gridCol w="1600160"/>
                <a:gridCol w="1066772"/>
                <a:gridCol w="5867245"/>
              </a:tblGrid>
              <a:tr h="495800">
                <a:tc rowSpan="8">
                  <a:txBody>
                    <a:bodyPr/>
                    <a:lstStyle/>
                    <a:p>
                      <a:pPr marL="0" marR="0" indent="0" algn="l" defTabSz="914400" rtl="0" eaLnBrk="1" fontAlgn="base" latinLnBrk="0" hangingPunct="1">
                        <a:lnSpc>
                          <a:spcPct val="100000"/>
                        </a:lnSpc>
                        <a:spcBef>
                          <a:spcPts val="0"/>
                        </a:spcBef>
                        <a:spcAft>
                          <a:spcPts val="0"/>
                        </a:spcAft>
                        <a:buClrTx/>
                        <a:buSzTx/>
                        <a:buFontTx/>
                        <a:buNone/>
                        <a:tabLst/>
                        <a:defRPr/>
                      </a:pPr>
                      <a:endParaRPr lang="en-US" altLang="zh-CN" sz="2400" b="0" dirty="0" smtClean="0">
                        <a:latin typeface="Arial Black" panose="020B0A04020102020204" pitchFamily="34" charset="0"/>
                        <a:ea typeface="华文楷体" panose="02010600040101010101" pitchFamily="2" charset="-122"/>
                      </a:endParaRPr>
                    </a:p>
                    <a:p>
                      <a:pPr marL="0" marR="0" indent="0" algn="l" defTabSz="914400" rtl="0" eaLnBrk="1" fontAlgn="base" latinLnBrk="0" hangingPunct="1">
                        <a:lnSpc>
                          <a:spcPct val="100000"/>
                        </a:lnSpc>
                        <a:spcBef>
                          <a:spcPts val="0"/>
                        </a:spcBef>
                        <a:spcAft>
                          <a:spcPts val="0"/>
                        </a:spcAft>
                        <a:buClrTx/>
                        <a:buSzTx/>
                        <a:buFontTx/>
                        <a:buNone/>
                        <a:tabLst/>
                        <a:defRPr/>
                      </a:pPr>
                      <a:endParaRPr lang="en-US" altLang="zh-CN" sz="2400" b="0" dirty="0" smtClean="0">
                        <a:latin typeface="Arial Black" panose="020B0A04020102020204" pitchFamily="34" charset="0"/>
                        <a:ea typeface="华文楷体" panose="02010600040101010101" pitchFamily="2" charset="-122"/>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altLang="zh-CN" sz="2400" b="0" dirty="0" err="1" smtClean="0">
                          <a:latin typeface="Arial Black" panose="020B0A04020102020204" pitchFamily="34" charset="0"/>
                          <a:ea typeface="华文楷体" panose="02010600040101010101" pitchFamily="2" charset="-122"/>
                        </a:rPr>
                        <a:t>VipCard</a:t>
                      </a:r>
                      <a:endParaRPr lang="en-US" altLang="zh-CN" sz="2400" b="0" dirty="0" smtClean="0">
                        <a:latin typeface="Arial Black" panose="020B0A04020102020204" pitchFamily="34" charset="0"/>
                        <a:ea typeface="华文楷体" panose="02010600040101010101" pitchFamily="2" charset="-122"/>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marL="0" marR="0" indent="0" algn="ctr" defTabSz="914400" rtl="0" eaLnBrk="1" fontAlgn="base" latinLnBrk="0" hangingPunct="1">
                        <a:lnSpc>
                          <a:spcPct val="100000"/>
                        </a:lnSpc>
                        <a:spcBef>
                          <a:spcPts val="0"/>
                        </a:spcBef>
                        <a:spcAft>
                          <a:spcPts val="0"/>
                        </a:spcAft>
                        <a:buClrTx/>
                        <a:buSzTx/>
                        <a:buFontTx/>
                        <a:buNone/>
                        <a:tabLst/>
                        <a:defRPr/>
                      </a:pPr>
                      <a:r>
                        <a:rPr lang="zh-CN" altLang="en-US" sz="2400" b="0" dirty="0" smtClean="0">
                          <a:latin typeface="Arial Black" panose="020B0A04020102020204" pitchFamily="34" charset="0"/>
                          <a:ea typeface="华文楷体" panose="02010600040101010101" pitchFamily="2" charset="-122"/>
                        </a:rPr>
                        <a:t>继承自</a:t>
                      </a:r>
                      <a:r>
                        <a:rPr lang="en-US" altLang="zh-CN" sz="2400" b="0" dirty="0" smtClean="0">
                          <a:latin typeface="Arial Black" panose="020B0A04020102020204" pitchFamily="34" charset="0"/>
                          <a:ea typeface="华文楷体" panose="02010600040101010101" pitchFamily="2" charset="-122"/>
                        </a:rPr>
                        <a:t>Card</a:t>
                      </a:r>
                    </a:p>
                    <a:p>
                      <a:pPr marL="0" marR="0" indent="0" algn="ctr" defTabSz="914400" rtl="0" eaLnBrk="1" fontAlgn="base" latinLnBrk="0" hangingPunct="1">
                        <a:lnSpc>
                          <a:spcPct val="100000"/>
                        </a:lnSpc>
                        <a:spcBef>
                          <a:spcPts val="0"/>
                        </a:spcBef>
                        <a:spcAft>
                          <a:spcPts val="0"/>
                        </a:spcAft>
                        <a:buClrTx/>
                        <a:buSzTx/>
                        <a:buFontTx/>
                        <a:buNone/>
                        <a:tabLst/>
                        <a:defRPr/>
                      </a:pPr>
                      <a:endParaRPr lang="en-US" altLang="zh-CN" sz="2400" b="0" dirty="0" smtClean="0">
                        <a:latin typeface="Arial Black" panose="020B0A04020102020204" pitchFamily="34" charset="0"/>
                        <a:ea typeface="华文楷体" panose="0201060004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altLang="zh-CN" sz="2400" b="0" kern="100" dirty="0" smtClean="0">
                          <a:solidFill>
                            <a:srgbClr val="000000"/>
                          </a:solidFill>
                          <a:effectLst/>
                          <a:latin typeface="Calibri" panose="020F0502020204030204" pitchFamily="34" charset="0"/>
                          <a:ea typeface="华文楷体" panose="02010600040101010101" pitchFamily="2" charset="-122"/>
                          <a:cs typeface="Times New Roman"/>
                        </a:rPr>
                        <a:t>long id; </a:t>
                      </a:r>
                      <a:r>
                        <a:rPr lang="en-US" altLang="zh-CN" sz="2400" b="0" kern="100" baseline="0" dirty="0" smtClean="0">
                          <a:solidFill>
                            <a:schemeClr val="tx1"/>
                          </a:solidFill>
                          <a:effectLst/>
                          <a:latin typeface="Calibri" panose="020F0502020204030204" pitchFamily="34" charset="0"/>
                          <a:ea typeface="华文楷体" panose="02010600040101010101" pitchFamily="2" charset="-122"/>
                          <a:cs typeface="Times New Roman"/>
                        </a:rPr>
                        <a:t> </a:t>
                      </a:r>
                      <a:r>
                        <a:rPr lang="en-US" altLang="zh-CN" sz="2400" b="1" kern="100" dirty="0" smtClean="0">
                          <a:solidFill>
                            <a:srgbClr val="009900"/>
                          </a:solidFill>
                          <a:effectLst/>
                          <a:latin typeface="Calibri" panose="020F0502020204030204" pitchFamily="34" charset="0"/>
                          <a:ea typeface="华文楷体" panose="02010600040101010101" pitchFamily="2" charset="-122"/>
                          <a:cs typeface="Times New Roman"/>
                        </a:rPr>
                        <a:t>//</a:t>
                      </a:r>
                      <a:r>
                        <a:rPr lang="zh-CN" altLang="zh-CN" sz="2400" b="1" kern="100" dirty="0" smtClean="0">
                          <a:solidFill>
                            <a:srgbClr val="009900"/>
                          </a:solidFill>
                          <a:effectLst/>
                          <a:latin typeface="Calibri" panose="020F0502020204030204" pitchFamily="34" charset="0"/>
                          <a:ea typeface="华文楷体" panose="02010600040101010101" pitchFamily="2" charset="-122"/>
                          <a:cs typeface="Times New Roman"/>
                        </a:rPr>
                        <a:t>会员编号</a:t>
                      </a:r>
                      <a:endParaRPr lang="en-US" altLang="zh-CN" sz="2400" b="1" kern="100" dirty="0" smtClean="0">
                        <a:solidFill>
                          <a:srgbClr val="000000"/>
                        </a:solidFill>
                        <a:effectLst/>
                        <a:latin typeface="Calibri" panose="020F0502020204030204" pitchFamily="34" charset="0"/>
                        <a:ea typeface="华文楷体" panose="02010600040101010101" pitchFamily="2" charset="-122"/>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95800">
                <a:tc vMerge="1">
                  <a:txBody>
                    <a:bodyPr/>
                    <a:lstStyle/>
                    <a:p>
                      <a:pPr fontAlgn="base">
                        <a:spcAft>
                          <a:spcPts val="0"/>
                        </a:spcAft>
                      </a:pPr>
                      <a:endParaRPr lang="zh-CN" sz="2400" kern="100" dirty="0">
                        <a:effectLst/>
                        <a:latin typeface="Calibri"/>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altLang="zh-CN" sz="2400" b="0" kern="100" dirty="0" smtClean="0">
                          <a:solidFill>
                            <a:srgbClr val="000000"/>
                          </a:solidFill>
                          <a:effectLst/>
                          <a:latin typeface="Calibri" panose="020F0502020204030204" pitchFamily="34" charset="0"/>
                          <a:ea typeface="华文楷体" panose="02010600040101010101" pitchFamily="2" charset="-122"/>
                          <a:cs typeface="Times New Roman"/>
                        </a:rPr>
                        <a:t>char name[20]; </a:t>
                      </a:r>
                      <a:r>
                        <a:rPr lang="en-US" sz="2400" b="1" kern="100" dirty="0" smtClean="0">
                          <a:solidFill>
                            <a:srgbClr val="009900"/>
                          </a:solidFill>
                          <a:effectLst/>
                          <a:latin typeface="Calibri" panose="020F0502020204030204" pitchFamily="34" charset="0"/>
                          <a:ea typeface="华文楷体" panose="02010600040101010101" pitchFamily="2" charset="-122"/>
                          <a:cs typeface="Times New Roman"/>
                        </a:rPr>
                        <a:t>//</a:t>
                      </a:r>
                      <a:r>
                        <a:rPr lang="zh-CN" sz="2400" b="1" kern="100" dirty="0" smtClean="0">
                          <a:solidFill>
                            <a:srgbClr val="009900"/>
                          </a:solidFill>
                          <a:effectLst/>
                          <a:latin typeface="Calibri" panose="020F0502020204030204" pitchFamily="34" charset="0"/>
                          <a:ea typeface="华文楷体" panose="02010600040101010101" pitchFamily="2" charset="-122"/>
                          <a:cs typeface="Times New Roman"/>
                        </a:rPr>
                        <a:t>会员姓名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95800">
                <a:tc vMerge="1">
                  <a:txBody>
                    <a:bodyPr/>
                    <a:lstStyle/>
                    <a:p>
                      <a:pPr fontAlgn="base">
                        <a:spcAft>
                          <a:spcPts val="0"/>
                        </a:spcAft>
                      </a:pPr>
                      <a:endParaRPr lang="zh-CN" sz="2400" kern="100" dirty="0">
                        <a:effectLst/>
                        <a:latin typeface="Calibri"/>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2400" b="0" kern="100" dirty="0" smtClean="0">
                          <a:solidFill>
                            <a:srgbClr val="000000"/>
                          </a:solidFill>
                          <a:effectLst/>
                          <a:latin typeface="Calibri" panose="020F0502020204030204" pitchFamily="34" charset="0"/>
                          <a:ea typeface="华文楷体" panose="02010600040101010101" pitchFamily="2" charset="-122"/>
                          <a:cs typeface="Times New Roman"/>
                        </a:rPr>
                        <a:t>long </a:t>
                      </a:r>
                      <a:r>
                        <a:rPr lang="en-US" sz="2400" b="0" kern="100" dirty="0" err="1">
                          <a:solidFill>
                            <a:srgbClr val="000000"/>
                          </a:solidFill>
                          <a:effectLst/>
                          <a:latin typeface="Calibri" panose="020F0502020204030204" pitchFamily="34" charset="0"/>
                          <a:ea typeface="华文楷体" panose="02010600040101010101" pitchFamily="2" charset="-122"/>
                          <a:cs typeface="Times New Roman"/>
                        </a:rPr>
                        <a:t>phoneNumber</a:t>
                      </a:r>
                      <a:r>
                        <a:rPr lang="en-US" sz="2400" b="0" kern="100" dirty="0">
                          <a:solidFill>
                            <a:srgbClr val="000000"/>
                          </a:solidFill>
                          <a:effectLst/>
                          <a:latin typeface="Calibri" panose="020F0502020204030204" pitchFamily="34" charset="0"/>
                          <a:ea typeface="华文楷体" panose="02010600040101010101" pitchFamily="2" charset="-122"/>
                          <a:cs typeface="Times New Roman"/>
                        </a:rPr>
                        <a:t>; </a:t>
                      </a:r>
                      <a:r>
                        <a:rPr lang="en-US" altLang="zh-CN" sz="2400" b="1" kern="100" dirty="0" smtClean="0">
                          <a:solidFill>
                            <a:srgbClr val="009900"/>
                          </a:solidFill>
                          <a:effectLst/>
                          <a:latin typeface="Calibri" panose="020F0502020204030204" pitchFamily="34" charset="0"/>
                          <a:ea typeface="华文楷体" panose="02010600040101010101" pitchFamily="2" charset="-122"/>
                          <a:cs typeface="Times New Roman"/>
                        </a:rPr>
                        <a:t>//</a:t>
                      </a:r>
                      <a:r>
                        <a:rPr lang="zh-CN" altLang="zh-CN" sz="2400" b="1" kern="100" dirty="0" smtClean="0">
                          <a:solidFill>
                            <a:srgbClr val="009900"/>
                          </a:solidFill>
                          <a:effectLst/>
                          <a:latin typeface="Calibri" panose="020F0502020204030204" pitchFamily="34" charset="0"/>
                          <a:ea typeface="华文楷体" panose="02010600040101010101" pitchFamily="2" charset="-122"/>
                          <a:cs typeface="Times New Roman"/>
                        </a:rPr>
                        <a:t>会员的电话号码</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95800">
                <a:tc vMerge="1">
                  <a:txBody>
                    <a:bodyPr/>
                    <a:lstStyle/>
                    <a:p>
                      <a:pPr fontAlgn="base">
                        <a:spcAft>
                          <a:spcPts val="0"/>
                        </a:spcAft>
                      </a:pPr>
                      <a:endParaRPr lang="zh-CN" sz="2400" kern="100" dirty="0">
                        <a:effectLst/>
                        <a:latin typeface="Calibri"/>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2400" b="0" kern="100" dirty="0" err="1" smtClean="0">
                          <a:solidFill>
                            <a:srgbClr val="000000"/>
                          </a:solidFill>
                          <a:effectLst/>
                          <a:latin typeface="Calibri" panose="020F0502020204030204" pitchFamily="34" charset="0"/>
                          <a:ea typeface="华文楷体" panose="02010600040101010101" pitchFamily="2" charset="-122"/>
                          <a:cs typeface="Times New Roman"/>
                        </a:rPr>
                        <a:t>int</a:t>
                      </a:r>
                      <a:r>
                        <a:rPr lang="en-US" sz="2400" b="0" kern="100" dirty="0" smtClean="0">
                          <a:solidFill>
                            <a:srgbClr val="000000"/>
                          </a:solidFill>
                          <a:effectLst/>
                          <a:latin typeface="Calibri" panose="020F0502020204030204" pitchFamily="34" charset="0"/>
                          <a:ea typeface="华文楷体" panose="02010600040101010101" pitchFamily="2" charset="-122"/>
                          <a:cs typeface="Times New Roman"/>
                        </a:rPr>
                        <a:t> </a:t>
                      </a:r>
                      <a:r>
                        <a:rPr lang="en-US" sz="2400" b="0" kern="100" dirty="0">
                          <a:solidFill>
                            <a:srgbClr val="000000"/>
                          </a:solidFill>
                          <a:effectLst/>
                          <a:latin typeface="Calibri" panose="020F0502020204030204" pitchFamily="34" charset="0"/>
                          <a:ea typeface="华文楷体" panose="02010600040101010101" pitchFamily="2" charset="-122"/>
                          <a:cs typeface="Times New Roman"/>
                        </a:rPr>
                        <a:t>Point; </a:t>
                      </a:r>
                      <a:r>
                        <a:rPr lang="en-US" altLang="zh-CN" sz="2400" b="1" kern="100" dirty="0" smtClean="0">
                          <a:solidFill>
                            <a:srgbClr val="009900"/>
                          </a:solidFill>
                          <a:effectLst/>
                          <a:latin typeface="Calibri" panose="020F0502020204030204" pitchFamily="34" charset="0"/>
                          <a:ea typeface="华文楷体" panose="02010600040101010101" pitchFamily="2" charset="-122"/>
                          <a:cs typeface="Times New Roman"/>
                        </a:rPr>
                        <a:t>//</a:t>
                      </a:r>
                      <a:r>
                        <a:rPr lang="zh-CN" altLang="zh-CN" sz="2400" b="1" kern="100" dirty="0" smtClean="0">
                          <a:solidFill>
                            <a:srgbClr val="009900"/>
                          </a:solidFill>
                          <a:effectLst/>
                          <a:latin typeface="Calibri" panose="020F0502020204030204" pitchFamily="34" charset="0"/>
                          <a:ea typeface="华文楷体" panose="02010600040101010101" pitchFamily="2" charset="-122"/>
                          <a:cs typeface="Times New Roman"/>
                        </a:rPr>
                        <a:t>积分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951961">
                <a:tc vMerge="1">
                  <a:txBody>
                    <a:bodyPr/>
                    <a:lstStyle/>
                    <a:p>
                      <a:pPr fontAlgn="base">
                        <a:spcAft>
                          <a:spcPts val="0"/>
                        </a:spcAft>
                      </a:pPr>
                      <a:endParaRPr lang="zh-CN" sz="2400" kern="100" dirty="0">
                        <a:effectLst/>
                        <a:latin typeface="Calibri"/>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altLang="zh-CN" sz="2400" b="1" kern="100" dirty="0" smtClean="0">
                          <a:solidFill>
                            <a:srgbClr val="009900"/>
                          </a:solidFill>
                          <a:effectLst/>
                          <a:latin typeface="Calibri" panose="020F0502020204030204" pitchFamily="34" charset="0"/>
                          <a:ea typeface="华文楷体" panose="02010600040101010101" pitchFamily="2" charset="-122"/>
                          <a:cs typeface="Times New Roman"/>
                        </a:rPr>
                        <a:t>//</a:t>
                      </a:r>
                      <a:r>
                        <a:rPr lang="zh-CN" altLang="en-US" sz="2400" b="1" kern="100" dirty="0" smtClean="0">
                          <a:solidFill>
                            <a:srgbClr val="009900"/>
                          </a:solidFill>
                          <a:effectLst/>
                          <a:latin typeface="Calibri" panose="020F0502020204030204" pitchFamily="34" charset="0"/>
                          <a:ea typeface="华文楷体" panose="02010600040101010101" pitchFamily="2" charset="-122"/>
                          <a:cs typeface="Times New Roman"/>
                        </a:rPr>
                        <a:t>计算会员折扣后应支付的消费费用，</a:t>
                      </a:r>
                      <a:r>
                        <a:rPr lang="en-US" altLang="zh-CN" sz="2400" b="1" kern="100" dirty="0" smtClean="0">
                          <a:solidFill>
                            <a:srgbClr val="009900"/>
                          </a:solidFill>
                          <a:effectLst/>
                          <a:latin typeface="Calibri" panose="020F0502020204030204" pitchFamily="34" charset="0"/>
                          <a:ea typeface="华文楷体" panose="02010600040101010101" pitchFamily="2" charset="-122"/>
                          <a:cs typeface="Times New Roman"/>
                        </a:rPr>
                        <a:t>9</a:t>
                      </a:r>
                      <a:r>
                        <a:rPr lang="zh-CN" altLang="en-US" sz="2400" b="1" kern="100" dirty="0" smtClean="0">
                          <a:solidFill>
                            <a:srgbClr val="009900"/>
                          </a:solidFill>
                          <a:effectLst/>
                          <a:latin typeface="Calibri" panose="020F0502020204030204" pitchFamily="34" charset="0"/>
                          <a:ea typeface="华文楷体" panose="02010600040101010101" pitchFamily="2" charset="-122"/>
                          <a:cs typeface="Times New Roman"/>
                        </a:rPr>
                        <a:t>折</a:t>
                      </a:r>
                    </a:p>
                    <a:p>
                      <a:pPr fontAlgn="base">
                        <a:spcAft>
                          <a:spcPts val="0"/>
                        </a:spcAft>
                      </a:pPr>
                      <a:r>
                        <a:rPr lang="en-US" altLang="zh-CN" sz="2400" b="0" kern="100" dirty="0" smtClean="0">
                          <a:solidFill>
                            <a:srgbClr val="FF0000"/>
                          </a:solidFill>
                          <a:effectLst/>
                          <a:latin typeface="Calibri" panose="020F0502020204030204" pitchFamily="34" charset="0"/>
                          <a:ea typeface="华文楷体" panose="02010600040101010101" pitchFamily="2" charset="-122"/>
                          <a:cs typeface="宋体"/>
                        </a:rPr>
                        <a:t>double bill(double);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EE"/>
                    </a:solidFill>
                  </a:tcPr>
                </a:tc>
              </a:tr>
              <a:tr h="951961">
                <a:tc vMerge="1">
                  <a:txBody>
                    <a:bodyPr/>
                    <a:lstStyle/>
                    <a:p>
                      <a:pPr fontAlgn="base">
                        <a:spcAft>
                          <a:spcPts val="0"/>
                        </a:spcAft>
                      </a:pPr>
                      <a:endParaRPr lang="zh-CN" sz="2400" kern="100" dirty="0">
                        <a:effectLst/>
                        <a:latin typeface="Calibri"/>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altLang="zh-CN" sz="2400" b="1" kern="100" dirty="0" smtClean="0">
                          <a:solidFill>
                            <a:srgbClr val="009900"/>
                          </a:solidFill>
                          <a:effectLst/>
                          <a:latin typeface="Calibri" panose="020F0502020204030204" pitchFamily="34" charset="0"/>
                          <a:ea typeface="华文楷体" panose="02010600040101010101" pitchFamily="2" charset="-122"/>
                          <a:cs typeface="Times New Roman"/>
                        </a:rPr>
                        <a:t>//</a:t>
                      </a:r>
                      <a:r>
                        <a:rPr lang="zh-CN" altLang="en-US" sz="2400" b="1" kern="100" dirty="0" smtClean="0">
                          <a:solidFill>
                            <a:srgbClr val="009900"/>
                          </a:solidFill>
                          <a:effectLst/>
                          <a:latin typeface="Calibri" panose="020F0502020204030204" pitchFamily="34" charset="0"/>
                          <a:ea typeface="华文楷体" panose="02010600040101010101" pitchFamily="2" charset="-122"/>
                          <a:cs typeface="Times New Roman"/>
                        </a:rPr>
                        <a:t>依据消费额更新积分</a:t>
                      </a:r>
                      <a:r>
                        <a:rPr lang="en-US" altLang="zh-CN" sz="2400" b="1" kern="100" dirty="0" smtClean="0">
                          <a:solidFill>
                            <a:srgbClr val="009900"/>
                          </a:solidFill>
                          <a:effectLst/>
                          <a:latin typeface="Calibri" panose="020F0502020204030204" pitchFamily="34" charset="0"/>
                          <a:ea typeface="华文楷体" panose="02010600040101010101" pitchFamily="2" charset="-122"/>
                          <a:cs typeface="Times New Roman"/>
                        </a:rPr>
                        <a:t>10</a:t>
                      </a:r>
                      <a:r>
                        <a:rPr lang="zh-CN" altLang="en-US" sz="2400" b="1" kern="100" dirty="0" smtClean="0">
                          <a:solidFill>
                            <a:srgbClr val="009900"/>
                          </a:solidFill>
                          <a:effectLst/>
                          <a:latin typeface="Calibri" panose="020F0502020204030204" pitchFamily="34" charset="0"/>
                          <a:ea typeface="华文楷体" panose="02010600040101010101" pitchFamily="2" charset="-122"/>
                          <a:cs typeface="Times New Roman"/>
                        </a:rPr>
                        <a:t>元</a:t>
                      </a:r>
                      <a:r>
                        <a:rPr lang="en-US" altLang="zh-CN" sz="2400" b="1" kern="100" dirty="0" smtClean="0">
                          <a:solidFill>
                            <a:srgbClr val="009900"/>
                          </a:solidFill>
                          <a:effectLst/>
                          <a:latin typeface="Calibri" panose="020F0502020204030204" pitchFamily="34" charset="0"/>
                          <a:ea typeface="华文楷体" panose="02010600040101010101" pitchFamily="2" charset="-122"/>
                          <a:cs typeface="Times New Roman"/>
                        </a:rPr>
                        <a:t>1</a:t>
                      </a:r>
                      <a:r>
                        <a:rPr lang="zh-CN" altLang="en-US" sz="2400" b="1" kern="100" dirty="0" smtClean="0">
                          <a:solidFill>
                            <a:srgbClr val="009900"/>
                          </a:solidFill>
                          <a:effectLst/>
                          <a:latin typeface="Calibri" panose="020F0502020204030204" pitchFamily="34" charset="0"/>
                          <a:ea typeface="华文楷体" panose="02010600040101010101" pitchFamily="2" charset="-122"/>
                          <a:cs typeface="Times New Roman"/>
                        </a:rPr>
                        <a:t>分</a:t>
                      </a:r>
                    </a:p>
                    <a:p>
                      <a:pPr fontAlgn="base">
                        <a:spcAft>
                          <a:spcPts val="0"/>
                        </a:spcAft>
                      </a:pPr>
                      <a:r>
                        <a:rPr lang="en-US" altLang="zh-CN" sz="2400" b="0" kern="100" dirty="0" smtClean="0">
                          <a:effectLst/>
                          <a:latin typeface="Calibri" panose="020F0502020204030204" pitchFamily="34" charset="0"/>
                          <a:ea typeface="华文楷体" panose="02010600040101010101" pitchFamily="2" charset="-122"/>
                          <a:cs typeface="宋体"/>
                        </a:rPr>
                        <a:t>void </a:t>
                      </a:r>
                      <a:r>
                        <a:rPr lang="en-US" altLang="zh-CN" sz="2400" b="0" kern="100" dirty="0" err="1" smtClean="0">
                          <a:effectLst/>
                          <a:latin typeface="Calibri" panose="020F0502020204030204" pitchFamily="34" charset="0"/>
                          <a:ea typeface="华文楷体" panose="02010600040101010101" pitchFamily="2" charset="-122"/>
                          <a:cs typeface="宋体"/>
                        </a:rPr>
                        <a:t>rePoint</a:t>
                      </a:r>
                      <a:r>
                        <a:rPr lang="en-US" altLang="zh-CN" sz="2400" b="0" kern="100" dirty="0" smtClean="0">
                          <a:effectLst/>
                          <a:latin typeface="Calibri" panose="020F0502020204030204" pitchFamily="34" charset="0"/>
                          <a:ea typeface="华文楷体" panose="02010600040101010101" pitchFamily="2" charset="-122"/>
                          <a:cs typeface="宋体"/>
                        </a:rPr>
                        <a:t>(double);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951961">
                <a:tc vMerge="1">
                  <a:txBody>
                    <a:bodyPr/>
                    <a:lstStyle/>
                    <a:p>
                      <a:pPr marL="0" marR="0" indent="0" algn="l" defTabSz="914400" rtl="0" eaLnBrk="1" fontAlgn="base" latinLnBrk="0" hangingPunct="1">
                        <a:lnSpc>
                          <a:spcPct val="100000"/>
                        </a:lnSpc>
                        <a:spcBef>
                          <a:spcPts val="0"/>
                        </a:spcBef>
                        <a:spcAft>
                          <a:spcPts val="0"/>
                        </a:spcAft>
                        <a:buClrTx/>
                        <a:buSzTx/>
                        <a:buFontTx/>
                        <a:buNone/>
                        <a:tabLst/>
                        <a:defRPr/>
                      </a:pPr>
                      <a:endParaRPr lang="en-US" altLang="zh-CN" sz="2000" dirty="0" smtClean="0">
                        <a:ea typeface="华文楷体" panose="0201060004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base" latinLnBrk="0" hangingPunct="1">
                        <a:lnSpc>
                          <a:spcPct val="100000"/>
                        </a:lnSpc>
                        <a:spcBef>
                          <a:spcPts val="0"/>
                        </a:spcBef>
                        <a:spcAft>
                          <a:spcPts val="0"/>
                        </a:spcAft>
                        <a:buClrTx/>
                        <a:buSzTx/>
                        <a:buFontTx/>
                        <a:buNone/>
                        <a:tabLst/>
                        <a:defRPr/>
                      </a:pPr>
                      <a:r>
                        <a:rPr lang="zh-CN" altLang="en-US" sz="2400" b="0" dirty="0" smtClean="0">
                          <a:latin typeface="Calibri" panose="020F0502020204030204" pitchFamily="34" charset="0"/>
                          <a:ea typeface="华文楷体" panose="02010600040101010101" pitchFamily="2" charset="-122"/>
                        </a:rPr>
                        <a:t>新增</a:t>
                      </a:r>
                      <a:endParaRPr lang="en-US" altLang="zh-CN" sz="2400" b="0" dirty="0" smtClean="0">
                        <a:latin typeface="Calibri" panose="020F0502020204030204" pitchFamily="34" charset="0"/>
                        <a:ea typeface="华文楷体" panose="0201060004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altLang="zh-CN" sz="2400" b="1" kern="100" dirty="0" smtClean="0">
                          <a:solidFill>
                            <a:srgbClr val="009900"/>
                          </a:solidFill>
                          <a:effectLst/>
                          <a:latin typeface="Calibri" panose="020F0502020204030204" pitchFamily="34" charset="0"/>
                          <a:ea typeface="华文楷体" panose="02010600040101010101" pitchFamily="2" charset="-122"/>
                          <a:cs typeface="Times New Roman"/>
                        </a:rPr>
                        <a:t>//</a:t>
                      </a:r>
                      <a:r>
                        <a:rPr lang="zh-CN" altLang="en-US" sz="2400" b="1" kern="100" dirty="0" smtClean="0">
                          <a:solidFill>
                            <a:srgbClr val="009900"/>
                          </a:solidFill>
                          <a:effectLst/>
                          <a:latin typeface="Calibri" panose="020F0502020204030204" pitchFamily="34" charset="0"/>
                          <a:ea typeface="华文楷体" panose="02010600040101010101" pitchFamily="2" charset="-122"/>
                          <a:cs typeface="Times New Roman"/>
                        </a:rPr>
                        <a:t>计算会员折扣后应支付的消费费用，</a:t>
                      </a:r>
                      <a:r>
                        <a:rPr lang="en-US" altLang="zh-CN" sz="2400" b="1" kern="100" dirty="0" smtClean="0">
                          <a:solidFill>
                            <a:srgbClr val="009900"/>
                          </a:solidFill>
                          <a:effectLst/>
                          <a:latin typeface="Calibri" panose="020F0502020204030204" pitchFamily="34" charset="0"/>
                          <a:ea typeface="华文楷体" panose="02010600040101010101" pitchFamily="2" charset="-122"/>
                          <a:cs typeface="Times New Roman"/>
                        </a:rPr>
                        <a:t>8</a:t>
                      </a:r>
                      <a:r>
                        <a:rPr lang="zh-CN" altLang="en-US" sz="2400" b="1" kern="100" dirty="0" smtClean="0">
                          <a:solidFill>
                            <a:srgbClr val="009900"/>
                          </a:solidFill>
                          <a:effectLst/>
                          <a:latin typeface="Calibri" panose="020F0502020204030204" pitchFamily="34" charset="0"/>
                          <a:ea typeface="华文楷体" panose="02010600040101010101" pitchFamily="2" charset="-122"/>
                          <a:cs typeface="Times New Roman"/>
                        </a:rPr>
                        <a:t>折</a:t>
                      </a:r>
                    </a:p>
                    <a:p>
                      <a:pPr marL="0" algn="l" defTabSz="914400" rtl="0" eaLnBrk="1" fontAlgn="base" latinLnBrk="0" hangingPunct="1">
                        <a:spcAft>
                          <a:spcPts val="0"/>
                        </a:spcAft>
                      </a:pPr>
                      <a:r>
                        <a:rPr lang="en-US" altLang="zh-CN" sz="2400" b="0" kern="100" dirty="0" smtClean="0">
                          <a:solidFill>
                            <a:srgbClr val="FF0000"/>
                          </a:solidFill>
                          <a:effectLst/>
                          <a:latin typeface="Calibri" panose="020F0502020204030204" pitchFamily="34" charset="0"/>
                          <a:ea typeface="华文楷体" panose="02010600040101010101" pitchFamily="2" charset="-122"/>
                          <a:cs typeface="宋体"/>
                        </a:rPr>
                        <a:t>double bill(double);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EE"/>
                    </a:solidFill>
                  </a:tcPr>
                </a:tc>
              </a:tr>
              <a:tr h="951961">
                <a:tc vMerge="1">
                  <a:txBody>
                    <a:bodyPr/>
                    <a:lstStyle/>
                    <a:p>
                      <a:pPr marL="0" marR="0" indent="0" algn="l" defTabSz="914400" rtl="0" eaLnBrk="1" fontAlgn="base" latinLnBrk="0" hangingPunct="1">
                        <a:lnSpc>
                          <a:spcPct val="100000"/>
                        </a:lnSpc>
                        <a:spcBef>
                          <a:spcPts val="0"/>
                        </a:spcBef>
                        <a:spcAft>
                          <a:spcPts val="0"/>
                        </a:spcAft>
                        <a:buClrTx/>
                        <a:buSzTx/>
                        <a:buFontTx/>
                        <a:buNone/>
                        <a:tabLst/>
                        <a:defRPr/>
                      </a:pPr>
                      <a:endParaRPr lang="en-US" altLang="zh-CN" sz="2000" dirty="0" smtClean="0">
                        <a:ea typeface="华文楷体" panose="0201060004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0" marR="0" indent="0" algn="l" defTabSz="914400" rtl="0" eaLnBrk="1" fontAlgn="base" latinLnBrk="0" hangingPunct="1">
                        <a:lnSpc>
                          <a:spcPct val="100000"/>
                        </a:lnSpc>
                        <a:spcBef>
                          <a:spcPts val="0"/>
                        </a:spcBef>
                        <a:spcAft>
                          <a:spcPts val="0"/>
                        </a:spcAft>
                        <a:buClrTx/>
                        <a:buSzTx/>
                        <a:buFontTx/>
                        <a:buNone/>
                        <a:tabLst/>
                        <a:defRPr/>
                      </a:pPr>
                      <a:endParaRPr lang="en-US" altLang="zh-CN" sz="2000" dirty="0" smtClean="0">
                        <a:ea typeface="华文楷体" panose="0201060004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altLang="zh-CN" sz="2400" b="1" kern="100" dirty="0" smtClean="0">
                          <a:solidFill>
                            <a:srgbClr val="009900"/>
                          </a:solidFill>
                          <a:effectLst/>
                          <a:latin typeface="Calibri" panose="020F0502020204030204" pitchFamily="34" charset="0"/>
                          <a:ea typeface="华文楷体" panose="02010600040101010101" pitchFamily="2" charset="-122"/>
                          <a:cs typeface="Times New Roman"/>
                        </a:rPr>
                        <a:t>//</a:t>
                      </a:r>
                      <a:r>
                        <a:rPr lang="zh-CN" altLang="en-US" sz="2400" b="1" kern="100" dirty="0" smtClean="0">
                          <a:solidFill>
                            <a:srgbClr val="009900"/>
                          </a:solidFill>
                          <a:effectLst/>
                          <a:latin typeface="Calibri" panose="020F0502020204030204" pitchFamily="34" charset="0"/>
                          <a:ea typeface="华文楷体" panose="02010600040101010101" pitchFamily="2" charset="-122"/>
                          <a:cs typeface="Times New Roman"/>
                        </a:rPr>
                        <a:t>构造函数</a:t>
                      </a:r>
                      <a:endParaRPr lang="en-US" altLang="zh-CN" sz="2400" b="1" kern="100" dirty="0" smtClean="0">
                        <a:solidFill>
                          <a:srgbClr val="009900"/>
                        </a:solidFill>
                        <a:effectLst/>
                        <a:latin typeface="Calibri" panose="020F0502020204030204" pitchFamily="34" charset="0"/>
                        <a:ea typeface="华文楷体" panose="02010600040101010101" pitchFamily="2" charset="-122"/>
                        <a:cs typeface="Times New Roman"/>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altLang="zh-CN" sz="2400" b="0" dirty="0" err="1" smtClean="0">
                          <a:latin typeface="Calibri" panose="020F0502020204030204" pitchFamily="34" charset="0"/>
                          <a:ea typeface="华文楷体" panose="02010600040101010101" pitchFamily="2" charset="-122"/>
                        </a:rPr>
                        <a:t>VipCard</a:t>
                      </a:r>
                      <a:r>
                        <a:rPr lang="en-US" altLang="zh-CN" sz="2400" b="0" dirty="0" smtClean="0">
                          <a:latin typeface="Calibri" panose="020F0502020204030204" pitchFamily="34" charset="0"/>
                          <a:ea typeface="华文楷体" panose="02010600040101010101" pitchFamily="2" charset="-122"/>
                        </a:rPr>
                        <a:t>( long, char *,long); </a:t>
                      </a:r>
                      <a:endParaRPr lang="en-US" altLang="zh-CN" sz="2400" b="0" kern="100" dirty="0" smtClean="0">
                        <a:effectLst/>
                        <a:latin typeface="Calibri" panose="020F0502020204030204" pitchFamily="34" charset="0"/>
                        <a:ea typeface="华文楷体" panose="02010600040101010101" pitchFamily="2" charset="-122"/>
                        <a:cs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5" name="圆角矩形标注 14"/>
          <p:cNvSpPr/>
          <p:nvPr/>
        </p:nvSpPr>
        <p:spPr>
          <a:xfrm>
            <a:off x="91999" y="2609192"/>
            <a:ext cx="3047919" cy="2308324"/>
          </a:xfrm>
          <a:custGeom>
            <a:avLst/>
            <a:gdLst>
              <a:gd name="connsiteX0" fmla="*/ 0 w 2514534"/>
              <a:gd name="connsiteY0" fmla="*/ 273248 h 1639456"/>
              <a:gd name="connsiteX1" fmla="*/ 273248 w 2514534"/>
              <a:gd name="connsiteY1" fmla="*/ 0 h 1639456"/>
              <a:gd name="connsiteX2" fmla="*/ 1466812 w 2514534"/>
              <a:gd name="connsiteY2" fmla="*/ 0 h 1639456"/>
              <a:gd name="connsiteX3" fmla="*/ 1466812 w 2514534"/>
              <a:gd name="connsiteY3" fmla="*/ 0 h 1639456"/>
              <a:gd name="connsiteX4" fmla="*/ 2095445 w 2514534"/>
              <a:gd name="connsiteY4" fmla="*/ 0 h 1639456"/>
              <a:gd name="connsiteX5" fmla="*/ 2241286 w 2514534"/>
              <a:gd name="connsiteY5" fmla="*/ 0 h 1639456"/>
              <a:gd name="connsiteX6" fmla="*/ 2514534 w 2514534"/>
              <a:gd name="connsiteY6" fmla="*/ 273248 h 1639456"/>
              <a:gd name="connsiteX7" fmla="*/ 2514534 w 2514534"/>
              <a:gd name="connsiteY7" fmla="*/ 956349 h 1639456"/>
              <a:gd name="connsiteX8" fmla="*/ 2823243 w 2514534"/>
              <a:gd name="connsiteY8" fmla="*/ 1213919 h 1639456"/>
              <a:gd name="connsiteX9" fmla="*/ 2514534 w 2514534"/>
              <a:gd name="connsiteY9" fmla="*/ 1366213 h 1639456"/>
              <a:gd name="connsiteX10" fmla="*/ 2514534 w 2514534"/>
              <a:gd name="connsiteY10" fmla="*/ 1366208 h 1639456"/>
              <a:gd name="connsiteX11" fmla="*/ 2241286 w 2514534"/>
              <a:gd name="connsiteY11" fmla="*/ 1639456 h 1639456"/>
              <a:gd name="connsiteX12" fmla="*/ 2095445 w 2514534"/>
              <a:gd name="connsiteY12" fmla="*/ 1639456 h 1639456"/>
              <a:gd name="connsiteX13" fmla="*/ 1466812 w 2514534"/>
              <a:gd name="connsiteY13" fmla="*/ 1639456 h 1639456"/>
              <a:gd name="connsiteX14" fmla="*/ 1466812 w 2514534"/>
              <a:gd name="connsiteY14" fmla="*/ 1639456 h 1639456"/>
              <a:gd name="connsiteX15" fmla="*/ 273248 w 2514534"/>
              <a:gd name="connsiteY15" fmla="*/ 1639456 h 1639456"/>
              <a:gd name="connsiteX16" fmla="*/ 0 w 2514534"/>
              <a:gd name="connsiteY16" fmla="*/ 1366208 h 1639456"/>
              <a:gd name="connsiteX17" fmla="*/ 0 w 2514534"/>
              <a:gd name="connsiteY17" fmla="*/ 1366213 h 1639456"/>
              <a:gd name="connsiteX18" fmla="*/ 0 w 2514534"/>
              <a:gd name="connsiteY18" fmla="*/ 956349 h 1639456"/>
              <a:gd name="connsiteX19" fmla="*/ 0 w 2514534"/>
              <a:gd name="connsiteY19" fmla="*/ 956349 h 1639456"/>
              <a:gd name="connsiteX20" fmla="*/ 0 w 2514534"/>
              <a:gd name="connsiteY20" fmla="*/ 273248 h 1639456"/>
              <a:gd name="connsiteX0" fmla="*/ 0 w 2838412"/>
              <a:gd name="connsiteY0" fmla="*/ 1093055 h 2459263"/>
              <a:gd name="connsiteX1" fmla="*/ 273248 w 2838412"/>
              <a:gd name="connsiteY1" fmla="*/ 819807 h 2459263"/>
              <a:gd name="connsiteX2" fmla="*/ 1466812 w 2838412"/>
              <a:gd name="connsiteY2" fmla="*/ 819807 h 2459263"/>
              <a:gd name="connsiteX3" fmla="*/ 2838412 w 2838412"/>
              <a:gd name="connsiteY3" fmla="*/ 0 h 2459263"/>
              <a:gd name="connsiteX4" fmla="*/ 2095445 w 2838412"/>
              <a:gd name="connsiteY4" fmla="*/ 819807 h 2459263"/>
              <a:gd name="connsiteX5" fmla="*/ 2241286 w 2838412"/>
              <a:gd name="connsiteY5" fmla="*/ 819807 h 2459263"/>
              <a:gd name="connsiteX6" fmla="*/ 2514534 w 2838412"/>
              <a:gd name="connsiteY6" fmla="*/ 1093055 h 2459263"/>
              <a:gd name="connsiteX7" fmla="*/ 2514534 w 2838412"/>
              <a:gd name="connsiteY7" fmla="*/ 1776156 h 2459263"/>
              <a:gd name="connsiteX8" fmla="*/ 2823243 w 2838412"/>
              <a:gd name="connsiteY8" fmla="*/ 2033726 h 2459263"/>
              <a:gd name="connsiteX9" fmla="*/ 2514534 w 2838412"/>
              <a:gd name="connsiteY9" fmla="*/ 2186020 h 2459263"/>
              <a:gd name="connsiteX10" fmla="*/ 2514534 w 2838412"/>
              <a:gd name="connsiteY10" fmla="*/ 2186015 h 2459263"/>
              <a:gd name="connsiteX11" fmla="*/ 2241286 w 2838412"/>
              <a:gd name="connsiteY11" fmla="*/ 2459263 h 2459263"/>
              <a:gd name="connsiteX12" fmla="*/ 2095445 w 2838412"/>
              <a:gd name="connsiteY12" fmla="*/ 2459263 h 2459263"/>
              <a:gd name="connsiteX13" fmla="*/ 1466812 w 2838412"/>
              <a:gd name="connsiteY13" fmla="*/ 2459263 h 2459263"/>
              <a:gd name="connsiteX14" fmla="*/ 1466812 w 2838412"/>
              <a:gd name="connsiteY14" fmla="*/ 2459263 h 2459263"/>
              <a:gd name="connsiteX15" fmla="*/ 273248 w 2838412"/>
              <a:gd name="connsiteY15" fmla="*/ 2459263 h 2459263"/>
              <a:gd name="connsiteX16" fmla="*/ 0 w 2838412"/>
              <a:gd name="connsiteY16" fmla="*/ 2186015 h 2459263"/>
              <a:gd name="connsiteX17" fmla="*/ 0 w 2838412"/>
              <a:gd name="connsiteY17" fmla="*/ 2186020 h 2459263"/>
              <a:gd name="connsiteX18" fmla="*/ 0 w 2838412"/>
              <a:gd name="connsiteY18" fmla="*/ 1776156 h 2459263"/>
              <a:gd name="connsiteX19" fmla="*/ 0 w 2838412"/>
              <a:gd name="connsiteY19" fmla="*/ 1776156 h 2459263"/>
              <a:gd name="connsiteX20" fmla="*/ 0 w 2838412"/>
              <a:gd name="connsiteY20" fmla="*/ 1093055 h 245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8412" h="2459263">
                <a:moveTo>
                  <a:pt x="0" y="1093055"/>
                </a:moveTo>
                <a:cubicBezTo>
                  <a:pt x="0" y="942144"/>
                  <a:pt x="122337" y="819807"/>
                  <a:pt x="273248" y="819807"/>
                </a:cubicBezTo>
                <a:lnTo>
                  <a:pt x="1466812" y="819807"/>
                </a:lnTo>
                <a:lnTo>
                  <a:pt x="2838412" y="0"/>
                </a:lnTo>
                <a:lnTo>
                  <a:pt x="2095445" y="819807"/>
                </a:lnTo>
                <a:lnTo>
                  <a:pt x="2241286" y="819807"/>
                </a:lnTo>
                <a:cubicBezTo>
                  <a:pt x="2392197" y="819807"/>
                  <a:pt x="2514534" y="942144"/>
                  <a:pt x="2514534" y="1093055"/>
                </a:cubicBezTo>
                <a:lnTo>
                  <a:pt x="2514534" y="1776156"/>
                </a:lnTo>
                <a:lnTo>
                  <a:pt x="2823243" y="2033726"/>
                </a:lnTo>
                <a:lnTo>
                  <a:pt x="2514534" y="2186020"/>
                </a:lnTo>
                <a:lnTo>
                  <a:pt x="2514534" y="2186015"/>
                </a:lnTo>
                <a:cubicBezTo>
                  <a:pt x="2514534" y="2336926"/>
                  <a:pt x="2392197" y="2459263"/>
                  <a:pt x="2241286" y="2459263"/>
                </a:cubicBezTo>
                <a:lnTo>
                  <a:pt x="2095445" y="2459263"/>
                </a:lnTo>
                <a:lnTo>
                  <a:pt x="1466812" y="2459263"/>
                </a:lnTo>
                <a:lnTo>
                  <a:pt x="1466812" y="2459263"/>
                </a:lnTo>
                <a:lnTo>
                  <a:pt x="273248" y="2459263"/>
                </a:lnTo>
                <a:cubicBezTo>
                  <a:pt x="122337" y="2459263"/>
                  <a:pt x="0" y="2336926"/>
                  <a:pt x="0" y="2186015"/>
                </a:cubicBezTo>
                <a:lnTo>
                  <a:pt x="0" y="2186020"/>
                </a:lnTo>
                <a:lnTo>
                  <a:pt x="0" y="1776156"/>
                </a:lnTo>
                <a:lnTo>
                  <a:pt x="0" y="1776156"/>
                </a:lnTo>
                <a:lnTo>
                  <a:pt x="0" y="1093055"/>
                </a:lnTo>
                <a:close/>
              </a:path>
            </a:pathLst>
          </a:custGeom>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endParaRPr lang="en-US" altLang="zh-CN" sz="3200" b="1" dirty="0" smtClean="0">
              <a:solidFill>
                <a:srgbClr val="FF0000"/>
              </a:solidFill>
              <a:latin typeface="微软雅黑" panose="020B0503020204020204" pitchFamily="34" charset="-122"/>
              <a:ea typeface="微软雅黑" panose="020B0503020204020204" pitchFamily="34" charset="-122"/>
            </a:endParaRPr>
          </a:p>
          <a:p>
            <a:pPr marL="180000">
              <a:lnSpc>
                <a:spcPct val="150000"/>
              </a:lnSpc>
            </a:pPr>
            <a:r>
              <a:rPr lang="zh-CN" altLang="en-US" sz="3200" b="1" dirty="0" smtClean="0">
                <a:solidFill>
                  <a:srgbClr val="FF0000"/>
                </a:solidFill>
                <a:latin typeface="微软雅黑" panose="020B0503020204020204" pitchFamily="34" charset="-122"/>
                <a:ea typeface="微软雅黑" panose="020B0503020204020204" pitchFamily="34" charset="-122"/>
              </a:rPr>
              <a:t>旧</a:t>
            </a:r>
            <a:r>
              <a:rPr lang="zh-CN" altLang="en-US" sz="3200" b="1" dirty="0">
                <a:solidFill>
                  <a:srgbClr val="FF0000"/>
                </a:solidFill>
                <a:latin typeface="微软雅黑" panose="020B0503020204020204" pitchFamily="34" charset="-122"/>
                <a:ea typeface="微软雅黑" panose="020B0503020204020204" pitchFamily="34" charset="-122"/>
              </a:rPr>
              <a:t>成员</a:t>
            </a:r>
            <a:r>
              <a:rPr lang="zh-CN" altLang="en-US" sz="3200" b="1" dirty="0" smtClean="0">
                <a:solidFill>
                  <a:srgbClr val="FF0000"/>
                </a:solidFill>
                <a:latin typeface="微软雅黑" panose="020B0503020204020204" pitchFamily="34" charset="-122"/>
                <a:ea typeface="微软雅黑" panose="020B0503020204020204" pitchFamily="34" charset="-122"/>
              </a:rPr>
              <a:t>改造：同名覆盖</a:t>
            </a:r>
            <a:endParaRPr lang="zh-CN" altLang="en-US" dirty="0"/>
          </a:p>
        </p:txBody>
      </p:sp>
    </p:spTree>
    <p:extLst>
      <p:ext uri="{BB962C8B-B14F-4D97-AF65-F5344CB8AC3E}">
        <p14:creationId xmlns:p14="http://schemas.microsoft.com/office/powerpoint/2010/main" val="23044939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161" y="304882"/>
            <a:ext cx="7010400" cy="685800"/>
          </a:xfrm>
        </p:spPr>
        <p:txBody>
          <a:bodyPr/>
          <a:lstStyle/>
          <a:p>
            <a:r>
              <a:rPr lang="zh-CN" altLang="en-US" dirty="0" smtClean="0"/>
              <a:t>同名</a:t>
            </a:r>
            <a:r>
              <a:rPr lang="zh-CN" altLang="en-US" dirty="0"/>
              <a:t>覆盖</a:t>
            </a:r>
          </a:p>
        </p:txBody>
      </p:sp>
      <p:sp>
        <p:nvSpPr>
          <p:cNvPr id="3" name="内容占位符 2"/>
          <p:cNvSpPr>
            <a:spLocks noGrp="1"/>
          </p:cNvSpPr>
          <p:nvPr>
            <p:ph idx="1"/>
          </p:nvPr>
        </p:nvSpPr>
        <p:spPr/>
        <p:txBody>
          <a:bodyPr/>
          <a:lstStyle/>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正常使用派生类对象</a:t>
            </a:r>
            <a:r>
              <a:rPr lang="zh-CN" altLang="en-US" b="1" dirty="0" smtClean="0">
                <a:solidFill>
                  <a:srgbClr val="FF0000"/>
                </a:solidFill>
                <a:latin typeface="微软雅黑" panose="020B0503020204020204" pitchFamily="34" charset="-122"/>
                <a:ea typeface="微软雅黑" panose="020B0503020204020204" pitchFamily="34" charset="-122"/>
              </a:rPr>
              <a:t>时</a:t>
            </a:r>
            <a:endParaRPr lang="en-US" altLang="zh-CN" b="1" dirty="0" smtClean="0">
              <a:solidFill>
                <a:srgbClr val="FF0000"/>
              </a:solidFill>
              <a:latin typeface="微软雅黑" panose="020B0503020204020204" pitchFamily="34" charset="-122"/>
              <a:ea typeface="微软雅黑" panose="020B0503020204020204" pitchFamily="34" charset="-122"/>
            </a:endParaRPr>
          </a:p>
          <a:p>
            <a:pPr lvl="1">
              <a:lnSpc>
                <a:spcPct val="150000"/>
              </a:lnSpc>
            </a:pPr>
            <a:r>
              <a:rPr lang="zh-CN" altLang="en-US" sz="2800" dirty="0" smtClean="0">
                <a:ea typeface="华文楷体" panose="02010600040101010101" pitchFamily="2" charset="-122"/>
              </a:rPr>
              <a:t>基</a:t>
            </a:r>
            <a:r>
              <a:rPr lang="zh-CN" altLang="en-US" sz="2800" dirty="0">
                <a:ea typeface="华文楷体" panose="02010600040101010101" pitchFamily="2" charset="-122"/>
              </a:rPr>
              <a:t>类与派生类之间，或基类之间出现同名成员时，默认访问派生类</a:t>
            </a:r>
            <a:r>
              <a:rPr lang="zh-CN" altLang="en-US" sz="2800" dirty="0" smtClean="0">
                <a:ea typeface="华文楷体" panose="02010600040101010101" pitchFamily="2" charset="-122"/>
              </a:rPr>
              <a:t>成员</a:t>
            </a:r>
            <a:endParaRPr lang="en-US" altLang="zh-CN" sz="2800" dirty="0" smtClean="0">
              <a:ea typeface="华文楷体" panose="02010600040101010101" pitchFamily="2" charset="-122"/>
            </a:endParaRPr>
          </a:p>
          <a:p>
            <a:pPr lvl="1">
              <a:lnSpc>
                <a:spcPct val="150000"/>
              </a:lnSpc>
            </a:pPr>
            <a:r>
              <a:rPr lang="zh-CN" altLang="en-US" sz="2800" dirty="0" smtClean="0">
                <a:ea typeface="华文楷体" panose="02010600040101010101" pitchFamily="2" charset="-122"/>
              </a:rPr>
              <a:t>如果</a:t>
            </a:r>
            <a:r>
              <a:rPr lang="zh-CN" altLang="en-US" sz="2800" dirty="0">
                <a:ea typeface="华文楷体" panose="02010600040101010101" pitchFamily="2" charset="-122"/>
              </a:rPr>
              <a:t>要访问基类的同名成员，必须在成员名前加上前缀 “类名：：”前缀。</a:t>
            </a: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83</a:t>
            </a:fld>
            <a:endParaRPr lang="en-US" altLang="zh-CN"/>
          </a:p>
        </p:txBody>
      </p:sp>
    </p:spTree>
    <p:extLst>
      <p:ext uri="{BB962C8B-B14F-4D97-AF65-F5344CB8AC3E}">
        <p14:creationId xmlns:p14="http://schemas.microsoft.com/office/powerpoint/2010/main" val="294992293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161" y="304882"/>
            <a:ext cx="7010400" cy="685800"/>
          </a:xfrm>
        </p:spPr>
        <p:txBody>
          <a:bodyPr/>
          <a:lstStyle/>
          <a:p>
            <a:r>
              <a:rPr lang="zh-CN" altLang="en-US" dirty="0" smtClean="0"/>
              <a:t>同名</a:t>
            </a:r>
            <a:r>
              <a:rPr lang="zh-CN" altLang="en-US" dirty="0"/>
              <a:t>覆盖</a:t>
            </a: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84</a:t>
            </a:fld>
            <a:endParaRPr lang="en-US" altLang="zh-CN"/>
          </a:p>
        </p:txBody>
      </p:sp>
      <p:graphicFrame>
        <p:nvGraphicFramePr>
          <p:cNvPr id="8" name="表格 7"/>
          <p:cNvGraphicFramePr>
            <a:graphicFrameLocks noGrp="1"/>
          </p:cNvGraphicFramePr>
          <p:nvPr>
            <p:extLst>
              <p:ext uri="{D42A27DB-BD31-4B8C-83A1-F6EECF244321}">
                <p14:modId xmlns:p14="http://schemas.microsoft.com/office/powerpoint/2010/main" val="2619635544"/>
              </p:ext>
            </p:extLst>
          </p:nvPr>
        </p:nvGraphicFramePr>
        <p:xfrm>
          <a:off x="457308" y="2400107"/>
          <a:ext cx="3886097" cy="3240000"/>
        </p:xfrm>
        <a:graphic>
          <a:graphicData uri="http://schemas.openxmlformats.org/drawingml/2006/table">
            <a:tbl>
              <a:tblPr firstRow="1" firstCol="1" bandRow="1">
                <a:tableStyleId>{5C22544A-7EE6-4342-B048-85BDC9FD1C3A}</a:tableStyleId>
              </a:tblPr>
              <a:tblGrid>
                <a:gridCol w="1295366"/>
                <a:gridCol w="952015"/>
                <a:gridCol w="1638716"/>
              </a:tblGrid>
              <a:tr h="540000">
                <a:tc rowSpan="6">
                  <a:txBody>
                    <a:bodyPr/>
                    <a:lstStyle/>
                    <a:p>
                      <a:pPr algn="ctr">
                        <a:spcAft>
                          <a:spcPts val="0"/>
                        </a:spcAft>
                      </a:pPr>
                      <a:r>
                        <a:rPr lang="zh-CN" sz="2400" kern="100" dirty="0">
                          <a:effectLst/>
                          <a:latin typeface="Calibri" panose="020F0502020204030204" pitchFamily="34" charset="0"/>
                          <a:ea typeface="华文楷体" panose="02010600040101010101" pitchFamily="2" charset="-122"/>
                        </a:rPr>
                        <a:t>派生类</a:t>
                      </a:r>
                      <a:r>
                        <a:rPr lang="en-US" sz="2400" kern="100" dirty="0">
                          <a:effectLst/>
                          <a:latin typeface="Calibri" panose="020F0502020204030204" pitchFamily="34" charset="0"/>
                          <a:ea typeface="华文楷体" panose="02010600040101010101" pitchFamily="2" charset="-122"/>
                        </a:rPr>
                        <a:t>D1</a:t>
                      </a:r>
                      <a:endParaRPr lang="zh-CN" sz="2400" kern="100" dirty="0">
                        <a:effectLst/>
                        <a:latin typeface="Calibri" panose="020F0502020204030204" pitchFamily="34" charset="0"/>
                        <a:ea typeface="华文楷体" panose="02010600040101010101" pitchFamily="2" charset="-122"/>
                        <a:cs typeface="Times New Roman"/>
                      </a:endParaRPr>
                    </a:p>
                  </a:txBody>
                  <a:tcPr marL="68580" marR="68580" marT="0" marB="0" anchor="ctr"/>
                </a:tc>
                <a:tc rowSpan="2">
                  <a:txBody>
                    <a:bodyPr/>
                    <a:lstStyle/>
                    <a:p>
                      <a:pPr algn="ctr">
                        <a:spcAft>
                          <a:spcPts val="0"/>
                        </a:spcAft>
                      </a:pPr>
                      <a:r>
                        <a:rPr lang="zh-CN" sz="2400" kern="100" dirty="0">
                          <a:solidFill>
                            <a:schemeClr val="tx1"/>
                          </a:solidFill>
                          <a:effectLst/>
                          <a:latin typeface="Calibri" panose="020F0502020204030204" pitchFamily="34" charset="0"/>
                          <a:ea typeface="华文楷体" panose="02010600040101010101" pitchFamily="2" charset="-122"/>
                        </a:rPr>
                        <a:t>基类</a:t>
                      </a:r>
                      <a:r>
                        <a:rPr lang="en-US" sz="2400" kern="100" dirty="0">
                          <a:solidFill>
                            <a:schemeClr val="tx1"/>
                          </a:solidFill>
                          <a:effectLst/>
                          <a:latin typeface="Calibri" panose="020F0502020204030204" pitchFamily="34" charset="0"/>
                          <a:ea typeface="华文楷体" panose="02010600040101010101" pitchFamily="2" charset="-122"/>
                        </a:rPr>
                        <a:t>B1</a:t>
                      </a:r>
                      <a:endParaRPr lang="zh-CN" sz="2400" kern="100" dirty="0">
                        <a:solidFill>
                          <a:schemeClr val="tx1"/>
                        </a:solidFill>
                        <a:effectLst/>
                        <a:latin typeface="Calibri" panose="020F0502020204030204" pitchFamily="34" charset="0"/>
                        <a:ea typeface="华文楷体" panose="02010600040101010101" pitchFamily="2" charset="-122"/>
                        <a:cs typeface="Times New Roman"/>
                      </a:endParaRPr>
                    </a:p>
                  </a:txBody>
                  <a:tcPr marL="68580" marR="68580" marT="0" marB="0" anchor="ctr">
                    <a:solidFill>
                      <a:srgbClr val="FFDDEE"/>
                    </a:solidFill>
                  </a:tcPr>
                </a:tc>
                <a:tc>
                  <a:txBody>
                    <a:bodyPr/>
                    <a:lstStyle/>
                    <a:p>
                      <a:pPr marL="180000" algn="l">
                        <a:spcAft>
                          <a:spcPts val="0"/>
                        </a:spcAft>
                      </a:pPr>
                      <a:r>
                        <a:rPr lang="en-US" sz="2400" b="0" kern="100" dirty="0" err="1">
                          <a:solidFill>
                            <a:schemeClr val="tx1"/>
                          </a:solidFill>
                          <a:effectLst/>
                          <a:latin typeface="Calibri" panose="020F0502020204030204" pitchFamily="34" charset="0"/>
                          <a:ea typeface="华文楷体" panose="02010600040101010101" pitchFamily="2" charset="-122"/>
                        </a:rPr>
                        <a:t>int</a:t>
                      </a:r>
                      <a:r>
                        <a:rPr lang="en-US" sz="2400" b="0" kern="100" dirty="0">
                          <a:solidFill>
                            <a:schemeClr val="tx1"/>
                          </a:solidFill>
                          <a:effectLst/>
                          <a:latin typeface="Calibri" panose="020F0502020204030204" pitchFamily="34" charset="0"/>
                          <a:ea typeface="华文楷体" panose="02010600040101010101" pitchFamily="2" charset="-122"/>
                        </a:rPr>
                        <a:t> </a:t>
                      </a:r>
                      <a:r>
                        <a:rPr lang="en-US" sz="2400" b="0" kern="100" dirty="0" err="1">
                          <a:solidFill>
                            <a:schemeClr val="tx1"/>
                          </a:solidFill>
                          <a:effectLst/>
                          <a:latin typeface="Calibri" panose="020F0502020204030204" pitchFamily="34" charset="0"/>
                          <a:ea typeface="华文楷体" panose="02010600040101010101" pitchFamily="2" charset="-122"/>
                        </a:rPr>
                        <a:t>nV</a:t>
                      </a:r>
                      <a:endParaRPr lang="zh-CN" sz="2400" b="0" kern="100" dirty="0">
                        <a:solidFill>
                          <a:schemeClr val="tx1"/>
                        </a:solidFill>
                        <a:effectLst/>
                        <a:latin typeface="Calibri" panose="020F0502020204030204" pitchFamily="34" charset="0"/>
                        <a:ea typeface="华文楷体" panose="02010600040101010101" pitchFamily="2" charset="-122"/>
                        <a:cs typeface="Times New Roman"/>
                      </a:endParaRPr>
                    </a:p>
                  </a:txBody>
                  <a:tcPr marL="68580" marR="68580" marT="0" marB="0" anchor="ctr">
                    <a:solidFill>
                      <a:srgbClr val="FFDDEE"/>
                    </a:solidFill>
                  </a:tcPr>
                </a:tc>
              </a:tr>
              <a:tr h="540000">
                <a:tc vMerge="1">
                  <a:txBody>
                    <a:bodyPr/>
                    <a:lstStyle/>
                    <a:p>
                      <a:endParaRPr lang="zh-CN" altLang="en-US"/>
                    </a:p>
                  </a:txBody>
                  <a:tcPr/>
                </a:tc>
                <a:tc vMerge="1">
                  <a:txBody>
                    <a:bodyPr/>
                    <a:lstStyle/>
                    <a:p>
                      <a:endParaRPr lang="zh-CN" altLang="en-US"/>
                    </a:p>
                  </a:txBody>
                  <a:tcPr/>
                </a:tc>
                <a:tc>
                  <a:txBody>
                    <a:bodyPr/>
                    <a:lstStyle/>
                    <a:p>
                      <a:pPr marL="180000" algn="l">
                        <a:spcAft>
                          <a:spcPts val="0"/>
                        </a:spcAft>
                      </a:pPr>
                      <a:r>
                        <a:rPr lang="en-US" sz="2400" kern="100" dirty="0">
                          <a:effectLst/>
                          <a:latin typeface="Calibri" panose="020F0502020204030204" pitchFamily="34" charset="0"/>
                          <a:ea typeface="华文楷体" panose="02010600040101010101" pitchFamily="2" charset="-122"/>
                        </a:rPr>
                        <a:t>void fun()</a:t>
                      </a:r>
                      <a:endParaRPr lang="zh-CN" sz="2400" kern="100" dirty="0">
                        <a:effectLst/>
                        <a:latin typeface="Calibri" panose="020F0502020204030204" pitchFamily="34" charset="0"/>
                        <a:ea typeface="华文楷体" panose="02010600040101010101" pitchFamily="2" charset="-122"/>
                        <a:cs typeface="Times New Roman"/>
                      </a:endParaRPr>
                    </a:p>
                  </a:txBody>
                  <a:tcPr marL="68580" marR="68580" marT="0" marB="0" anchor="ctr">
                    <a:solidFill>
                      <a:srgbClr val="FFDDEE"/>
                    </a:solidFill>
                  </a:tcPr>
                </a:tc>
              </a:tr>
              <a:tr h="540000">
                <a:tc vMerge="1">
                  <a:txBody>
                    <a:bodyPr/>
                    <a:lstStyle/>
                    <a:p>
                      <a:endParaRPr lang="zh-CN" altLang="en-US"/>
                    </a:p>
                  </a:txBody>
                  <a:tcPr/>
                </a:tc>
                <a:tc rowSpan="2">
                  <a:txBody>
                    <a:bodyPr/>
                    <a:lstStyle/>
                    <a:p>
                      <a:pPr algn="ctr">
                        <a:spcAft>
                          <a:spcPts val="0"/>
                        </a:spcAft>
                      </a:pPr>
                      <a:r>
                        <a:rPr lang="zh-CN" sz="2400" kern="100" dirty="0">
                          <a:solidFill>
                            <a:schemeClr val="tx1"/>
                          </a:solidFill>
                          <a:effectLst/>
                          <a:latin typeface="Calibri" panose="020F0502020204030204" pitchFamily="34" charset="0"/>
                          <a:ea typeface="华文楷体" panose="02010600040101010101" pitchFamily="2" charset="-122"/>
                        </a:rPr>
                        <a:t>基类</a:t>
                      </a:r>
                      <a:r>
                        <a:rPr lang="en-US" sz="2400" b="1" kern="100" dirty="0">
                          <a:solidFill>
                            <a:schemeClr val="tx1"/>
                          </a:solidFill>
                          <a:effectLst/>
                          <a:latin typeface="Calibri" panose="020F0502020204030204" pitchFamily="34" charset="0"/>
                          <a:ea typeface="华文楷体" panose="02010600040101010101" pitchFamily="2" charset="-122"/>
                        </a:rPr>
                        <a:t>B2</a:t>
                      </a:r>
                      <a:endParaRPr lang="zh-CN" sz="2400" b="1" kern="100" dirty="0">
                        <a:solidFill>
                          <a:schemeClr val="tx1"/>
                        </a:solidFill>
                        <a:effectLst/>
                        <a:latin typeface="Calibri" panose="020F0502020204030204" pitchFamily="34" charset="0"/>
                        <a:ea typeface="华文楷体" panose="02010600040101010101" pitchFamily="2" charset="-122"/>
                        <a:cs typeface="Times New Roman"/>
                      </a:endParaRPr>
                    </a:p>
                  </a:txBody>
                  <a:tcPr marL="68580" marR="68580" marT="0" marB="0" anchor="ctr">
                    <a:solidFill>
                      <a:schemeClr val="accent2">
                        <a:lumMod val="40000"/>
                        <a:lumOff val="60000"/>
                      </a:schemeClr>
                    </a:solidFill>
                  </a:tcPr>
                </a:tc>
                <a:tc>
                  <a:txBody>
                    <a:bodyPr/>
                    <a:lstStyle/>
                    <a:p>
                      <a:pPr marL="180000" algn="l">
                        <a:spcAft>
                          <a:spcPts val="0"/>
                        </a:spcAft>
                      </a:pPr>
                      <a:r>
                        <a:rPr lang="en-US" sz="2400" kern="100" dirty="0" err="1">
                          <a:effectLst/>
                          <a:latin typeface="Calibri" panose="020F0502020204030204" pitchFamily="34" charset="0"/>
                          <a:ea typeface="华文楷体" panose="02010600040101010101" pitchFamily="2" charset="-122"/>
                        </a:rPr>
                        <a:t>int</a:t>
                      </a:r>
                      <a:r>
                        <a:rPr lang="en-US" sz="2400" kern="100" dirty="0">
                          <a:effectLst/>
                          <a:latin typeface="Calibri" panose="020F0502020204030204" pitchFamily="34" charset="0"/>
                          <a:ea typeface="华文楷体" panose="02010600040101010101" pitchFamily="2" charset="-122"/>
                        </a:rPr>
                        <a:t> </a:t>
                      </a:r>
                      <a:r>
                        <a:rPr lang="en-US" sz="2400" kern="100" dirty="0" err="1">
                          <a:effectLst/>
                          <a:latin typeface="Calibri" panose="020F0502020204030204" pitchFamily="34" charset="0"/>
                          <a:ea typeface="华文楷体" panose="02010600040101010101" pitchFamily="2" charset="-122"/>
                        </a:rPr>
                        <a:t>nV</a:t>
                      </a:r>
                      <a:endParaRPr lang="zh-CN" sz="2400" kern="100" dirty="0">
                        <a:effectLst/>
                        <a:latin typeface="Calibri" panose="020F0502020204030204" pitchFamily="34" charset="0"/>
                        <a:ea typeface="华文楷体" panose="02010600040101010101" pitchFamily="2" charset="-122"/>
                        <a:cs typeface="Times New Roman"/>
                      </a:endParaRPr>
                    </a:p>
                  </a:txBody>
                  <a:tcPr marL="68580" marR="68580" marT="0" marB="0" anchor="ctr">
                    <a:solidFill>
                      <a:schemeClr val="accent2">
                        <a:lumMod val="40000"/>
                        <a:lumOff val="60000"/>
                      </a:schemeClr>
                    </a:solidFill>
                  </a:tcPr>
                </a:tc>
              </a:tr>
              <a:tr h="540000">
                <a:tc vMerge="1">
                  <a:txBody>
                    <a:bodyPr/>
                    <a:lstStyle/>
                    <a:p>
                      <a:endParaRPr lang="zh-CN" altLang="en-US"/>
                    </a:p>
                  </a:txBody>
                  <a:tcPr/>
                </a:tc>
                <a:tc vMerge="1">
                  <a:txBody>
                    <a:bodyPr/>
                    <a:lstStyle/>
                    <a:p>
                      <a:endParaRPr lang="zh-CN" altLang="en-US"/>
                    </a:p>
                  </a:txBody>
                  <a:tcPr/>
                </a:tc>
                <a:tc>
                  <a:txBody>
                    <a:bodyPr/>
                    <a:lstStyle/>
                    <a:p>
                      <a:pPr marL="180000" algn="l">
                        <a:spcAft>
                          <a:spcPts val="0"/>
                        </a:spcAft>
                      </a:pPr>
                      <a:r>
                        <a:rPr lang="en-US" sz="2400" kern="100" dirty="0">
                          <a:effectLst/>
                          <a:latin typeface="Calibri" panose="020F0502020204030204" pitchFamily="34" charset="0"/>
                          <a:ea typeface="华文楷体" panose="02010600040101010101" pitchFamily="2" charset="-122"/>
                        </a:rPr>
                        <a:t>void fun()</a:t>
                      </a:r>
                      <a:endParaRPr lang="zh-CN" sz="2400" kern="100" dirty="0">
                        <a:effectLst/>
                        <a:latin typeface="Calibri" panose="020F0502020204030204" pitchFamily="34" charset="0"/>
                        <a:ea typeface="华文楷体" panose="02010600040101010101" pitchFamily="2" charset="-122"/>
                        <a:cs typeface="Times New Roman"/>
                      </a:endParaRPr>
                    </a:p>
                  </a:txBody>
                  <a:tcPr marL="68580" marR="68580" marT="0" marB="0" anchor="ctr">
                    <a:solidFill>
                      <a:schemeClr val="accent2">
                        <a:lumMod val="40000"/>
                        <a:lumOff val="60000"/>
                      </a:schemeClr>
                    </a:solidFill>
                  </a:tcPr>
                </a:tc>
              </a:tr>
              <a:tr h="540000">
                <a:tc vMerge="1">
                  <a:txBody>
                    <a:bodyPr/>
                    <a:lstStyle/>
                    <a:p>
                      <a:endParaRPr lang="zh-CN" altLang="en-US"/>
                    </a:p>
                  </a:txBody>
                  <a:tcPr/>
                </a:tc>
                <a:tc gridSpan="2">
                  <a:txBody>
                    <a:bodyPr/>
                    <a:lstStyle/>
                    <a:p>
                      <a:pPr marL="180000" algn="l">
                        <a:spcAft>
                          <a:spcPts val="0"/>
                        </a:spcAft>
                      </a:pPr>
                      <a:r>
                        <a:rPr lang="en-US" sz="2400" b="1" kern="100" dirty="0" err="1" smtClean="0">
                          <a:solidFill>
                            <a:schemeClr val="bg1"/>
                          </a:solidFill>
                          <a:effectLst>
                            <a:outerShdw blurRad="38100" dist="38100" dir="2700000" algn="tl">
                              <a:srgbClr val="000000">
                                <a:alpha val="43137"/>
                              </a:srgbClr>
                            </a:outerShdw>
                          </a:effectLst>
                          <a:latin typeface="Calibri" panose="020F0502020204030204" pitchFamily="34" charset="0"/>
                          <a:ea typeface="华文楷体" panose="02010600040101010101" pitchFamily="2" charset="-122"/>
                        </a:rPr>
                        <a:t>int</a:t>
                      </a:r>
                      <a:r>
                        <a:rPr lang="en-US" sz="2400" b="1" kern="100" dirty="0" smtClean="0">
                          <a:solidFill>
                            <a:schemeClr val="bg1"/>
                          </a:solidFill>
                          <a:effectLst>
                            <a:outerShdw blurRad="38100" dist="38100" dir="2700000" algn="tl">
                              <a:srgbClr val="000000">
                                <a:alpha val="43137"/>
                              </a:srgbClr>
                            </a:outerShdw>
                          </a:effectLst>
                          <a:latin typeface="Calibri" panose="020F0502020204030204" pitchFamily="34" charset="0"/>
                          <a:ea typeface="华文楷体" panose="02010600040101010101" pitchFamily="2" charset="-122"/>
                        </a:rPr>
                        <a:t> </a:t>
                      </a:r>
                      <a:r>
                        <a:rPr lang="en-US" sz="2400" b="1" kern="100" dirty="0" err="1">
                          <a:solidFill>
                            <a:schemeClr val="bg1"/>
                          </a:solidFill>
                          <a:effectLst>
                            <a:outerShdw blurRad="38100" dist="38100" dir="2700000" algn="tl">
                              <a:srgbClr val="000000">
                                <a:alpha val="43137"/>
                              </a:srgbClr>
                            </a:outerShdw>
                          </a:effectLst>
                          <a:latin typeface="Calibri" panose="020F0502020204030204" pitchFamily="34" charset="0"/>
                          <a:ea typeface="华文楷体" panose="02010600040101010101" pitchFamily="2" charset="-122"/>
                        </a:rPr>
                        <a:t>nV</a:t>
                      </a:r>
                      <a:endParaRPr lang="zh-CN" sz="2400" b="1" kern="100" dirty="0">
                        <a:solidFill>
                          <a:schemeClr val="bg1"/>
                        </a:solidFill>
                        <a:effectLst>
                          <a:outerShdw blurRad="38100" dist="38100" dir="2700000" algn="tl">
                            <a:srgbClr val="000000">
                              <a:alpha val="43137"/>
                            </a:srgbClr>
                          </a:outerShdw>
                        </a:effectLst>
                        <a:latin typeface="Calibri" panose="020F0502020204030204" pitchFamily="34" charset="0"/>
                        <a:ea typeface="华文楷体" panose="02010600040101010101" pitchFamily="2" charset="-122"/>
                        <a:cs typeface="Times New Roman"/>
                      </a:endParaRPr>
                    </a:p>
                  </a:txBody>
                  <a:tcPr marL="68580" marR="68580" marT="0" marB="0" anchor="ctr">
                    <a:solidFill>
                      <a:schemeClr val="accent1"/>
                    </a:solidFill>
                  </a:tcPr>
                </a:tc>
                <a:tc hMerge="1">
                  <a:txBody>
                    <a:bodyPr/>
                    <a:lstStyle/>
                    <a:p>
                      <a:endParaRPr lang="zh-CN" altLang="en-US"/>
                    </a:p>
                  </a:txBody>
                  <a:tcPr/>
                </a:tc>
              </a:tr>
              <a:tr h="540000">
                <a:tc vMerge="1">
                  <a:txBody>
                    <a:bodyPr/>
                    <a:lstStyle/>
                    <a:p>
                      <a:endParaRPr lang="zh-CN" altLang="en-US"/>
                    </a:p>
                  </a:txBody>
                  <a:tcPr/>
                </a:tc>
                <a:tc gridSpan="2">
                  <a:txBody>
                    <a:bodyPr/>
                    <a:lstStyle/>
                    <a:p>
                      <a:pPr marL="180000" algn="l">
                        <a:spcAft>
                          <a:spcPts val="0"/>
                        </a:spcAft>
                      </a:pPr>
                      <a:r>
                        <a:rPr lang="en-US" sz="2400" b="1" kern="100" dirty="0" smtClean="0">
                          <a:solidFill>
                            <a:schemeClr val="bg1"/>
                          </a:solidFill>
                          <a:effectLst>
                            <a:outerShdw blurRad="38100" dist="38100" dir="2700000" algn="tl">
                              <a:srgbClr val="000000">
                                <a:alpha val="43137"/>
                              </a:srgbClr>
                            </a:outerShdw>
                          </a:effectLst>
                          <a:latin typeface="Calibri" panose="020F0502020204030204" pitchFamily="34" charset="0"/>
                          <a:ea typeface="华文楷体" panose="02010600040101010101" pitchFamily="2" charset="-122"/>
                        </a:rPr>
                        <a:t>void </a:t>
                      </a:r>
                      <a:r>
                        <a:rPr lang="en-US" sz="2400" b="1" kern="100" dirty="0">
                          <a:solidFill>
                            <a:schemeClr val="bg1"/>
                          </a:solidFill>
                          <a:effectLst>
                            <a:outerShdw blurRad="38100" dist="38100" dir="2700000" algn="tl">
                              <a:srgbClr val="000000">
                                <a:alpha val="43137"/>
                              </a:srgbClr>
                            </a:outerShdw>
                          </a:effectLst>
                          <a:latin typeface="Calibri" panose="020F0502020204030204" pitchFamily="34" charset="0"/>
                          <a:ea typeface="华文楷体" panose="02010600040101010101" pitchFamily="2" charset="-122"/>
                        </a:rPr>
                        <a:t>fun()</a:t>
                      </a:r>
                      <a:endParaRPr lang="zh-CN" sz="2400" b="1" kern="100" dirty="0">
                        <a:solidFill>
                          <a:schemeClr val="bg1"/>
                        </a:solidFill>
                        <a:effectLst>
                          <a:outerShdw blurRad="38100" dist="38100" dir="2700000" algn="tl">
                            <a:srgbClr val="000000">
                              <a:alpha val="43137"/>
                            </a:srgbClr>
                          </a:outerShdw>
                        </a:effectLst>
                        <a:latin typeface="Calibri" panose="020F0502020204030204" pitchFamily="34" charset="0"/>
                        <a:ea typeface="华文楷体" panose="02010600040101010101" pitchFamily="2" charset="-122"/>
                        <a:cs typeface="Times New Roman"/>
                      </a:endParaRPr>
                    </a:p>
                  </a:txBody>
                  <a:tcPr marL="68580" marR="68580" marT="0" marB="0" anchor="ctr">
                    <a:solidFill>
                      <a:schemeClr val="accent1"/>
                    </a:solidFill>
                  </a:tcPr>
                </a:tc>
                <a:tc hMerge="1">
                  <a:txBody>
                    <a:bodyPr/>
                    <a:lstStyle/>
                    <a:p>
                      <a:endParaRPr lang="zh-CN" altLang="en-US"/>
                    </a:p>
                  </a:txBody>
                  <a:tcPr/>
                </a:tc>
              </a:tr>
            </a:tbl>
          </a:graphicData>
        </a:graphic>
      </p:graphicFrame>
      <p:sp>
        <p:nvSpPr>
          <p:cNvPr id="9" name="矩形 8"/>
          <p:cNvSpPr/>
          <p:nvPr/>
        </p:nvSpPr>
        <p:spPr>
          <a:xfrm>
            <a:off x="4987114" y="228684"/>
            <a:ext cx="4004369" cy="193899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2400" dirty="0" err="1">
                <a:latin typeface="Calibri" panose="020F0502020204030204" pitchFamily="34" charset="0"/>
                <a:ea typeface="华文楷体" panose="02010600040101010101" pitchFamily="2" charset="-122"/>
              </a:rPr>
              <a:t>int</a:t>
            </a:r>
            <a:r>
              <a:rPr lang="en-US" altLang="zh-CN" sz="2400" dirty="0">
                <a:latin typeface="Calibri" panose="020F0502020204030204" pitchFamily="34" charset="0"/>
                <a:ea typeface="华文楷体" panose="02010600040101010101" pitchFamily="2" charset="-122"/>
              </a:rPr>
              <a:t> main()</a:t>
            </a:r>
          </a:p>
          <a:p>
            <a:r>
              <a:rPr lang="en-US" altLang="zh-CN" sz="2400" dirty="0">
                <a:latin typeface="Calibri" panose="020F0502020204030204" pitchFamily="34" charset="0"/>
                <a:ea typeface="华文楷体" panose="02010600040101010101" pitchFamily="2" charset="-122"/>
              </a:rPr>
              <a:t>{	</a:t>
            </a:r>
          </a:p>
          <a:p>
            <a:r>
              <a:rPr lang="en-US" altLang="zh-CN" sz="2400" dirty="0" smtClean="0">
                <a:latin typeface="Calibri" panose="020F0502020204030204" pitchFamily="34" charset="0"/>
                <a:ea typeface="华文楷体" panose="02010600040101010101" pitchFamily="2" charset="-122"/>
              </a:rPr>
              <a:t>	</a:t>
            </a:r>
            <a:r>
              <a:rPr lang="en-US" altLang="zh-CN" sz="2400" dirty="0" smtClean="0">
                <a:solidFill>
                  <a:srgbClr val="FF0000"/>
                </a:solidFill>
                <a:latin typeface="Calibri" panose="020F0502020204030204" pitchFamily="34" charset="0"/>
                <a:ea typeface="华文楷体" panose="02010600040101010101" pitchFamily="2" charset="-122"/>
              </a:rPr>
              <a:t>D1</a:t>
            </a:r>
            <a:r>
              <a:rPr lang="en-US" altLang="zh-CN" sz="2400" dirty="0" smtClean="0">
                <a:latin typeface="Calibri" panose="020F0502020204030204" pitchFamily="34" charset="0"/>
                <a:ea typeface="华文楷体" panose="02010600040101010101" pitchFamily="2" charset="-122"/>
              </a:rPr>
              <a:t> </a:t>
            </a:r>
            <a:r>
              <a:rPr lang="en-US" altLang="zh-CN" sz="2400" dirty="0" err="1">
                <a:latin typeface="Calibri" panose="020F0502020204030204" pitchFamily="34" charset="0"/>
                <a:ea typeface="华文楷体" panose="02010600040101010101" pitchFamily="2" charset="-122"/>
              </a:rPr>
              <a:t>d1</a:t>
            </a:r>
            <a:r>
              <a:rPr lang="en-US" altLang="zh-CN" sz="2400" dirty="0" smtClean="0">
                <a:latin typeface="Calibri" panose="020F0502020204030204" pitchFamily="34" charset="0"/>
                <a:ea typeface="华文楷体" panose="02010600040101010101" pitchFamily="2" charset="-122"/>
              </a:rPr>
              <a:t>;  </a:t>
            </a:r>
            <a:r>
              <a:rPr lang="en-US" altLang="zh-CN" sz="2400" b="1" dirty="0" smtClean="0">
                <a:solidFill>
                  <a:srgbClr val="FF0000"/>
                </a:solidFill>
                <a:latin typeface="Calibri" panose="020F0502020204030204" pitchFamily="34" charset="0"/>
                <a:ea typeface="华文楷体" panose="02010600040101010101" pitchFamily="2" charset="-122"/>
              </a:rPr>
              <a:t>//</a:t>
            </a:r>
            <a:r>
              <a:rPr lang="zh-CN" altLang="en-US" sz="2400" b="1" dirty="0">
                <a:solidFill>
                  <a:srgbClr val="FF0000"/>
                </a:solidFill>
                <a:latin typeface="Calibri" panose="020F0502020204030204" pitchFamily="34" charset="0"/>
                <a:ea typeface="华文楷体" panose="02010600040101010101" pitchFamily="2" charset="-122"/>
              </a:rPr>
              <a:t>派生类对象</a:t>
            </a:r>
            <a:endParaRPr lang="en-US" altLang="zh-CN" sz="2400" b="1" dirty="0" smtClean="0">
              <a:solidFill>
                <a:srgbClr val="FF0000"/>
              </a:solidFill>
              <a:latin typeface="Calibri" panose="020F0502020204030204" pitchFamily="34" charset="0"/>
              <a:ea typeface="华文楷体" panose="02010600040101010101" pitchFamily="2" charset="-122"/>
            </a:endParaRPr>
          </a:p>
          <a:p>
            <a:r>
              <a:rPr lang="en-US" altLang="zh-CN" sz="2400" dirty="0">
                <a:latin typeface="Calibri" panose="020F0502020204030204" pitchFamily="34" charset="0"/>
                <a:ea typeface="华文楷体" panose="02010600040101010101" pitchFamily="2" charset="-122"/>
              </a:rPr>
              <a:t>	</a:t>
            </a:r>
            <a:r>
              <a:rPr lang="en-US" altLang="zh-CN" sz="2400" dirty="0" smtClean="0">
                <a:latin typeface="Calibri" panose="020F0502020204030204" pitchFamily="34" charset="0"/>
                <a:ea typeface="华文楷体" panose="02010600040101010101" pitchFamily="2" charset="-122"/>
              </a:rPr>
              <a:t>…….</a:t>
            </a:r>
            <a:endParaRPr lang="en-US" altLang="zh-CN" sz="2400" dirty="0">
              <a:latin typeface="Calibri" panose="020F0502020204030204" pitchFamily="34" charset="0"/>
              <a:ea typeface="华文楷体" panose="02010600040101010101" pitchFamily="2" charset="-122"/>
            </a:endParaRPr>
          </a:p>
          <a:p>
            <a:r>
              <a:rPr lang="en-US" altLang="zh-CN" sz="2400" dirty="0" smtClean="0">
                <a:latin typeface="Calibri" panose="020F0502020204030204" pitchFamily="34" charset="0"/>
                <a:ea typeface="华文楷体" panose="02010600040101010101" pitchFamily="2" charset="-122"/>
              </a:rPr>
              <a:t>}</a:t>
            </a:r>
            <a:endParaRPr lang="en-US" altLang="zh-CN" sz="2400" dirty="0">
              <a:latin typeface="Calibri" panose="020F0502020204030204" pitchFamily="34" charset="0"/>
              <a:ea typeface="华文楷体" panose="02010600040101010101" pitchFamily="2" charset="-122"/>
            </a:endParaRPr>
          </a:p>
        </p:txBody>
      </p:sp>
      <p:sp>
        <p:nvSpPr>
          <p:cNvPr id="10" name="圆角矩形标注 9"/>
          <p:cNvSpPr/>
          <p:nvPr/>
        </p:nvSpPr>
        <p:spPr>
          <a:xfrm>
            <a:off x="5247372" y="4648168"/>
            <a:ext cx="3286924" cy="919401"/>
          </a:xfrm>
          <a:prstGeom prst="wedgeRoundRectCallout">
            <a:avLst>
              <a:gd name="adj1" fmla="val -82669"/>
              <a:gd name="adj2" fmla="val 26147"/>
              <a:gd name="adj3" fmla="val 16667"/>
            </a:avLst>
          </a:prstGeom>
        </p:spPr>
        <p:style>
          <a:lnRef idx="2">
            <a:schemeClr val="accent2"/>
          </a:lnRef>
          <a:fillRef idx="1">
            <a:schemeClr val="lt1"/>
          </a:fillRef>
          <a:effectRef idx="0">
            <a:schemeClr val="accent2"/>
          </a:effectRef>
          <a:fontRef idx="minor">
            <a:schemeClr val="dk1"/>
          </a:fontRef>
        </p:style>
        <p:txBody>
          <a:bodyPr wrap="square" anchor="ctr">
            <a:spAutoFit/>
          </a:bodyPr>
          <a:lstStyle/>
          <a:p>
            <a:r>
              <a:rPr lang="en-US" altLang="zh-CN" sz="2400" dirty="0" smtClean="0">
                <a:latin typeface="Calibri" panose="020F0502020204030204" pitchFamily="34" charset="0"/>
                <a:ea typeface="华文楷体" panose="02010600040101010101" pitchFamily="2" charset="-122"/>
              </a:rPr>
              <a:t>d1.fun</a:t>
            </a:r>
            <a:r>
              <a:rPr lang="en-US" altLang="zh-CN" sz="2400" dirty="0">
                <a:latin typeface="Calibri" panose="020F0502020204030204" pitchFamily="34" charset="0"/>
                <a:ea typeface="华文楷体" panose="02010600040101010101" pitchFamily="2" charset="-122"/>
              </a:rPr>
              <a:t>(); </a:t>
            </a:r>
            <a:endParaRPr lang="en-US" altLang="zh-CN" sz="2400" dirty="0" smtClean="0">
              <a:latin typeface="Calibri" panose="020F0502020204030204" pitchFamily="34" charset="0"/>
              <a:ea typeface="华文楷体" panose="02010600040101010101" pitchFamily="2" charset="-122"/>
            </a:endParaRPr>
          </a:p>
          <a:p>
            <a:r>
              <a:rPr lang="en-US" altLang="zh-CN" sz="2400" dirty="0" smtClean="0">
                <a:latin typeface="Calibri" panose="020F0502020204030204" pitchFamily="34" charset="0"/>
                <a:ea typeface="华文楷体" panose="02010600040101010101" pitchFamily="2" charset="-122"/>
              </a:rPr>
              <a:t>// </a:t>
            </a:r>
            <a:r>
              <a:rPr lang="zh-CN" altLang="zh-CN" sz="2400" dirty="0">
                <a:latin typeface="Calibri" panose="020F0502020204030204" pitchFamily="34" charset="0"/>
                <a:ea typeface="华文楷体" panose="02010600040101010101" pitchFamily="2" charset="-122"/>
              </a:rPr>
              <a:t>输出</a:t>
            </a:r>
            <a:r>
              <a:rPr lang="en-US" altLang="zh-CN" sz="2400" dirty="0">
                <a:latin typeface="Calibri" panose="020F0502020204030204" pitchFamily="34" charset="0"/>
                <a:ea typeface="华文楷体" panose="02010600040101010101" pitchFamily="2" charset="-122"/>
              </a:rPr>
              <a:t>Member of D1 </a:t>
            </a:r>
            <a:endParaRPr lang="zh-CN" altLang="zh-CN" sz="2400" dirty="0">
              <a:latin typeface="Calibri" panose="020F0502020204030204" pitchFamily="34" charset="0"/>
              <a:ea typeface="华文楷体" panose="02010600040101010101" pitchFamily="2" charset="-122"/>
            </a:endParaRPr>
          </a:p>
        </p:txBody>
      </p:sp>
      <p:sp>
        <p:nvSpPr>
          <p:cNvPr id="11" name="圆角矩形标注 10"/>
          <p:cNvSpPr/>
          <p:nvPr/>
        </p:nvSpPr>
        <p:spPr>
          <a:xfrm>
            <a:off x="5257782" y="2362228"/>
            <a:ext cx="3276513" cy="919401"/>
          </a:xfrm>
          <a:prstGeom prst="wedgeRoundRectCallout">
            <a:avLst>
              <a:gd name="adj1" fmla="val -83069"/>
              <a:gd name="adj2" fmla="val 47067"/>
              <a:gd name="adj3" fmla="val 16667"/>
            </a:avLst>
          </a:prstGeom>
        </p:spPr>
        <p:style>
          <a:lnRef idx="2">
            <a:schemeClr val="accent2"/>
          </a:lnRef>
          <a:fillRef idx="1">
            <a:schemeClr val="lt1"/>
          </a:fillRef>
          <a:effectRef idx="0">
            <a:schemeClr val="accent2"/>
          </a:effectRef>
          <a:fontRef idx="minor">
            <a:schemeClr val="dk1"/>
          </a:fontRef>
        </p:style>
        <p:txBody>
          <a:bodyPr wrap="square" anchor="ctr">
            <a:spAutoFit/>
          </a:bodyPr>
          <a:lstStyle/>
          <a:p>
            <a:r>
              <a:rPr lang="en-US" altLang="zh-CN" sz="2400" dirty="0" smtClean="0">
                <a:latin typeface="Calibri" panose="020F0502020204030204" pitchFamily="34" charset="0"/>
                <a:ea typeface="华文楷体" panose="02010600040101010101" pitchFamily="2" charset="-122"/>
              </a:rPr>
              <a:t>d1.B1</a:t>
            </a:r>
            <a:r>
              <a:rPr lang="en-US" altLang="zh-CN" sz="2400" dirty="0">
                <a:latin typeface="Calibri" panose="020F0502020204030204" pitchFamily="34" charset="0"/>
                <a:ea typeface="华文楷体" panose="02010600040101010101" pitchFamily="2" charset="-122"/>
              </a:rPr>
              <a:t>::fun();	</a:t>
            </a:r>
            <a:endParaRPr lang="en-US" altLang="zh-CN" sz="2400" dirty="0" smtClean="0">
              <a:latin typeface="Calibri" panose="020F0502020204030204" pitchFamily="34" charset="0"/>
              <a:ea typeface="华文楷体" panose="02010600040101010101" pitchFamily="2" charset="-122"/>
            </a:endParaRPr>
          </a:p>
          <a:p>
            <a:r>
              <a:rPr lang="en-US" altLang="zh-CN" sz="2400" dirty="0" smtClean="0">
                <a:latin typeface="Calibri" panose="020F0502020204030204" pitchFamily="34" charset="0"/>
                <a:ea typeface="华文楷体" panose="02010600040101010101" pitchFamily="2" charset="-122"/>
              </a:rPr>
              <a:t>//</a:t>
            </a:r>
            <a:r>
              <a:rPr lang="zh-CN" altLang="zh-CN" sz="2400" dirty="0">
                <a:latin typeface="Calibri" panose="020F0502020204030204" pitchFamily="34" charset="0"/>
                <a:ea typeface="华文楷体" panose="02010600040101010101" pitchFamily="2" charset="-122"/>
              </a:rPr>
              <a:t>输出</a:t>
            </a:r>
            <a:r>
              <a:rPr lang="en-US" altLang="zh-CN" sz="2400" dirty="0">
                <a:latin typeface="Calibri" panose="020F0502020204030204" pitchFamily="34" charset="0"/>
                <a:ea typeface="华文楷体" panose="02010600040101010101" pitchFamily="2" charset="-122"/>
              </a:rPr>
              <a:t>Member of </a:t>
            </a:r>
            <a:r>
              <a:rPr lang="en-US" altLang="zh-CN" sz="2400" dirty="0" smtClean="0">
                <a:latin typeface="Calibri" panose="020F0502020204030204" pitchFamily="34" charset="0"/>
                <a:ea typeface="华文楷体" panose="02010600040101010101" pitchFamily="2" charset="-122"/>
              </a:rPr>
              <a:t>B1</a:t>
            </a:r>
            <a:endParaRPr lang="zh-CN" altLang="zh-CN" sz="2400" dirty="0">
              <a:latin typeface="Calibri" panose="020F0502020204030204" pitchFamily="34" charset="0"/>
              <a:ea typeface="华文楷体" panose="02010600040101010101" pitchFamily="2" charset="-122"/>
            </a:endParaRPr>
          </a:p>
        </p:txBody>
      </p:sp>
      <p:sp>
        <p:nvSpPr>
          <p:cNvPr id="12" name="圆角矩形标注 11"/>
          <p:cNvSpPr/>
          <p:nvPr/>
        </p:nvSpPr>
        <p:spPr>
          <a:xfrm>
            <a:off x="5247372" y="3560407"/>
            <a:ext cx="3286924" cy="919401"/>
          </a:xfrm>
          <a:prstGeom prst="wedgeRoundRectCallout">
            <a:avLst>
              <a:gd name="adj1" fmla="val -83939"/>
              <a:gd name="adj2" fmla="val 26490"/>
              <a:gd name="adj3" fmla="val 16667"/>
            </a:avLst>
          </a:prstGeom>
        </p:spPr>
        <p:style>
          <a:lnRef idx="2">
            <a:schemeClr val="accent2"/>
          </a:lnRef>
          <a:fillRef idx="1">
            <a:schemeClr val="lt1"/>
          </a:fillRef>
          <a:effectRef idx="0">
            <a:schemeClr val="accent2"/>
          </a:effectRef>
          <a:fontRef idx="minor">
            <a:schemeClr val="dk1"/>
          </a:fontRef>
        </p:style>
        <p:txBody>
          <a:bodyPr wrap="square" anchor="ctr">
            <a:spAutoFit/>
          </a:bodyPr>
          <a:lstStyle/>
          <a:p>
            <a:r>
              <a:rPr lang="en-US" altLang="zh-CN" sz="2400" dirty="0" smtClean="0">
                <a:latin typeface="Calibri" panose="020F0502020204030204" pitchFamily="34" charset="0"/>
                <a:ea typeface="华文楷体" panose="02010600040101010101" pitchFamily="2" charset="-122"/>
              </a:rPr>
              <a:t>d1.B2</a:t>
            </a:r>
            <a:r>
              <a:rPr lang="en-US" altLang="zh-CN" sz="2400" dirty="0">
                <a:latin typeface="Calibri" panose="020F0502020204030204" pitchFamily="34" charset="0"/>
                <a:ea typeface="华文楷体" panose="02010600040101010101" pitchFamily="2" charset="-122"/>
              </a:rPr>
              <a:t>::fun();	 </a:t>
            </a:r>
            <a:endParaRPr lang="en-US" altLang="zh-CN" sz="2400" dirty="0" smtClean="0">
              <a:latin typeface="Calibri" panose="020F0502020204030204" pitchFamily="34" charset="0"/>
              <a:ea typeface="华文楷体" panose="02010600040101010101" pitchFamily="2" charset="-122"/>
            </a:endParaRPr>
          </a:p>
          <a:p>
            <a:r>
              <a:rPr lang="en-US" altLang="zh-CN" sz="2400" dirty="0" smtClean="0">
                <a:latin typeface="Calibri" panose="020F0502020204030204" pitchFamily="34" charset="0"/>
                <a:ea typeface="华文楷体" panose="02010600040101010101" pitchFamily="2" charset="-122"/>
              </a:rPr>
              <a:t>//</a:t>
            </a:r>
            <a:r>
              <a:rPr lang="zh-CN" altLang="zh-CN" sz="2400" dirty="0">
                <a:latin typeface="Calibri" panose="020F0502020204030204" pitchFamily="34" charset="0"/>
                <a:ea typeface="华文楷体" panose="02010600040101010101" pitchFamily="2" charset="-122"/>
              </a:rPr>
              <a:t>输出</a:t>
            </a:r>
            <a:r>
              <a:rPr lang="en-US" altLang="zh-CN" sz="2400" dirty="0">
                <a:latin typeface="Calibri" panose="020F0502020204030204" pitchFamily="34" charset="0"/>
                <a:ea typeface="华文楷体" panose="02010600040101010101" pitchFamily="2" charset="-122"/>
              </a:rPr>
              <a:t>Member of B2</a:t>
            </a:r>
            <a:endParaRPr lang="zh-CN" altLang="zh-CN" sz="2400" dirty="0">
              <a:latin typeface="Calibri" panose="020F0502020204030204" pitchFamily="34" charset="0"/>
              <a:ea typeface="华文楷体" panose="02010600040101010101" pitchFamily="2" charset="-122"/>
            </a:endParaRPr>
          </a:p>
        </p:txBody>
      </p:sp>
    </p:spTree>
    <p:extLst>
      <p:ext uri="{BB962C8B-B14F-4D97-AF65-F5344CB8AC3E}">
        <p14:creationId xmlns:p14="http://schemas.microsoft.com/office/powerpoint/2010/main" val="277008047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161" y="304882"/>
            <a:ext cx="7010400" cy="685800"/>
          </a:xfrm>
        </p:spPr>
        <p:txBody>
          <a:bodyPr/>
          <a:lstStyle/>
          <a:p>
            <a:r>
              <a:rPr lang="zh-CN" altLang="zh-CN" dirty="0"/>
              <a:t>类型兼容</a:t>
            </a:r>
            <a:endParaRPr lang="zh-CN" altLang="en-US" dirty="0"/>
          </a:p>
        </p:txBody>
      </p:sp>
      <p:sp>
        <p:nvSpPr>
          <p:cNvPr id="3" name="内容占位符 2"/>
          <p:cNvSpPr>
            <a:spLocks noGrp="1"/>
          </p:cNvSpPr>
          <p:nvPr>
            <p:ph idx="1"/>
          </p:nvPr>
        </p:nvSpPr>
        <p:spPr>
          <a:xfrm>
            <a:off x="609704" y="1219258"/>
            <a:ext cx="8229600" cy="4602163"/>
          </a:xfrm>
        </p:spPr>
        <p:txBody>
          <a:bodyPr/>
          <a:lstStyle/>
          <a:p>
            <a:pPr>
              <a:lnSpc>
                <a:spcPct val="150000"/>
              </a:lnSpc>
              <a:spcBef>
                <a:spcPts val="0"/>
              </a:spcBef>
            </a:pPr>
            <a:r>
              <a:rPr lang="zh-CN" altLang="en-US" sz="2400" b="1" dirty="0" smtClean="0">
                <a:solidFill>
                  <a:srgbClr val="FF0000"/>
                </a:solidFill>
                <a:latin typeface="微软雅黑" panose="020B0503020204020204" pitchFamily="34" charset="-122"/>
                <a:ea typeface="微软雅黑" panose="020B0503020204020204" pitchFamily="34" charset="-122"/>
              </a:rPr>
              <a:t>在</a:t>
            </a:r>
            <a:r>
              <a:rPr lang="zh-CN" altLang="en-US" sz="2400" b="1" dirty="0">
                <a:solidFill>
                  <a:srgbClr val="FF0000"/>
                </a:solidFill>
                <a:latin typeface="微软雅黑" panose="020B0503020204020204" pitchFamily="34" charset="-122"/>
                <a:ea typeface="微软雅黑" panose="020B0503020204020204" pitchFamily="34" charset="-122"/>
              </a:rPr>
              <a:t>任何需要基类对象的地方都可以使用公有派生类对象来代替，称为类型兼容，但反之则</a:t>
            </a:r>
            <a:r>
              <a:rPr lang="zh-CN" altLang="en-US" sz="2400" b="1" dirty="0" smtClean="0">
                <a:solidFill>
                  <a:srgbClr val="FF0000"/>
                </a:solidFill>
                <a:latin typeface="微软雅黑" panose="020B0503020204020204" pitchFamily="34" charset="-122"/>
                <a:ea typeface="微软雅黑" panose="020B0503020204020204" pitchFamily="34" charset="-122"/>
              </a:rPr>
              <a:t>禁止</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a:lnSpc>
                <a:spcPct val="150000"/>
              </a:lnSpc>
              <a:spcBef>
                <a:spcPts val="0"/>
              </a:spcBef>
            </a:pPr>
            <a:r>
              <a:rPr lang="zh-CN" altLang="en-US" sz="2400" b="1" dirty="0" smtClean="0">
                <a:latin typeface="微软雅黑" panose="020B0503020204020204" pitchFamily="34" charset="-122"/>
                <a:ea typeface="微软雅黑" panose="020B0503020204020204" pitchFamily="34" charset="-122"/>
              </a:rPr>
              <a:t>实现方法：</a:t>
            </a:r>
            <a:endParaRPr lang="en-US" altLang="zh-CN" sz="2400" b="1" dirty="0" smtClean="0">
              <a:latin typeface="微软雅黑" panose="020B0503020204020204" pitchFamily="34" charset="-122"/>
              <a:ea typeface="微软雅黑" panose="020B0503020204020204" pitchFamily="34" charset="-122"/>
            </a:endParaRPr>
          </a:p>
          <a:p>
            <a:pPr lvl="1">
              <a:lnSpc>
                <a:spcPct val="150000"/>
              </a:lnSpc>
              <a:spcBef>
                <a:spcPts val="0"/>
              </a:spcBef>
            </a:pPr>
            <a:r>
              <a:rPr lang="zh-CN" altLang="en-US" dirty="0" smtClean="0">
                <a:ea typeface="华文楷体" panose="02010600040101010101" pitchFamily="2" charset="-122"/>
              </a:rPr>
              <a:t>将</a:t>
            </a:r>
            <a:r>
              <a:rPr lang="zh-CN" altLang="en-US" dirty="0">
                <a:ea typeface="华文楷体" panose="02010600040101010101" pitchFamily="2" charset="-122"/>
              </a:rPr>
              <a:t>派生类对象的地址赋值给基类指针，通过基类指针访问派生类对象</a:t>
            </a:r>
            <a:r>
              <a:rPr lang="zh-CN" altLang="en-US" dirty="0" smtClean="0">
                <a:ea typeface="华文楷体" panose="02010600040101010101" pitchFamily="2" charset="-122"/>
              </a:rPr>
              <a:t>。</a:t>
            </a:r>
            <a:endParaRPr lang="en-US" altLang="zh-CN" dirty="0" smtClean="0">
              <a:ea typeface="华文楷体" panose="02010600040101010101" pitchFamily="2" charset="-122"/>
            </a:endParaRPr>
          </a:p>
          <a:p>
            <a:pPr>
              <a:lnSpc>
                <a:spcPct val="150000"/>
              </a:lnSpc>
              <a:spcBef>
                <a:spcPts val="0"/>
              </a:spcBef>
            </a:pPr>
            <a:r>
              <a:rPr lang="zh-CN" altLang="en-US" sz="2400" b="1" dirty="0">
                <a:solidFill>
                  <a:srgbClr val="FF0000"/>
                </a:solidFill>
                <a:latin typeface="微软雅黑" panose="020B0503020204020204" pitchFamily="34" charset="-122"/>
                <a:ea typeface="微软雅黑" panose="020B0503020204020204" pitchFamily="34" charset="-122"/>
              </a:rPr>
              <a:t>派生对象被作为基类对象使用，能访问到的只有从基类继承的成员</a:t>
            </a: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85</a:t>
            </a:fld>
            <a:endParaRPr lang="en-US" altLang="zh-CN"/>
          </a:p>
        </p:txBody>
      </p:sp>
    </p:spTree>
    <p:extLst>
      <p:ext uri="{BB962C8B-B14F-4D97-AF65-F5344CB8AC3E}">
        <p14:creationId xmlns:p14="http://schemas.microsoft.com/office/powerpoint/2010/main" val="305144556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EX7.20</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4250865957"/>
              </p:ext>
            </p:extLst>
          </p:nvPr>
        </p:nvGraphicFramePr>
        <p:xfrm>
          <a:off x="343071" y="2975716"/>
          <a:ext cx="4305127" cy="1824848"/>
        </p:xfrm>
        <a:graphic>
          <a:graphicData uri="http://schemas.openxmlformats.org/drawingml/2006/table">
            <a:tbl>
              <a:tblPr firstRow="1" bandRow="1">
                <a:tableStyleId>{5C22544A-7EE6-4342-B048-85BDC9FD1C3A}</a:tableStyleId>
              </a:tblPr>
              <a:tblGrid>
                <a:gridCol w="1028613"/>
                <a:gridCol w="838178"/>
                <a:gridCol w="2438336"/>
              </a:tblGrid>
              <a:tr h="912424">
                <a:tc rowSpan="2">
                  <a:txBody>
                    <a:bodyPr/>
                    <a:lstStyle/>
                    <a:p>
                      <a:pPr algn="ctr"/>
                      <a:r>
                        <a:rPr lang="en-US" altLang="zh-CN" sz="2800" b="1" dirty="0" smtClean="0">
                          <a:effectLst>
                            <a:outerShdw blurRad="38100" dist="38100" dir="2700000" algn="tl">
                              <a:srgbClr val="000000">
                                <a:alpha val="43137"/>
                              </a:srgbClr>
                            </a:outerShdw>
                          </a:effectLst>
                          <a:latin typeface="Arial Black" panose="020B0A04020102020204" pitchFamily="34" charset="0"/>
                        </a:rPr>
                        <a:t>D0</a:t>
                      </a:r>
                    </a:p>
                  </a:txBody>
                  <a:tcPr anchor="ctr"/>
                </a:tc>
                <a:tc>
                  <a:txBody>
                    <a:bodyPr/>
                    <a:lstStyle/>
                    <a:p>
                      <a:pPr algn="ctr"/>
                      <a:r>
                        <a:rPr lang="en-US" altLang="zh-CN" sz="2800" b="1" dirty="0" smtClean="0">
                          <a:solidFill>
                            <a:schemeClr val="tx1"/>
                          </a:solidFill>
                          <a:effectLst/>
                          <a:latin typeface="Calibri" panose="020F0502020204030204" pitchFamily="34" charset="0"/>
                        </a:rPr>
                        <a:t>B0</a:t>
                      </a:r>
                      <a:endParaRPr lang="zh-CN" altLang="en-US" sz="2800" b="1" dirty="0">
                        <a:solidFill>
                          <a:schemeClr val="tx1"/>
                        </a:solidFill>
                        <a:effectLst/>
                        <a:latin typeface="Calibri" panose="020F0502020204030204" pitchFamily="34" charset="0"/>
                      </a:endParaRPr>
                    </a:p>
                  </a:txBody>
                  <a:tcPr anchor="ctr">
                    <a:solidFill>
                      <a:srgbClr val="FFA3D1"/>
                    </a:solidFill>
                  </a:tcPr>
                </a:tc>
                <a:tc>
                  <a:txBody>
                    <a:bodyPr/>
                    <a:lstStyle/>
                    <a:p>
                      <a:r>
                        <a:rPr lang="en-US" altLang="zh-CN" sz="2800" b="0" kern="1200" dirty="0" smtClean="0">
                          <a:solidFill>
                            <a:schemeClr val="dk1"/>
                          </a:solidFill>
                          <a:effectLst/>
                          <a:latin typeface="Calibri" panose="020F0502020204030204" pitchFamily="34" charset="0"/>
                          <a:ea typeface="+mn-ea"/>
                          <a:cs typeface="+mn-cs"/>
                        </a:rPr>
                        <a:t>void display()</a:t>
                      </a:r>
                      <a:endParaRPr lang="zh-CN" altLang="en-US" sz="2800" b="0" dirty="0">
                        <a:latin typeface="Calibri" panose="020F0502020204030204" pitchFamily="34" charset="0"/>
                      </a:endParaRPr>
                    </a:p>
                  </a:txBody>
                  <a:tcPr anchor="ctr">
                    <a:solidFill>
                      <a:srgbClr val="FFDDEE"/>
                    </a:solidFill>
                  </a:tcPr>
                </a:tc>
              </a:tr>
              <a:tr h="912424">
                <a:tc vMerge="1">
                  <a:txBody>
                    <a:bodyPr/>
                    <a:lstStyle/>
                    <a:p>
                      <a:endParaRPr lang="zh-CN" altLang="en-US" dirty="0"/>
                    </a:p>
                  </a:txBody>
                  <a:tcPr/>
                </a:tc>
                <a:tc gridSpan="2">
                  <a:txBody>
                    <a:bodyPr/>
                    <a:lstStyle/>
                    <a:p>
                      <a:pPr marL="180000" marR="0" indent="-457200" algn="l" defTabSz="914400" rtl="0" eaLnBrk="1" fontAlgn="auto" latinLnBrk="0" hangingPunct="1">
                        <a:lnSpc>
                          <a:spcPct val="100000"/>
                        </a:lnSpc>
                        <a:spcBef>
                          <a:spcPts val="0"/>
                        </a:spcBef>
                        <a:spcAft>
                          <a:spcPts val="0"/>
                        </a:spcAft>
                        <a:buClrTx/>
                        <a:buSzTx/>
                        <a:buFontTx/>
                        <a:buNone/>
                        <a:tabLst/>
                        <a:defRPr/>
                      </a:pPr>
                      <a:r>
                        <a:rPr lang="en-US" altLang="zh-CN" sz="2800" b="1" kern="1200" dirty="0" smtClean="0">
                          <a:solidFill>
                            <a:schemeClr val="lt1"/>
                          </a:solidFill>
                          <a:effectLst>
                            <a:outerShdw blurRad="38100" dist="38100" dir="2700000" algn="tl">
                              <a:srgbClr val="000000">
                                <a:alpha val="43137"/>
                              </a:srgbClr>
                            </a:outerShdw>
                          </a:effectLst>
                          <a:latin typeface="Arial Black" panose="020B0A04020102020204" pitchFamily="34" charset="0"/>
                          <a:ea typeface="+mn-ea"/>
                          <a:cs typeface="+mn-cs"/>
                        </a:rPr>
                        <a:t> </a:t>
                      </a:r>
                      <a:r>
                        <a:rPr lang="en-US" altLang="zh-CN" sz="2800" b="0" kern="1200" dirty="0" smtClean="0">
                          <a:solidFill>
                            <a:schemeClr val="lt1"/>
                          </a:solidFill>
                          <a:effectLst>
                            <a:outerShdw blurRad="38100" dist="38100" dir="2700000" algn="tl">
                              <a:srgbClr val="000000">
                                <a:alpha val="43137"/>
                              </a:srgbClr>
                            </a:outerShdw>
                          </a:effectLst>
                          <a:latin typeface="Calibri" panose="020F0502020204030204" pitchFamily="34" charset="0"/>
                          <a:ea typeface="+mn-ea"/>
                          <a:cs typeface="+mn-cs"/>
                        </a:rPr>
                        <a:t>void display()</a:t>
                      </a:r>
                      <a:endParaRPr lang="zh-CN" altLang="en-US" sz="2800" b="0" kern="1200" dirty="0" smtClean="0">
                        <a:solidFill>
                          <a:schemeClr val="lt1"/>
                        </a:solidFill>
                        <a:effectLst>
                          <a:outerShdw blurRad="38100" dist="38100" dir="2700000" algn="tl">
                            <a:srgbClr val="000000">
                              <a:alpha val="43137"/>
                            </a:srgbClr>
                          </a:outerShdw>
                        </a:effectLst>
                        <a:latin typeface="Calibri" panose="020F0502020204030204" pitchFamily="34" charset="0"/>
                        <a:ea typeface="+mn-ea"/>
                        <a:cs typeface="+mn-cs"/>
                      </a:endParaRPr>
                    </a:p>
                  </a:txBody>
                  <a:tcPr anchor="ctr">
                    <a:solidFill>
                      <a:schemeClr val="accent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0" dirty="0" smtClean="0">
                        <a:latin typeface="Calibri" panose="020F0502020204030204" pitchFamily="34" charset="0"/>
                      </a:endParaRPr>
                    </a:p>
                  </a:txBody>
                  <a:tcPr anchor="ctr"/>
                </a:tc>
              </a:tr>
            </a:tbl>
          </a:graphicData>
        </a:graphic>
      </p:graphicFrame>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86</a:t>
            </a:fld>
            <a:endParaRPr lang="en-US" altLang="zh-CN"/>
          </a:p>
        </p:txBody>
      </p:sp>
      <p:sp>
        <p:nvSpPr>
          <p:cNvPr id="3" name="矩形 2"/>
          <p:cNvSpPr/>
          <p:nvPr/>
        </p:nvSpPr>
        <p:spPr>
          <a:xfrm>
            <a:off x="2895704" y="304882"/>
            <a:ext cx="6019582" cy="15696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2400" dirty="0">
                <a:latin typeface="Calibri" panose="020F0502020204030204" pitchFamily="34" charset="0"/>
                <a:ea typeface="华文楷体" panose="02010600040101010101" pitchFamily="2" charset="-122"/>
              </a:rPr>
              <a:t>void fun(  B0 *</a:t>
            </a:r>
            <a:r>
              <a:rPr lang="en-US" altLang="zh-CN" sz="2400" dirty="0" err="1">
                <a:latin typeface="Calibri" panose="020F0502020204030204" pitchFamily="34" charset="0"/>
                <a:ea typeface="华文楷体" panose="02010600040101010101" pitchFamily="2" charset="-122"/>
              </a:rPr>
              <a:t>ptr</a:t>
            </a:r>
            <a:r>
              <a:rPr lang="en-US" altLang="zh-CN" sz="2400" dirty="0">
                <a:latin typeface="Calibri" panose="020F0502020204030204" pitchFamily="34" charset="0"/>
                <a:ea typeface="华文楷体" panose="02010600040101010101" pitchFamily="2" charset="-122"/>
              </a:rPr>
              <a:t>  )</a:t>
            </a:r>
            <a:r>
              <a:rPr lang="en-US" altLang="zh-CN" sz="2400" dirty="0">
                <a:solidFill>
                  <a:srgbClr val="009900"/>
                </a:solidFill>
                <a:latin typeface="Calibri" panose="020F0502020204030204" pitchFamily="34" charset="0"/>
                <a:ea typeface="华文楷体" panose="02010600040101010101" pitchFamily="2" charset="-122"/>
              </a:rPr>
              <a:t> </a:t>
            </a:r>
            <a:r>
              <a:rPr lang="en-US" altLang="zh-CN" sz="2400" dirty="0" smtClean="0">
                <a:solidFill>
                  <a:srgbClr val="009900"/>
                </a:solidFill>
                <a:latin typeface="Calibri" panose="020F0502020204030204" pitchFamily="34" charset="0"/>
                <a:ea typeface="华文楷体" panose="02010600040101010101" pitchFamily="2" charset="-122"/>
              </a:rPr>
              <a:t> </a:t>
            </a:r>
            <a:r>
              <a:rPr lang="en-US" altLang="zh-CN" sz="2400" b="1" dirty="0" smtClean="0">
                <a:solidFill>
                  <a:srgbClr val="FF0000"/>
                </a:solidFill>
                <a:latin typeface="Calibri" panose="020F0502020204030204" pitchFamily="34" charset="0"/>
                <a:ea typeface="华文楷体" panose="02010600040101010101" pitchFamily="2" charset="-122"/>
              </a:rPr>
              <a:t>//</a:t>
            </a:r>
            <a:r>
              <a:rPr lang="zh-CN" altLang="zh-CN" sz="2400" b="1" dirty="0">
                <a:solidFill>
                  <a:srgbClr val="FF0000"/>
                </a:solidFill>
                <a:latin typeface="Calibri" panose="020F0502020204030204" pitchFamily="34" charset="0"/>
                <a:ea typeface="华文楷体" panose="02010600040101010101" pitchFamily="2" charset="-122"/>
              </a:rPr>
              <a:t>形参为基类</a:t>
            </a:r>
            <a:r>
              <a:rPr lang="en-US" altLang="zh-CN" sz="2400" b="1" dirty="0">
                <a:solidFill>
                  <a:srgbClr val="FF0000"/>
                </a:solidFill>
                <a:latin typeface="Calibri" panose="020F0502020204030204" pitchFamily="34" charset="0"/>
                <a:ea typeface="华文楷体" panose="02010600040101010101" pitchFamily="2" charset="-122"/>
              </a:rPr>
              <a:t>B0</a:t>
            </a:r>
            <a:r>
              <a:rPr lang="zh-CN" altLang="zh-CN" sz="2400" b="1" dirty="0">
                <a:solidFill>
                  <a:srgbClr val="FF0000"/>
                </a:solidFill>
                <a:latin typeface="Calibri" panose="020F0502020204030204" pitchFamily="34" charset="0"/>
                <a:ea typeface="华文楷体" panose="02010600040101010101" pitchFamily="2" charset="-122"/>
              </a:rPr>
              <a:t>指针</a:t>
            </a:r>
          </a:p>
          <a:p>
            <a:r>
              <a:rPr lang="en-US" altLang="zh-CN" sz="2400" dirty="0">
                <a:latin typeface="Calibri" panose="020F0502020204030204" pitchFamily="34" charset="0"/>
                <a:ea typeface="华文楷体" panose="02010600040101010101" pitchFamily="2" charset="-122"/>
              </a:rPr>
              <a:t>{ </a:t>
            </a:r>
            <a:endParaRPr lang="zh-CN" altLang="zh-CN" sz="2400" dirty="0">
              <a:latin typeface="Calibri" panose="020F0502020204030204" pitchFamily="34" charset="0"/>
              <a:ea typeface="华文楷体" panose="02010600040101010101" pitchFamily="2" charset="-122"/>
            </a:endParaRPr>
          </a:p>
          <a:p>
            <a:r>
              <a:rPr lang="en-US" altLang="zh-CN" sz="2400" dirty="0">
                <a:latin typeface="Calibri" panose="020F0502020204030204" pitchFamily="34" charset="0"/>
                <a:ea typeface="华文楷体" panose="02010600040101010101" pitchFamily="2" charset="-122"/>
              </a:rPr>
              <a:t>	</a:t>
            </a:r>
            <a:r>
              <a:rPr lang="en-US" altLang="zh-CN" sz="2400" dirty="0" err="1">
                <a:latin typeface="Calibri" panose="020F0502020204030204" pitchFamily="34" charset="0"/>
                <a:ea typeface="华文楷体" panose="02010600040101010101" pitchFamily="2" charset="-122"/>
              </a:rPr>
              <a:t>ptr</a:t>
            </a:r>
            <a:r>
              <a:rPr lang="en-US" altLang="zh-CN" sz="2400" dirty="0">
                <a:latin typeface="Calibri" panose="020F0502020204030204" pitchFamily="34" charset="0"/>
                <a:ea typeface="华文楷体" panose="02010600040101010101" pitchFamily="2" charset="-122"/>
              </a:rPr>
              <a:t>-&gt;display();	</a:t>
            </a:r>
            <a:r>
              <a:rPr lang="en-US" altLang="zh-CN" sz="2400" b="1" dirty="0">
                <a:solidFill>
                  <a:srgbClr val="009900"/>
                </a:solidFill>
                <a:latin typeface="Calibri" panose="020F0502020204030204" pitchFamily="34" charset="0"/>
                <a:ea typeface="华文楷体" panose="02010600040101010101" pitchFamily="2" charset="-122"/>
              </a:rPr>
              <a:t>//"</a:t>
            </a:r>
            <a:r>
              <a:rPr lang="zh-CN" altLang="zh-CN" sz="2400" b="1" dirty="0">
                <a:solidFill>
                  <a:srgbClr val="009900"/>
                </a:solidFill>
                <a:latin typeface="Calibri" panose="020F0502020204030204" pitchFamily="34" charset="0"/>
                <a:ea typeface="华文楷体" panose="02010600040101010101" pitchFamily="2" charset="-122"/>
              </a:rPr>
              <a:t>对象指针</a:t>
            </a:r>
            <a:r>
              <a:rPr lang="en-US" altLang="zh-CN" sz="2400" b="1" dirty="0">
                <a:solidFill>
                  <a:srgbClr val="009900"/>
                </a:solidFill>
                <a:latin typeface="Calibri" panose="020F0502020204030204" pitchFamily="34" charset="0"/>
                <a:ea typeface="华文楷体" panose="02010600040101010101" pitchFamily="2" charset="-122"/>
              </a:rPr>
              <a:t>-&gt;</a:t>
            </a:r>
            <a:r>
              <a:rPr lang="zh-CN" altLang="zh-CN" sz="2400" b="1" dirty="0">
                <a:solidFill>
                  <a:srgbClr val="009900"/>
                </a:solidFill>
                <a:latin typeface="Calibri" panose="020F0502020204030204" pitchFamily="34" charset="0"/>
                <a:ea typeface="华文楷体" panose="02010600040101010101" pitchFamily="2" charset="-122"/>
              </a:rPr>
              <a:t>成员名</a:t>
            </a:r>
            <a:r>
              <a:rPr lang="en-US" altLang="zh-CN" sz="2400" b="1" dirty="0">
                <a:solidFill>
                  <a:srgbClr val="009900"/>
                </a:solidFill>
                <a:latin typeface="Calibri" panose="020F0502020204030204" pitchFamily="34" charset="0"/>
                <a:ea typeface="华文楷体" panose="02010600040101010101" pitchFamily="2" charset="-122"/>
              </a:rPr>
              <a:t>"</a:t>
            </a:r>
            <a:endParaRPr lang="zh-CN" altLang="zh-CN" sz="2400" b="1" dirty="0">
              <a:solidFill>
                <a:srgbClr val="009900"/>
              </a:solidFill>
              <a:latin typeface="Calibri" panose="020F0502020204030204" pitchFamily="34" charset="0"/>
              <a:ea typeface="华文楷体" panose="02010600040101010101" pitchFamily="2" charset="-122"/>
            </a:endParaRPr>
          </a:p>
          <a:p>
            <a:r>
              <a:rPr lang="en-US" altLang="zh-CN" sz="2400" dirty="0">
                <a:latin typeface="Calibri" panose="020F0502020204030204" pitchFamily="34" charset="0"/>
                <a:ea typeface="华文楷体" panose="02010600040101010101" pitchFamily="2" charset="-122"/>
              </a:rPr>
              <a:t>} </a:t>
            </a:r>
            <a:endParaRPr lang="zh-CN" altLang="zh-CN" sz="2400" dirty="0">
              <a:latin typeface="Calibri" panose="020F0502020204030204" pitchFamily="34" charset="0"/>
              <a:ea typeface="华文楷体" panose="02010600040101010101" pitchFamily="2" charset="-122"/>
            </a:endParaRPr>
          </a:p>
        </p:txBody>
      </p:sp>
      <p:sp>
        <p:nvSpPr>
          <p:cNvPr id="8" name="圆角矩形标注 7"/>
          <p:cNvSpPr/>
          <p:nvPr/>
        </p:nvSpPr>
        <p:spPr>
          <a:xfrm>
            <a:off x="4724396" y="1600248"/>
            <a:ext cx="4038434" cy="1736646"/>
          </a:xfrm>
          <a:prstGeom prst="wedgeRoundRectCallout">
            <a:avLst>
              <a:gd name="adj1" fmla="val -60844"/>
              <a:gd name="adj2" fmla="val 46665"/>
              <a:gd name="adj3" fmla="val 16667"/>
            </a:avLst>
          </a:prstGeom>
        </p:spPr>
        <p:style>
          <a:lnRef idx="2">
            <a:schemeClr val="accent2"/>
          </a:lnRef>
          <a:fillRef idx="1">
            <a:schemeClr val="lt1"/>
          </a:fillRef>
          <a:effectRef idx="0">
            <a:schemeClr val="accent2"/>
          </a:effectRef>
          <a:fontRef idx="minor">
            <a:schemeClr val="dk1"/>
          </a:fontRef>
        </p:style>
        <p:txBody>
          <a:bodyPr wrap="square" anchor="ctr">
            <a:spAutoFit/>
          </a:bodyPr>
          <a:lstStyle/>
          <a:p>
            <a:r>
              <a:rPr lang="en-US" altLang="zh-CN" sz="2400" dirty="0" smtClean="0">
                <a:latin typeface="Calibri" panose="020F0502020204030204" pitchFamily="34" charset="0"/>
                <a:ea typeface="华文楷体" panose="02010600040101010101" pitchFamily="2" charset="-122"/>
              </a:rPr>
              <a:t>//</a:t>
            </a:r>
            <a:r>
              <a:rPr lang="zh-CN" altLang="en-US" sz="2400" dirty="0">
                <a:latin typeface="Calibri" panose="020F0502020204030204" pitchFamily="34" charset="0"/>
                <a:ea typeface="华文楷体" panose="02010600040101010101" pitchFamily="2" charset="-122"/>
              </a:rPr>
              <a:t>声明基类</a:t>
            </a:r>
            <a:r>
              <a:rPr lang="en-US" altLang="zh-CN" sz="2400" dirty="0">
                <a:latin typeface="Calibri" panose="020F0502020204030204" pitchFamily="34" charset="0"/>
                <a:ea typeface="华文楷体" panose="02010600040101010101" pitchFamily="2" charset="-122"/>
              </a:rPr>
              <a:t>B0</a:t>
            </a:r>
            <a:r>
              <a:rPr lang="zh-CN" altLang="en-US" sz="2400" dirty="0">
                <a:latin typeface="Calibri" panose="020F0502020204030204" pitchFamily="34" charset="0"/>
                <a:ea typeface="华文楷体" panose="02010600040101010101" pitchFamily="2" charset="-122"/>
              </a:rPr>
              <a:t>对象</a:t>
            </a:r>
          </a:p>
          <a:p>
            <a:r>
              <a:rPr lang="en-US" altLang="zh-CN" sz="2400" dirty="0">
                <a:latin typeface="Calibri" panose="020F0502020204030204" pitchFamily="34" charset="0"/>
                <a:ea typeface="华文楷体" panose="02010600040101010101" pitchFamily="2" charset="-122"/>
              </a:rPr>
              <a:t>B0 </a:t>
            </a:r>
            <a:r>
              <a:rPr lang="en-US" altLang="zh-CN" sz="2400" dirty="0" err="1">
                <a:latin typeface="Calibri" panose="020F0502020204030204" pitchFamily="34" charset="0"/>
                <a:ea typeface="华文楷体" panose="02010600040101010101" pitchFamily="2" charset="-122"/>
              </a:rPr>
              <a:t>b0</a:t>
            </a:r>
            <a:r>
              <a:rPr lang="en-US" altLang="zh-CN" sz="2400" dirty="0">
                <a:latin typeface="Calibri" panose="020F0502020204030204" pitchFamily="34" charset="0"/>
                <a:ea typeface="华文楷体" panose="02010600040101010101" pitchFamily="2" charset="-122"/>
              </a:rPr>
              <a:t>;	</a:t>
            </a:r>
            <a:endParaRPr lang="en-US" altLang="zh-CN" sz="2400" dirty="0" smtClean="0">
              <a:latin typeface="Calibri" panose="020F0502020204030204" pitchFamily="34" charset="0"/>
              <a:ea typeface="华文楷体" panose="02010600040101010101" pitchFamily="2" charset="-122"/>
            </a:endParaRPr>
          </a:p>
          <a:p>
            <a:r>
              <a:rPr lang="en-US" altLang="zh-CN" sz="2400" dirty="0">
                <a:latin typeface="Calibri" panose="020F0502020204030204" pitchFamily="34" charset="0"/>
                <a:ea typeface="华文楷体" panose="02010600040101010101" pitchFamily="2" charset="-122"/>
              </a:rPr>
              <a:t>//</a:t>
            </a:r>
            <a:r>
              <a:rPr lang="zh-CN" altLang="en-US" sz="2400" dirty="0">
                <a:latin typeface="Calibri" panose="020F0502020204030204" pitchFamily="34" charset="0"/>
                <a:ea typeface="华文楷体" panose="02010600040101010101" pitchFamily="2" charset="-122"/>
              </a:rPr>
              <a:t>基类指针指向基类对象</a:t>
            </a:r>
            <a:endParaRPr lang="zh-CN" altLang="zh-CN" sz="2400" dirty="0">
              <a:latin typeface="Calibri" panose="020F0502020204030204" pitchFamily="34" charset="0"/>
              <a:ea typeface="华文楷体" panose="02010600040101010101" pitchFamily="2" charset="-122"/>
            </a:endParaRPr>
          </a:p>
          <a:p>
            <a:r>
              <a:rPr lang="en-US" altLang="zh-CN" sz="2400" dirty="0" smtClean="0">
                <a:latin typeface="Calibri" panose="020F0502020204030204" pitchFamily="34" charset="0"/>
                <a:ea typeface="华文楷体" panose="02010600040101010101" pitchFamily="2" charset="-122"/>
              </a:rPr>
              <a:t>fun</a:t>
            </a:r>
            <a:r>
              <a:rPr lang="en-US" altLang="zh-CN" sz="2400" dirty="0">
                <a:latin typeface="Calibri" panose="020F0502020204030204" pitchFamily="34" charset="0"/>
                <a:ea typeface="华文楷体" panose="02010600040101010101" pitchFamily="2" charset="-122"/>
              </a:rPr>
              <a:t>(&amp;b0); </a:t>
            </a:r>
            <a:endParaRPr lang="zh-CN" altLang="zh-CN" sz="2400" dirty="0">
              <a:latin typeface="Calibri" panose="020F0502020204030204" pitchFamily="34" charset="0"/>
              <a:ea typeface="华文楷体" panose="02010600040101010101" pitchFamily="2" charset="-122"/>
            </a:endParaRPr>
          </a:p>
        </p:txBody>
      </p:sp>
      <p:sp>
        <p:nvSpPr>
          <p:cNvPr id="9" name="圆角矩形标注 8"/>
          <p:cNvSpPr/>
          <p:nvPr/>
        </p:nvSpPr>
        <p:spPr>
          <a:xfrm>
            <a:off x="4724396" y="3809990"/>
            <a:ext cx="4038434" cy="1736646"/>
          </a:xfrm>
          <a:prstGeom prst="wedgeRoundRectCallout">
            <a:avLst>
              <a:gd name="adj1" fmla="val -60373"/>
              <a:gd name="adj2" fmla="val -67117"/>
              <a:gd name="adj3" fmla="val 16667"/>
            </a:avLst>
          </a:prstGeom>
        </p:spPr>
        <p:style>
          <a:lnRef idx="2">
            <a:schemeClr val="accent2"/>
          </a:lnRef>
          <a:fillRef idx="1">
            <a:schemeClr val="lt1"/>
          </a:fillRef>
          <a:effectRef idx="0">
            <a:schemeClr val="accent2"/>
          </a:effectRef>
          <a:fontRef idx="minor">
            <a:schemeClr val="dk1"/>
          </a:fontRef>
        </p:style>
        <p:txBody>
          <a:bodyPr wrap="square" anchor="ctr">
            <a:spAutoFit/>
          </a:bodyPr>
          <a:lstStyle/>
          <a:p>
            <a:r>
              <a:rPr lang="en-US" altLang="zh-CN" sz="2400" dirty="0">
                <a:latin typeface="Calibri" panose="020F0502020204030204" pitchFamily="34" charset="0"/>
                <a:ea typeface="华文楷体" panose="02010600040101010101" pitchFamily="2" charset="-122"/>
              </a:rPr>
              <a:t>//</a:t>
            </a:r>
            <a:r>
              <a:rPr lang="zh-CN" altLang="en-US" sz="2400" dirty="0">
                <a:latin typeface="Calibri" panose="020F0502020204030204" pitchFamily="34" charset="0"/>
                <a:ea typeface="华文楷体" panose="02010600040101010101" pitchFamily="2" charset="-122"/>
              </a:rPr>
              <a:t>声明派生类</a:t>
            </a:r>
            <a:r>
              <a:rPr lang="en-US" altLang="zh-CN" sz="2400" dirty="0">
                <a:latin typeface="Calibri" panose="020F0502020204030204" pitchFamily="34" charset="0"/>
                <a:ea typeface="华文楷体" panose="02010600040101010101" pitchFamily="2" charset="-122"/>
              </a:rPr>
              <a:t>D1</a:t>
            </a:r>
            <a:r>
              <a:rPr lang="zh-CN" altLang="en-US" sz="2400" dirty="0">
                <a:latin typeface="Calibri" panose="020F0502020204030204" pitchFamily="34" charset="0"/>
                <a:ea typeface="华文楷体" panose="02010600040101010101" pitchFamily="2" charset="-122"/>
              </a:rPr>
              <a:t>对象</a:t>
            </a:r>
          </a:p>
          <a:p>
            <a:r>
              <a:rPr lang="en-US" altLang="zh-CN" sz="2400" dirty="0" smtClean="0">
                <a:latin typeface="Calibri" panose="020F0502020204030204" pitchFamily="34" charset="0"/>
                <a:ea typeface="华文楷体" panose="02010600040101010101" pitchFamily="2" charset="-122"/>
              </a:rPr>
              <a:t>D1 </a:t>
            </a:r>
            <a:r>
              <a:rPr lang="en-US" altLang="zh-CN" sz="2400" dirty="0" err="1">
                <a:latin typeface="Calibri" panose="020F0502020204030204" pitchFamily="34" charset="0"/>
                <a:ea typeface="华文楷体" panose="02010600040101010101" pitchFamily="2" charset="-122"/>
              </a:rPr>
              <a:t>d1</a:t>
            </a:r>
            <a:r>
              <a:rPr lang="en-US" altLang="zh-CN" sz="2400" dirty="0">
                <a:latin typeface="Calibri" panose="020F0502020204030204" pitchFamily="34" charset="0"/>
                <a:ea typeface="华文楷体" panose="02010600040101010101" pitchFamily="2" charset="-122"/>
              </a:rPr>
              <a:t>;	</a:t>
            </a:r>
            <a:endParaRPr lang="en-US" altLang="zh-CN" sz="2400" dirty="0" smtClean="0">
              <a:latin typeface="Calibri" panose="020F0502020204030204" pitchFamily="34" charset="0"/>
              <a:ea typeface="华文楷体" panose="02010600040101010101" pitchFamily="2" charset="-122"/>
            </a:endParaRPr>
          </a:p>
          <a:p>
            <a:r>
              <a:rPr lang="en-US" altLang="zh-CN" sz="2400" b="1" dirty="0">
                <a:solidFill>
                  <a:srgbClr val="FF0000"/>
                </a:solidFill>
                <a:latin typeface="Calibri" panose="020F0502020204030204" pitchFamily="34" charset="0"/>
                <a:ea typeface="华文楷体" panose="02010600040101010101" pitchFamily="2" charset="-122"/>
              </a:rPr>
              <a:t>//</a:t>
            </a:r>
            <a:r>
              <a:rPr lang="zh-CN" altLang="en-US" sz="2400" b="1" dirty="0">
                <a:solidFill>
                  <a:srgbClr val="FF0000"/>
                </a:solidFill>
                <a:latin typeface="Calibri" panose="020F0502020204030204" pitchFamily="34" charset="0"/>
                <a:ea typeface="华文楷体" panose="02010600040101010101" pitchFamily="2" charset="-122"/>
              </a:rPr>
              <a:t>基类指针指向派生类对象</a:t>
            </a:r>
            <a:endParaRPr lang="zh-CN" altLang="zh-CN" sz="2400" b="1" dirty="0">
              <a:solidFill>
                <a:srgbClr val="FF0000"/>
              </a:solidFill>
              <a:latin typeface="Calibri" panose="020F0502020204030204" pitchFamily="34" charset="0"/>
              <a:ea typeface="华文楷体" panose="02010600040101010101" pitchFamily="2" charset="-122"/>
            </a:endParaRPr>
          </a:p>
          <a:p>
            <a:r>
              <a:rPr lang="en-US" altLang="zh-CN" sz="2400" dirty="0" smtClean="0">
                <a:latin typeface="Calibri" panose="020F0502020204030204" pitchFamily="34" charset="0"/>
                <a:ea typeface="华文楷体" panose="02010600040101010101" pitchFamily="2" charset="-122"/>
              </a:rPr>
              <a:t>fun</a:t>
            </a:r>
            <a:r>
              <a:rPr lang="en-US" altLang="zh-CN" sz="2400" dirty="0">
                <a:latin typeface="Calibri" panose="020F0502020204030204" pitchFamily="34" charset="0"/>
                <a:ea typeface="华文楷体" panose="02010600040101010101" pitchFamily="2" charset="-122"/>
              </a:rPr>
              <a:t>(&amp;d1); </a:t>
            </a:r>
            <a:endParaRPr lang="zh-CN" altLang="zh-CN" sz="2400" dirty="0">
              <a:latin typeface="Calibri" panose="020F0502020204030204" pitchFamily="34" charset="0"/>
              <a:ea typeface="华文楷体" panose="02010600040101010101" pitchFamily="2" charset="-122"/>
            </a:endParaRPr>
          </a:p>
        </p:txBody>
      </p:sp>
    </p:spTree>
    <p:extLst>
      <p:ext uri="{BB962C8B-B14F-4D97-AF65-F5344CB8AC3E}">
        <p14:creationId xmlns:p14="http://schemas.microsoft.com/office/powerpoint/2010/main" val="40596602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685902" y="3710019"/>
            <a:ext cx="7772400" cy="1362075"/>
          </a:xfrm>
        </p:spPr>
        <p:style>
          <a:lnRef idx="2">
            <a:schemeClr val="accent6"/>
          </a:lnRef>
          <a:fillRef idx="1">
            <a:schemeClr val="lt1"/>
          </a:fillRef>
          <a:effectRef idx="0">
            <a:schemeClr val="accent6"/>
          </a:effectRef>
          <a:fontRef idx="minor">
            <a:schemeClr val="dk1"/>
          </a:fontRef>
        </p:style>
        <p:txBody>
          <a:bodyPr anchor="ctr"/>
          <a:lstStyle/>
          <a:p>
            <a:r>
              <a:rPr lang="en-US" altLang="zh-CN" dirty="0" smtClean="0"/>
              <a:t>7.3.2</a:t>
            </a:r>
            <a:r>
              <a:rPr lang="zh-CN" altLang="en-US" dirty="0" smtClean="0"/>
              <a:t>多态</a:t>
            </a:r>
            <a:endParaRPr lang="zh-CN" altLang="en-US" dirty="0"/>
          </a:p>
        </p:txBody>
      </p:sp>
      <p:sp>
        <p:nvSpPr>
          <p:cNvPr id="10" name="文本占位符 9"/>
          <p:cNvSpPr>
            <a:spLocks noGrp="1"/>
          </p:cNvSpPr>
          <p:nvPr>
            <p:ph type="body" idx="1"/>
          </p:nvPr>
        </p:nvSpPr>
        <p:spPr>
          <a:xfrm>
            <a:off x="685902" y="2209832"/>
            <a:ext cx="7772400" cy="1500187"/>
          </a:xfrm>
        </p:spPr>
        <p:txBody>
          <a:bodyPr/>
          <a:lstStyle/>
          <a:p>
            <a:pPr algn="r"/>
            <a:r>
              <a:rPr lang="en-US" altLang="zh-CN" sz="2800" b="1" dirty="0" smtClean="0"/>
              <a:t>				</a:t>
            </a:r>
            <a:r>
              <a:rPr lang="zh-CN" altLang="en-US" sz="2800" b="1" dirty="0" smtClean="0"/>
              <a:t>同样</a:t>
            </a:r>
            <a:r>
              <a:rPr lang="zh-CN" altLang="en-US" sz="2800" b="1" dirty="0"/>
              <a:t>的消息被不同类型的对象接收有可能导致完全不同的行为</a:t>
            </a: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87</a:t>
            </a:fld>
            <a:endParaRPr lang="en-US" altLang="zh-CN"/>
          </a:p>
        </p:txBody>
      </p:sp>
    </p:spTree>
    <p:extLst>
      <p:ext uri="{BB962C8B-B14F-4D97-AF65-F5344CB8AC3E}">
        <p14:creationId xmlns:p14="http://schemas.microsoft.com/office/powerpoint/2010/main" val="33009845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878161" y="304882"/>
            <a:ext cx="7010400" cy="685800"/>
          </a:xfrm>
        </p:spPr>
        <p:txBody>
          <a:bodyPr/>
          <a:lstStyle/>
          <a:p>
            <a:r>
              <a:rPr lang="zh-CN" altLang="en-US" dirty="0"/>
              <a:t>多态的实现</a:t>
            </a:r>
          </a:p>
        </p:txBody>
      </p:sp>
      <p:sp>
        <p:nvSpPr>
          <p:cNvPr id="8" name="内容占位符 7"/>
          <p:cNvSpPr>
            <a:spLocks noGrp="1"/>
          </p:cNvSpPr>
          <p:nvPr>
            <p:ph idx="1"/>
          </p:nvPr>
        </p:nvSpPr>
        <p:spPr>
          <a:xfrm>
            <a:off x="533506" y="1219258"/>
            <a:ext cx="8229600" cy="4602163"/>
          </a:xfrm>
        </p:spPr>
        <p:txBody>
          <a:bodyPr/>
          <a:lstStyle/>
          <a:p>
            <a:pPr marL="0" indent="0">
              <a:spcBef>
                <a:spcPts val="0"/>
              </a:spcBef>
              <a:buNone/>
            </a:pPr>
            <a:r>
              <a:rPr lang="en-US" altLang="zh-CN" sz="2400" b="1" dirty="0" smtClean="0">
                <a:latin typeface="微软雅黑" panose="020B0503020204020204" pitchFamily="34" charset="-122"/>
                <a:ea typeface="微软雅黑" panose="020B0503020204020204" pitchFamily="34" charset="-122"/>
              </a:rPr>
              <a:t>1)  </a:t>
            </a:r>
            <a:r>
              <a:rPr lang="zh-CN" altLang="en-US" sz="2400" b="1" dirty="0" smtClean="0">
                <a:latin typeface="微软雅黑" panose="020B0503020204020204" pitchFamily="34" charset="-122"/>
                <a:ea typeface="微软雅黑" panose="020B0503020204020204" pitchFamily="34" charset="-122"/>
              </a:rPr>
              <a:t>编译</a:t>
            </a:r>
            <a:r>
              <a:rPr lang="zh-CN" altLang="en-US" sz="2400" b="1" dirty="0">
                <a:latin typeface="微软雅黑" panose="020B0503020204020204" pitchFamily="34" charset="-122"/>
                <a:ea typeface="微软雅黑" panose="020B0503020204020204" pitchFamily="34" charset="-122"/>
              </a:rPr>
              <a:t>时的</a:t>
            </a:r>
            <a:r>
              <a:rPr lang="zh-CN" altLang="en-US" sz="2400" b="1" dirty="0" smtClean="0">
                <a:latin typeface="微软雅黑" panose="020B0503020204020204" pitchFamily="34" charset="-122"/>
                <a:ea typeface="微软雅黑" panose="020B0503020204020204" pitchFamily="34" charset="-122"/>
              </a:rPr>
              <a:t>多态</a:t>
            </a:r>
            <a:endParaRPr lang="en-US" altLang="zh-CN" sz="2400" b="1" dirty="0" smtClean="0">
              <a:latin typeface="微软雅黑" panose="020B0503020204020204" pitchFamily="34" charset="-122"/>
              <a:ea typeface="微软雅黑" panose="020B0503020204020204" pitchFamily="34" charset="-122"/>
            </a:endParaRPr>
          </a:p>
          <a:p>
            <a:pPr lvl="1">
              <a:spcBef>
                <a:spcPts val="0"/>
              </a:spcBef>
            </a:pPr>
            <a:r>
              <a:rPr lang="zh-CN" altLang="en-US" dirty="0" smtClean="0">
                <a:latin typeface="华文楷体" panose="02010600040101010101" pitchFamily="2" charset="-122"/>
                <a:ea typeface="华文楷体" panose="02010600040101010101" pitchFamily="2" charset="-122"/>
              </a:rPr>
              <a:t>通过</a:t>
            </a:r>
            <a:r>
              <a:rPr lang="zh-CN" altLang="en-US" dirty="0">
                <a:latin typeface="华文楷体" panose="02010600040101010101" pitchFamily="2" charset="-122"/>
                <a:ea typeface="华文楷体" panose="02010600040101010101" pitchFamily="2" charset="-122"/>
              </a:rPr>
              <a:t>函数重载和运算符重载来实现</a:t>
            </a:r>
            <a:r>
              <a:rPr lang="zh-CN" altLang="en-US" dirty="0" smtClean="0">
                <a:latin typeface="华文楷体" panose="02010600040101010101" pitchFamily="2" charset="-122"/>
                <a:ea typeface="华文楷体" panose="02010600040101010101" pitchFamily="2" charset="-122"/>
              </a:rPr>
              <a:t>的</a:t>
            </a:r>
            <a:endParaRPr lang="en-US" altLang="zh-CN" dirty="0" smtClean="0">
              <a:latin typeface="华文楷体" panose="02010600040101010101" pitchFamily="2" charset="-122"/>
              <a:ea typeface="华文楷体" panose="02010600040101010101" pitchFamily="2" charset="-122"/>
            </a:endParaRPr>
          </a:p>
          <a:p>
            <a:pPr lvl="1">
              <a:spcBef>
                <a:spcPts val="0"/>
              </a:spcBef>
            </a:pPr>
            <a:r>
              <a:rPr lang="zh-CN" altLang="en-US" dirty="0" smtClean="0">
                <a:latin typeface="华文楷体" panose="02010600040101010101" pitchFamily="2" charset="-122"/>
                <a:ea typeface="华文楷体" panose="02010600040101010101" pitchFamily="2" charset="-122"/>
              </a:rPr>
              <a:t>这种</a:t>
            </a:r>
            <a:r>
              <a:rPr lang="zh-CN" altLang="en-US" dirty="0">
                <a:latin typeface="华文楷体" panose="02010600040101010101" pitchFamily="2" charset="-122"/>
                <a:ea typeface="华文楷体" panose="02010600040101010101" pitchFamily="2" charset="-122"/>
              </a:rPr>
              <a:t>多态是静态</a:t>
            </a:r>
            <a:r>
              <a:rPr lang="zh-CN" altLang="en-US" dirty="0" smtClean="0">
                <a:latin typeface="华文楷体" panose="02010600040101010101" pitchFamily="2" charset="-122"/>
                <a:ea typeface="华文楷体" panose="02010600040101010101" pitchFamily="2" charset="-122"/>
              </a:rPr>
              <a:t>的</a:t>
            </a:r>
            <a:endParaRPr lang="zh-CN" altLang="en-US" dirty="0">
              <a:latin typeface="华文楷体" panose="02010600040101010101" pitchFamily="2" charset="-122"/>
              <a:ea typeface="华文楷体" panose="02010600040101010101" pitchFamily="2" charset="-122"/>
            </a:endParaRPr>
          </a:p>
          <a:p>
            <a:pPr marL="0" indent="0">
              <a:spcBef>
                <a:spcPts val="0"/>
              </a:spcBef>
              <a:buNone/>
            </a:pPr>
            <a:r>
              <a:rPr lang="en-US" altLang="zh-CN" sz="2400" b="1" dirty="0">
                <a:latin typeface="微软雅黑" panose="020B0503020204020204" pitchFamily="34" charset="-122"/>
                <a:ea typeface="微软雅黑" panose="020B0503020204020204" pitchFamily="34" charset="-122"/>
              </a:rPr>
              <a:t>2</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运行</a:t>
            </a:r>
            <a:r>
              <a:rPr lang="zh-CN" altLang="en-US" sz="2400" b="1" dirty="0">
                <a:latin typeface="微软雅黑" panose="020B0503020204020204" pitchFamily="34" charset="-122"/>
                <a:ea typeface="微软雅黑" panose="020B0503020204020204" pitchFamily="34" charset="-122"/>
              </a:rPr>
              <a:t>时的多态</a:t>
            </a:r>
            <a:endParaRPr lang="en-US" altLang="zh-CN" sz="2400" b="1" dirty="0">
              <a:latin typeface="微软雅黑" panose="020B0503020204020204" pitchFamily="34" charset="-122"/>
              <a:ea typeface="微软雅黑" panose="020B0503020204020204" pitchFamily="34" charset="-122"/>
            </a:endParaRPr>
          </a:p>
          <a:p>
            <a:pPr lvl="1">
              <a:spcBef>
                <a:spcPts val="0"/>
              </a:spcBef>
            </a:pPr>
            <a:r>
              <a:rPr lang="zh-CN" altLang="en-US" dirty="0" smtClean="0">
                <a:latin typeface="华文楷体" panose="02010600040101010101" pitchFamily="2" charset="-122"/>
                <a:ea typeface="华文楷体" panose="02010600040101010101" pitchFamily="2" charset="-122"/>
              </a:rPr>
              <a:t>通过</a:t>
            </a:r>
            <a:r>
              <a:rPr lang="zh-CN" altLang="en-US" dirty="0">
                <a:latin typeface="华文楷体" panose="02010600040101010101" pitchFamily="2" charset="-122"/>
                <a:ea typeface="华文楷体" panose="02010600040101010101" pitchFamily="2" charset="-122"/>
              </a:rPr>
              <a:t>类继承关系和</a:t>
            </a:r>
            <a:r>
              <a:rPr lang="zh-CN" altLang="en-US" b="1" dirty="0">
                <a:solidFill>
                  <a:srgbClr val="FF0000"/>
                </a:solidFill>
                <a:latin typeface="华文楷体" panose="02010600040101010101" pitchFamily="2" charset="-122"/>
                <a:ea typeface="华文楷体" panose="02010600040101010101" pitchFamily="2" charset="-122"/>
              </a:rPr>
              <a:t>虚函数</a:t>
            </a:r>
            <a:r>
              <a:rPr lang="zh-CN" altLang="en-US" dirty="0">
                <a:latin typeface="华文楷体" panose="02010600040101010101" pitchFamily="2" charset="-122"/>
                <a:ea typeface="华文楷体" panose="02010600040101010101" pitchFamily="2" charset="-122"/>
              </a:rPr>
              <a:t>来实现的</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spcBef>
                <a:spcPts val="0"/>
              </a:spcBef>
            </a:pPr>
            <a:r>
              <a:rPr lang="zh-CN" altLang="en-US" dirty="0" smtClean="0">
                <a:latin typeface="华文楷体" panose="02010600040101010101" pitchFamily="2" charset="-122"/>
                <a:ea typeface="华文楷体" panose="02010600040101010101" pitchFamily="2" charset="-122"/>
              </a:rPr>
              <a:t>这种</a:t>
            </a:r>
            <a:r>
              <a:rPr lang="zh-CN" altLang="en-US" dirty="0">
                <a:latin typeface="华文楷体" panose="02010600040101010101" pitchFamily="2" charset="-122"/>
                <a:ea typeface="华文楷体" panose="02010600040101010101" pitchFamily="2" charset="-122"/>
              </a:rPr>
              <a:t>多态是动态</a:t>
            </a:r>
            <a:r>
              <a:rPr lang="zh-CN" altLang="en-US" dirty="0" smtClean="0">
                <a:latin typeface="华文楷体" panose="02010600040101010101" pitchFamily="2" charset="-122"/>
                <a:ea typeface="华文楷体" panose="02010600040101010101" pitchFamily="2" charset="-122"/>
              </a:rPr>
              <a:t>的</a:t>
            </a:r>
            <a:endParaRPr lang="en-US" altLang="zh-CN" dirty="0" smtClean="0">
              <a:latin typeface="华文楷体" panose="02010600040101010101" pitchFamily="2" charset="-122"/>
              <a:ea typeface="华文楷体" panose="02010600040101010101" pitchFamily="2" charset="-122"/>
            </a:endParaRPr>
          </a:p>
          <a:p>
            <a:pPr lvl="2">
              <a:spcBef>
                <a:spcPts val="0"/>
              </a:spcBef>
            </a:pPr>
            <a:r>
              <a:rPr lang="zh-CN" altLang="en-US" dirty="0" smtClean="0">
                <a:latin typeface="华文楷体" panose="02010600040101010101" pitchFamily="2" charset="-122"/>
                <a:ea typeface="华文楷体" panose="02010600040101010101" pitchFamily="2" charset="-122"/>
              </a:rPr>
              <a:t>因为</a:t>
            </a:r>
            <a:r>
              <a:rPr lang="zh-CN" altLang="en-US" dirty="0">
                <a:latin typeface="华文楷体" panose="02010600040101010101" pitchFamily="2" charset="-122"/>
                <a:ea typeface="华文楷体" panose="02010600040101010101" pitchFamily="2" charset="-122"/>
              </a:rPr>
              <a:t>在程序执行前，无法根据函数名和参数来确定该调用哪一个函数，必须在程序执行过程中，根据执行的具体情况来动态地确定。</a:t>
            </a:r>
          </a:p>
          <a:p>
            <a:pPr>
              <a:spcBef>
                <a:spcPts val="0"/>
              </a:spcBef>
            </a:pPr>
            <a:endParaRPr lang="zh-CN" altLang="en-US" sz="2400" dirty="0">
              <a:latin typeface="华文楷体" panose="02010600040101010101" pitchFamily="2" charset="-122"/>
              <a:ea typeface="华文楷体" panose="02010600040101010101" pitchFamily="2" charset="-122"/>
            </a:endParaRPr>
          </a:p>
        </p:txBody>
      </p:sp>
      <p:sp>
        <p:nvSpPr>
          <p:cNvPr id="4" name="日期占位符 3"/>
          <p:cNvSpPr>
            <a:spLocks noGrp="1"/>
          </p:cNvSpPr>
          <p:nvPr>
            <p:ph type="dt" sz="half" idx="10"/>
          </p:nvPr>
        </p:nvSpPr>
        <p:spPr/>
        <p:txBody>
          <a:bodyPr/>
          <a:lstStyle/>
          <a:p>
            <a:fld id="{CBA822D2-3479-416B-9BAA-43A44B56567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BC6AD929-689E-4707-91DE-E23D796BB162}" type="slidenum">
              <a:rPr lang="zh-CN" altLang="en-US" smtClean="0"/>
              <a:pPr/>
              <a:t>88</a:t>
            </a:fld>
            <a:endParaRPr lang="en-US" altLang="zh-CN"/>
          </a:p>
        </p:txBody>
      </p:sp>
    </p:spTree>
    <p:extLst>
      <p:ext uri="{BB962C8B-B14F-4D97-AF65-F5344CB8AC3E}">
        <p14:creationId xmlns:p14="http://schemas.microsoft.com/office/powerpoint/2010/main" val="376760638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878161" y="304882"/>
            <a:ext cx="7010400" cy="685800"/>
          </a:xfrm>
        </p:spPr>
        <p:txBody>
          <a:bodyPr/>
          <a:lstStyle/>
          <a:p>
            <a:r>
              <a:rPr lang="zh-CN" altLang="en-US" dirty="0"/>
              <a:t>运行时的多态</a:t>
            </a:r>
          </a:p>
        </p:txBody>
      </p:sp>
      <p:sp>
        <p:nvSpPr>
          <p:cNvPr id="8" name="内容占位符 7"/>
          <p:cNvSpPr>
            <a:spLocks noGrp="1"/>
          </p:cNvSpPr>
          <p:nvPr>
            <p:ph idx="1"/>
          </p:nvPr>
        </p:nvSpPr>
        <p:spPr>
          <a:xfrm>
            <a:off x="457308" y="1447852"/>
            <a:ext cx="8153402" cy="807985"/>
          </a:xfrm>
        </p:spPr>
        <p:txBody>
          <a:bodyPr/>
          <a:lstStyle/>
          <a:p>
            <a:r>
              <a:rPr lang="zh-CN" altLang="zh-CN" dirty="0">
                <a:latin typeface="微软雅黑" panose="020B0503020204020204" pitchFamily="34" charset="-122"/>
                <a:ea typeface="微软雅黑" panose="020B0503020204020204" pitchFamily="34" charset="-122"/>
              </a:rPr>
              <a:t>运行时的多态通过类</a:t>
            </a:r>
            <a:r>
              <a:rPr lang="zh-CN" altLang="zh-CN" dirty="0">
                <a:solidFill>
                  <a:srgbClr val="FF0000"/>
                </a:solidFill>
                <a:latin typeface="微软雅黑" panose="020B0503020204020204" pitchFamily="34" charset="-122"/>
                <a:ea typeface="微软雅黑" panose="020B0503020204020204" pitchFamily="34" charset="-122"/>
              </a:rPr>
              <a:t>继承</a:t>
            </a:r>
            <a:r>
              <a:rPr lang="zh-CN" altLang="zh-CN" dirty="0">
                <a:latin typeface="微软雅黑" panose="020B0503020204020204" pitchFamily="34" charset="-122"/>
                <a:ea typeface="微软雅黑" panose="020B0503020204020204" pitchFamily="34" charset="-122"/>
              </a:rPr>
              <a:t>关系和</a:t>
            </a:r>
            <a:r>
              <a:rPr lang="zh-CN" altLang="zh-CN" dirty="0">
                <a:solidFill>
                  <a:srgbClr val="FF0000"/>
                </a:solidFill>
                <a:latin typeface="微软雅黑" panose="020B0503020204020204" pitchFamily="34" charset="-122"/>
                <a:ea typeface="微软雅黑" panose="020B0503020204020204" pitchFamily="34" charset="-122"/>
              </a:rPr>
              <a:t>虚函数</a:t>
            </a:r>
            <a:r>
              <a:rPr lang="zh-CN" altLang="zh-CN" dirty="0">
                <a:latin typeface="微软雅黑" panose="020B0503020204020204" pitchFamily="34" charset="-122"/>
                <a:ea typeface="微软雅黑" panose="020B0503020204020204" pitchFamily="34" charset="-122"/>
              </a:rPr>
              <a:t>来</a:t>
            </a:r>
            <a:r>
              <a:rPr lang="zh-CN" altLang="zh-CN" dirty="0" smtClean="0">
                <a:latin typeface="微软雅黑" panose="020B0503020204020204" pitchFamily="34" charset="-122"/>
                <a:ea typeface="微软雅黑" panose="020B0503020204020204" pitchFamily="34" charset="-122"/>
              </a:rPr>
              <a:t>实现</a:t>
            </a:r>
            <a:endParaRPr lang="zh-CN" altLang="en-US"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89</a:t>
            </a:fld>
            <a:endParaRPr lang="en-US" altLang="zh-CN"/>
          </a:p>
        </p:txBody>
      </p:sp>
      <p:sp>
        <p:nvSpPr>
          <p:cNvPr id="9" name="内容占位符 7"/>
          <p:cNvSpPr txBox="1">
            <a:spLocks/>
          </p:cNvSpPr>
          <p:nvPr/>
        </p:nvSpPr>
        <p:spPr bwMode="auto">
          <a:xfrm>
            <a:off x="838298" y="2496257"/>
            <a:ext cx="7543602" cy="2380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ct val="0"/>
              </a:spcAft>
              <a:buClr>
                <a:schemeClr val="accent1"/>
              </a:buClr>
              <a:buSzPct val="80000"/>
              <a:buFont typeface="Wingdings" pitchFamily="2" charset="2"/>
              <a:buChar char="n"/>
              <a:defRPr sz="2800">
                <a:solidFill>
                  <a:schemeClr val="tx1"/>
                </a:solidFill>
                <a:latin typeface="Calibri" panose="020F0502020204030204" pitchFamily="34" charset="0"/>
                <a:ea typeface="+mn-ea"/>
                <a:cs typeface="+mn-cs"/>
              </a:defRPr>
            </a:lvl1pPr>
            <a:lvl2pPr marL="742950" indent="-285750" algn="l" rtl="0" eaLnBrk="1" fontAlgn="base" hangingPunct="1">
              <a:lnSpc>
                <a:spcPct val="120000"/>
              </a:lnSpc>
              <a:spcBef>
                <a:spcPts val="600"/>
              </a:spcBef>
              <a:spcAft>
                <a:spcPct val="0"/>
              </a:spcAft>
              <a:buClr>
                <a:schemeClr val="accent2"/>
              </a:buClr>
              <a:buSzPct val="80000"/>
              <a:buFont typeface="Wingdings" pitchFamily="2" charset="2"/>
              <a:buChar char="n"/>
              <a:defRPr sz="2400">
                <a:solidFill>
                  <a:schemeClr val="tx1"/>
                </a:solidFill>
                <a:latin typeface="Calibri" panose="020F0502020204030204" pitchFamily="34" charset="0"/>
              </a:defRPr>
            </a:lvl2pPr>
            <a:lvl3pPr marL="1143000" indent="-228600" algn="l" rtl="0" eaLnBrk="1" fontAlgn="base" hangingPunct="1">
              <a:lnSpc>
                <a:spcPct val="120000"/>
              </a:lnSpc>
              <a:spcBef>
                <a:spcPts val="600"/>
              </a:spcBef>
              <a:spcAft>
                <a:spcPct val="0"/>
              </a:spcAft>
              <a:buClr>
                <a:schemeClr val="tx2"/>
              </a:buClr>
              <a:buSzPct val="70000"/>
              <a:buFont typeface="Wingdings" pitchFamily="2" charset="2"/>
              <a:buChar char="o"/>
              <a:defRPr sz="2400">
                <a:solidFill>
                  <a:schemeClr val="tx1"/>
                </a:solidFill>
                <a:latin typeface="Calibri" panose="020F0502020204030204" pitchFamily="34" charset="0"/>
              </a:defRPr>
            </a:lvl3pPr>
            <a:lvl4pPr marL="1600200" indent="-228600" algn="l" rtl="0" eaLnBrk="1" fontAlgn="base" hangingPunct="1">
              <a:lnSpc>
                <a:spcPct val="120000"/>
              </a:lnSpc>
              <a:spcBef>
                <a:spcPts val="600"/>
              </a:spcBef>
              <a:spcAft>
                <a:spcPct val="0"/>
              </a:spcAft>
              <a:buClr>
                <a:schemeClr val="accent2"/>
              </a:buClr>
              <a:buSzPct val="70000"/>
              <a:buFont typeface="Wingdings" pitchFamily="2" charset="2"/>
              <a:buChar char="o"/>
              <a:defRPr sz="2000">
                <a:solidFill>
                  <a:schemeClr val="tx1"/>
                </a:solidFill>
                <a:latin typeface="Calibri" panose="020F0502020204030204" pitchFamily="34" charset="0"/>
              </a:defRPr>
            </a:lvl4pPr>
            <a:lvl5pPr marL="2057400" indent="-228600" algn="l" rtl="0" eaLnBrk="1" fontAlgn="base" hangingPunct="1">
              <a:lnSpc>
                <a:spcPct val="120000"/>
              </a:lnSpc>
              <a:spcBef>
                <a:spcPts val="600"/>
              </a:spcBef>
              <a:spcAft>
                <a:spcPct val="0"/>
              </a:spcAft>
              <a:buClr>
                <a:schemeClr val="tx2"/>
              </a:buClr>
              <a:buSzPct val="60000"/>
              <a:buFont typeface="Wingdings" pitchFamily="2" charset="2"/>
              <a:buChar char="o"/>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6pPr>
            <a:lvl7pPr marL="29718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7pPr>
            <a:lvl8pPr marL="34290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8pPr>
            <a:lvl9pPr marL="38862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9pPr>
          </a:lstStyle>
          <a:p>
            <a:pPr>
              <a:lnSpc>
                <a:spcPct val="150000"/>
              </a:lnSpc>
            </a:pPr>
            <a:r>
              <a:rPr lang="zh-CN" altLang="en-US" kern="0" dirty="0" smtClean="0">
                <a:ea typeface="华文楷体" panose="02010600040101010101" pitchFamily="2" charset="-122"/>
              </a:rPr>
              <a:t>虚函数首先定义为一个类的成员函数，类内定义格式如下：</a:t>
            </a:r>
          </a:p>
          <a:p>
            <a:pPr>
              <a:lnSpc>
                <a:spcPct val="150000"/>
              </a:lnSpc>
            </a:pPr>
            <a:r>
              <a:rPr lang="en-US" altLang="zh-CN" b="1" kern="0" dirty="0" smtClean="0">
                <a:solidFill>
                  <a:srgbClr val="000099"/>
                </a:solidFill>
                <a:latin typeface="Arial Black" panose="020B0A04020102020204" pitchFamily="34" charset="0"/>
                <a:ea typeface="华文楷体" panose="02010600040101010101" pitchFamily="2" charset="-122"/>
              </a:rPr>
              <a:t>virtual </a:t>
            </a:r>
            <a:r>
              <a:rPr lang="en-US" altLang="zh-CN" kern="0" dirty="0" smtClean="0">
                <a:ea typeface="华文楷体" panose="02010600040101010101" pitchFamily="2" charset="-122"/>
              </a:rPr>
              <a:t> </a:t>
            </a:r>
            <a:r>
              <a:rPr lang="zh-CN" altLang="en-US" kern="0" dirty="0" smtClean="0">
                <a:ea typeface="华文楷体" panose="02010600040101010101" pitchFamily="2" charset="-122"/>
              </a:rPr>
              <a:t>返回类型  函数名（参数表）</a:t>
            </a:r>
            <a:r>
              <a:rPr lang="en-US" altLang="zh-CN" kern="0" dirty="0" smtClean="0">
                <a:ea typeface="华文楷体" panose="02010600040101010101" pitchFamily="2" charset="-122"/>
              </a:rPr>
              <a:t>{…}</a:t>
            </a:r>
            <a:r>
              <a:rPr lang="zh-CN" altLang="en-US" kern="0" dirty="0" smtClean="0">
                <a:ea typeface="华文楷体" panose="02010600040101010101" pitchFamily="2" charset="-122"/>
              </a:rPr>
              <a:t>；</a:t>
            </a:r>
          </a:p>
          <a:p>
            <a:pPr>
              <a:lnSpc>
                <a:spcPct val="150000"/>
              </a:lnSpc>
            </a:pPr>
            <a:endParaRPr lang="zh-CN" altLang="en-US" kern="0" dirty="0">
              <a:ea typeface="华文楷体" panose="02010600040101010101" pitchFamily="2" charset="-122"/>
            </a:endParaRPr>
          </a:p>
        </p:txBody>
      </p:sp>
    </p:spTree>
    <p:extLst>
      <p:ext uri="{BB962C8B-B14F-4D97-AF65-F5344CB8AC3E}">
        <p14:creationId xmlns:p14="http://schemas.microsoft.com/office/powerpoint/2010/main" val="3462764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9"/>
          <p:cNvSpPr>
            <a:spLocks noGrp="1"/>
          </p:cNvSpPr>
          <p:nvPr>
            <p:ph idx="1"/>
          </p:nvPr>
        </p:nvSpPr>
        <p:spPr>
          <a:xfrm>
            <a:off x="3962416" y="2424513"/>
            <a:ext cx="4851558" cy="2531997"/>
          </a:xfrm>
          <a:prstGeom prst="roundRect">
            <a:avLst/>
          </a:prstGeom>
        </p:spPr>
        <p:style>
          <a:lnRef idx="2">
            <a:schemeClr val="accent1"/>
          </a:lnRef>
          <a:fillRef idx="1">
            <a:schemeClr val="lt1"/>
          </a:fillRef>
          <a:effectRef idx="0">
            <a:schemeClr val="accent1"/>
          </a:effectRef>
          <a:fontRef idx="minor">
            <a:schemeClr val="dk1"/>
          </a:fontRef>
        </p:style>
        <p:txBody>
          <a:bodyPr/>
          <a:lstStyle/>
          <a:p>
            <a:r>
              <a:rPr lang="zh-CN" altLang="en-US" sz="2800" b="0" dirty="0" smtClean="0">
                <a:ea typeface="华文楷体" panose="02010600040101010101" pitchFamily="2" charset="-122"/>
              </a:rPr>
              <a:t>手动调整时间</a:t>
            </a:r>
            <a:endParaRPr lang="en-US" altLang="zh-CN" sz="2800" b="0" dirty="0" smtClean="0">
              <a:ea typeface="华文楷体" panose="02010600040101010101" pitchFamily="2" charset="-122"/>
            </a:endParaRPr>
          </a:p>
          <a:p>
            <a:pPr lvl="1"/>
            <a:r>
              <a:rPr lang="en-US" altLang="zh-CN" b="0" dirty="0" smtClean="0">
                <a:ea typeface="华文楷体" panose="02010600040101010101" pitchFamily="2" charset="-122"/>
              </a:rPr>
              <a:t>void </a:t>
            </a:r>
            <a:r>
              <a:rPr lang="en-US" altLang="zh-CN" b="0" dirty="0" err="1" smtClean="0">
                <a:ea typeface="华文楷体" panose="02010600040101010101" pitchFamily="2" charset="-122"/>
              </a:rPr>
              <a:t>setTime</a:t>
            </a:r>
            <a:r>
              <a:rPr lang="en-US" altLang="zh-CN" b="0" dirty="0" smtClean="0">
                <a:ea typeface="华文楷体" panose="02010600040101010101" pitchFamily="2" charset="-122"/>
              </a:rPr>
              <a:t>(</a:t>
            </a:r>
            <a:r>
              <a:rPr lang="en-US" altLang="zh-CN" b="0" dirty="0" err="1" smtClean="0">
                <a:ea typeface="华文楷体" panose="02010600040101010101" pitchFamily="2" charset="-122"/>
              </a:rPr>
              <a:t>int</a:t>
            </a:r>
            <a:r>
              <a:rPr lang="en-US" altLang="zh-CN" b="0" dirty="0" smtClean="0">
                <a:ea typeface="华文楷体" panose="02010600040101010101" pitchFamily="2" charset="-122"/>
              </a:rPr>
              <a:t> </a:t>
            </a:r>
            <a:r>
              <a:rPr lang="en-US" altLang="zh-CN" b="0" dirty="0" err="1">
                <a:ea typeface="华文楷体" panose="02010600040101010101" pitchFamily="2" charset="-122"/>
              </a:rPr>
              <a:t>h,int</a:t>
            </a:r>
            <a:r>
              <a:rPr lang="en-US" altLang="zh-CN" b="0" dirty="0">
                <a:ea typeface="华文楷体" panose="02010600040101010101" pitchFamily="2" charset="-122"/>
              </a:rPr>
              <a:t> </a:t>
            </a:r>
            <a:r>
              <a:rPr lang="en-US" altLang="zh-CN" b="0" dirty="0" err="1">
                <a:ea typeface="华文楷体" panose="02010600040101010101" pitchFamily="2" charset="-122"/>
              </a:rPr>
              <a:t>m,int</a:t>
            </a:r>
            <a:r>
              <a:rPr lang="en-US" altLang="zh-CN" b="0" dirty="0">
                <a:ea typeface="华文楷体" panose="02010600040101010101" pitchFamily="2" charset="-122"/>
              </a:rPr>
              <a:t> s); </a:t>
            </a:r>
            <a:endParaRPr lang="en-US" altLang="zh-CN" b="0" dirty="0" smtClean="0">
              <a:ea typeface="华文楷体" panose="02010600040101010101" pitchFamily="2" charset="-122"/>
            </a:endParaRPr>
          </a:p>
          <a:p>
            <a:r>
              <a:rPr lang="zh-CN" altLang="en-US" sz="2800" b="0" dirty="0" smtClean="0">
                <a:ea typeface="华文楷体" panose="02010600040101010101" pitchFamily="2" charset="-122"/>
              </a:rPr>
              <a:t>显示时间</a:t>
            </a:r>
            <a:endParaRPr lang="en-US" altLang="zh-CN" sz="2800" b="0" dirty="0" smtClean="0">
              <a:ea typeface="华文楷体" panose="02010600040101010101" pitchFamily="2" charset="-122"/>
            </a:endParaRPr>
          </a:p>
          <a:p>
            <a:pPr lvl="1"/>
            <a:r>
              <a:rPr lang="en-US" altLang="zh-CN" b="0" dirty="0" smtClean="0">
                <a:ea typeface="华文楷体" panose="02010600040101010101" pitchFamily="2" charset="-122"/>
              </a:rPr>
              <a:t>void </a:t>
            </a:r>
            <a:r>
              <a:rPr lang="en-US" altLang="zh-CN" b="0" dirty="0" err="1" smtClean="0">
                <a:ea typeface="华文楷体" panose="02010600040101010101" pitchFamily="2" charset="-122"/>
              </a:rPr>
              <a:t>showTime</a:t>
            </a:r>
            <a:r>
              <a:rPr lang="en-US" altLang="zh-CN" b="0" dirty="0" smtClean="0">
                <a:ea typeface="华文楷体" panose="02010600040101010101" pitchFamily="2" charset="-122"/>
              </a:rPr>
              <a:t>();</a:t>
            </a:r>
            <a:endParaRPr lang="en-US" altLang="zh-CN" sz="2800" b="0" dirty="0" smtClean="0">
              <a:ea typeface="华文楷体" panose="02010600040101010101" pitchFamily="2" charset="-122"/>
            </a:endParaRPr>
          </a:p>
        </p:txBody>
      </p:sp>
      <p:sp>
        <p:nvSpPr>
          <p:cNvPr id="2" name="标题 1"/>
          <p:cNvSpPr>
            <a:spLocks noGrp="1"/>
          </p:cNvSpPr>
          <p:nvPr>
            <p:ph type="title"/>
          </p:nvPr>
        </p:nvSpPr>
        <p:spPr>
          <a:xfrm>
            <a:off x="434377" y="1295131"/>
            <a:ext cx="4217646" cy="712250"/>
          </a:xfrm>
        </p:spPr>
        <p:txBody>
          <a:bodyPr/>
          <a:lstStyle/>
          <a:p>
            <a:r>
              <a:rPr lang="zh-CN" altLang="en-US" dirty="0" smtClean="0"/>
              <a:t>实体的属性</a:t>
            </a:r>
            <a:r>
              <a:rPr lang="en-US" altLang="zh-CN" dirty="0" smtClean="0"/>
              <a:t>-&gt;</a:t>
            </a:r>
            <a:r>
              <a:rPr lang="zh-CN" altLang="en-US" dirty="0" smtClean="0"/>
              <a:t>数据</a:t>
            </a:r>
            <a:endParaRPr lang="zh-CN" altLang="en-US"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9</a:t>
            </a:fld>
            <a:endParaRPr lang="en-US" altLang="zh-CN" dirty="0"/>
          </a:p>
        </p:txBody>
      </p:sp>
      <p:graphicFrame>
        <p:nvGraphicFramePr>
          <p:cNvPr id="9" name="表格 8"/>
          <p:cNvGraphicFramePr>
            <a:graphicFrameLocks noGrp="1"/>
          </p:cNvGraphicFramePr>
          <p:nvPr>
            <p:extLst>
              <p:ext uri="{D42A27DB-BD31-4B8C-83A1-F6EECF244321}">
                <p14:modId xmlns:p14="http://schemas.microsoft.com/office/powerpoint/2010/main" val="918487062"/>
              </p:ext>
            </p:extLst>
          </p:nvPr>
        </p:nvGraphicFramePr>
        <p:xfrm>
          <a:off x="586773" y="1913464"/>
          <a:ext cx="3124118" cy="3041900"/>
        </p:xfrm>
        <a:graphic>
          <a:graphicData uri="http://schemas.openxmlformats.org/drawingml/2006/table">
            <a:tbl>
              <a:tblPr firstRow="1" bandRow="1">
                <a:tableStyleId>{21E4AEA4-8DFA-4A89-87EB-49C32662AFE0}</a:tableStyleId>
              </a:tblPr>
              <a:tblGrid>
                <a:gridCol w="1142970"/>
                <a:gridCol w="838178"/>
                <a:gridCol w="1142970"/>
              </a:tblGrid>
              <a:tr h="760475">
                <a:tc gridSpan="3">
                  <a:txBody>
                    <a:bodyPr/>
                    <a:lstStyle/>
                    <a:p>
                      <a:pPr algn="ctr"/>
                      <a:r>
                        <a:rPr lang="zh-CN" altLang="en-US" sz="2400" dirty="0" smtClean="0"/>
                        <a:t>时钟</a:t>
                      </a:r>
                      <a:endParaRPr lang="zh-CN" altLang="en-US" sz="2400" dirty="0"/>
                    </a:p>
                  </a:txBody>
                  <a:tcPr anchor="ctr"/>
                </a:tc>
                <a:tc hMerge="1">
                  <a:txBody>
                    <a:bodyPr/>
                    <a:lstStyle/>
                    <a:p>
                      <a:endParaRPr lang="zh-CN" altLang="en-US" dirty="0"/>
                    </a:p>
                  </a:txBody>
                  <a:tcPr/>
                </a:tc>
                <a:tc hMerge="1">
                  <a:txBody>
                    <a:bodyPr/>
                    <a:lstStyle/>
                    <a:p>
                      <a:endParaRPr lang="zh-CN" altLang="en-US" dirty="0"/>
                    </a:p>
                  </a:txBody>
                  <a:tcPr/>
                </a:tc>
              </a:tr>
              <a:tr h="760475">
                <a:tc>
                  <a:txBody>
                    <a:bodyPr/>
                    <a:lstStyle/>
                    <a:p>
                      <a:r>
                        <a:rPr lang="zh-CN" altLang="en-US" sz="2400" dirty="0" smtClean="0"/>
                        <a:t>时针</a:t>
                      </a:r>
                      <a:endParaRPr lang="zh-CN" altLang="en-US" sz="2400" dirty="0"/>
                    </a:p>
                  </a:txBody>
                  <a:tcPr anchor="ctr"/>
                </a:tc>
                <a:tc>
                  <a:txBody>
                    <a:bodyPr/>
                    <a:lstStyle/>
                    <a:p>
                      <a:r>
                        <a:rPr lang="en-US" altLang="zh-CN" sz="2400" dirty="0" err="1" smtClean="0"/>
                        <a:t>int</a:t>
                      </a:r>
                      <a:endParaRPr lang="zh-CN" altLang="en-US" sz="2400" dirty="0"/>
                    </a:p>
                  </a:txBody>
                  <a:tcPr anchor="ctr"/>
                </a:tc>
                <a:tc>
                  <a:txBody>
                    <a:bodyPr/>
                    <a:lstStyle/>
                    <a:p>
                      <a:r>
                        <a:rPr lang="en-US" altLang="zh-CN" sz="2400" dirty="0" err="1" smtClean="0"/>
                        <a:t>hp</a:t>
                      </a:r>
                      <a:endParaRPr lang="zh-CN" altLang="en-US" sz="2400" dirty="0"/>
                    </a:p>
                  </a:txBody>
                  <a:tcPr anchor="ctr"/>
                </a:tc>
              </a:tr>
              <a:tr h="760475">
                <a:tc>
                  <a:txBody>
                    <a:bodyPr/>
                    <a:lstStyle/>
                    <a:p>
                      <a:r>
                        <a:rPr lang="zh-CN" altLang="en-US" sz="2400" dirty="0" smtClean="0"/>
                        <a:t>分针</a:t>
                      </a:r>
                      <a:endParaRPr lang="zh-CN" altLang="en-US" sz="2400" dirty="0"/>
                    </a:p>
                  </a:txBody>
                  <a:tcPr anchor="ctr"/>
                </a:tc>
                <a:tc>
                  <a:txBody>
                    <a:bodyPr/>
                    <a:lstStyle/>
                    <a:p>
                      <a:r>
                        <a:rPr lang="en-US" altLang="zh-CN" sz="2400" dirty="0" err="1" smtClean="0"/>
                        <a:t>int</a:t>
                      </a:r>
                      <a:endParaRPr lang="zh-CN" altLang="en-US" sz="2400" dirty="0"/>
                    </a:p>
                  </a:txBody>
                  <a:tcPr anchor="ctr"/>
                </a:tc>
                <a:tc>
                  <a:txBody>
                    <a:bodyPr/>
                    <a:lstStyle/>
                    <a:p>
                      <a:r>
                        <a:rPr lang="en-US" altLang="zh-CN" sz="2400" dirty="0" err="1" smtClean="0"/>
                        <a:t>mp</a:t>
                      </a:r>
                      <a:endParaRPr lang="zh-CN" altLang="en-US" sz="2400" dirty="0"/>
                    </a:p>
                  </a:txBody>
                  <a:tcPr anchor="ctr"/>
                </a:tc>
              </a:tr>
              <a:tr h="760475">
                <a:tc>
                  <a:txBody>
                    <a:bodyPr/>
                    <a:lstStyle/>
                    <a:p>
                      <a:r>
                        <a:rPr lang="zh-CN" altLang="en-US" sz="2400" dirty="0" smtClean="0"/>
                        <a:t>秒针</a:t>
                      </a:r>
                      <a:endParaRPr lang="zh-CN" altLang="en-US" sz="2400" dirty="0"/>
                    </a:p>
                  </a:txBody>
                  <a:tcPr anchor="ctr"/>
                </a:tc>
                <a:tc>
                  <a:txBody>
                    <a:bodyPr/>
                    <a:lstStyle/>
                    <a:p>
                      <a:r>
                        <a:rPr lang="en-US" altLang="zh-CN" sz="2400" dirty="0" err="1" smtClean="0"/>
                        <a:t>int</a:t>
                      </a:r>
                      <a:endParaRPr lang="zh-CN" altLang="en-US" sz="2400" dirty="0"/>
                    </a:p>
                  </a:txBody>
                  <a:tcPr anchor="ctr"/>
                </a:tc>
                <a:tc>
                  <a:txBody>
                    <a:bodyPr/>
                    <a:lstStyle/>
                    <a:p>
                      <a:r>
                        <a:rPr lang="en-US" altLang="zh-CN" sz="2400" dirty="0" err="1" smtClean="0"/>
                        <a:t>sp</a:t>
                      </a:r>
                      <a:endParaRPr lang="zh-CN" altLang="en-US" sz="2400" dirty="0"/>
                    </a:p>
                  </a:txBody>
                  <a:tcPr anchor="ctr"/>
                </a:tc>
              </a:tr>
            </a:tbl>
          </a:graphicData>
        </a:graphic>
      </p:graphicFrame>
      <p:sp>
        <p:nvSpPr>
          <p:cNvPr id="12" name="标题 1"/>
          <p:cNvSpPr txBox="1">
            <a:spLocks/>
          </p:cNvSpPr>
          <p:nvPr/>
        </p:nvSpPr>
        <p:spPr bwMode="auto">
          <a:xfrm>
            <a:off x="5091308" y="1994978"/>
            <a:ext cx="3620007" cy="685800"/>
          </a:xfrm>
          <a:prstGeom prst="rect">
            <a:avLst/>
          </a:prstGeom>
          <a:solidFill>
            <a:schemeClr val="bg1"/>
          </a:solidFill>
          <a:ln>
            <a:noFill/>
          </a:ln>
          <a:effectLs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i="1">
                <a:solidFill>
                  <a:schemeClr val="tx2"/>
                </a:solidFill>
                <a:latin typeface="+mj-lt"/>
                <a:ea typeface="+mj-ea"/>
                <a:cs typeface="+mj-cs"/>
              </a:defRPr>
            </a:lvl1pPr>
            <a:lvl2pPr algn="l" rtl="0" eaLnBrk="1" fontAlgn="base" hangingPunct="1">
              <a:spcBef>
                <a:spcPct val="0"/>
              </a:spcBef>
              <a:spcAft>
                <a:spcPct val="0"/>
              </a:spcAft>
              <a:defRPr sz="3200" i="1">
                <a:solidFill>
                  <a:schemeClr val="tx2"/>
                </a:solidFill>
                <a:latin typeface="Arial Black" pitchFamily="34" charset="0"/>
              </a:defRPr>
            </a:lvl2pPr>
            <a:lvl3pPr algn="l" rtl="0" eaLnBrk="1" fontAlgn="base" hangingPunct="1">
              <a:spcBef>
                <a:spcPct val="0"/>
              </a:spcBef>
              <a:spcAft>
                <a:spcPct val="0"/>
              </a:spcAft>
              <a:defRPr sz="3200" i="1">
                <a:solidFill>
                  <a:schemeClr val="tx2"/>
                </a:solidFill>
                <a:latin typeface="Arial Black" pitchFamily="34" charset="0"/>
              </a:defRPr>
            </a:lvl3pPr>
            <a:lvl4pPr algn="l" rtl="0" eaLnBrk="1" fontAlgn="base" hangingPunct="1">
              <a:spcBef>
                <a:spcPct val="0"/>
              </a:spcBef>
              <a:spcAft>
                <a:spcPct val="0"/>
              </a:spcAft>
              <a:defRPr sz="3200" i="1">
                <a:solidFill>
                  <a:schemeClr val="tx2"/>
                </a:solidFill>
                <a:latin typeface="Arial Black" pitchFamily="34" charset="0"/>
              </a:defRPr>
            </a:lvl4pPr>
            <a:lvl5pPr algn="l" rtl="0" eaLnBrk="1" fontAlgn="base" hangingPunct="1">
              <a:spcBef>
                <a:spcPct val="0"/>
              </a:spcBef>
              <a:spcAft>
                <a:spcPct val="0"/>
              </a:spcAft>
              <a:defRPr sz="3200" i="1">
                <a:solidFill>
                  <a:schemeClr val="tx2"/>
                </a:solidFill>
                <a:latin typeface="Arial Black" pitchFamily="34" charset="0"/>
              </a:defRPr>
            </a:lvl5pPr>
            <a:lvl6pPr marL="457200" algn="l" rtl="0" eaLnBrk="1" fontAlgn="base" hangingPunct="1">
              <a:spcBef>
                <a:spcPct val="0"/>
              </a:spcBef>
              <a:spcAft>
                <a:spcPct val="0"/>
              </a:spcAft>
              <a:defRPr sz="3200" i="1">
                <a:solidFill>
                  <a:schemeClr val="tx2"/>
                </a:solidFill>
                <a:latin typeface="Arial Black" pitchFamily="34" charset="0"/>
              </a:defRPr>
            </a:lvl6pPr>
            <a:lvl7pPr marL="914400" algn="l" rtl="0" eaLnBrk="1" fontAlgn="base" hangingPunct="1">
              <a:spcBef>
                <a:spcPct val="0"/>
              </a:spcBef>
              <a:spcAft>
                <a:spcPct val="0"/>
              </a:spcAft>
              <a:defRPr sz="3200" i="1">
                <a:solidFill>
                  <a:schemeClr val="tx2"/>
                </a:solidFill>
                <a:latin typeface="Arial Black" pitchFamily="34" charset="0"/>
              </a:defRPr>
            </a:lvl7pPr>
            <a:lvl8pPr marL="1371600" algn="l" rtl="0" eaLnBrk="1" fontAlgn="base" hangingPunct="1">
              <a:spcBef>
                <a:spcPct val="0"/>
              </a:spcBef>
              <a:spcAft>
                <a:spcPct val="0"/>
              </a:spcAft>
              <a:defRPr sz="3200" i="1">
                <a:solidFill>
                  <a:schemeClr val="tx2"/>
                </a:solidFill>
                <a:latin typeface="Arial Black" pitchFamily="34" charset="0"/>
              </a:defRPr>
            </a:lvl8pPr>
            <a:lvl9pPr marL="1828800" algn="l" rtl="0" eaLnBrk="1" fontAlgn="base" hangingPunct="1">
              <a:spcBef>
                <a:spcPct val="0"/>
              </a:spcBef>
              <a:spcAft>
                <a:spcPct val="0"/>
              </a:spcAft>
              <a:defRPr sz="3200" i="1">
                <a:solidFill>
                  <a:schemeClr val="tx2"/>
                </a:solidFill>
                <a:latin typeface="Arial Black" pitchFamily="34" charset="0"/>
              </a:defRPr>
            </a:lvl9pPr>
          </a:lstStyle>
          <a:p>
            <a:r>
              <a:rPr lang="zh-CN" altLang="en-US" kern="0" dirty="0"/>
              <a:t>实体的</a:t>
            </a:r>
            <a:r>
              <a:rPr lang="zh-CN" altLang="en-US" kern="0" dirty="0" smtClean="0"/>
              <a:t>行为</a:t>
            </a:r>
            <a:r>
              <a:rPr lang="en-US" altLang="zh-CN" kern="0" dirty="0" smtClean="0"/>
              <a:t>-&gt;</a:t>
            </a:r>
            <a:r>
              <a:rPr lang="zh-CN" altLang="en-US" kern="0" dirty="0" smtClean="0"/>
              <a:t>函数</a:t>
            </a:r>
            <a:endParaRPr lang="zh-CN" altLang="en-US" kern="0" dirty="0"/>
          </a:p>
        </p:txBody>
      </p:sp>
      <p:sp>
        <p:nvSpPr>
          <p:cNvPr id="15" name="标题 7"/>
          <p:cNvSpPr txBox="1">
            <a:spLocks/>
          </p:cNvSpPr>
          <p:nvPr/>
        </p:nvSpPr>
        <p:spPr bwMode="auto">
          <a:xfrm>
            <a:off x="574292" y="5167339"/>
            <a:ext cx="7884729" cy="875883"/>
          </a:xfrm>
          <a:prstGeom prst="snip2SameRect">
            <a:avLst/>
          </a:prstGeom>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i="1">
                <a:solidFill>
                  <a:schemeClr val="tx2"/>
                </a:solidFill>
                <a:latin typeface="+mj-lt"/>
                <a:ea typeface="+mj-ea"/>
                <a:cs typeface="+mj-cs"/>
              </a:defRPr>
            </a:lvl1pPr>
            <a:lvl2pPr algn="l" rtl="0" eaLnBrk="1" fontAlgn="base" hangingPunct="1">
              <a:spcBef>
                <a:spcPct val="0"/>
              </a:spcBef>
              <a:spcAft>
                <a:spcPct val="0"/>
              </a:spcAft>
              <a:defRPr sz="3200" i="1">
                <a:solidFill>
                  <a:schemeClr val="tx2"/>
                </a:solidFill>
                <a:latin typeface="Arial Black" pitchFamily="34" charset="0"/>
              </a:defRPr>
            </a:lvl2pPr>
            <a:lvl3pPr algn="l" rtl="0" eaLnBrk="1" fontAlgn="base" hangingPunct="1">
              <a:spcBef>
                <a:spcPct val="0"/>
              </a:spcBef>
              <a:spcAft>
                <a:spcPct val="0"/>
              </a:spcAft>
              <a:defRPr sz="3200" i="1">
                <a:solidFill>
                  <a:schemeClr val="tx2"/>
                </a:solidFill>
                <a:latin typeface="Arial Black" pitchFamily="34" charset="0"/>
              </a:defRPr>
            </a:lvl3pPr>
            <a:lvl4pPr algn="l" rtl="0" eaLnBrk="1" fontAlgn="base" hangingPunct="1">
              <a:spcBef>
                <a:spcPct val="0"/>
              </a:spcBef>
              <a:spcAft>
                <a:spcPct val="0"/>
              </a:spcAft>
              <a:defRPr sz="3200" i="1">
                <a:solidFill>
                  <a:schemeClr val="tx2"/>
                </a:solidFill>
                <a:latin typeface="Arial Black" pitchFamily="34" charset="0"/>
              </a:defRPr>
            </a:lvl4pPr>
            <a:lvl5pPr algn="l" rtl="0" eaLnBrk="1" fontAlgn="base" hangingPunct="1">
              <a:spcBef>
                <a:spcPct val="0"/>
              </a:spcBef>
              <a:spcAft>
                <a:spcPct val="0"/>
              </a:spcAft>
              <a:defRPr sz="3200" i="1">
                <a:solidFill>
                  <a:schemeClr val="tx2"/>
                </a:solidFill>
                <a:latin typeface="Arial Black" pitchFamily="34" charset="0"/>
              </a:defRPr>
            </a:lvl5pPr>
            <a:lvl6pPr marL="457200" algn="l" rtl="0" eaLnBrk="1" fontAlgn="base" hangingPunct="1">
              <a:spcBef>
                <a:spcPct val="0"/>
              </a:spcBef>
              <a:spcAft>
                <a:spcPct val="0"/>
              </a:spcAft>
              <a:defRPr sz="3200" i="1">
                <a:solidFill>
                  <a:schemeClr val="tx2"/>
                </a:solidFill>
                <a:latin typeface="Arial Black" pitchFamily="34" charset="0"/>
              </a:defRPr>
            </a:lvl6pPr>
            <a:lvl7pPr marL="914400" algn="l" rtl="0" eaLnBrk="1" fontAlgn="base" hangingPunct="1">
              <a:spcBef>
                <a:spcPct val="0"/>
              </a:spcBef>
              <a:spcAft>
                <a:spcPct val="0"/>
              </a:spcAft>
              <a:defRPr sz="3200" i="1">
                <a:solidFill>
                  <a:schemeClr val="tx2"/>
                </a:solidFill>
                <a:latin typeface="Arial Black" pitchFamily="34" charset="0"/>
              </a:defRPr>
            </a:lvl7pPr>
            <a:lvl8pPr marL="1371600" algn="l" rtl="0" eaLnBrk="1" fontAlgn="base" hangingPunct="1">
              <a:spcBef>
                <a:spcPct val="0"/>
              </a:spcBef>
              <a:spcAft>
                <a:spcPct val="0"/>
              </a:spcAft>
              <a:defRPr sz="3200" i="1">
                <a:solidFill>
                  <a:schemeClr val="tx2"/>
                </a:solidFill>
                <a:latin typeface="Arial Black" pitchFamily="34" charset="0"/>
              </a:defRPr>
            </a:lvl8pPr>
            <a:lvl9pPr marL="1828800" algn="l" rtl="0" eaLnBrk="1" fontAlgn="base" hangingPunct="1">
              <a:spcBef>
                <a:spcPct val="0"/>
              </a:spcBef>
              <a:spcAft>
                <a:spcPct val="0"/>
              </a:spcAft>
              <a:defRPr sz="3200" i="1">
                <a:solidFill>
                  <a:schemeClr val="tx2"/>
                </a:solidFill>
                <a:latin typeface="Arial Black" pitchFamily="34" charset="0"/>
              </a:defRPr>
            </a:lvl9pPr>
          </a:lstStyle>
          <a:p>
            <a:r>
              <a:rPr lang="zh-CN" altLang="en-US" sz="2800" kern="0" dirty="0">
                <a:solidFill>
                  <a:srgbClr val="FF0000"/>
                </a:solidFill>
                <a:latin typeface="微软雅黑" panose="020B0503020204020204" pitchFamily="34" charset="-122"/>
                <a:ea typeface="微软雅黑" panose="020B0503020204020204" pitchFamily="34" charset="-122"/>
              </a:rPr>
              <a:t>计算机</a:t>
            </a:r>
            <a:r>
              <a:rPr lang="zh-CN" altLang="en-US" sz="2800" kern="0" dirty="0" smtClean="0">
                <a:solidFill>
                  <a:srgbClr val="FF0000"/>
                </a:solidFill>
                <a:latin typeface="微软雅黑" panose="020B0503020204020204" pitchFamily="34" charset="-122"/>
                <a:ea typeface="微软雅黑" panose="020B0503020204020204" pitchFamily="34" charset="-122"/>
              </a:rPr>
              <a:t>世界</a:t>
            </a:r>
            <a:r>
              <a:rPr lang="zh-CN" altLang="en-US" sz="2800" kern="0" dirty="0">
                <a:solidFill>
                  <a:srgbClr val="FF0000"/>
                </a:solidFill>
                <a:latin typeface="微软雅黑" panose="020B0503020204020204" pitchFamily="34" charset="-122"/>
                <a:ea typeface="微软雅黑" panose="020B0503020204020204" pitchFamily="34" charset="-122"/>
              </a:rPr>
              <a:t>：</a:t>
            </a:r>
            <a:r>
              <a:rPr lang="zh-CN" altLang="en-US" sz="2800" kern="0" dirty="0" smtClean="0">
                <a:solidFill>
                  <a:srgbClr val="FF0000"/>
                </a:solidFill>
                <a:latin typeface="微软雅黑" panose="020B0503020204020204" pitchFamily="34" charset="-122"/>
                <a:ea typeface="微软雅黑" panose="020B0503020204020204" pitchFamily="34" charset="-122"/>
              </a:rPr>
              <a:t>数据</a:t>
            </a:r>
            <a:r>
              <a:rPr lang="zh-CN" altLang="en-US" sz="2800" kern="0" dirty="0" smtClean="0">
                <a:solidFill>
                  <a:schemeClr val="tx1"/>
                </a:solidFill>
                <a:latin typeface="微软雅黑" panose="020B0503020204020204" pitchFamily="34" charset="-122"/>
                <a:ea typeface="微软雅黑" panose="020B0503020204020204" pitchFamily="34" charset="-122"/>
              </a:rPr>
              <a:t>与</a:t>
            </a:r>
            <a:r>
              <a:rPr lang="zh-CN" altLang="en-US" sz="2800" kern="0" dirty="0" smtClean="0">
                <a:solidFill>
                  <a:srgbClr val="FF0000"/>
                </a:solidFill>
                <a:latin typeface="微软雅黑" panose="020B0503020204020204" pitchFamily="34" charset="-122"/>
                <a:ea typeface="微软雅黑" panose="020B0503020204020204" pitchFamily="34" charset="-122"/>
              </a:rPr>
              <a:t>数据的处理函数</a:t>
            </a:r>
            <a:r>
              <a:rPr lang="zh-CN" altLang="en-US" sz="2800" kern="0" dirty="0" smtClean="0">
                <a:solidFill>
                  <a:schemeClr val="tx1"/>
                </a:solidFill>
                <a:latin typeface="微软雅黑" panose="020B0503020204020204" pitchFamily="34" charset="-122"/>
                <a:ea typeface="微软雅黑" panose="020B0503020204020204" pitchFamily="34" charset="-122"/>
              </a:rPr>
              <a:t>封装在一起</a:t>
            </a:r>
            <a:endParaRPr lang="zh-CN" altLang="en-US" sz="2800" kern="0" dirty="0"/>
          </a:p>
        </p:txBody>
      </p:sp>
      <p:sp>
        <p:nvSpPr>
          <p:cNvPr id="13" name="标题 7"/>
          <p:cNvSpPr txBox="1">
            <a:spLocks/>
          </p:cNvSpPr>
          <p:nvPr/>
        </p:nvSpPr>
        <p:spPr bwMode="auto">
          <a:xfrm>
            <a:off x="434377" y="260244"/>
            <a:ext cx="7884729" cy="875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i="1">
                <a:solidFill>
                  <a:schemeClr val="tx2"/>
                </a:solidFill>
                <a:latin typeface="+mj-lt"/>
                <a:ea typeface="+mj-ea"/>
                <a:cs typeface="+mj-cs"/>
              </a:defRPr>
            </a:lvl1pPr>
            <a:lvl2pPr algn="l" rtl="0" eaLnBrk="1" fontAlgn="base" hangingPunct="1">
              <a:spcBef>
                <a:spcPct val="0"/>
              </a:spcBef>
              <a:spcAft>
                <a:spcPct val="0"/>
              </a:spcAft>
              <a:defRPr sz="3200" i="1">
                <a:solidFill>
                  <a:schemeClr val="tx2"/>
                </a:solidFill>
                <a:latin typeface="Arial Black" pitchFamily="34" charset="0"/>
              </a:defRPr>
            </a:lvl2pPr>
            <a:lvl3pPr algn="l" rtl="0" eaLnBrk="1" fontAlgn="base" hangingPunct="1">
              <a:spcBef>
                <a:spcPct val="0"/>
              </a:spcBef>
              <a:spcAft>
                <a:spcPct val="0"/>
              </a:spcAft>
              <a:defRPr sz="3200" i="1">
                <a:solidFill>
                  <a:schemeClr val="tx2"/>
                </a:solidFill>
                <a:latin typeface="Arial Black" pitchFamily="34" charset="0"/>
              </a:defRPr>
            </a:lvl3pPr>
            <a:lvl4pPr algn="l" rtl="0" eaLnBrk="1" fontAlgn="base" hangingPunct="1">
              <a:spcBef>
                <a:spcPct val="0"/>
              </a:spcBef>
              <a:spcAft>
                <a:spcPct val="0"/>
              </a:spcAft>
              <a:defRPr sz="3200" i="1">
                <a:solidFill>
                  <a:schemeClr val="tx2"/>
                </a:solidFill>
                <a:latin typeface="Arial Black" pitchFamily="34" charset="0"/>
              </a:defRPr>
            </a:lvl4pPr>
            <a:lvl5pPr algn="l" rtl="0" eaLnBrk="1" fontAlgn="base" hangingPunct="1">
              <a:spcBef>
                <a:spcPct val="0"/>
              </a:spcBef>
              <a:spcAft>
                <a:spcPct val="0"/>
              </a:spcAft>
              <a:defRPr sz="3200" i="1">
                <a:solidFill>
                  <a:schemeClr val="tx2"/>
                </a:solidFill>
                <a:latin typeface="Arial Black" pitchFamily="34" charset="0"/>
              </a:defRPr>
            </a:lvl5pPr>
            <a:lvl6pPr marL="457200" algn="l" rtl="0" eaLnBrk="1" fontAlgn="base" hangingPunct="1">
              <a:spcBef>
                <a:spcPct val="0"/>
              </a:spcBef>
              <a:spcAft>
                <a:spcPct val="0"/>
              </a:spcAft>
              <a:defRPr sz="3200" i="1">
                <a:solidFill>
                  <a:schemeClr val="tx2"/>
                </a:solidFill>
                <a:latin typeface="Arial Black" pitchFamily="34" charset="0"/>
              </a:defRPr>
            </a:lvl6pPr>
            <a:lvl7pPr marL="914400" algn="l" rtl="0" eaLnBrk="1" fontAlgn="base" hangingPunct="1">
              <a:spcBef>
                <a:spcPct val="0"/>
              </a:spcBef>
              <a:spcAft>
                <a:spcPct val="0"/>
              </a:spcAft>
              <a:defRPr sz="3200" i="1">
                <a:solidFill>
                  <a:schemeClr val="tx2"/>
                </a:solidFill>
                <a:latin typeface="Arial Black" pitchFamily="34" charset="0"/>
              </a:defRPr>
            </a:lvl7pPr>
            <a:lvl8pPr marL="1371600" algn="l" rtl="0" eaLnBrk="1" fontAlgn="base" hangingPunct="1">
              <a:spcBef>
                <a:spcPct val="0"/>
              </a:spcBef>
              <a:spcAft>
                <a:spcPct val="0"/>
              </a:spcAft>
              <a:defRPr sz="3200" i="1">
                <a:solidFill>
                  <a:schemeClr val="tx2"/>
                </a:solidFill>
                <a:latin typeface="Arial Black" pitchFamily="34" charset="0"/>
              </a:defRPr>
            </a:lvl8pPr>
            <a:lvl9pPr marL="1828800" algn="l" rtl="0" eaLnBrk="1" fontAlgn="base" hangingPunct="1">
              <a:spcBef>
                <a:spcPct val="0"/>
              </a:spcBef>
              <a:spcAft>
                <a:spcPct val="0"/>
              </a:spcAft>
              <a:defRPr sz="3200" i="1">
                <a:solidFill>
                  <a:schemeClr val="tx2"/>
                </a:solidFill>
                <a:latin typeface="Arial Black" pitchFamily="34" charset="0"/>
              </a:defRPr>
            </a:lvl9pPr>
          </a:lstStyle>
          <a:p>
            <a:r>
              <a:rPr lang="zh-CN" altLang="en-US" sz="2800" kern="0" dirty="0">
                <a:solidFill>
                  <a:srgbClr val="FF0000"/>
                </a:solidFill>
                <a:latin typeface="微软雅黑" panose="020B0503020204020204" pitchFamily="34" charset="-122"/>
                <a:ea typeface="微软雅黑" panose="020B0503020204020204" pitchFamily="34" charset="-122"/>
              </a:rPr>
              <a:t>现实</a:t>
            </a:r>
            <a:r>
              <a:rPr lang="zh-CN" altLang="en-US" sz="2800" kern="0" dirty="0" smtClean="0">
                <a:solidFill>
                  <a:srgbClr val="FF0000"/>
                </a:solidFill>
                <a:latin typeface="微软雅黑" panose="020B0503020204020204" pitchFamily="34" charset="-122"/>
                <a:ea typeface="微软雅黑" panose="020B0503020204020204" pitchFamily="34" charset="-122"/>
              </a:rPr>
              <a:t>世界：实体</a:t>
            </a:r>
            <a:r>
              <a:rPr lang="en-US" altLang="zh-CN" sz="2800" kern="0" dirty="0" smtClean="0">
                <a:solidFill>
                  <a:srgbClr val="FF0000"/>
                </a:solidFill>
                <a:latin typeface="微软雅黑" panose="020B0503020204020204" pitchFamily="34" charset="-122"/>
                <a:ea typeface="微软雅黑" panose="020B0503020204020204" pitchFamily="34" charset="-122"/>
              </a:rPr>
              <a:t>=</a:t>
            </a:r>
            <a:r>
              <a:rPr lang="zh-CN" altLang="en-US" sz="2800" kern="0" dirty="0" smtClean="0">
                <a:solidFill>
                  <a:srgbClr val="FF0000"/>
                </a:solidFill>
                <a:latin typeface="微软雅黑" panose="020B0503020204020204" pitchFamily="34" charset="-122"/>
                <a:ea typeface="微软雅黑" panose="020B0503020204020204" pitchFamily="34" charset="-122"/>
              </a:rPr>
              <a:t>属性</a:t>
            </a:r>
            <a:r>
              <a:rPr lang="en-US" altLang="zh-CN" sz="2800" kern="0" dirty="0" smtClean="0">
                <a:solidFill>
                  <a:srgbClr val="FF0000"/>
                </a:solidFill>
                <a:latin typeface="微软雅黑" panose="020B0503020204020204" pitchFamily="34" charset="-122"/>
                <a:ea typeface="微软雅黑" panose="020B0503020204020204" pitchFamily="34" charset="-122"/>
              </a:rPr>
              <a:t>+</a:t>
            </a:r>
            <a:r>
              <a:rPr lang="zh-CN" altLang="en-US" sz="2800" kern="0" dirty="0" smtClean="0">
                <a:solidFill>
                  <a:srgbClr val="FF0000"/>
                </a:solidFill>
                <a:latin typeface="微软雅黑" panose="020B0503020204020204" pitchFamily="34" charset="-122"/>
                <a:ea typeface="微软雅黑" panose="020B0503020204020204" pitchFamily="34" charset="-122"/>
              </a:rPr>
              <a:t>行为</a:t>
            </a:r>
            <a:endParaRPr lang="en-US" altLang="zh-CN" sz="2800" kern="0" dirty="0" smtClean="0">
              <a:solidFill>
                <a:srgbClr val="FF0000"/>
              </a:solidFill>
              <a:latin typeface="微软雅黑" panose="020B0503020204020204" pitchFamily="34" charset="-122"/>
              <a:ea typeface="微软雅黑" panose="020B0503020204020204" pitchFamily="34" charset="-122"/>
            </a:endParaRPr>
          </a:p>
        </p:txBody>
      </p:sp>
      <p:pic>
        <p:nvPicPr>
          <p:cNvPr id="65538" name="Picture 2" descr="C:\Program Files\Microsoft Office\MEDIA\CAGCAT10\j02341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1308" y="260244"/>
            <a:ext cx="1498279" cy="159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75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1">
                                            <p:bg/>
                                          </p:spTgt>
                                        </p:tgtEl>
                                        <p:attrNameLst>
                                          <p:attrName>style.visibility</p:attrName>
                                        </p:attrNameLst>
                                      </p:cBhvr>
                                      <p:to>
                                        <p:strVal val="visible"/>
                                      </p:to>
                                    </p:set>
                                    <p:animEffect transition="in" filter="randombar(horizontal)">
                                      <p:cBhvr>
                                        <p:cTn id="15" dur="500"/>
                                        <p:tgtEl>
                                          <p:spTgt spid="11">
                                            <p:bg/>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20" dur="500"/>
                                        <p:tgtEl>
                                          <p:spTgt spid="1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25" dur="500"/>
                                        <p:tgtEl>
                                          <p:spTgt spid="11">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30" dur="500"/>
                                        <p:tgtEl>
                                          <p:spTgt spid="11">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35"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161" y="304882"/>
            <a:ext cx="7010400" cy="685800"/>
          </a:xfrm>
        </p:spPr>
        <p:txBody>
          <a:bodyPr/>
          <a:lstStyle/>
          <a:p>
            <a:r>
              <a:rPr lang="zh-CN" altLang="en-US" dirty="0" smtClean="0"/>
              <a:t>多态</a:t>
            </a:r>
            <a:r>
              <a:rPr lang="en-US" altLang="zh-CN" dirty="0" smtClean="0"/>
              <a:t>vs</a:t>
            </a:r>
            <a:r>
              <a:rPr lang="zh-CN" altLang="en-US" dirty="0" smtClean="0"/>
              <a:t>类型兼容</a:t>
            </a:r>
            <a:endParaRPr lang="zh-CN" altLang="en-US" dirty="0"/>
          </a:p>
        </p:txBody>
      </p:sp>
      <p:sp>
        <p:nvSpPr>
          <p:cNvPr id="3" name="内容占位符 2"/>
          <p:cNvSpPr>
            <a:spLocks noGrp="1"/>
          </p:cNvSpPr>
          <p:nvPr>
            <p:ph idx="1"/>
          </p:nvPr>
        </p:nvSpPr>
        <p:spPr>
          <a:xfrm>
            <a:off x="724001" y="1066862"/>
            <a:ext cx="8000790" cy="609584"/>
          </a:xfrm>
        </p:spPr>
        <p:txBody>
          <a:bodyPr/>
          <a:lstStyle/>
          <a:p>
            <a:r>
              <a:rPr lang="zh-CN" altLang="en-US" b="1" dirty="0">
                <a:latin typeface="微软雅黑" panose="020B0503020204020204" pitchFamily="34" charset="-122"/>
                <a:ea typeface="微软雅黑" panose="020B0503020204020204" pitchFamily="34" charset="-122"/>
              </a:rPr>
              <a:t>动态的多态性可以视为</a:t>
            </a:r>
            <a:r>
              <a:rPr lang="zh-CN" altLang="en-US" b="1" dirty="0">
                <a:solidFill>
                  <a:srgbClr val="FF0000"/>
                </a:solidFill>
                <a:latin typeface="微软雅黑" panose="020B0503020204020204" pitchFamily="34" charset="-122"/>
                <a:ea typeface="微软雅黑" panose="020B0503020204020204" pitchFamily="34" charset="-122"/>
              </a:rPr>
              <a:t>类型兼容原则</a:t>
            </a:r>
            <a:r>
              <a:rPr lang="zh-CN" altLang="en-US" b="1" dirty="0">
                <a:latin typeface="微软雅黑" panose="020B0503020204020204" pitchFamily="34" charset="-122"/>
                <a:ea typeface="微软雅黑" panose="020B0503020204020204" pitchFamily="34" charset="-122"/>
              </a:rPr>
              <a:t>的扩展</a:t>
            </a: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90</a:t>
            </a:fld>
            <a:endParaRPr lang="en-US" altLang="zh-CN"/>
          </a:p>
        </p:txBody>
      </p:sp>
      <p:grpSp>
        <p:nvGrpSpPr>
          <p:cNvPr id="10" name="组合 9"/>
          <p:cNvGrpSpPr/>
          <p:nvPr/>
        </p:nvGrpSpPr>
        <p:grpSpPr>
          <a:xfrm>
            <a:off x="838298" y="1676446"/>
            <a:ext cx="7772196" cy="4478149"/>
            <a:chOff x="838298" y="1676446"/>
            <a:chExt cx="7772196" cy="4478149"/>
          </a:xfrm>
        </p:grpSpPr>
        <p:sp>
          <p:nvSpPr>
            <p:cNvPr id="7" name="矩形 6"/>
            <p:cNvSpPr/>
            <p:nvPr/>
          </p:nvSpPr>
          <p:spPr>
            <a:xfrm>
              <a:off x="838298" y="1676446"/>
              <a:ext cx="7772196" cy="447814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spcBef>
                  <a:spcPts val="600"/>
                </a:spcBef>
              </a:pPr>
              <a:r>
                <a:rPr lang="en-US" altLang="zh-CN" sz="2400" dirty="0">
                  <a:latin typeface="Calibri" panose="020F0502020204030204" pitchFamily="34" charset="0"/>
                  <a:ea typeface="华文楷体" panose="02010600040101010101" pitchFamily="2" charset="-122"/>
                </a:rPr>
                <a:t>class B0</a:t>
              </a:r>
              <a:endParaRPr lang="zh-CN" altLang="zh-CN" sz="2400" dirty="0">
                <a:latin typeface="Calibri" panose="020F0502020204030204" pitchFamily="34" charset="0"/>
                <a:ea typeface="华文楷体" panose="02010600040101010101" pitchFamily="2" charset="-122"/>
              </a:endParaRPr>
            </a:p>
            <a:p>
              <a:pPr>
                <a:spcBef>
                  <a:spcPts val="600"/>
                </a:spcBef>
              </a:pPr>
              <a:r>
                <a:rPr lang="en-US" altLang="zh-CN" sz="2400" dirty="0">
                  <a:latin typeface="Calibri" panose="020F0502020204030204" pitchFamily="34" charset="0"/>
                  <a:ea typeface="华文楷体" panose="02010600040101010101" pitchFamily="2" charset="-122"/>
                </a:rPr>
                <a:t> {	</a:t>
              </a:r>
              <a:endParaRPr lang="zh-CN" altLang="zh-CN" sz="2400" dirty="0">
                <a:latin typeface="Calibri" panose="020F0502020204030204" pitchFamily="34" charset="0"/>
                <a:ea typeface="华文楷体" panose="02010600040101010101" pitchFamily="2" charset="-122"/>
              </a:endParaRPr>
            </a:p>
            <a:p>
              <a:pPr indent="457200">
                <a:spcBef>
                  <a:spcPts val="600"/>
                </a:spcBef>
              </a:pPr>
              <a:r>
                <a:rPr lang="en-US" altLang="zh-CN" sz="2400" dirty="0">
                  <a:latin typeface="Calibri" panose="020F0502020204030204" pitchFamily="34" charset="0"/>
                  <a:ea typeface="华文楷体" panose="02010600040101010101" pitchFamily="2" charset="-122"/>
                </a:rPr>
                <a:t>public:</a:t>
              </a:r>
              <a:endParaRPr lang="zh-CN" altLang="zh-CN" sz="2400" dirty="0">
                <a:latin typeface="Calibri" panose="020F0502020204030204" pitchFamily="34" charset="0"/>
                <a:ea typeface="华文楷体" panose="02010600040101010101" pitchFamily="2" charset="-122"/>
              </a:endParaRPr>
            </a:p>
            <a:p>
              <a:pPr indent="457200">
                <a:spcBef>
                  <a:spcPts val="600"/>
                </a:spcBef>
              </a:pPr>
              <a:r>
                <a:rPr lang="en-US" altLang="zh-CN" sz="2400" dirty="0" smtClean="0">
                  <a:solidFill>
                    <a:srgbClr val="000099"/>
                  </a:solidFill>
                  <a:latin typeface="Arial Black" panose="020B0A04020102020204" pitchFamily="34" charset="0"/>
                  <a:ea typeface="华文楷体" panose="02010600040101010101" pitchFamily="2" charset="-122"/>
                </a:rPr>
                <a:t>virtual</a:t>
              </a:r>
              <a:r>
                <a:rPr lang="en-US" altLang="zh-CN" sz="2400" dirty="0" smtClean="0">
                  <a:solidFill>
                    <a:srgbClr val="FF0000"/>
                  </a:solidFill>
                  <a:latin typeface="Calibri" panose="020F0502020204030204" pitchFamily="34" charset="0"/>
                  <a:ea typeface="华文楷体" panose="02010600040101010101" pitchFamily="2" charset="-122"/>
                </a:rPr>
                <a:t> void </a:t>
              </a:r>
              <a:r>
                <a:rPr lang="en-US" altLang="zh-CN" sz="2400" dirty="0">
                  <a:solidFill>
                    <a:srgbClr val="FF0000"/>
                  </a:solidFill>
                  <a:latin typeface="Calibri" panose="020F0502020204030204" pitchFamily="34" charset="0"/>
                  <a:ea typeface="华文楷体" panose="02010600040101010101" pitchFamily="2" charset="-122"/>
                </a:rPr>
                <a:t>display</a:t>
              </a:r>
              <a:r>
                <a:rPr lang="en-US" altLang="zh-CN" sz="2400" dirty="0" smtClean="0">
                  <a:solidFill>
                    <a:srgbClr val="FF0000"/>
                  </a:solidFill>
                  <a:latin typeface="Calibri" panose="020F0502020204030204" pitchFamily="34" charset="0"/>
                  <a:ea typeface="华文楷体" panose="02010600040101010101" pitchFamily="2" charset="-122"/>
                </a:rPr>
                <a:t>()  </a:t>
              </a:r>
              <a:r>
                <a:rPr lang="en-US" altLang="zh-CN" sz="2400" dirty="0" smtClean="0">
                  <a:latin typeface="Calibri" panose="020F0502020204030204" pitchFamily="34" charset="0"/>
                  <a:ea typeface="华文楷体" panose="02010600040101010101" pitchFamily="2" charset="-122"/>
                </a:rPr>
                <a:t>{</a:t>
              </a:r>
              <a:r>
                <a:rPr lang="en-US" altLang="zh-CN" sz="2400" dirty="0" err="1" smtClean="0">
                  <a:latin typeface="Calibri" panose="020F0502020204030204" pitchFamily="34" charset="0"/>
                  <a:ea typeface="华文楷体" panose="02010600040101010101" pitchFamily="2" charset="-122"/>
                </a:rPr>
                <a:t>cout</a:t>
              </a:r>
              <a:r>
                <a:rPr lang="en-US" altLang="zh-CN" sz="2400" dirty="0" smtClean="0">
                  <a:latin typeface="Calibri" panose="020F0502020204030204" pitchFamily="34" charset="0"/>
                  <a:ea typeface="华文楷体" panose="02010600040101010101" pitchFamily="2" charset="-122"/>
                </a:rPr>
                <a:t> </a:t>
              </a:r>
              <a:r>
                <a:rPr lang="en-US" altLang="zh-CN" sz="2400" dirty="0">
                  <a:latin typeface="Calibri" panose="020F0502020204030204" pitchFamily="34" charset="0"/>
                  <a:ea typeface="华文楷体" panose="02010600040101010101" pitchFamily="2" charset="-122"/>
                </a:rPr>
                <a:t>&lt;&lt; “B0::display()” &lt;&lt; </a:t>
              </a:r>
              <a:r>
                <a:rPr lang="en-US" altLang="zh-CN" sz="2400" dirty="0" err="1">
                  <a:latin typeface="Calibri" panose="020F0502020204030204" pitchFamily="34" charset="0"/>
                  <a:ea typeface="华文楷体" panose="02010600040101010101" pitchFamily="2" charset="-122"/>
                </a:rPr>
                <a:t>endl</a:t>
              </a:r>
              <a:r>
                <a:rPr lang="en-US" altLang="zh-CN" sz="2400" dirty="0">
                  <a:latin typeface="Calibri" panose="020F0502020204030204" pitchFamily="34" charset="0"/>
                  <a:ea typeface="华文楷体" panose="02010600040101010101" pitchFamily="2" charset="-122"/>
                </a:rPr>
                <a:t>;	}</a:t>
              </a:r>
              <a:endParaRPr lang="zh-CN" altLang="zh-CN" sz="2400" dirty="0">
                <a:latin typeface="Calibri" panose="020F0502020204030204" pitchFamily="34" charset="0"/>
                <a:ea typeface="华文楷体" panose="02010600040101010101" pitchFamily="2" charset="-122"/>
              </a:endParaRPr>
            </a:p>
            <a:p>
              <a:pPr>
                <a:spcBef>
                  <a:spcPts val="600"/>
                </a:spcBef>
              </a:pPr>
              <a:r>
                <a:rPr lang="en-US" altLang="zh-CN" sz="2400" dirty="0">
                  <a:latin typeface="Calibri" panose="020F0502020204030204" pitchFamily="34" charset="0"/>
                  <a:ea typeface="华文楷体" panose="02010600040101010101" pitchFamily="2" charset="-122"/>
                </a:rPr>
                <a:t>}; //</a:t>
              </a:r>
              <a:r>
                <a:rPr lang="zh-CN" altLang="zh-CN" sz="2400" dirty="0">
                  <a:latin typeface="Calibri" panose="020F0502020204030204" pitchFamily="34" charset="0"/>
                  <a:ea typeface="华文楷体" panose="02010600040101010101" pitchFamily="2" charset="-122"/>
                </a:rPr>
                <a:t>基类</a:t>
              </a:r>
              <a:r>
                <a:rPr lang="en-US" altLang="zh-CN" sz="2400" dirty="0">
                  <a:latin typeface="Calibri" panose="020F0502020204030204" pitchFamily="34" charset="0"/>
                  <a:ea typeface="华文楷体" panose="02010600040101010101" pitchFamily="2" charset="-122"/>
                </a:rPr>
                <a:t>B0</a:t>
              </a:r>
              <a:r>
                <a:rPr lang="zh-CN" altLang="zh-CN" sz="2400" dirty="0">
                  <a:latin typeface="Calibri" panose="020F0502020204030204" pitchFamily="34" charset="0"/>
                  <a:ea typeface="华文楷体" panose="02010600040101010101" pitchFamily="2" charset="-122"/>
                </a:rPr>
                <a:t>定义</a:t>
              </a:r>
            </a:p>
            <a:p>
              <a:pPr>
                <a:spcBef>
                  <a:spcPts val="600"/>
                </a:spcBef>
              </a:pPr>
              <a:r>
                <a:rPr lang="en-US" altLang="zh-CN" sz="2400" dirty="0">
                  <a:latin typeface="Calibri" panose="020F0502020204030204" pitchFamily="34" charset="0"/>
                  <a:ea typeface="华文楷体" panose="02010600040101010101" pitchFamily="2" charset="-122"/>
                </a:rPr>
                <a:t>class D1: public B0</a:t>
              </a:r>
              <a:endParaRPr lang="zh-CN" altLang="zh-CN" sz="2400" dirty="0">
                <a:latin typeface="Calibri" panose="020F0502020204030204" pitchFamily="34" charset="0"/>
                <a:ea typeface="华文楷体" panose="02010600040101010101" pitchFamily="2" charset="-122"/>
              </a:endParaRPr>
            </a:p>
            <a:p>
              <a:pPr>
                <a:spcBef>
                  <a:spcPts val="600"/>
                </a:spcBef>
              </a:pPr>
              <a:r>
                <a:rPr lang="en-US" altLang="zh-CN" sz="2400" dirty="0">
                  <a:latin typeface="Calibri" panose="020F0502020204030204" pitchFamily="34" charset="0"/>
                  <a:ea typeface="华文楷体" panose="02010600040101010101" pitchFamily="2" charset="-122"/>
                </a:rPr>
                <a:t> {	</a:t>
              </a:r>
              <a:endParaRPr lang="zh-CN" altLang="zh-CN" sz="2400" dirty="0">
                <a:latin typeface="Calibri" panose="020F0502020204030204" pitchFamily="34" charset="0"/>
                <a:ea typeface="华文楷体" panose="02010600040101010101" pitchFamily="2" charset="-122"/>
              </a:endParaRPr>
            </a:p>
            <a:p>
              <a:pPr indent="457200">
                <a:spcBef>
                  <a:spcPts val="600"/>
                </a:spcBef>
              </a:pPr>
              <a:r>
                <a:rPr lang="en-US" altLang="zh-CN" sz="2400" dirty="0">
                  <a:latin typeface="Calibri" panose="020F0502020204030204" pitchFamily="34" charset="0"/>
                  <a:ea typeface="华文楷体" panose="02010600040101010101" pitchFamily="2" charset="-122"/>
                </a:rPr>
                <a:t>public:</a:t>
              </a:r>
              <a:endParaRPr lang="zh-CN" altLang="zh-CN" sz="2400" dirty="0">
                <a:latin typeface="Calibri" panose="020F0502020204030204" pitchFamily="34" charset="0"/>
                <a:ea typeface="华文楷体" panose="02010600040101010101" pitchFamily="2" charset="-122"/>
              </a:endParaRPr>
            </a:p>
            <a:p>
              <a:pPr indent="457200">
                <a:spcBef>
                  <a:spcPts val="600"/>
                </a:spcBef>
              </a:pPr>
              <a:r>
                <a:rPr lang="en-US" altLang="zh-CN" sz="2400" dirty="0" smtClean="0">
                  <a:solidFill>
                    <a:srgbClr val="FF0000"/>
                  </a:solidFill>
                  <a:latin typeface="Calibri" panose="020F0502020204030204" pitchFamily="34" charset="0"/>
                  <a:ea typeface="华文楷体" panose="02010600040101010101" pitchFamily="2" charset="-122"/>
                </a:rPr>
                <a:t>void </a:t>
              </a:r>
              <a:r>
                <a:rPr lang="en-US" altLang="zh-CN" sz="2400" dirty="0">
                  <a:solidFill>
                    <a:srgbClr val="FF0000"/>
                  </a:solidFill>
                  <a:latin typeface="Calibri" panose="020F0502020204030204" pitchFamily="34" charset="0"/>
                  <a:ea typeface="华文楷体" panose="02010600040101010101" pitchFamily="2" charset="-122"/>
                </a:rPr>
                <a:t>display</a:t>
              </a:r>
              <a:r>
                <a:rPr lang="en-US" altLang="zh-CN" sz="2400" dirty="0" smtClean="0">
                  <a:solidFill>
                    <a:srgbClr val="FF0000"/>
                  </a:solidFill>
                  <a:latin typeface="Calibri" panose="020F0502020204030204" pitchFamily="34" charset="0"/>
                  <a:ea typeface="华文楷体" panose="02010600040101010101" pitchFamily="2" charset="-122"/>
                </a:rPr>
                <a:t>()  </a:t>
              </a:r>
              <a:r>
                <a:rPr lang="en-US" altLang="zh-CN" sz="2400" dirty="0" smtClean="0">
                  <a:latin typeface="Calibri" panose="020F0502020204030204" pitchFamily="34" charset="0"/>
                  <a:ea typeface="华文楷体" panose="02010600040101010101" pitchFamily="2" charset="-122"/>
                </a:rPr>
                <a:t>{</a:t>
              </a:r>
              <a:r>
                <a:rPr lang="en-US" altLang="zh-CN" sz="2400" dirty="0" err="1" smtClean="0">
                  <a:latin typeface="Calibri" panose="020F0502020204030204" pitchFamily="34" charset="0"/>
                  <a:ea typeface="华文楷体" panose="02010600040101010101" pitchFamily="2" charset="-122"/>
                </a:rPr>
                <a:t>cout</a:t>
              </a:r>
              <a:r>
                <a:rPr lang="en-US" altLang="zh-CN" sz="2400" dirty="0" smtClean="0">
                  <a:latin typeface="Calibri" panose="020F0502020204030204" pitchFamily="34" charset="0"/>
                  <a:ea typeface="华文楷体" panose="02010600040101010101" pitchFamily="2" charset="-122"/>
                </a:rPr>
                <a:t> </a:t>
              </a:r>
              <a:r>
                <a:rPr lang="en-US" altLang="zh-CN" sz="2400" dirty="0">
                  <a:latin typeface="Calibri" panose="020F0502020204030204" pitchFamily="34" charset="0"/>
                  <a:ea typeface="华文楷体" panose="02010600040101010101" pitchFamily="2" charset="-122"/>
                </a:rPr>
                <a:t>&lt;&lt; “D1::display()”&lt;&lt; </a:t>
              </a:r>
              <a:r>
                <a:rPr lang="en-US" altLang="zh-CN" sz="2400" dirty="0" err="1">
                  <a:latin typeface="Calibri" panose="020F0502020204030204" pitchFamily="34" charset="0"/>
                  <a:ea typeface="华文楷体" panose="02010600040101010101" pitchFamily="2" charset="-122"/>
                </a:rPr>
                <a:t>endl</a:t>
              </a:r>
              <a:r>
                <a:rPr lang="en-US" altLang="zh-CN" sz="2400" dirty="0">
                  <a:latin typeface="Calibri" panose="020F0502020204030204" pitchFamily="34" charset="0"/>
                  <a:ea typeface="华文楷体" panose="02010600040101010101" pitchFamily="2" charset="-122"/>
                </a:rPr>
                <a:t>;	}</a:t>
              </a:r>
              <a:endParaRPr lang="zh-CN" altLang="zh-CN" sz="2400" dirty="0">
                <a:latin typeface="Calibri" panose="020F0502020204030204" pitchFamily="34" charset="0"/>
                <a:ea typeface="华文楷体" panose="02010600040101010101" pitchFamily="2" charset="-122"/>
              </a:endParaRPr>
            </a:p>
            <a:p>
              <a:pPr>
                <a:spcBef>
                  <a:spcPts val="600"/>
                </a:spcBef>
              </a:pPr>
              <a:r>
                <a:rPr lang="en-US" altLang="zh-CN" sz="2400" dirty="0">
                  <a:latin typeface="Calibri" panose="020F0502020204030204" pitchFamily="34" charset="0"/>
                  <a:ea typeface="华文楷体" panose="02010600040101010101" pitchFamily="2" charset="-122"/>
                </a:rPr>
                <a:t>}; //</a:t>
              </a:r>
              <a:r>
                <a:rPr lang="zh-CN" altLang="zh-CN" sz="2400" dirty="0">
                  <a:latin typeface="Calibri" panose="020F0502020204030204" pitchFamily="34" charset="0"/>
                  <a:ea typeface="华文楷体" panose="02010600040101010101" pitchFamily="2" charset="-122"/>
                </a:rPr>
                <a:t>派生类</a:t>
              </a:r>
              <a:r>
                <a:rPr lang="en-US" altLang="zh-CN" sz="2400" dirty="0">
                  <a:latin typeface="Calibri" panose="020F0502020204030204" pitchFamily="34" charset="0"/>
                  <a:ea typeface="华文楷体" panose="02010600040101010101" pitchFamily="2" charset="-122"/>
                </a:rPr>
                <a:t>B1</a:t>
              </a:r>
              <a:r>
                <a:rPr lang="zh-CN" altLang="zh-CN" sz="2400" dirty="0">
                  <a:latin typeface="Calibri" panose="020F0502020204030204" pitchFamily="34" charset="0"/>
                  <a:ea typeface="华文楷体" panose="02010600040101010101" pitchFamily="2" charset="-122"/>
                </a:rPr>
                <a:t>定义</a:t>
              </a:r>
            </a:p>
          </p:txBody>
        </p:sp>
        <p:cxnSp>
          <p:nvCxnSpPr>
            <p:cNvPr id="9" name="直接连接符 8"/>
            <p:cNvCxnSpPr>
              <a:stCxn id="7" idx="1"/>
              <a:endCxn id="7" idx="3"/>
            </p:cNvCxnSpPr>
            <p:nvPr/>
          </p:nvCxnSpPr>
          <p:spPr>
            <a:xfrm>
              <a:off x="838298" y="3915521"/>
              <a:ext cx="7772196"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7477188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161" y="304882"/>
            <a:ext cx="7010400" cy="685800"/>
          </a:xfrm>
        </p:spPr>
        <p:txBody>
          <a:bodyPr/>
          <a:lstStyle/>
          <a:p>
            <a:r>
              <a:rPr lang="zh-CN" altLang="en-US" dirty="0" smtClean="0"/>
              <a:t>多态</a:t>
            </a:r>
            <a:r>
              <a:rPr lang="en-US" altLang="zh-CN" dirty="0" smtClean="0"/>
              <a:t>vs</a:t>
            </a:r>
            <a:r>
              <a:rPr lang="zh-CN" altLang="en-US" dirty="0" smtClean="0"/>
              <a:t>类型兼容</a:t>
            </a:r>
            <a:endParaRPr lang="zh-CN" altLang="en-US" dirty="0"/>
          </a:p>
        </p:txBody>
      </p:sp>
      <p:sp>
        <p:nvSpPr>
          <p:cNvPr id="3" name="内容占位符 2"/>
          <p:cNvSpPr>
            <a:spLocks noGrp="1"/>
          </p:cNvSpPr>
          <p:nvPr>
            <p:ph idx="1"/>
          </p:nvPr>
        </p:nvSpPr>
        <p:spPr>
          <a:xfrm>
            <a:off x="381110" y="2270122"/>
            <a:ext cx="4114692" cy="1082680"/>
          </a:xfrm>
        </p:spPr>
        <p:txBody>
          <a:bodyPr/>
          <a:lstStyle/>
          <a:p>
            <a:r>
              <a:rPr lang="zh-CN" altLang="en-US" sz="2400" b="1" dirty="0">
                <a:latin typeface="微软雅黑" panose="020B0503020204020204" pitchFamily="34" charset="-122"/>
                <a:ea typeface="微软雅黑" panose="020B0503020204020204" pitchFamily="34" charset="-122"/>
              </a:rPr>
              <a:t>动态的多态性可以视为</a:t>
            </a:r>
            <a:r>
              <a:rPr lang="zh-CN" altLang="en-US" sz="2400" b="1" dirty="0">
                <a:solidFill>
                  <a:srgbClr val="FF0000"/>
                </a:solidFill>
                <a:latin typeface="微软雅黑" panose="020B0503020204020204" pitchFamily="34" charset="-122"/>
                <a:ea typeface="微软雅黑" panose="020B0503020204020204" pitchFamily="34" charset="-122"/>
              </a:rPr>
              <a:t>类型兼容原则</a:t>
            </a:r>
            <a:r>
              <a:rPr lang="zh-CN" altLang="en-US" sz="2400" b="1" dirty="0">
                <a:latin typeface="微软雅黑" panose="020B0503020204020204" pitchFamily="34" charset="-122"/>
                <a:ea typeface="微软雅黑" panose="020B0503020204020204" pitchFamily="34" charset="-122"/>
              </a:rPr>
              <a:t>的扩展</a:t>
            </a:r>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91</a:t>
            </a:fld>
            <a:endParaRPr lang="en-US" altLang="zh-CN"/>
          </a:p>
        </p:txBody>
      </p:sp>
      <p:graphicFrame>
        <p:nvGraphicFramePr>
          <p:cNvPr id="11" name="内容占位符 6"/>
          <p:cNvGraphicFramePr>
            <a:graphicFrameLocks/>
          </p:cNvGraphicFramePr>
          <p:nvPr>
            <p:extLst>
              <p:ext uri="{D42A27DB-BD31-4B8C-83A1-F6EECF244321}">
                <p14:modId xmlns:p14="http://schemas.microsoft.com/office/powerpoint/2010/main" val="541258698"/>
              </p:ext>
            </p:extLst>
          </p:nvPr>
        </p:nvGraphicFramePr>
        <p:xfrm>
          <a:off x="306365" y="3386851"/>
          <a:ext cx="4305127" cy="1824848"/>
        </p:xfrm>
        <a:graphic>
          <a:graphicData uri="http://schemas.openxmlformats.org/drawingml/2006/table">
            <a:tbl>
              <a:tblPr firstRow="1" bandRow="1">
                <a:tableStyleId>{5C22544A-7EE6-4342-B048-85BDC9FD1C3A}</a:tableStyleId>
              </a:tblPr>
              <a:tblGrid>
                <a:gridCol w="1028613"/>
                <a:gridCol w="838178"/>
                <a:gridCol w="2438336"/>
              </a:tblGrid>
              <a:tr h="912424">
                <a:tc rowSpan="2">
                  <a:txBody>
                    <a:bodyPr/>
                    <a:lstStyle/>
                    <a:p>
                      <a:pPr algn="ctr"/>
                      <a:r>
                        <a:rPr lang="en-US" altLang="zh-CN" sz="2800" b="1" dirty="0" smtClean="0">
                          <a:effectLst>
                            <a:outerShdw blurRad="38100" dist="38100" dir="2700000" algn="tl">
                              <a:srgbClr val="000000">
                                <a:alpha val="43137"/>
                              </a:srgbClr>
                            </a:outerShdw>
                          </a:effectLst>
                          <a:latin typeface="Arial Black" panose="020B0A04020102020204" pitchFamily="34" charset="0"/>
                        </a:rPr>
                        <a:t>D0</a:t>
                      </a:r>
                    </a:p>
                  </a:txBody>
                  <a:tcPr anchor="ctr"/>
                </a:tc>
                <a:tc>
                  <a:txBody>
                    <a:bodyPr/>
                    <a:lstStyle/>
                    <a:p>
                      <a:pPr algn="ctr"/>
                      <a:r>
                        <a:rPr lang="en-US" altLang="zh-CN" sz="2800" b="1" dirty="0" smtClean="0">
                          <a:solidFill>
                            <a:schemeClr val="tx1"/>
                          </a:solidFill>
                          <a:effectLst/>
                          <a:latin typeface="Calibri" panose="020F0502020204030204" pitchFamily="34" charset="0"/>
                        </a:rPr>
                        <a:t>B0</a:t>
                      </a:r>
                      <a:endParaRPr lang="zh-CN" altLang="en-US" sz="2800" b="1" dirty="0">
                        <a:solidFill>
                          <a:schemeClr val="tx1"/>
                        </a:solidFill>
                        <a:effectLst/>
                        <a:latin typeface="Calibri" panose="020F0502020204030204" pitchFamily="34" charset="0"/>
                      </a:endParaRPr>
                    </a:p>
                  </a:txBody>
                  <a:tcPr anchor="ctr">
                    <a:solidFill>
                      <a:srgbClr val="FFA3D1"/>
                    </a:solidFill>
                  </a:tcPr>
                </a:tc>
                <a:tc>
                  <a:txBody>
                    <a:bodyPr/>
                    <a:lstStyle/>
                    <a:p>
                      <a:r>
                        <a:rPr lang="en-US" altLang="zh-CN" sz="2800" b="0" kern="1200" dirty="0" smtClean="0">
                          <a:solidFill>
                            <a:schemeClr val="dk1"/>
                          </a:solidFill>
                          <a:effectLst/>
                          <a:latin typeface="Calibri" panose="020F0502020204030204" pitchFamily="34" charset="0"/>
                          <a:ea typeface="+mn-ea"/>
                          <a:cs typeface="+mn-cs"/>
                        </a:rPr>
                        <a:t>void display()</a:t>
                      </a:r>
                      <a:endParaRPr lang="zh-CN" altLang="en-US" sz="2800" b="0" dirty="0">
                        <a:latin typeface="Calibri" panose="020F0502020204030204" pitchFamily="34" charset="0"/>
                      </a:endParaRPr>
                    </a:p>
                  </a:txBody>
                  <a:tcPr anchor="ctr">
                    <a:solidFill>
                      <a:srgbClr val="FFDDEE"/>
                    </a:solidFill>
                  </a:tcPr>
                </a:tc>
              </a:tr>
              <a:tr h="912424">
                <a:tc vMerge="1">
                  <a:txBody>
                    <a:bodyPr/>
                    <a:lstStyle/>
                    <a:p>
                      <a:endParaRPr lang="zh-CN" altLang="en-US" dirty="0"/>
                    </a:p>
                  </a:txBody>
                  <a:tcPr/>
                </a:tc>
                <a:tc gridSpan="2">
                  <a:txBody>
                    <a:bodyPr/>
                    <a:lstStyle/>
                    <a:p>
                      <a:pPr marL="180000" marR="0" indent="-457200" algn="l" defTabSz="914400" rtl="0" eaLnBrk="1" fontAlgn="auto" latinLnBrk="0" hangingPunct="1">
                        <a:lnSpc>
                          <a:spcPct val="100000"/>
                        </a:lnSpc>
                        <a:spcBef>
                          <a:spcPts val="0"/>
                        </a:spcBef>
                        <a:spcAft>
                          <a:spcPts val="0"/>
                        </a:spcAft>
                        <a:buClrTx/>
                        <a:buSzTx/>
                        <a:buFontTx/>
                        <a:buNone/>
                        <a:tabLst/>
                        <a:defRPr/>
                      </a:pPr>
                      <a:r>
                        <a:rPr lang="en-US" altLang="zh-CN" sz="2800" b="1" kern="1200" dirty="0" smtClean="0">
                          <a:solidFill>
                            <a:schemeClr val="lt1"/>
                          </a:solidFill>
                          <a:effectLst>
                            <a:outerShdw blurRad="38100" dist="38100" dir="2700000" algn="tl">
                              <a:srgbClr val="000000">
                                <a:alpha val="43137"/>
                              </a:srgbClr>
                            </a:outerShdw>
                          </a:effectLst>
                          <a:latin typeface="Arial Black" panose="020B0A04020102020204" pitchFamily="34" charset="0"/>
                          <a:ea typeface="+mn-ea"/>
                          <a:cs typeface="+mn-cs"/>
                        </a:rPr>
                        <a:t> </a:t>
                      </a:r>
                      <a:r>
                        <a:rPr lang="en-US" altLang="zh-CN" sz="2800" b="0" kern="1200" dirty="0" smtClean="0">
                          <a:solidFill>
                            <a:schemeClr val="lt1"/>
                          </a:solidFill>
                          <a:effectLst>
                            <a:outerShdw blurRad="38100" dist="38100" dir="2700000" algn="tl">
                              <a:srgbClr val="000000">
                                <a:alpha val="43137"/>
                              </a:srgbClr>
                            </a:outerShdw>
                          </a:effectLst>
                          <a:latin typeface="Calibri" panose="020F0502020204030204" pitchFamily="34" charset="0"/>
                          <a:ea typeface="+mn-ea"/>
                          <a:cs typeface="+mn-cs"/>
                        </a:rPr>
                        <a:t>void display()</a:t>
                      </a:r>
                      <a:endParaRPr lang="zh-CN" altLang="en-US" sz="2800" b="0" kern="1200" dirty="0" smtClean="0">
                        <a:solidFill>
                          <a:schemeClr val="lt1"/>
                        </a:solidFill>
                        <a:effectLst>
                          <a:outerShdw blurRad="38100" dist="38100" dir="2700000" algn="tl">
                            <a:srgbClr val="000000">
                              <a:alpha val="43137"/>
                            </a:srgbClr>
                          </a:outerShdw>
                        </a:effectLst>
                        <a:latin typeface="Calibri" panose="020F0502020204030204" pitchFamily="34" charset="0"/>
                        <a:ea typeface="+mn-ea"/>
                        <a:cs typeface="+mn-cs"/>
                      </a:endParaRPr>
                    </a:p>
                  </a:txBody>
                  <a:tcPr anchor="ctr">
                    <a:solidFill>
                      <a:schemeClr val="accent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0" dirty="0" smtClean="0">
                        <a:latin typeface="Calibri" panose="020F0502020204030204" pitchFamily="34" charset="0"/>
                      </a:endParaRPr>
                    </a:p>
                  </a:txBody>
                  <a:tcPr anchor="ctr"/>
                </a:tc>
              </a:tr>
            </a:tbl>
          </a:graphicData>
        </a:graphic>
      </p:graphicFrame>
      <p:sp>
        <p:nvSpPr>
          <p:cNvPr id="12" name="矩形 11"/>
          <p:cNvSpPr/>
          <p:nvPr/>
        </p:nvSpPr>
        <p:spPr>
          <a:xfrm>
            <a:off x="2858998" y="716017"/>
            <a:ext cx="6019582" cy="15696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2400" dirty="0">
                <a:latin typeface="Calibri" panose="020F0502020204030204" pitchFamily="34" charset="0"/>
                <a:ea typeface="华文楷体" panose="02010600040101010101" pitchFamily="2" charset="-122"/>
              </a:rPr>
              <a:t>void fun(  B0 *</a:t>
            </a:r>
            <a:r>
              <a:rPr lang="en-US" altLang="zh-CN" sz="2400" dirty="0" err="1">
                <a:latin typeface="Calibri" panose="020F0502020204030204" pitchFamily="34" charset="0"/>
                <a:ea typeface="华文楷体" panose="02010600040101010101" pitchFamily="2" charset="-122"/>
              </a:rPr>
              <a:t>ptr</a:t>
            </a:r>
            <a:r>
              <a:rPr lang="en-US" altLang="zh-CN" sz="2400" dirty="0">
                <a:latin typeface="Calibri" panose="020F0502020204030204" pitchFamily="34" charset="0"/>
                <a:ea typeface="华文楷体" panose="02010600040101010101" pitchFamily="2" charset="-122"/>
              </a:rPr>
              <a:t>  )</a:t>
            </a:r>
            <a:r>
              <a:rPr lang="en-US" altLang="zh-CN" sz="2400" dirty="0">
                <a:solidFill>
                  <a:srgbClr val="009900"/>
                </a:solidFill>
                <a:latin typeface="Calibri" panose="020F0502020204030204" pitchFamily="34" charset="0"/>
                <a:ea typeface="华文楷体" panose="02010600040101010101" pitchFamily="2" charset="-122"/>
              </a:rPr>
              <a:t> </a:t>
            </a:r>
            <a:r>
              <a:rPr lang="en-US" altLang="zh-CN" sz="2400" dirty="0" smtClean="0">
                <a:solidFill>
                  <a:srgbClr val="009900"/>
                </a:solidFill>
                <a:latin typeface="Calibri" panose="020F0502020204030204" pitchFamily="34" charset="0"/>
                <a:ea typeface="华文楷体" panose="02010600040101010101" pitchFamily="2" charset="-122"/>
              </a:rPr>
              <a:t> </a:t>
            </a:r>
            <a:r>
              <a:rPr lang="en-US" altLang="zh-CN" sz="2400" b="1" dirty="0" smtClean="0">
                <a:solidFill>
                  <a:srgbClr val="FF0000"/>
                </a:solidFill>
                <a:latin typeface="Calibri" panose="020F0502020204030204" pitchFamily="34" charset="0"/>
                <a:ea typeface="华文楷体" panose="02010600040101010101" pitchFamily="2" charset="-122"/>
              </a:rPr>
              <a:t>//</a:t>
            </a:r>
            <a:r>
              <a:rPr lang="zh-CN" altLang="zh-CN" sz="2400" b="1" dirty="0">
                <a:solidFill>
                  <a:srgbClr val="FF0000"/>
                </a:solidFill>
                <a:latin typeface="Calibri" panose="020F0502020204030204" pitchFamily="34" charset="0"/>
                <a:ea typeface="华文楷体" panose="02010600040101010101" pitchFamily="2" charset="-122"/>
              </a:rPr>
              <a:t>形参为基类</a:t>
            </a:r>
            <a:r>
              <a:rPr lang="en-US" altLang="zh-CN" sz="2400" b="1" dirty="0">
                <a:solidFill>
                  <a:srgbClr val="FF0000"/>
                </a:solidFill>
                <a:latin typeface="Calibri" panose="020F0502020204030204" pitchFamily="34" charset="0"/>
                <a:ea typeface="华文楷体" panose="02010600040101010101" pitchFamily="2" charset="-122"/>
              </a:rPr>
              <a:t>B0</a:t>
            </a:r>
            <a:r>
              <a:rPr lang="zh-CN" altLang="zh-CN" sz="2400" b="1" dirty="0">
                <a:solidFill>
                  <a:srgbClr val="FF0000"/>
                </a:solidFill>
                <a:latin typeface="Calibri" panose="020F0502020204030204" pitchFamily="34" charset="0"/>
                <a:ea typeface="华文楷体" panose="02010600040101010101" pitchFamily="2" charset="-122"/>
              </a:rPr>
              <a:t>指针</a:t>
            </a:r>
          </a:p>
          <a:p>
            <a:r>
              <a:rPr lang="en-US" altLang="zh-CN" sz="2400" dirty="0">
                <a:latin typeface="Calibri" panose="020F0502020204030204" pitchFamily="34" charset="0"/>
                <a:ea typeface="华文楷体" panose="02010600040101010101" pitchFamily="2" charset="-122"/>
              </a:rPr>
              <a:t>{ </a:t>
            </a:r>
            <a:endParaRPr lang="zh-CN" altLang="zh-CN" sz="2400" dirty="0">
              <a:latin typeface="Calibri" panose="020F0502020204030204" pitchFamily="34" charset="0"/>
              <a:ea typeface="华文楷体" panose="02010600040101010101" pitchFamily="2" charset="-122"/>
            </a:endParaRPr>
          </a:p>
          <a:p>
            <a:r>
              <a:rPr lang="en-US" altLang="zh-CN" sz="2400" dirty="0">
                <a:latin typeface="Calibri" panose="020F0502020204030204" pitchFamily="34" charset="0"/>
                <a:ea typeface="华文楷体" panose="02010600040101010101" pitchFamily="2" charset="-122"/>
              </a:rPr>
              <a:t>	</a:t>
            </a:r>
            <a:r>
              <a:rPr lang="en-US" altLang="zh-CN" sz="2400" dirty="0" err="1">
                <a:latin typeface="Calibri" panose="020F0502020204030204" pitchFamily="34" charset="0"/>
                <a:ea typeface="华文楷体" panose="02010600040101010101" pitchFamily="2" charset="-122"/>
              </a:rPr>
              <a:t>ptr</a:t>
            </a:r>
            <a:r>
              <a:rPr lang="en-US" altLang="zh-CN" sz="2400" dirty="0">
                <a:latin typeface="Calibri" panose="020F0502020204030204" pitchFamily="34" charset="0"/>
                <a:ea typeface="华文楷体" panose="02010600040101010101" pitchFamily="2" charset="-122"/>
              </a:rPr>
              <a:t>-&gt;display();	</a:t>
            </a:r>
            <a:r>
              <a:rPr lang="en-US" altLang="zh-CN" sz="2400" b="1" dirty="0">
                <a:solidFill>
                  <a:srgbClr val="009900"/>
                </a:solidFill>
                <a:latin typeface="Calibri" panose="020F0502020204030204" pitchFamily="34" charset="0"/>
                <a:ea typeface="华文楷体" panose="02010600040101010101" pitchFamily="2" charset="-122"/>
              </a:rPr>
              <a:t>//"</a:t>
            </a:r>
            <a:r>
              <a:rPr lang="zh-CN" altLang="zh-CN" sz="2400" b="1" dirty="0">
                <a:solidFill>
                  <a:srgbClr val="009900"/>
                </a:solidFill>
                <a:latin typeface="Calibri" panose="020F0502020204030204" pitchFamily="34" charset="0"/>
                <a:ea typeface="华文楷体" panose="02010600040101010101" pitchFamily="2" charset="-122"/>
              </a:rPr>
              <a:t>对象指针</a:t>
            </a:r>
            <a:r>
              <a:rPr lang="en-US" altLang="zh-CN" sz="2400" b="1" dirty="0">
                <a:solidFill>
                  <a:srgbClr val="009900"/>
                </a:solidFill>
                <a:latin typeface="Calibri" panose="020F0502020204030204" pitchFamily="34" charset="0"/>
                <a:ea typeface="华文楷体" panose="02010600040101010101" pitchFamily="2" charset="-122"/>
              </a:rPr>
              <a:t>-&gt;</a:t>
            </a:r>
            <a:r>
              <a:rPr lang="zh-CN" altLang="zh-CN" sz="2400" b="1" dirty="0">
                <a:solidFill>
                  <a:srgbClr val="009900"/>
                </a:solidFill>
                <a:latin typeface="Calibri" panose="020F0502020204030204" pitchFamily="34" charset="0"/>
                <a:ea typeface="华文楷体" panose="02010600040101010101" pitchFamily="2" charset="-122"/>
              </a:rPr>
              <a:t>成员名</a:t>
            </a:r>
            <a:r>
              <a:rPr lang="en-US" altLang="zh-CN" sz="2400" b="1" dirty="0">
                <a:solidFill>
                  <a:srgbClr val="009900"/>
                </a:solidFill>
                <a:latin typeface="Calibri" panose="020F0502020204030204" pitchFamily="34" charset="0"/>
                <a:ea typeface="华文楷体" panose="02010600040101010101" pitchFamily="2" charset="-122"/>
              </a:rPr>
              <a:t>"</a:t>
            </a:r>
            <a:endParaRPr lang="zh-CN" altLang="zh-CN" sz="2400" b="1" dirty="0">
              <a:solidFill>
                <a:srgbClr val="009900"/>
              </a:solidFill>
              <a:latin typeface="Calibri" panose="020F0502020204030204" pitchFamily="34" charset="0"/>
              <a:ea typeface="华文楷体" panose="02010600040101010101" pitchFamily="2" charset="-122"/>
            </a:endParaRPr>
          </a:p>
          <a:p>
            <a:r>
              <a:rPr lang="en-US" altLang="zh-CN" sz="2400" dirty="0">
                <a:latin typeface="Calibri" panose="020F0502020204030204" pitchFamily="34" charset="0"/>
                <a:ea typeface="华文楷体" panose="02010600040101010101" pitchFamily="2" charset="-122"/>
              </a:rPr>
              <a:t>} </a:t>
            </a:r>
            <a:endParaRPr lang="zh-CN" altLang="zh-CN" sz="2400" dirty="0">
              <a:latin typeface="Calibri" panose="020F0502020204030204" pitchFamily="34" charset="0"/>
              <a:ea typeface="华文楷体" panose="02010600040101010101" pitchFamily="2" charset="-122"/>
            </a:endParaRPr>
          </a:p>
        </p:txBody>
      </p:sp>
      <p:sp>
        <p:nvSpPr>
          <p:cNvPr id="13" name="圆角矩形标注 12"/>
          <p:cNvSpPr/>
          <p:nvPr/>
        </p:nvSpPr>
        <p:spPr>
          <a:xfrm>
            <a:off x="4840146" y="2514624"/>
            <a:ext cx="4038434" cy="1736646"/>
          </a:xfrm>
          <a:prstGeom prst="wedgeRoundRectCallout">
            <a:avLst>
              <a:gd name="adj1" fmla="val -61625"/>
              <a:gd name="adj2" fmla="val 27600"/>
              <a:gd name="adj3" fmla="val 16667"/>
            </a:avLst>
          </a:prstGeom>
        </p:spPr>
        <p:style>
          <a:lnRef idx="2">
            <a:schemeClr val="accent2"/>
          </a:lnRef>
          <a:fillRef idx="1">
            <a:schemeClr val="lt1"/>
          </a:fillRef>
          <a:effectRef idx="0">
            <a:schemeClr val="accent2"/>
          </a:effectRef>
          <a:fontRef idx="minor">
            <a:schemeClr val="dk1"/>
          </a:fontRef>
        </p:style>
        <p:txBody>
          <a:bodyPr wrap="square" anchor="ctr">
            <a:spAutoFit/>
          </a:bodyPr>
          <a:lstStyle/>
          <a:p>
            <a:r>
              <a:rPr lang="en-US" altLang="zh-CN" sz="2400" dirty="0" smtClean="0">
                <a:latin typeface="Calibri" panose="020F0502020204030204" pitchFamily="34" charset="0"/>
                <a:ea typeface="华文楷体" panose="02010600040101010101" pitchFamily="2" charset="-122"/>
              </a:rPr>
              <a:t>//</a:t>
            </a:r>
            <a:r>
              <a:rPr lang="zh-CN" altLang="en-US" sz="2400" dirty="0">
                <a:latin typeface="Calibri" panose="020F0502020204030204" pitchFamily="34" charset="0"/>
                <a:ea typeface="华文楷体" panose="02010600040101010101" pitchFamily="2" charset="-122"/>
              </a:rPr>
              <a:t>声明基类</a:t>
            </a:r>
            <a:r>
              <a:rPr lang="en-US" altLang="zh-CN" sz="2400" dirty="0">
                <a:latin typeface="Calibri" panose="020F0502020204030204" pitchFamily="34" charset="0"/>
                <a:ea typeface="华文楷体" panose="02010600040101010101" pitchFamily="2" charset="-122"/>
              </a:rPr>
              <a:t>B0</a:t>
            </a:r>
            <a:r>
              <a:rPr lang="zh-CN" altLang="en-US" sz="2400" dirty="0">
                <a:latin typeface="Calibri" panose="020F0502020204030204" pitchFamily="34" charset="0"/>
                <a:ea typeface="华文楷体" panose="02010600040101010101" pitchFamily="2" charset="-122"/>
              </a:rPr>
              <a:t>对象</a:t>
            </a:r>
          </a:p>
          <a:p>
            <a:r>
              <a:rPr lang="en-US" altLang="zh-CN" sz="2400" dirty="0">
                <a:latin typeface="Calibri" panose="020F0502020204030204" pitchFamily="34" charset="0"/>
                <a:ea typeface="华文楷体" panose="02010600040101010101" pitchFamily="2" charset="-122"/>
              </a:rPr>
              <a:t>B0 </a:t>
            </a:r>
            <a:r>
              <a:rPr lang="en-US" altLang="zh-CN" sz="2400" dirty="0" err="1">
                <a:latin typeface="Calibri" panose="020F0502020204030204" pitchFamily="34" charset="0"/>
                <a:ea typeface="华文楷体" panose="02010600040101010101" pitchFamily="2" charset="-122"/>
              </a:rPr>
              <a:t>b0</a:t>
            </a:r>
            <a:r>
              <a:rPr lang="en-US" altLang="zh-CN" sz="2400" dirty="0">
                <a:latin typeface="Calibri" panose="020F0502020204030204" pitchFamily="34" charset="0"/>
                <a:ea typeface="华文楷体" panose="02010600040101010101" pitchFamily="2" charset="-122"/>
              </a:rPr>
              <a:t>;	</a:t>
            </a:r>
            <a:endParaRPr lang="en-US" altLang="zh-CN" sz="2400" dirty="0" smtClean="0">
              <a:latin typeface="Calibri" panose="020F0502020204030204" pitchFamily="34" charset="0"/>
              <a:ea typeface="华文楷体" panose="02010600040101010101" pitchFamily="2" charset="-122"/>
            </a:endParaRPr>
          </a:p>
          <a:p>
            <a:r>
              <a:rPr lang="en-US" altLang="zh-CN" sz="2400" dirty="0">
                <a:latin typeface="Calibri" panose="020F0502020204030204" pitchFamily="34" charset="0"/>
                <a:ea typeface="华文楷体" panose="02010600040101010101" pitchFamily="2" charset="-122"/>
              </a:rPr>
              <a:t>//</a:t>
            </a:r>
            <a:r>
              <a:rPr lang="zh-CN" altLang="en-US" sz="2400" dirty="0">
                <a:latin typeface="Calibri" panose="020F0502020204030204" pitchFamily="34" charset="0"/>
                <a:ea typeface="华文楷体" panose="02010600040101010101" pitchFamily="2" charset="-122"/>
              </a:rPr>
              <a:t>基类指针指向基类对象</a:t>
            </a:r>
            <a:endParaRPr lang="zh-CN" altLang="zh-CN" sz="2400" dirty="0">
              <a:latin typeface="Calibri" panose="020F0502020204030204" pitchFamily="34" charset="0"/>
              <a:ea typeface="华文楷体" panose="02010600040101010101" pitchFamily="2" charset="-122"/>
            </a:endParaRPr>
          </a:p>
          <a:p>
            <a:r>
              <a:rPr lang="en-US" altLang="zh-CN" sz="2400" dirty="0" smtClean="0">
                <a:latin typeface="Calibri" panose="020F0502020204030204" pitchFamily="34" charset="0"/>
                <a:ea typeface="华文楷体" panose="02010600040101010101" pitchFamily="2" charset="-122"/>
              </a:rPr>
              <a:t>fun</a:t>
            </a:r>
            <a:r>
              <a:rPr lang="en-US" altLang="zh-CN" sz="2400" dirty="0">
                <a:latin typeface="Calibri" panose="020F0502020204030204" pitchFamily="34" charset="0"/>
                <a:ea typeface="华文楷体" panose="02010600040101010101" pitchFamily="2" charset="-122"/>
              </a:rPr>
              <a:t>(&amp;b0); </a:t>
            </a:r>
            <a:endParaRPr lang="zh-CN" altLang="zh-CN" sz="2400" dirty="0">
              <a:latin typeface="Calibri" panose="020F0502020204030204" pitchFamily="34" charset="0"/>
              <a:ea typeface="华文楷体" panose="02010600040101010101" pitchFamily="2" charset="-122"/>
            </a:endParaRPr>
          </a:p>
        </p:txBody>
      </p:sp>
      <p:sp>
        <p:nvSpPr>
          <p:cNvPr id="14" name="圆角矩形标注 13"/>
          <p:cNvSpPr/>
          <p:nvPr/>
        </p:nvSpPr>
        <p:spPr>
          <a:xfrm>
            <a:off x="4855839" y="4419574"/>
            <a:ext cx="4038434" cy="1736646"/>
          </a:xfrm>
          <a:prstGeom prst="wedgeRoundRectCallout">
            <a:avLst>
              <a:gd name="adj1" fmla="val -61154"/>
              <a:gd name="adj2" fmla="val -34436"/>
              <a:gd name="adj3" fmla="val 16667"/>
            </a:avLst>
          </a:prstGeom>
        </p:spPr>
        <p:style>
          <a:lnRef idx="2">
            <a:schemeClr val="accent2"/>
          </a:lnRef>
          <a:fillRef idx="1">
            <a:schemeClr val="lt1"/>
          </a:fillRef>
          <a:effectRef idx="0">
            <a:schemeClr val="accent2"/>
          </a:effectRef>
          <a:fontRef idx="minor">
            <a:schemeClr val="dk1"/>
          </a:fontRef>
        </p:style>
        <p:txBody>
          <a:bodyPr wrap="square" anchor="ctr">
            <a:spAutoFit/>
          </a:bodyPr>
          <a:lstStyle/>
          <a:p>
            <a:r>
              <a:rPr lang="en-US" altLang="zh-CN" sz="2400" dirty="0">
                <a:latin typeface="Calibri" panose="020F0502020204030204" pitchFamily="34" charset="0"/>
                <a:ea typeface="华文楷体" panose="02010600040101010101" pitchFamily="2" charset="-122"/>
              </a:rPr>
              <a:t>//</a:t>
            </a:r>
            <a:r>
              <a:rPr lang="zh-CN" altLang="en-US" sz="2400" dirty="0">
                <a:latin typeface="Calibri" panose="020F0502020204030204" pitchFamily="34" charset="0"/>
                <a:ea typeface="华文楷体" panose="02010600040101010101" pitchFamily="2" charset="-122"/>
              </a:rPr>
              <a:t>声明派生类</a:t>
            </a:r>
            <a:r>
              <a:rPr lang="en-US" altLang="zh-CN" sz="2400" dirty="0">
                <a:latin typeface="Calibri" panose="020F0502020204030204" pitchFamily="34" charset="0"/>
                <a:ea typeface="华文楷体" panose="02010600040101010101" pitchFamily="2" charset="-122"/>
              </a:rPr>
              <a:t>D1</a:t>
            </a:r>
            <a:r>
              <a:rPr lang="zh-CN" altLang="en-US" sz="2400" dirty="0">
                <a:latin typeface="Calibri" panose="020F0502020204030204" pitchFamily="34" charset="0"/>
                <a:ea typeface="华文楷体" panose="02010600040101010101" pitchFamily="2" charset="-122"/>
              </a:rPr>
              <a:t>对象</a:t>
            </a:r>
          </a:p>
          <a:p>
            <a:r>
              <a:rPr lang="en-US" altLang="zh-CN" sz="2400" dirty="0" smtClean="0">
                <a:latin typeface="Calibri" panose="020F0502020204030204" pitchFamily="34" charset="0"/>
                <a:ea typeface="华文楷体" panose="02010600040101010101" pitchFamily="2" charset="-122"/>
              </a:rPr>
              <a:t>D1 </a:t>
            </a:r>
            <a:r>
              <a:rPr lang="en-US" altLang="zh-CN" sz="2400" dirty="0" err="1">
                <a:latin typeface="Calibri" panose="020F0502020204030204" pitchFamily="34" charset="0"/>
                <a:ea typeface="华文楷体" panose="02010600040101010101" pitchFamily="2" charset="-122"/>
              </a:rPr>
              <a:t>d1</a:t>
            </a:r>
            <a:r>
              <a:rPr lang="en-US" altLang="zh-CN" sz="2400" dirty="0">
                <a:latin typeface="Calibri" panose="020F0502020204030204" pitchFamily="34" charset="0"/>
                <a:ea typeface="华文楷体" panose="02010600040101010101" pitchFamily="2" charset="-122"/>
              </a:rPr>
              <a:t>;	</a:t>
            </a:r>
            <a:endParaRPr lang="en-US" altLang="zh-CN" sz="2400" dirty="0" smtClean="0">
              <a:latin typeface="Calibri" panose="020F0502020204030204" pitchFamily="34" charset="0"/>
              <a:ea typeface="华文楷体" panose="02010600040101010101" pitchFamily="2" charset="-122"/>
            </a:endParaRPr>
          </a:p>
          <a:p>
            <a:r>
              <a:rPr lang="en-US" altLang="zh-CN" sz="2400" b="1" dirty="0">
                <a:solidFill>
                  <a:srgbClr val="FF0000"/>
                </a:solidFill>
                <a:latin typeface="Calibri" panose="020F0502020204030204" pitchFamily="34" charset="0"/>
                <a:ea typeface="华文楷体" panose="02010600040101010101" pitchFamily="2" charset="-122"/>
              </a:rPr>
              <a:t>//</a:t>
            </a:r>
            <a:r>
              <a:rPr lang="zh-CN" altLang="en-US" sz="2400" b="1" dirty="0">
                <a:solidFill>
                  <a:srgbClr val="FF0000"/>
                </a:solidFill>
                <a:latin typeface="Calibri" panose="020F0502020204030204" pitchFamily="34" charset="0"/>
                <a:ea typeface="华文楷体" panose="02010600040101010101" pitchFamily="2" charset="-122"/>
              </a:rPr>
              <a:t>基类指针指向派生类对象</a:t>
            </a:r>
            <a:endParaRPr lang="zh-CN" altLang="zh-CN" sz="2400" b="1" dirty="0">
              <a:solidFill>
                <a:srgbClr val="FF0000"/>
              </a:solidFill>
              <a:latin typeface="Calibri" panose="020F0502020204030204" pitchFamily="34" charset="0"/>
              <a:ea typeface="华文楷体" panose="02010600040101010101" pitchFamily="2" charset="-122"/>
            </a:endParaRPr>
          </a:p>
          <a:p>
            <a:r>
              <a:rPr lang="en-US" altLang="zh-CN" sz="2400" dirty="0" smtClean="0">
                <a:latin typeface="Calibri" panose="020F0502020204030204" pitchFamily="34" charset="0"/>
                <a:ea typeface="华文楷体" panose="02010600040101010101" pitchFamily="2" charset="-122"/>
              </a:rPr>
              <a:t>fun</a:t>
            </a:r>
            <a:r>
              <a:rPr lang="en-US" altLang="zh-CN" sz="2400" dirty="0">
                <a:latin typeface="Calibri" panose="020F0502020204030204" pitchFamily="34" charset="0"/>
                <a:ea typeface="华文楷体" panose="02010600040101010101" pitchFamily="2" charset="-122"/>
              </a:rPr>
              <a:t>(&amp;d1); </a:t>
            </a:r>
            <a:endParaRPr lang="zh-CN" altLang="zh-CN" sz="2400" dirty="0">
              <a:latin typeface="Calibri" panose="020F0502020204030204" pitchFamily="34" charset="0"/>
              <a:ea typeface="华文楷体" panose="02010600040101010101" pitchFamily="2" charset="-122"/>
            </a:endParaRPr>
          </a:p>
        </p:txBody>
      </p:sp>
    </p:spTree>
    <p:extLst>
      <p:ext uri="{BB962C8B-B14F-4D97-AF65-F5344CB8AC3E}">
        <p14:creationId xmlns:p14="http://schemas.microsoft.com/office/powerpoint/2010/main" val="145318735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161" y="304882"/>
            <a:ext cx="7010400" cy="685800"/>
          </a:xfrm>
        </p:spPr>
        <p:txBody>
          <a:bodyPr/>
          <a:lstStyle/>
          <a:p>
            <a:r>
              <a:rPr lang="en-US" altLang="zh-CN" dirty="0" smtClean="0"/>
              <a:t>EX7.21</a:t>
            </a:r>
            <a:endParaRPr lang="zh-CN" altLang="en-US" dirty="0"/>
          </a:p>
        </p:txBody>
      </p:sp>
      <p:sp>
        <p:nvSpPr>
          <p:cNvPr id="3" name="内容占位符 2"/>
          <p:cNvSpPr>
            <a:spLocks noGrp="1"/>
          </p:cNvSpPr>
          <p:nvPr>
            <p:ph idx="1"/>
          </p:nvPr>
        </p:nvSpPr>
        <p:spPr>
          <a:xfrm>
            <a:off x="457200" y="1143060"/>
            <a:ext cx="8153510" cy="2057396"/>
          </a:xfrm>
        </p:spPr>
        <p:txBody>
          <a:bodyPr/>
          <a:lstStyle/>
          <a:p>
            <a:r>
              <a:rPr lang="zh-CN" altLang="en-US" sz="2400" dirty="0">
                <a:ea typeface="华文楷体" panose="02010600040101010101" pitchFamily="2" charset="-122"/>
              </a:rPr>
              <a:t>在餐馆会员卡的例</a:t>
            </a:r>
            <a:r>
              <a:rPr lang="en-US" altLang="zh-CN" sz="2400" dirty="0">
                <a:ea typeface="华文楷体" panose="02010600040101010101" pitchFamily="2" charset="-122"/>
              </a:rPr>
              <a:t>7.18</a:t>
            </a:r>
            <a:r>
              <a:rPr lang="zh-CN" altLang="en-US" sz="2400" dirty="0" smtClean="0">
                <a:ea typeface="华文楷体" panose="02010600040101010101" pitchFamily="2" charset="-122"/>
              </a:rPr>
              <a:t>中</a:t>
            </a:r>
            <a:endParaRPr lang="en-US" altLang="zh-CN" sz="2400" dirty="0" smtClean="0">
              <a:ea typeface="华文楷体" panose="02010600040101010101" pitchFamily="2" charset="-122"/>
            </a:endParaRPr>
          </a:p>
          <a:p>
            <a:pPr lvl="1"/>
            <a:r>
              <a:rPr lang="zh-CN" altLang="en-US" dirty="0" smtClean="0">
                <a:ea typeface="华文楷体" panose="02010600040101010101" pitchFamily="2" charset="-122"/>
              </a:rPr>
              <a:t>在</a:t>
            </a:r>
            <a:r>
              <a:rPr lang="zh-CN" altLang="en-US" dirty="0">
                <a:ea typeface="华文楷体" panose="02010600040101010101" pitchFamily="2" charset="-122"/>
              </a:rPr>
              <a:t>顾客结账时，现实世界对卡的操作是相同</a:t>
            </a:r>
            <a:r>
              <a:rPr lang="zh-CN" altLang="en-US" dirty="0" smtClean="0">
                <a:ea typeface="华文楷体" panose="02010600040101010101" pitchFamily="2" charset="-122"/>
              </a:rPr>
              <a:t>的，读卡，并不</a:t>
            </a:r>
            <a:r>
              <a:rPr lang="zh-CN" altLang="en-US" dirty="0">
                <a:ea typeface="华文楷体" panose="02010600040101010101" pitchFamily="2" charset="-122"/>
              </a:rPr>
              <a:t>因为卡的类别不同而使用不同的操作</a:t>
            </a:r>
            <a:r>
              <a:rPr lang="zh-CN" altLang="en-US" dirty="0" smtClean="0">
                <a:ea typeface="华文楷体" panose="02010600040101010101" pitchFamily="2" charset="-122"/>
              </a:rPr>
              <a:t>。</a:t>
            </a:r>
            <a:endParaRPr lang="en-US" altLang="zh-CN" dirty="0" smtClean="0">
              <a:ea typeface="华文楷体" panose="02010600040101010101" pitchFamily="2" charset="-122"/>
            </a:endParaRPr>
          </a:p>
          <a:p>
            <a:pPr lvl="1"/>
            <a:r>
              <a:rPr lang="zh-CN" altLang="en-US" dirty="0" smtClean="0">
                <a:ea typeface="华文楷体" panose="02010600040101010101" pitchFamily="2" charset="-122"/>
              </a:rPr>
              <a:t>但</a:t>
            </a:r>
            <a:r>
              <a:rPr lang="zh-CN" altLang="en-US" dirty="0">
                <a:ea typeface="华文楷体" panose="02010600040101010101" pitchFamily="2" charset="-122"/>
              </a:rPr>
              <a:t>读卡操作完成后，不同卡产生的折扣是不同</a:t>
            </a:r>
            <a:r>
              <a:rPr lang="zh-CN" altLang="en-US" dirty="0" smtClean="0">
                <a:ea typeface="华文楷体" panose="02010600040101010101" pitchFamily="2" charset="-122"/>
              </a:rPr>
              <a:t>的</a:t>
            </a:r>
            <a:endParaRPr lang="zh-CN" altLang="en-US"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92</a:t>
            </a:fld>
            <a:endParaRPr lang="en-US" altLang="zh-CN"/>
          </a:p>
        </p:txBody>
      </p:sp>
      <p:sp>
        <p:nvSpPr>
          <p:cNvPr id="7" name="内容占位符 2"/>
          <p:cNvSpPr txBox="1">
            <a:spLocks/>
          </p:cNvSpPr>
          <p:nvPr/>
        </p:nvSpPr>
        <p:spPr bwMode="auto">
          <a:xfrm>
            <a:off x="533506" y="3429000"/>
            <a:ext cx="8229600" cy="1935900"/>
          </a:xfrm>
          <a:prstGeom prst="rect">
            <a:avLst/>
          </a:prstGeom>
          <a:ln>
            <a:solidFill>
              <a:srgbClr val="BC005E"/>
            </a:solidFill>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ct val="0"/>
              </a:spcAft>
              <a:buClr>
                <a:schemeClr val="accent1"/>
              </a:buClr>
              <a:buSzPct val="80000"/>
              <a:buFont typeface="Wingdings" pitchFamily="2" charset="2"/>
              <a:buChar char="n"/>
              <a:defRPr sz="2800">
                <a:solidFill>
                  <a:schemeClr val="tx1"/>
                </a:solidFill>
                <a:latin typeface="Calibri" panose="020F0502020204030204" pitchFamily="34" charset="0"/>
                <a:ea typeface="+mn-ea"/>
                <a:cs typeface="+mn-cs"/>
              </a:defRPr>
            </a:lvl1pPr>
            <a:lvl2pPr marL="742950" indent="-285750" algn="l" rtl="0" eaLnBrk="1" fontAlgn="base" hangingPunct="1">
              <a:lnSpc>
                <a:spcPct val="120000"/>
              </a:lnSpc>
              <a:spcBef>
                <a:spcPts val="600"/>
              </a:spcBef>
              <a:spcAft>
                <a:spcPct val="0"/>
              </a:spcAft>
              <a:buClr>
                <a:schemeClr val="accent2"/>
              </a:buClr>
              <a:buSzPct val="80000"/>
              <a:buFont typeface="Wingdings" pitchFamily="2" charset="2"/>
              <a:buChar char="n"/>
              <a:defRPr sz="2400">
                <a:solidFill>
                  <a:schemeClr val="tx1"/>
                </a:solidFill>
                <a:latin typeface="Calibri" panose="020F0502020204030204" pitchFamily="34" charset="0"/>
              </a:defRPr>
            </a:lvl2pPr>
            <a:lvl3pPr marL="1143000" indent="-228600" algn="l" rtl="0" eaLnBrk="1" fontAlgn="base" hangingPunct="1">
              <a:lnSpc>
                <a:spcPct val="120000"/>
              </a:lnSpc>
              <a:spcBef>
                <a:spcPts val="600"/>
              </a:spcBef>
              <a:spcAft>
                <a:spcPct val="0"/>
              </a:spcAft>
              <a:buClr>
                <a:schemeClr val="tx2"/>
              </a:buClr>
              <a:buSzPct val="70000"/>
              <a:buFont typeface="Wingdings" pitchFamily="2" charset="2"/>
              <a:buChar char="o"/>
              <a:defRPr sz="2400">
                <a:solidFill>
                  <a:schemeClr val="tx1"/>
                </a:solidFill>
                <a:latin typeface="Calibri" panose="020F0502020204030204" pitchFamily="34" charset="0"/>
              </a:defRPr>
            </a:lvl3pPr>
            <a:lvl4pPr marL="1600200" indent="-228600" algn="l" rtl="0" eaLnBrk="1" fontAlgn="base" hangingPunct="1">
              <a:lnSpc>
                <a:spcPct val="120000"/>
              </a:lnSpc>
              <a:spcBef>
                <a:spcPts val="600"/>
              </a:spcBef>
              <a:spcAft>
                <a:spcPct val="0"/>
              </a:spcAft>
              <a:buClr>
                <a:schemeClr val="accent2"/>
              </a:buClr>
              <a:buSzPct val="70000"/>
              <a:buFont typeface="Wingdings" pitchFamily="2" charset="2"/>
              <a:buChar char="o"/>
              <a:defRPr sz="2000">
                <a:solidFill>
                  <a:schemeClr val="tx1"/>
                </a:solidFill>
                <a:latin typeface="Calibri" panose="020F0502020204030204" pitchFamily="34" charset="0"/>
              </a:defRPr>
            </a:lvl4pPr>
            <a:lvl5pPr marL="2057400" indent="-228600" algn="l" rtl="0" eaLnBrk="1" fontAlgn="base" hangingPunct="1">
              <a:lnSpc>
                <a:spcPct val="120000"/>
              </a:lnSpc>
              <a:spcBef>
                <a:spcPts val="600"/>
              </a:spcBef>
              <a:spcAft>
                <a:spcPct val="0"/>
              </a:spcAft>
              <a:buClr>
                <a:schemeClr val="tx2"/>
              </a:buClr>
              <a:buSzPct val="60000"/>
              <a:buFont typeface="Wingdings" pitchFamily="2" charset="2"/>
              <a:buChar char="o"/>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6pPr>
            <a:lvl7pPr marL="29718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7pPr>
            <a:lvl8pPr marL="34290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8pPr>
            <a:lvl9pPr marL="38862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9pPr>
          </a:lstStyle>
          <a:p>
            <a:pPr>
              <a:lnSpc>
                <a:spcPct val="150000"/>
              </a:lnSpc>
              <a:spcBef>
                <a:spcPts val="0"/>
              </a:spcBef>
            </a:pPr>
            <a:r>
              <a:rPr lang="zh-CN" altLang="en-US" sz="2400" kern="0" dirty="0" smtClean="0">
                <a:latin typeface="微软雅黑" panose="020B0503020204020204" pitchFamily="34" charset="-122"/>
                <a:ea typeface="微软雅黑" panose="020B0503020204020204" pitchFamily="34" charset="-122"/>
              </a:rPr>
              <a:t>这就是多态所说的“发出同样的消息（读卡）被不同类型的对象（普通卡、</a:t>
            </a:r>
            <a:r>
              <a:rPr lang="en-US" altLang="zh-CN" sz="2400" kern="0" dirty="0" smtClean="0">
                <a:latin typeface="微软雅黑" panose="020B0503020204020204" pitchFamily="34" charset="-122"/>
                <a:ea typeface="微软雅黑" panose="020B0503020204020204" pitchFamily="34" charset="-122"/>
              </a:rPr>
              <a:t>VIP</a:t>
            </a:r>
            <a:r>
              <a:rPr lang="zh-CN" altLang="en-US" sz="2400" kern="0" dirty="0" smtClean="0">
                <a:latin typeface="微软雅黑" panose="020B0503020204020204" pitchFamily="34" charset="-122"/>
                <a:ea typeface="微软雅黑" panose="020B0503020204020204" pitchFamily="34" charset="-122"/>
              </a:rPr>
              <a:t>卡）接收有可能导致完全不同的行为（</a:t>
            </a:r>
            <a:r>
              <a:rPr lang="en-US" altLang="zh-CN" sz="2400" kern="0" dirty="0" smtClean="0">
                <a:latin typeface="微软雅黑" panose="020B0503020204020204" pitchFamily="34" charset="-122"/>
                <a:ea typeface="微软雅黑" panose="020B0503020204020204" pitchFamily="34" charset="-122"/>
              </a:rPr>
              <a:t>9</a:t>
            </a:r>
            <a:r>
              <a:rPr lang="zh-CN" altLang="en-US" sz="2400" kern="0" dirty="0" smtClean="0">
                <a:latin typeface="微软雅黑" panose="020B0503020204020204" pitchFamily="34" charset="-122"/>
                <a:ea typeface="微软雅黑" panose="020B0503020204020204" pitchFamily="34" charset="-122"/>
              </a:rPr>
              <a:t>折、</a:t>
            </a:r>
            <a:r>
              <a:rPr lang="en-US" altLang="zh-CN" sz="2400" kern="0" dirty="0" smtClean="0">
                <a:latin typeface="微软雅黑" panose="020B0503020204020204" pitchFamily="34" charset="-122"/>
                <a:ea typeface="微软雅黑" panose="020B0503020204020204" pitchFamily="34" charset="-122"/>
              </a:rPr>
              <a:t>8</a:t>
            </a:r>
            <a:r>
              <a:rPr lang="zh-CN" altLang="en-US" sz="2400" kern="0" dirty="0" smtClean="0">
                <a:latin typeface="微软雅黑" panose="020B0503020204020204" pitchFamily="34" charset="-122"/>
                <a:ea typeface="微软雅黑" panose="020B0503020204020204" pitchFamily="34" charset="-122"/>
              </a:rPr>
              <a:t>折）。”</a:t>
            </a:r>
            <a:endParaRPr lang="zh-CN" altLang="en-US"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801646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93</a:t>
            </a:fld>
            <a:endParaRPr lang="en-US" altLang="zh-CN"/>
          </a:p>
        </p:txBody>
      </p:sp>
      <p:sp>
        <p:nvSpPr>
          <p:cNvPr id="9" name="标题 1"/>
          <p:cNvSpPr>
            <a:spLocks noGrp="1"/>
          </p:cNvSpPr>
          <p:nvPr>
            <p:ph type="title"/>
          </p:nvPr>
        </p:nvSpPr>
        <p:spPr/>
        <p:txBody>
          <a:bodyPr/>
          <a:lstStyle/>
          <a:p>
            <a:r>
              <a:rPr lang="en-US" altLang="zh-CN" dirty="0" smtClean="0"/>
              <a:t>EX7.21</a:t>
            </a:r>
            <a:endParaRPr lang="zh-CN" altLang="en-US" dirty="0"/>
          </a:p>
        </p:txBody>
      </p:sp>
      <p:graphicFrame>
        <p:nvGraphicFramePr>
          <p:cNvPr id="10" name="内容占位符 7"/>
          <p:cNvGraphicFramePr>
            <a:graphicFrameLocks noGrp="1"/>
          </p:cNvGraphicFramePr>
          <p:nvPr>
            <p:ph idx="1"/>
            <p:extLst>
              <p:ext uri="{D42A27DB-BD31-4B8C-83A1-F6EECF244321}">
                <p14:modId xmlns:p14="http://schemas.microsoft.com/office/powerpoint/2010/main" val="2144906392"/>
              </p:ext>
            </p:extLst>
          </p:nvPr>
        </p:nvGraphicFramePr>
        <p:xfrm>
          <a:off x="215554" y="1728113"/>
          <a:ext cx="7086415" cy="4495684"/>
        </p:xfrm>
        <a:graphic>
          <a:graphicData uri="http://schemas.openxmlformats.org/drawingml/2006/table">
            <a:tbl>
              <a:tblPr firstRow="1" firstCol="1" bandRow="1">
                <a:effectLst>
                  <a:outerShdw blurRad="63500" sx="102000" sy="102000" algn="ctr" rotWithShape="0">
                    <a:prstClr val="black">
                      <a:alpha val="40000"/>
                    </a:prstClr>
                  </a:outerShdw>
                </a:effectLst>
              </a:tblPr>
              <a:tblGrid>
                <a:gridCol w="1328705"/>
                <a:gridCol w="885802"/>
                <a:gridCol w="4871908"/>
              </a:tblGrid>
              <a:tr h="384898">
                <a:tc rowSpan="8">
                  <a:txBody>
                    <a:bodyPr/>
                    <a:lstStyle/>
                    <a:p>
                      <a:pPr marL="0" marR="0" indent="0" algn="l" defTabSz="914400" rtl="0" eaLnBrk="1" fontAlgn="base" latinLnBrk="0" hangingPunct="1">
                        <a:lnSpc>
                          <a:spcPct val="100000"/>
                        </a:lnSpc>
                        <a:spcBef>
                          <a:spcPts val="0"/>
                        </a:spcBef>
                        <a:spcAft>
                          <a:spcPts val="0"/>
                        </a:spcAft>
                        <a:buClrTx/>
                        <a:buSzTx/>
                        <a:buFontTx/>
                        <a:buNone/>
                        <a:tabLst/>
                        <a:defRPr/>
                      </a:pPr>
                      <a:endParaRPr lang="en-US" altLang="zh-CN" sz="2000" b="0" dirty="0" smtClean="0">
                        <a:solidFill>
                          <a:schemeClr val="bg1"/>
                        </a:solidFill>
                        <a:latin typeface="Arial Black" panose="020B0A04020102020204" pitchFamily="34" charset="0"/>
                        <a:ea typeface="华文楷体" panose="02010600040101010101" pitchFamily="2" charset="-122"/>
                      </a:endParaRPr>
                    </a:p>
                    <a:p>
                      <a:pPr marL="0" marR="0" indent="0" algn="l" defTabSz="914400" rtl="0" eaLnBrk="1" fontAlgn="base" latinLnBrk="0" hangingPunct="1">
                        <a:lnSpc>
                          <a:spcPct val="100000"/>
                        </a:lnSpc>
                        <a:spcBef>
                          <a:spcPts val="0"/>
                        </a:spcBef>
                        <a:spcAft>
                          <a:spcPts val="0"/>
                        </a:spcAft>
                        <a:buClrTx/>
                        <a:buSzTx/>
                        <a:buFontTx/>
                        <a:buNone/>
                        <a:tabLst/>
                        <a:defRPr/>
                      </a:pPr>
                      <a:endParaRPr lang="en-US" altLang="zh-CN" sz="2000" b="0" dirty="0" smtClean="0">
                        <a:solidFill>
                          <a:schemeClr val="bg1"/>
                        </a:solidFill>
                        <a:latin typeface="Arial Black" panose="020B0A04020102020204" pitchFamily="34" charset="0"/>
                        <a:ea typeface="华文楷体" panose="02010600040101010101" pitchFamily="2" charset="-122"/>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altLang="zh-CN" sz="2000" b="0" dirty="0" err="1" smtClean="0">
                          <a:solidFill>
                            <a:schemeClr val="bg1"/>
                          </a:solidFill>
                          <a:effectLst>
                            <a:outerShdw blurRad="38100" dist="38100" dir="2700000" algn="tl">
                              <a:srgbClr val="000000">
                                <a:alpha val="43137"/>
                              </a:srgbClr>
                            </a:outerShdw>
                          </a:effectLst>
                          <a:latin typeface="Arial Black" panose="020B0A04020102020204" pitchFamily="34" charset="0"/>
                          <a:ea typeface="华文楷体" panose="02010600040101010101" pitchFamily="2" charset="-122"/>
                        </a:rPr>
                        <a:t>VipCard</a:t>
                      </a:r>
                      <a:endParaRPr lang="en-US" altLang="zh-CN" sz="2000" b="0" dirty="0" smtClean="0">
                        <a:solidFill>
                          <a:schemeClr val="bg1"/>
                        </a:solidFill>
                        <a:effectLst>
                          <a:outerShdw blurRad="38100" dist="38100" dir="2700000" algn="tl">
                            <a:srgbClr val="000000">
                              <a:alpha val="43137"/>
                            </a:srgbClr>
                          </a:outerShdw>
                        </a:effectLst>
                        <a:latin typeface="Arial Black" panose="020B0A04020102020204" pitchFamily="34" charset="0"/>
                        <a:ea typeface="华文楷体" panose="02010600040101010101" pitchFamily="2" charset="-122"/>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6">
                  <a:txBody>
                    <a:bodyPr/>
                    <a:lstStyle/>
                    <a:p>
                      <a:pPr marL="0" marR="0" indent="0" algn="ctr" defTabSz="914400" rtl="0" eaLnBrk="1" fontAlgn="base" latinLnBrk="0" hangingPunct="1">
                        <a:lnSpc>
                          <a:spcPct val="100000"/>
                        </a:lnSpc>
                        <a:spcBef>
                          <a:spcPts val="0"/>
                        </a:spcBef>
                        <a:spcAft>
                          <a:spcPts val="0"/>
                        </a:spcAft>
                        <a:buClrTx/>
                        <a:buSzTx/>
                        <a:buFontTx/>
                        <a:buNone/>
                        <a:tabLst/>
                        <a:defRPr/>
                      </a:pPr>
                      <a:r>
                        <a:rPr lang="zh-CN" altLang="en-US" sz="2000" b="0" dirty="0" smtClean="0">
                          <a:latin typeface="Arial Black" panose="020B0A04020102020204" pitchFamily="34" charset="0"/>
                          <a:ea typeface="华文楷体" panose="02010600040101010101" pitchFamily="2" charset="-122"/>
                        </a:rPr>
                        <a:t>继承自</a:t>
                      </a:r>
                      <a:r>
                        <a:rPr lang="en-US" altLang="zh-CN" sz="2000" b="0" dirty="0" smtClean="0">
                          <a:latin typeface="Arial Black" panose="020B0A04020102020204" pitchFamily="34" charset="0"/>
                          <a:ea typeface="华文楷体" panose="02010600040101010101" pitchFamily="2" charset="-122"/>
                        </a:rPr>
                        <a:t>Card</a:t>
                      </a:r>
                    </a:p>
                    <a:p>
                      <a:pPr marL="0" marR="0" indent="0" algn="ctr" defTabSz="914400" rtl="0" eaLnBrk="1" fontAlgn="base" latinLnBrk="0" hangingPunct="1">
                        <a:lnSpc>
                          <a:spcPct val="100000"/>
                        </a:lnSpc>
                        <a:spcBef>
                          <a:spcPts val="0"/>
                        </a:spcBef>
                        <a:spcAft>
                          <a:spcPts val="0"/>
                        </a:spcAft>
                        <a:buClrTx/>
                        <a:buSzTx/>
                        <a:buFontTx/>
                        <a:buNone/>
                        <a:tabLst/>
                        <a:defRPr/>
                      </a:pPr>
                      <a:endParaRPr lang="en-US" altLang="zh-CN" sz="2000" b="0" dirty="0" smtClean="0">
                        <a:latin typeface="Arial Black" panose="020B0A04020102020204" pitchFamily="34" charset="0"/>
                        <a:ea typeface="华文楷体" panose="0201060004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solidFill>
                      <a:srgbClr val="C0C1FC"/>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altLang="zh-CN" sz="2000" b="0" kern="100" dirty="0" smtClean="0">
                          <a:solidFill>
                            <a:srgbClr val="000000"/>
                          </a:solidFill>
                          <a:effectLst/>
                          <a:latin typeface="Calibri" panose="020F0502020204030204" pitchFamily="34" charset="0"/>
                          <a:ea typeface="华文楷体" panose="02010600040101010101" pitchFamily="2" charset="-122"/>
                          <a:cs typeface="Times New Roman"/>
                        </a:rPr>
                        <a:t>long id; </a:t>
                      </a:r>
                      <a:r>
                        <a:rPr lang="en-US" altLang="zh-CN" sz="2000" b="0" kern="100" baseline="0" dirty="0" smtClean="0">
                          <a:solidFill>
                            <a:schemeClr val="tx1"/>
                          </a:solidFill>
                          <a:effectLst/>
                          <a:latin typeface="Calibri" panose="020F0502020204030204" pitchFamily="34" charset="0"/>
                          <a:ea typeface="华文楷体" panose="02010600040101010101" pitchFamily="2" charset="-122"/>
                          <a:cs typeface="Times New Roman"/>
                        </a:rPr>
                        <a:t> </a:t>
                      </a:r>
                      <a:r>
                        <a:rPr lang="en-US" altLang="zh-CN" sz="2000" b="1" kern="100" dirty="0" smtClean="0">
                          <a:solidFill>
                            <a:srgbClr val="009900"/>
                          </a:solidFill>
                          <a:effectLst/>
                          <a:latin typeface="Calibri" panose="020F0502020204030204" pitchFamily="34" charset="0"/>
                          <a:ea typeface="华文楷体" panose="02010600040101010101" pitchFamily="2" charset="-122"/>
                          <a:cs typeface="Times New Roman"/>
                        </a:rPr>
                        <a:t>//</a:t>
                      </a:r>
                      <a:r>
                        <a:rPr lang="zh-CN" altLang="zh-CN" sz="2000" b="1" kern="100" dirty="0" smtClean="0">
                          <a:solidFill>
                            <a:srgbClr val="009900"/>
                          </a:solidFill>
                          <a:effectLst/>
                          <a:latin typeface="Calibri" panose="020F0502020204030204" pitchFamily="34" charset="0"/>
                          <a:ea typeface="华文楷体" panose="02010600040101010101" pitchFamily="2" charset="-122"/>
                          <a:cs typeface="Times New Roman"/>
                        </a:rPr>
                        <a:t>会员编号</a:t>
                      </a:r>
                      <a:endParaRPr lang="en-US" altLang="zh-CN" sz="2000" b="1" kern="100" dirty="0" smtClean="0">
                        <a:solidFill>
                          <a:srgbClr val="000000"/>
                        </a:solidFill>
                        <a:effectLst/>
                        <a:latin typeface="Calibri" panose="020F0502020204030204" pitchFamily="34" charset="0"/>
                        <a:ea typeface="华文楷体" panose="02010600040101010101" pitchFamily="2" charset="-122"/>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AFA"/>
                    </a:solidFill>
                  </a:tcPr>
                </a:tc>
              </a:tr>
              <a:tr h="384898">
                <a:tc vMerge="1">
                  <a:txBody>
                    <a:bodyPr/>
                    <a:lstStyle/>
                    <a:p>
                      <a:pPr fontAlgn="base">
                        <a:spcAft>
                          <a:spcPts val="0"/>
                        </a:spcAft>
                      </a:pPr>
                      <a:endParaRPr lang="zh-CN" sz="2400" kern="100" dirty="0">
                        <a:effectLst/>
                        <a:latin typeface="Calibri"/>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altLang="zh-CN" sz="2000" b="0" kern="100" dirty="0" smtClean="0">
                          <a:solidFill>
                            <a:srgbClr val="000000"/>
                          </a:solidFill>
                          <a:effectLst/>
                          <a:latin typeface="Calibri" panose="020F0502020204030204" pitchFamily="34" charset="0"/>
                          <a:ea typeface="华文楷体" panose="02010600040101010101" pitchFamily="2" charset="-122"/>
                          <a:cs typeface="Times New Roman"/>
                        </a:rPr>
                        <a:t>char name[20]; </a:t>
                      </a:r>
                      <a:r>
                        <a:rPr lang="en-US" sz="2000" b="1" kern="100" dirty="0" smtClean="0">
                          <a:solidFill>
                            <a:srgbClr val="009900"/>
                          </a:solidFill>
                          <a:effectLst/>
                          <a:latin typeface="Calibri" panose="020F0502020204030204" pitchFamily="34" charset="0"/>
                          <a:ea typeface="华文楷体" panose="02010600040101010101" pitchFamily="2" charset="-122"/>
                          <a:cs typeface="Times New Roman"/>
                        </a:rPr>
                        <a:t>//</a:t>
                      </a:r>
                      <a:r>
                        <a:rPr lang="zh-CN" sz="2000" b="1" kern="100" dirty="0" smtClean="0">
                          <a:solidFill>
                            <a:srgbClr val="009900"/>
                          </a:solidFill>
                          <a:effectLst/>
                          <a:latin typeface="Calibri" panose="020F0502020204030204" pitchFamily="34" charset="0"/>
                          <a:ea typeface="华文楷体" panose="02010600040101010101" pitchFamily="2" charset="-122"/>
                          <a:cs typeface="Times New Roman"/>
                        </a:rPr>
                        <a:t>会员姓名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AFA"/>
                    </a:solidFill>
                  </a:tcPr>
                </a:tc>
              </a:tr>
              <a:tr h="384898">
                <a:tc vMerge="1">
                  <a:txBody>
                    <a:bodyPr/>
                    <a:lstStyle/>
                    <a:p>
                      <a:pPr fontAlgn="base">
                        <a:spcAft>
                          <a:spcPts val="0"/>
                        </a:spcAft>
                      </a:pPr>
                      <a:endParaRPr lang="zh-CN" sz="2400" kern="100" dirty="0">
                        <a:effectLst/>
                        <a:latin typeface="Calibri"/>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2000" b="0" kern="100" dirty="0" smtClean="0">
                          <a:solidFill>
                            <a:srgbClr val="000000"/>
                          </a:solidFill>
                          <a:effectLst/>
                          <a:latin typeface="Calibri" panose="020F0502020204030204" pitchFamily="34" charset="0"/>
                          <a:ea typeface="华文楷体" panose="02010600040101010101" pitchFamily="2" charset="-122"/>
                          <a:cs typeface="Times New Roman"/>
                        </a:rPr>
                        <a:t>long </a:t>
                      </a:r>
                      <a:r>
                        <a:rPr lang="en-US" sz="2000" b="0" kern="100" dirty="0" err="1">
                          <a:solidFill>
                            <a:srgbClr val="000000"/>
                          </a:solidFill>
                          <a:effectLst/>
                          <a:latin typeface="Calibri" panose="020F0502020204030204" pitchFamily="34" charset="0"/>
                          <a:ea typeface="华文楷体" panose="02010600040101010101" pitchFamily="2" charset="-122"/>
                          <a:cs typeface="Times New Roman"/>
                        </a:rPr>
                        <a:t>phoneNumber</a:t>
                      </a:r>
                      <a:r>
                        <a:rPr lang="en-US" sz="2000" b="0" kern="100" dirty="0">
                          <a:solidFill>
                            <a:srgbClr val="000000"/>
                          </a:solidFill>
                          <a:effectLst/>
                          <a:latin typeface="Calibri" panose="020F0502020204030204" pitchFamily="34" charset="0"/>
                          <a:ea typeface="华文楷体" panose="02010600040101010101" pitchFamily="2" charset="-122"/>
                          <a:cs typeface="Times New Roman"/>
                        </a:rPr>
                        <a:t>; </a:t>
                      </a:r>
                      <a:r>
                        <a:rPr lang="en-US" altLang="zh-CN" sz="2000" b="1" kern="100" dirty="0" smtClean="0">
                          <a:solidFill>
                            <a:srgbClr val="009900"/>
                          </a:solidFill>
                          <a:effectLst/>
                          <a:latin typeface="Calibri" panose="020F0502020204030204" pitchFamily="34" charset="0"/>
                          <a:ea typeface="华文楷体" panose="02010600040101010101" pitchFamily="2" charset="-122"/>
                          <a:cs typeface="Times New Roman"/>
                        </a:rPr>
                        <a:t>//</a:t>
                      </a:r>
                      <a:r>
                        <a:rPr lang="zh-CN" altLang="zh-CN" sz="2000" b="1" kern="100" dirty="0" smtClean="0">
                          <a:solidFill>
                            <a:srgbClr val="009900"/>
                          </a:solidFill>
                          <a:effectLst/>
                          <a:latin typeface="Calibri" panose="020F0502020204030204" pitchFamily="34" charset="0"/>
                          <a:ea typeface="华文楷体" panose="02010600040101010101" pitchFamily="2" charset="-122"/>
                          <a:cs typeface="Times New Roman"/>
                        </a:rPr>
                        <a:t>会员的电话号码</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AFA"/>
                    </a:solidFill>
                  </a:tcPr>
                </a:tc>
              </a:tr>
              <a:tr h="384898">
                <a:tc vMerge="1">
                  <a:txBody>
                    <a:bodyPr/>
                    <a:lstStyle/>
                    <a:p>
                      <a:pPr fontAlgn="base">
                        <a:spcAft>
                          <a:spcPts val="0"/>
                        </a:spcAft>
                      </a:pPr>
                      <a:endParaRPr lang="zh-CN" sz="2400" kern="100" dirty="0">
                        <a:effectLst/>
                        <a:latin typeface="Calibri"/>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2000" b="0" kern="100" dirty="0" err="1" smtClean="0">
                          <a:solidFill>
                            <a:srgbClr val="000000"/>
                          </a:solidFill>
                          <a:effectLst/>
                          <a:latin typeface="Calibri" panose="020F0502020204030204" pitchFamily="34" charset="0"/>
                          <a:ea typeface="华文楷体" panose="02010600040101010101" pitchFamily="2" charset="-122"/>
                          <a:cs typeface="Times New Roman"/>
                        </a:rPr>
                        <a:t>int</a:t>
                      </a:r>
                      <a:r>
                        <a:rPr lang="en-US" sz="2000" b="0" kern="100" dirty="0" smtClean="0">
                          <a:solidFill>
                            <a:srgbClr val="000000"/>
                          </a:solidFill>
                          <a:effectLst/>
                          <a:latin typeface="Calibri" panose="020F0502020204030204" pitchFamily="34" charset="0"/>
                          <a:ea typeface="华文楷体" panose="02010600040101010101" pitchFamily="2" charset="-122"/>
                          <a:cs typeface="Times New Roman"/>
                        </a:rPr>
                        <a:t> </a:t>
                      </a:r>
                      <a:r>
                        <a:rPr lang="en-US" sz="2000" b="0" kern="100" dirty="0">
                          <a:solidFill>
                            <a:srgbClr val="000000"/>
                          </a:solidFill>
                          <a:effectLst/>
                          <a:latin typeface="Calibri" panose="020F0502020204030204" pitchFamily="34" charset="0"/>
                          <a:ea typeface="华文楷体" panose="02010600040101010101" pitchFamily="2" charset="-122"/>
                          <a:cs typeface="Times New Roman"/>
                        </a:rPr>
                        <a:t>Point; </a:t>
                      </a:r>
                      <a:r>
                        <a:rPr lang="en-US" altLang="zh-CN" sz="2000" b="1" kern="100" dirty="0" smtClean="0">
                          <a:solidFill>
                            <a:srgbClr val="009900"/>
                          </a:solidFill>
                          <a:effectLst/>
                          <a:latin typeface="Calibri" panose="020F0502020204030204" pitchFamily="34" charset="0"/>
                          <a:ea typeface="华文楷体" panose="02010600040101010101" pitchFamily="2" charset="-122"/>
                          <a:cs typeface="Times New Roman"/>
                        </a:rPr>
                        <a:t>//</a:t>
                      </a:r>
                      <a:r>
                        <a:rPr lang="zh-CN" altLang="zh-CN" sz="2000" b="1" kern="100" dirty="0" smtClean="0">
                          <a:solidFill>
                            <a:srgbClr val="009900"/>
                          </a:solidFill>
                          <a:effectLst/>
                          <a:latin typeface="Calibri" panose="020F0502020204030204" pitchFamily="34" charset="0"/>
                          <a:ea typeface="华文楷体" panose="02010600040101010101" pitchFamily="2" charset="-122"/>
                          <a:cs typeface="Times New Roman"/>
                        </a:rPr>
                        <a:t>积分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AFA"/>
                    </a:solidFill>
                  </a:tcPr>
                </a:tc>
              </a:tr>
              <a:tr h="739023">
                <a:tc vMerge="1">
                  <a:txBody>
                    <a:bodyPr/>
                    <a:lstStyle/>
                    <a:p>
                      <a:pPr fontAlgn="base">
                        <a:spcAft>
                          <a:spcPts val="0"/>
                        </a:spcAft>
                      </a:pPr>
                      <a:endParaRPr lang="zh-CN" sz="2400" kern="100" dirty="0">
                        <a:effectLst/>
                        <a:latin typeface="Calibri"/>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altLang="zh-CN" sz="2000" b="1" kern="100" dirty="0" smtClean="0">
                          <a:solidFill>
                            <a:srgbClr val="009900"/>
                          </a:solidFill>
                          <a:effectLst/>
                          <a:latin typeface="Calibri" panose="020F0502020204030204" pitchFamily="34" charset="0"/>
                          <a:ea typeface="华文楷体" panose="02010600040101010101" pitchFamily="2" charset="-122"/>
                          <a:cs typeface="Times New Roman"/>
                        </a:rPr>
                        <a:t>//</a:t>
                      </a:r>
                      <a:r>
                        <a:rPr lang="zh-CN" altLang="en-US" sz="2000" b="1" kern="100" dirty="0" smtClean="0">
                          <a:solidFill>
                            <a:srgbClr val="009900"/>
                          </a:solidFill>
                          <a:effectLst/>
                          <a:latin typeface="Calibri" panose="020F0502020204030204" pitchFamily="34" charset="0"/>
                          <a:ea typeface="华文楷体" panose="02010600040101010101" pitchFamily="2" charset="-122"/>
                          <a:cs typeface="Times New Roman"/>
                        </a:rPr>
                        <a:t>计算会员折扣后应支付的消费费用，</a:t>
                      </a:r>
                      <a:r>
                        <a:rPr lang="en-US" altLang="zh-CN" sz="2000" b="1" kern="100" dirty="0" smtClean="0">
                          <a:solidFill>
                            <a:srgbClr val="009900"/>
                          </a:solidFill>
                          <a:effectLst/>
                          <a:latin typeface="Calibri" panose="020F0502020204030204" pitchFamily="34" charset="0"/>
                          <a:ea typeface="华文楷体" panose="02010600040101010101" pitchFamily="2" charset="-122"/>
                          <a:cs typeface="Times New Roman"/>
                        </a:rPr>
                        <a:t>9</a:t>
                      </a:r>
                      <a:r>
                        <a:rPr lang="zh-CN" altLang="en-US" sz="2000" b="1" kern="100" dirty="0" smtClean="0">
                          <a:solidFill>
                            <a:srgbClr val="009900"/>
                          </a:solidFill>
                          <a:effectLst/>
                          <a:latin typeface="Calibri" panose="020F0502020204030204" pitchFamily="34" charset="0"/>
                          <a:ea typeface="华文楷体" panose="02010600040101010101" pitchFamily="2" charset="-122"/>
                          <a:cs typeface="Times New Roman"/>
                        </a:rPr>
                        <a:t>折</a:t>
                      </a:r>
                    </a:p>
                    <a:p>
                      <a:pPr fontAlgn="base">
                        <a:spcAft>
                          <a:spcPts val="0"/>
                        </a:spcAft>
                      </a:pPr>
                      <a:r>
                        <a:rPr lang="en-US" altLang="zh-CN" sz="2000" b="0" kern="100" dirty="0" smtClean="0">
                          <a:solidFill>
                            <a:srgbClr val="000099"/>
                          </a:solidFill>
                          <a:effectLst/>
                          <a:latin typeface="Arial Black" panose="020B0A04020102020204" pitchFamily="34" charset="0"/>
                          <a:ea typeface="华文楷体" panose="02010600040101010101" pitchFamily="2" charset="-122"/>
                          <a:cs typeface="宋体"/>
                        </a:rPr>
                        <a:t>virtual</a:t>
                      </a:r>
                      <a:r>
                        <a:rPr lang="en-US" altLang="zh-CN" sz="2000" b="0" kern="100" dirty="0" smtClean="0">
                          <a:solidFill>
                            <a:srgbClr val="FF0000"/>
                          </a:solidFill>
                          <a:effectLst/>
                          <a:latin typeface="Calibri" panose="020F0502020204030204" pitchFamily="34" charset="0"/>
                          <a:ea typeface="华文楷体" panose="02010600040101010101" pitchFamily="2" charset="-122"/>
                          <a:cs typeface="宋体"/>
                        </a:rPr>
                        <a:t> double bill(double);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39023">
                <a:tc vMerge="1">
                  <a:txBody>
                    <a:bodyPr/>
                    <a:lstStyle/>
                    <a:p>
                      <a:pPr fontAlgn="base">
                        <a:spcAft>
                          <a:spcPts val="0"/>
                        </a:spcAft>
                      </a:pPr>
                      <a:endParaRPr lang="zh-CN" sz="2400" kern="100" dirty="0">
                        <a:effectLst/>
                        <a:latin typeface="Calibri"/>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altLang="zh-CN" sz="2000" b="1" kern="100" dirty="0" smtClean="0">
                          <a:solidFill>
                            <a:srgbClr val="009900"/>
                          </a:solidFill>
                          <a:effectLst/>
                          <a:latin typeface="Calibri" panose="020F0502020204030204" pitchFamily="34" charset="0"/>
                          <a:ea typeface="华文楷体" panose="02010600040101010101" pitchFamily="2" charset="-122"/>
                          <a:cs typeface="Times New Roman"/>
                        </a:rPr>
                        <a:t>//</a:t>
                      </a:r>
                      <a:r>
                        <a:rPr lang="zh-CN" altLang="en-US" sz="2000" b="1" kern="100" dirty="0" smtClean="0">
                          <a:solidFill>
                            <a:srgbClr val="009900"/>
                          </a:solidFill>
                          <a:effectLst/>
                          <a:latin typeface="Calibri" panose="020F0502020204030204" pitchFamily="34" charset="0"/>
                          <a:ea typeface="华文楷体" panose="02010600040101010101" pitchFamily="2" charset="-122"/>
                          <a:cs typeface="Times New Roman"/>
                        </a:rPr>
                        <a:t>依据消费额更新积分</a:t>
                      </a:r>
                      <a:r>
                        <a:rPr lang="en-US" altLang="zh-CN" sz="2000" b="1" kern="100" dirty="0" smtClean="0">
                          <a:solidFill>
                            <a:srgbClr val="009900"/>
                          </a:solidFill>
                          <a:effectLst/>
                          <a:latin typeface="Calibri" panose="020F0502020204030204" pitchFamily="34" charset="0"/>
                          <a:ea typeface="华文楷体" panose="02010600040101010101" pitchFamily="2" charset="-122"/>
                          <a:cs typeface="Times New Roman"/>
                        </a:rPr>
                        <a:t>10</a:t>
                      </a:r>
                      <a:r>
                        <a:rPr lang="zh-CN" altLang="en-US" sz="2000" b="1" kern="100" dirty="0" smtClean="0">
                          <a:solidFill>
                            <a:srgbClr val="009900"/>
                          </a:solidFill>
                          <a:effectLst/>
                          <a:latin typeface="Calibri" panose="020F0502020204030204" pitchFamily="34" charset="0"/>
                          <a:ea typeface="华文楷体" panose="02010600040101010101" pitchFamily="2" charset="-122"/>
                          <a:cs typeface="Times New Roman"/>
                        </a:rPr>
                        <a:t>元</a:t>
                      </a:r>
                      <a:r>
                        <a:rPr lang="en-US" altLang="zh-CN" sz="2000" b="1" kern="100" dirty="0" smtClean="0">
                          <a:solidFill>
                            <a:srgbClr val="009900"/>
                          </a:solidFill>
                          <a:effectLst/>
                          <a:latin typeface="Calibri" panose="020F0502020204030204" pitchFamily="34" charset="0"/>
                          <a:ea typeface="华文楷体" panose="02010600040101010101" pitchFamily="2" charset="-122"/>
                          <a:cs typeface="Times New Roman"/>
                        </a:rPr>
                        <a:t>1</a:t>
                      </a:r>
                      <a:r>
                        <a:rPr lang="zh-CN" altLang="en-US" sz="2000" b="1" kern="100" dirty="0" smtClean="0">
                          <a:solidFill>
                            <a:srgbClr val="009900"/>
                          </a:solidFill>
                          <a:effectLst/>
                          <a:latin typeface="Calibri" panose="020F0502020204030204" pitchFamily="34" charset="0"/>
                          <a:ea typeface="华文楷体" panose="02010600040101010101" pitchFamily="2" charset="-122"/>
                          <a:cs typeface="Times New Roman"/>
                        </a:rPr>
                        <a:t>分</a:t>
                      </a:r>
                    </a:p>
                    <a:p>
                      <a:pPr fontAlgn="base">
                        <a:spcAft>
                          <a:spcPts val="0"/>
                        </a:spcAft>
                      </a:pPr>
                      <a:r>
                        <a:rPr lang="en-US" altLang="zh-CN" sz="2000" b="0" kern="100" dirty="0" smtClean="0">
                          <a:effectLst/>
                          <a:latin typeface="Calibri" panose="020F0502020204030204" pitchFamily="34" charset="0"/>
                          <a:ea typeface="华文楷体" panose="02010600040101010101" pitchFamily="2" charset="-122"/>
                          <a:cs typeface="宋体"/>
                        </a:rPr>
                        <a:t>void </a:t>
                      </a:r>
                      <a:r>
                        <a:rPr lang="en-US" altLang="zh-CN" sz="2000" b="0" kern="100" dirty="0" err="1" smtClean="0">
                          <a:effectLst/>
                          <a:latin typeface="Calibri" panose="020F0502020204030204" pitchFamily="34" charset="0"/>
                          <a:ea typeface="华文楷体" panose="02010600040101010101" pitchFamily="2" charset="-122"/>
                          <a:cs typeface="宋体"/>
                        </a:rPr>
                        <a:t>rePoint</a:t>
                      </a:r>
                      <a:r>
                        <a:rPr lang="en-US" altLang="zh-CN" sz="2000" b="0" kern="100" dirty="0" smtClean="0">
                          <a:effectLst/>
                          <a:latin typeface="Calibri" panose="020F0502020204030204" pitchFamily="34" charset="0"/>
                          <a:ea typeface="华文楷体" panose="02010600040101010101" pitchFamily="2" charset="-122"/>
                          <a:cs typeface="宋体"/>
                        </a:rPr>
                        <a:t>(double);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AFA"/>
                    </a:solidFill>
                  </a:tcPr>
                </a:tc>
              </a:tr>
              <a:tr h="739023">
                <a:tc vMerge="1">
                  <a:txBody>
                    <a:bodyPr/>
                    <a:lstStyle/>
                    <a:p>
                      <a:pPr marL="0" marR="0" indent="0" algn="l" defTabSz="914400" rtl="0" eaLnBrk="1" fontAlgn="base" latinLnBrk="0" hangingPunct="1">
                        <a:lnSpc>
                          <a:spcPct val="100000"/>
                        </a:lnSpc>
                        <a:spcBef>
                          <a:spcPts val="0"/>
                        </a:spcBef>
                        <a:spcAft>
                          <a:spcPts val="0"/>
                        </a:spcAft>
                        <a:buClrTx/>
                        <a:buSzTx/>
                        <a:buFontTx/>
                        <a:buNone/>
                        <a:tabLst/>
                        <a:defRPr/>
                      </a:pPr>
                      <a:endParaRPr lang="en-US" altLang="zh-CN" sz="2000" dirty="0" smtClean="0">
                        <a:ea typeface="华文楷体" panose="0201060004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base" latinLnBrk="0" hangingPunct="1">
                        <a:lnSpc>
                          <a:spcPct val="100000"/>
                        </a:lnSpc>
                        <a:spcBef>
                          <a:spcPts val="0"/>
                        </a:spcBef>
                        <a:spcAft>
                          <a:spcPts val="0"/>
                        </a:spcAft>
                        <a:buClrTx/>
                        <a:buSzTx/>
                        <a:buFontTx/>
                        <a:buNone/>
                        <a:tabLst/>
                        <a:defRPr/>
                      </a:pPr>
                      <a:endParaRPr lang="en-US" altLang="zh-CN" sz="2000" b="0" dirty="0" smtClean="0">
                        <a:latin typeface="Calibri" panose="020F0502020204030204" pitchFamily="34" charset="0"/>
                        <a:ea typeface="华文楷体" panose="02010600040101010101" pitchFamily="2" charset="-122"/>
                      </a:endParaRPr>
                    </a:p>
                    <a:p>
                      <a:pPr marL="0" marR="0" indent="0" algn="ctr" defTabSz="914400" rtl="0" eaLnBrk="1" fontAlgn="base" latinLnBrk="0" hangingPunct="1">
                        <a:lnSpc>
                          <a:spcPct val="100000"/>
                        </a:lnSpc>
                        <a:spcBef>
                          <a:spcPts val="0"/>
                        </a:spcBef>
                        <a:spcAft>
                          <a:spcPts val="0"/>
                        </a:spcAft>
                        <a:buClrTx/>
                        <a:buSzTx/>
                        <a:buFontTx/>
                        <a:buNone/>
                        <a:tabLst/>
                        <a:defRPr/>
                      </a:pPr>
                      <a:r>
                        <a:rPr lang="zh-CN" altLang="en-US" sz="2000" b="0" dirty="0" smtClean="0">
                          <a:latin typeface="Calibri" panose="020F0502020204030204" pitchFamily="34" charset="0"/>
                          <a:ea typeface="华文楷体" panose="02010600040101010101" pitchFamily="2" charset="-122"/>
                        </a:rPr>
                        <a:t>新增</a:t>
                      </a:r>
                      <a:endParaRPr lang="en-US" altLang="zh-CN" sz="2000" b="0" dirty="0" smtClean="0">
                        <a:latin typeface="Calibri" panose="020F0502020204030204" pitchFamily="34" charset="0"/>
                        <a:ea typeface="华文楷体" panose="0201060004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E0EA"/>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altLang="zh-CN" sz="2000" b="1" kern="100" dirty="0" smtClean="0">
                          <a:solidFill>
                            <a:srgbClr val="009900"/>
                          </a:solidFill>
                          <a:effectLst/>
                          <a:latin typeface="Calibri" panose="020F0502020204030204" pitchFamily="34" charset="0"/>
                          <a:ea typeface="华文楷体" panose="02010600040101010101" pitchFamily="2" charset="-122"/>
                          <a:cs typeface="Times New Roman"/>
                        </a:rPr>
                        <a:t>//</a:t>
                      </a:r>
                      <a:r>
                        <a:rPr lang="zh-CN" altLang="en-US" sz="2000" b="1" kern="100" dirty="0" smtClean="0">
                          <a:solidFill>
                            <a:srgbClr val="009900"/>
                          </a:solidFill>
                          <a:effectLst/>
                          <a:latin typeface="Calibri" panose="020F0502020204030204" pitchFamily="34" charset="0"/>
                          <a:ea typeface="华文楷体" panose="02010600040101010101" pitchFamily="2" charset="-122"/>
                          <a:cs typeface="Times New Roman"/>
                        </a:rPr>
                        <a:t>计算会员折扣后应支付的消费费用，</a:t>
                      </a:r>
                      <a:r>
                        <a:rPr lang="en-US" altLang="zh-CN" sz="2000" b="1" kern="100" dirty="0" smtClean="0">
                          <a:solidFill>
                            <a:srgbClr val="009900"/>
                          </a:solidFill>
                          <a:effectLst/>
                          <a:latin typeface="Calibri" panose="020F0502020204030204" pitchFamily="34" charset="0"/>
                          <a:ea typeface="华文楷体" panose="02010600040101010101" pitchFamily="2" charset="-122"/>
                          <a:cs typeface="Times New Roman"/>
                        </a:rPr>
                        <a:t>8</a:t>
                      </a:r>
                      <a:r>
                        <a:rPr lang="zh-CN" altLang="en-US" sz="2000" b="1" kern="100" dirty="0" smtClean="0">
                          <a:solidFill>
                            <a:srgbClr val="009900"/>
                          </a:solidFill>
                          <a:effectLst/>
                          <a:latin typeface="Calibri" panose="020F0502020204030204" pitchFamily="34" charset="0"/>
                          <a:ea typeface="华文楷体" panose="02010600040101010101" pitchFamily="2" charset="-122"/>
                          <a:cs typeface="Times New Roman"/>
                        </a:rPr>
                        <a:t>折</a:t>
                      </a:r>
                    </a:p>
                    <a:p>
                      <a:pPr marL="0" algn="l" defTabSz="914400" rtl="0" eaLnBrk="1" fontAlgn="base" latinLnBrk="0" hangingPunct="1">
                        <a:spcAft>
                          <a:spcPts val="0"/>
                        </a:spcAft>
                      </a:pPr>
                      <a:r>
                        <a:rPr lang="en-US" altLang="zh-CN" sz="2000" b="0" kern="100" dirty="0" smtClean="0">
                          <a:solidFill>
                            <a:srgbClr val="FF0000"/>
                          </a:solidFill>
                          <a:effectLst/>
                          <a:latin typeface="Calibri" panose="020F0502020204030204" pitchFamily="34" charset="0"/>
                          <a:ea typeface="华文楷体" panose="02010600040101010101" pitchFamily="2" charset="-122"/>
                          <a:cs typeface="宋体"/>
                        </a:rPr>
                        <a:t>double bill(double);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39023">
                <a:tc vMerge="1">
                  <a:txBody>
                    <a:bodyPr/>
                    <a:lstStyle/>
                    <a:p>
                      <a:pPr marL="0" marR="0" indent="0" algn="l" defTabSz="914400" rtl="0" eaLnBrk="1" fontAlgn="base" latinLnBrk="0" hangingPunct="1">
                        <a:lnSpc>
                          <a:spcPct val="100000"/>
                        </a:lnSpc>
                        <a:spcBef>
                          <a:spcPts val="0"/>
                        </a:spcBef>
                        <a:spcAft>
                          <a:spcPts val="0"/>
                        </a:spcAft>
                        <a:buClrTx/>
                        <a:buSzTx/>
                        <a:buFontTx/>
                        <a:buNone/>
                        <a:tabLst/>
                        <a:defRPr/>
                      </a:pPr>
                      <a:endParaRPr lang="en-US" altLang="zh-CN" sz="2000" dirty="0" smtClean="0">
                        <a:ea typeface="华文楷体" panose="0201060004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0" marR="0" indent="0" algn="l" defTabSz="914400" rtl="0" eaLnBrk="1" fontAlgn="base" latinLnBrk="0" hangingPunct="1">
                        <a:lnSpc>
                          <a:spcPct val="100000"/>
                        </a:lnSpc>
                        <a:spcBef>
                          <a:spcPts val="0"/>
                        </a:spcBef>
                        <a:spcAft>
                          <a:spcPts val="0"/>
                        </a:spcAft>
                        <a:buClrTx/>
                        <a:buSzTx/>
                        <a:buFontTx/>
                        <a:buNone/>
                        <a:tabLst/>
                        <a:defRPr/>
                      </a:pPr>
                      <a:endParaRPr lang="en-US" altLang="zh-CN" sz="2000" dirty="0" smtClean="0">
                        <a:ea typeface="华文楷体" panose="0201060004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altLang="zh-CN" sz="2000" b="1" kern="100" dirty="0" smtClean="0">
                          <a:solidFill>
                            <a:srgbClr val="009900"/>
                          </a:solidFill>
                          <a:effectLst/>
                          <a:latin typeface="Calibri" panose="020F0502020204030204" pitchFamily="34" charset="0"/>
                          <a:ea typeface="华文楷体" panose="02010600040101010101" pitchFamily="2" charset="-122"/>
                          <a:cs typeface="Times New Roman"/>
                        </a:rPr>
                        <a:t>//</a:t>
                      </a:r>
                      <a:r>
                        <a:rPr lang="zh-CN" altLang="en-US" sz="2000" b="1" kern="100" dirty="0" smtClean="0">
                          <a:solidFill>
                            <a:srgbClr val="009900"/>
                          </a:solidFill>
                          <a:effectLst/>
                          <a:latin typeface="Calibri" panose="020F0502020204030204" pitchFamily="34" charset="0"/>
                          <a:ea typeface="华文楷体" panose="02010600040101010101" pitchFamily="2" charset="-122"/>
                          <a:cs typeface="Times New Roman"/>
                        </a:rPr>
                        <a:t>构造函数</a:t>
                      </a:r>
                      <a:endParaRPr lang="en-US" altLang="zh-CN" sz="2000" b="1" kern="100" dirty="0" smtClean="0">
                        <a:solidFill>
                          <a:srgbClr val="009900"/>
                        </a:solidFill>
                        <a:effectLst/>
                        <a:latin typeface="Calibri" panose="020F0502020204030204" pitchFamily="34" charset="0"/>
                        <a:ea typeface="华文楷体" panose="02010600040101010101" pitchFamily="2" charset="-122"/>
                        <a:cs typeface="Times New Roman"/>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altLang="zh-CN" sz="2000" b="0" dirty="0" err="1" smtClean="0">
                          <a:latin typeface="Calibri" panose="020F0502020204030204" pitchFamily="34" charset="0"/>
                          <a:ea typeface="华文楷体" panose="02010600040101010101" pitchFamily="2" charset="-122"/>
                        </a:rPr>
                        <a:t>VipCard</a:t>
                      </a:r>
                      <a:r>
                        <a:rPr lang="en-US" altLang="zh-CN" sz="2000" b="0" dirty="0" smtClean="0">
                          <a:latin typeface="Calibri" panose="020F0502020204030204" pitchFamily="34" charset="0"/>
                          <a:ea typeface="华文楷体" panose="02010600040101010101" pitchFamily="2" charset="-122"/>
                        </a:rPr>
                        <a:t>( long, char *,long); </a:t>
                      </a:r>
                      <a:endParaRPr lang="en-US" altLang="zh-CN" sz="2000" b="0" kern="100" dirty="0" smtClean="0">
                        <a:effectLst/>
                        <a:latin typeface="Calibri" panose="020F0502020204030204" pitchFamily="34" charset="0"/>
                        <a:ea typeface="华文楷体" panose="02010600040101010101" pitchFamily="2" charset="-122"/>
                        <a:cs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0EA"/>
                    </a:solidFill>
                  </a:tcPr>
                </a:tc>
              </a:tr>
            </a:tbl>
          </a:graphicData>
        </a:graphic>
      </p:graphicFrame>
      <p:sp>
        <p:nvSpPr>
          <p:cNvPr id="2" name="矩形 1"/>
          <p:cNvSpPr/>
          <p:nvPr/>
        </p:nvSpPr>
        <p:spPr>
          <a:xfrm>
            <a:off x="2953495" y="228684"/>
            <a:ext cx="5733197" cy="132343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2000" dirty="0">
                <a:solidFill>
                  <a:schemeClr val="dk1"/>
                </a:solidFill>
                <a:latin typeface="Calibri" panose="020F0502020204030204" pitchFamily="34" charset="0"/>
                <a:ea typeface="华文楷体" panose="02010600040101010101" pitchFamily="2" charset="-122"/>
              </a:rPr>
              <a:t>void </a:t>
            </a:r>
            <a:r>
              <a:rPr lang="en-US" altLang="zh-CN" sz="2000" b="1" dirty="0">
                <a:solidFill>
                  <a:srgbClr val="FF0000"/>
                </a:solidFill>
                <a:latin typeface="Arial Black" panose="020B0A04020102020204" pitchFamily="34" charset="0"/>
                <a:ea typeface="华文楷体" panose="02010600040101010101" pitchFamily="2" charset="-122"/>
              </a:rPr>
              <a:t>check</a:t>
            </a:r>
            <a:r>
              <a:rPr lang="en-US" altLang="zh-CN" sz="2000" dirty="0" smtClean="0">
                <a:solidFill>
                  <a:schemeClr val="dk1"/>
                </a:solidFill>
                <a:latin typeface="Calibri" panose="020F0502020204030204" pitchFamily="34" charset="0"/>
                <a:ea typeface="华文楷体" panose="02010600040101010101" pitchFamily="2" charset="-122"/>
              </a:rPr>
              <a:t>( </a:t>
            </a:r>
            <a:r>
              <a:rPr lang="en-US" altLang="zh-CN" sz="2000" b="1" dirty="0" smtClean="0">
                <a:solidFill>
                  <a:schemeClr val="accent1"/>
                </a:solidFill>
                <a:latin typeface="Calibri" panose="020F0502020204030204" pitchFamily="34" charset="0"/>
                <a:ea typeface="华文楷体" panose="02010600040101010101" pitchFamily="2" charset="-122"/>
              </a:rPr>
              <a:t>Card </a:t>
            </a:r>
            <a:r>
              <a:rPr lang="en-US" altLang="zh-CN" sz="2000" b="1" dirty="0">
                <a:solidFill>
                  <a:srgbClr val="FF0000"/>
                </a:solidFill>
                <a:latin typeface="Calibri" panose="020F0502020204030204" pitchFamily="34" charset="0"/>
                <a:ea typeface="华文楷体" panose="02010600040101010101" pitchFamily="2" charset="-122"/>
              </a:rPr>
              <a:t>*</a:t>
            </a:r>
            <a:r>
              <a:rPr lang="en-US" altLang="zh-CN" sz="2000" b="1" dirty="0" err="1">
                <a:solidFill>
                  <a:srgbClr val="FF0000"/>
                </a:solidFill>
                <a:latin typeface="Calibri" panose="020F0502020204030204" pitchFamily="34" charset="0"/>
                <a:ea typeface="华文楷体" panose="02010600040101010101" pitchFamily="2" charset="-122"/>
              </a:rPr>
              <a:t>ptr</a:t>
            </a:r>
            <a:r>
              <a:rPr lang="en-US" altLang="zh-CN" sz="2000" dirty="0">
                <a:solidFill>
                  <a:schemeClr val="dk1"/>
                </a:solidFill>
                <a:latin typeface="Calibri" panose="020F0502020204030204" pitchFamily="34" charset="0"/>
                <a:ea typeface="华文楷体" panose="02010600040101010101" pitchFamily="2" charset="-122"/>
              </a:rPr>
              <a:t>, double cash)</a:t>
            </a:r>
            <a:endParaRPr lang="zh-CN" altLang="zh-CN" sz="2000" dirty="0">
              <a:solidFill>
                <a:schemeClr val="dk1"/>
              </a:solidFill>
              <a:latin typeface="Calibri" panose="020F0502020204030204" pitchFamily="34" charset="0"/>
              <a:ea typeface="华文楷体" panose="02010600040101010101" pitchFamily="2" charset="-122"/>
            </a:endParaRPr>
          </a:p>
          <a:p>
            <a:r>
              <a:rPr lang="en-US" altLang="zh-CN" sz="2000" dirty="0">
                <a:solidFill>
                  <a:schemeClr val="dk1"/>
                </a:solidFill>
                <a:latin typeface="Calibri" panose="020F0502020204030204" pitchFamily="34" charset="0"/>
                <a:ea typeface="华文楷体" panose="02010600040101010101" pitchFamily="2" charset="-122"/>
              </a:rPr>
              <a:t>{</a:t>
            </a:r>
            <a:endParaRPr lang="zh-CN" altLang="zh-CN" sz="2000" dirty="0">
              <a:solidFill>
                <a:schemeClr val="dk1"/>
              </a:solidFill>
              <a:latin typeface="Calibri" panose="020F0502020204030204" pitchFamily="34" charset="0"/>
              <a:ea typeface="华文楷体" panose="02010600040101010101" pitchFamily="2" charset="-122"/>
            </a:endParaRPr>
          </a:p>
          <a:p>
            <a:r>
              <a:rPr lang="en-US" altLang="zh-CN" sz="2000" dirty="0">
                <a:latin typeface="Calibri" panose="020F0502020204030204" pitchFamily="34" charset="0"/>
                <a:ea typeface="华文楷体" panose="02010600040101010101" pitchFamily="2" charset="-122"/>
              </a:rPr>
              <a:t> </a:t>
            </a:r>
            <a:r>
              <a:rPr lang="en-US" altLang="zh-CN" sz="2000" dirty="0" smtClean="0">
                <a:latin typeface="Calibri" panose="020F0502020204030204" pitchFamily="34" charset="0"/>
                <a:ea typeface="华文楷体" panose="02010600040101010101" pitchFamily="2" charset="-122"/>
              </a:rPr>
              <a:t>      </a:t>
            </a:r>
            <a:r>
              <a:rPr lang="en-US" altLang="zh-CN" sz="2000" dirty="0" err="1" smtClean="0">
                <a:solidFill>
                  <a:schemeClr val="dk1"/>
                </a:solidFill>
                <a:latin typeface="Calibri" panose="020F0502020204030204" pitchFamily="34" charset="0"/>
                <a:ea typeface="华文楷体" panose="02010600040101010101" pitchFamily="2" charset="-122"/>
              </a:rPr>
              <a:t>cout</a:t>
            </a:r>
            <a:r>
              <a:rPr lang="en-US" altLang="zh-CN" sz="2000" dirty="0">
                <a:solidFill>
                  <a:schemeClr val="dk1"/>
                </a:solidFill>
                <a:latin typeface="Calibri" panose="020F0502020204030204" pitchFamily="34" charset="0"/>
                <a:ea typeface="华文楷体" panose="02010600040101010101" pitchFamily="2" charset="-122"/>
              </a:rPr>
              <a:t>&lt;&lt;</a:t>
            </a:r>
            <a:r>
              <a:rPr lang="zh-CN" altLang="zh-CN" sz="2000" dirty="0">
                <a:solidFill>
                  <a:schemeClr val="dk1"/>
                </a:solidFill>
                <a:latin typeface="Calibri" panose="020F0502020204030204" pitchFamily="34" charset="0"/>
                <a:ea typeface="华文楷体" panose="02010600040101010101" pitchFamily="2" charset="-122"/>
              </a:rPr>
              <a:t>”本次消费为”</a:t>
            </a:r>
            <a:r>
              <a:rPr lang="en-US" altLang="zh-CN" sz="2000" dirty="0">
                <a:solidFill>
                  <a:schemeClr val="dk1"/>
                </a:solidFill>
                <a:latin typeface="Calibri" panose="020F0502020204030204" pitchFamily="34" charset="0"/>
                <a:ea typeface="华文楷体" panose="02010600040101010101" pitchFamily="2" charset="-122"/>
              </a:rPr>
              <a:t>&lt;&lt;</a:t>
            </a:r>
            <a:r>
              <a:rPr lang="en-US" altLang="zh-CN" sz="2000" dirty="0" err="1">
                <a:solidFill>
                  <a:schemeClr val="dk1"/>
                </a:solidFill>
                <a:latin typeface="Calibri" panose="020F0502020204030204" pitchFamily="34" charset="0"/>
                <a:ea typeface="华文楷体" panose="02010600040101010101" pitchFamily="2" charset="-122"/>
              </a:rPr>
              <a:t>ptr</a:t>
            </a:r>
            <a:r>
              <a:rPr lang="en-US" altLang="zh-CN" sz="2000" dirty="0">
                <a:solidFill>
                  <a:schemeClr val="dk1"/>
                </a:solidFill>
                <a:latin typeface="Calibri" panose="020F0502020204030204" pitchFamily="34" charset="0"/>
                <a:ea typeface="华文楷体" panose="02010600040101010101" pitchFamily="2" charset="-122"/>
              </a:rPr>
              <a:t>-&gt;bill(cash)&lt;&lt;</a:t>
            </a:r>
            <a:r>
              <a:rPr lang="en-US" altLang="zh-CN" sz="2000" dirty="0" err="1">
                <a:solidFill>
                  <a:schemeClr val="dk1"/>
                </a:solidFill>
                <a:latin typeface="Calibri" panose="020F0502020204030204" pitchFamily="34" charset="0"/>
                <a:ea typeface="华文楷体" panose="02010600040101010101" pitchFamily="2" charset="-122"/>
              </a:rPr>
              <a:t>endl</a:t>
            </a:r>
            <a:r>
              <a:rPr lang="en-US" altLang="zh-CN" sz="2000" dirty="0">
                <a:solidFill>
                  <a:schemeClr val="dk1"/>
                </a:solidFill>
                <a:latin typeface="Calibri" panose="020F0502020204030204" pitchFamily="34" charset="0"/>
                <a:ea typeface="华文楷体" panose="02010600040101010101" pitchFamily="2" charset="-122"/>
              </a:rPr>
              <a:t>;</a:t>
            </a:r>
            <a:endParaRPr lang="zh-CN" altLang="zh-CN" sz="2000" dirty="0">
              <a:solidFill>
                <a:schemeClr val="dk1"/>
              </a:solidFill>
              <a:latin typeface="Calibri" panose="020F0502020204030204" pitchFamily="34" charset="0"/>
              <a:ea typeface="华文楷体" panose="02010600040101010101" pitchFamily="2" charset="-122"/>
            </a:endParaRPr>
          </a:p>
          <a:p>
            <a:r>
              <a:rPr lang="en-US" altLang="zh-CN" sz="2000" dirty="0">
                <a:solidFill>
                  <a:schemeClr val="dk1"/>
                </a:solidFill>
                <a:latin typeface="Calibri" panose="020F0502020204030204" pitchFamily="34" charset="0"/>
                <a:ea typeface="华文楷体" panose="02010600040101010101" pitchFamily="2" charset="-122"/>
              </a:rPr>
              <a:t>}</a:t>
            </a:r>
            <a:endParaRPr lang="zh-CN" altLang="zh-CN" sz="2000" dirty="0">
              <a:solidFill>
                <a:schemeClr val="dk1"/>
              </a:solidFill>
              <a:latin typeface="Calibri" panose="020F0502020204030204" pitchFamily="34" charset="0"/>
              <a:ea typeface="华文楷体" panose="02010600040101010101" pitchFamily="2" charset="-122"/>
            </a:endParaRPr>
          </a:p>
        </p:txBody>
      </p:sp>
      <p:sp>
        <p:nvSpPr>
          <p:cNvPr id="11" name="圆角矩形标注 10"/>
          <p:cNvSpPr/>
          <p:nvPr/>
        </p:nvSpPr>
        <p:spPr>
          <a:xfrm>
            <a:off x="1797004" y="1731431"/>
            <a:ext cx="7152310" cy="783193"/>
          </a:xfrm>
          <a:prstGeom prst="wedgeRoundRectCallout">
            <a:avLst>
              <a:gd name="adj1" fmla="val 1754"/>
              <a:gd name="adj2" fmla="val 208769"/>
              <a:gd name="adj3" fmla="val 16667"/>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nchor="ctr">
            <a:spAutoFit/>
          </a:bodyPr>
          <a:lstStyle/>
          <a:p>
            <a:r>
              <a:rPr lang="en-US" altLang="zh-CN" sz="2000" dirty="0">
                <a:latin typeface="Calibri" panose="020F0502020204030204" pitchFamily="34" charset="0"/>
                <a:ea typeface="华文楷体" panose="02010600040101010101" pitchFamily="2" charset="-122"/>
              </a:rPr>
              <a:t>Card p(2014000001,“</a:t>
            </a:r>
            <a:r>
              <a:rPr lang="zh-CN" altLang="en-US" sz="2000" dirty="0">
                <a:latin typeface="Calibri" panose="020F0502020204030204" pitchFamily="34" charset="0"/>
                <a:ea typeface="华文楷体" panose="02010600040101010101" pitchFamily="2" charset="-122"/>
              </a:rPr>
              <a:t>张华”</a:t>
            </a:r>
            <a:r>
              <a:rPr lang="en-US" altLang="zh-CN" sz="2000" dirty="0">
                <a:latin typeface="Calibri" panose="020F0502020204030204" pitchFamily="34" charset="0"/>
                <a:ea typeface="华文楷体" panose="02010600040101010101" pitchFamily="2" charset="-122"/>
              </a:rPr>
              <a:t>,18071145109);//</a:t>
            </a:r>
            <a:r>
              <a:rPr lang="zh-CN" altLang="en-US" sz="2000" dirty="0">
                <a:latin typeface="Calibri" panose="020F0502020204030204" pitchFamily="34" charset="0"/>
                <a:ea typeface="华文楷体" panose="02010600040101010101" pitchFamily="2" charset="-122"/>
              </a:rPr>
              <a:t>创建普通会员卡</a:t>
            </a:r>
            <a:r>
              <a:rPr lang="en-US" altLang="zh-CN" sz="2000" dirty="0">
                <a:latin typeface="Calibri" panose="020F0502020204030204" pitchFamily="34" charset="0"/>
                <a:ea typeface="华文楷体" panose="02010600040101010101" pitchFamily="2" charset="-122"/>
              </a:rPr>
              <a:t>p</a:t>
            </a:r>
          </a:p>
          <a:p>
            <a:r>
              <a:rPr lang="en-US" altLang="zh-CN" sz="2000" b="1" dirty="0" smtClean="0">
                <a:solidFill>
                  <a:srgbClr val="FF0000"/>
                </a:solidFill>
                <a:latin typeface="Calibri" panose="020F0502020204030204" pitchFamily="34" charset="0"/>
                <a:ea typeface="华文楷体" panose="02010600040101010101" pitchFamily="2" charset="-122"/>
              </a:rPr>
              <a:t>check</a:t>
            </a:r>
            <a:r>
              <a:rPr lang="en-US" altLang="zh-CN" sz="2000" dirty="0">
                <a:latin typeface="Calibri" panose="020F0502020204030204" pitchFamily="34" charset="0"/>
                <a:ea typeface="华文楷体" panose="02010600040101010101" pitchFamily="2" charset="-122"/>
              </a:rPr>
              <a:t>(&amp;p,203.45); //</a:t>
            </a:r>
            <a:r>
              <a:rPr lang="zh-CN" altLang="en-US" sz="2000" dirty="0">
                <a:latin typeface="Calibri" panose="020F0502020204030204" pitchFamily="34" charset="0"/>
                <a:ea typeface="华文楷体" panose="02010600040101010101" pitchFamily="2" charset="-122"/>
              </a:rPr>
              <a:t>输出会员何欢应支付的消费额，折扣为</a:t>
            </a:r>
            <a:r>
              <a:rPr lang="en-US" altLang="zh-CN" sz="2000" dirty="0">
                <a:latin typeface="Calibri" panose="020F0502020204030204" pitchFamily="34" charset="0"/>
                <a:ea typeface="华文楷体" panose="02010600040101010101" pitchFamily="2" charset="-122"/>
              </a:rPr>
              <a:t>8</a:t>
            </a:r>
            <a:r>
              <a:rPr lang="zh-CN" altLang="en-US" sz="2000" dirty="0" smtClean="0">
                <a:latin typeface="Calibri" panose="020F0502020204030204" pitchFamily="34" charset="0"/>
                <a:ea typeface="华文楷体" panose="02010600040101010101" pitchFamily="2" charset="-122"/>
              </a:rPr>
              <a:t>折</a:t>
            </a:r>
            <a:endParaRPr lang="zh-CN" altLang="en-US" sz="2000" dirty="0">
              <a:latin typeface="Calibri" panose="020F0502020204030204" pitchFamily="34" charset="0"/>
              <a:ea typeface="华文楷体" panose="02010600040101010101" pitchFamily="2" charset="-122"/>
            </a:endParaRPr>
          </a:p>
        </p:txBody>
      </p:sp>
      <p:sp>
        <p:nvSpPr>
          <p:cNvPr id="12" name="圆角矩形标注 11"/>
          <p:cNvSpPr/>
          <p:nvPr/>
        </p:nvSpPr>
        <p:spPr>
          <a:xfrm>
            <a:off x="1481910" y="5574737"/>
            <a:ext cx="7467404" cy="783193"/>
          </a:xfrm>
          <a:prstGeom prst="wedgeRoundRectCallout">
            <a:avLst>
              <a:gd name="adj1" fmla="val -29745"/>
              <a:gd name="adj2" fmla="val -79088"/>
              <a:gd name="adj3" fmla="val 16667"/>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nchor="ctr">
            <a:spAutoFit/>
          </a:bodyPr>
          <a:lstStyle/>
          <a:p>
            <a:r>
              <a:rPr lang="en-US" altLang="zh-CN" sz="2000" dirty="0" err="1" smtClean="0">
                <a:latin typeface="Calibri" panose="020F0502020204030204" pitchFamily="34" charset="0"/>
                <a:ea typeface="华文楷体" panose="02010600040101010101" pitchFamily="2" charset="-122"/>
              </a:rPr>
              <a:t>VipCard</a:t>
            </a:r>
            <a:r>
              <a:rPr lang="en-US" altLang="zh-CN" sz="2000" dirty="0" smtClean="0">
                <a:latin typeface="Calibri" panose="020F0502020204030204" pitchFamily="34" charset="0"/>
                <a:ea typeface="华文楷体" panose="02010600040101010101" pitchFamily="2" charset="-122"/>
              </a:rPr>
              <a:t> </a:t>
            </a:r>
            <a:r>
              <a:rPr lang="en-US" altLang="zh-CN" sz="2000" dirty="0" err="1">
                <a:latin typeface="Calibri" panose="020F0502020204030204" pitchFamily="34" charset="0"/>
                <a:ea typeface="华文楷体" panose="02010600040101010101" pitchFamily="2" charset="-122"/>
              </a:rPr>
              <a:t>vp</a:t>
            </a:r>
            <a:r>
              <a:rPr lang="en-US" altLang="zh-CN" sz="2000" dirty="0">
                <a:latin typeface="Calibri" panose="020F0502020204030204" pitchFamily="34" charset="0"/>
                <a:ea typeface="华文楷体" panose="02010600040101010101" pitchFamily="2" charset="-122"/>
              </a:rPr>
              <a:t>(2014000101,“</a:t>
            </a:r>
            <a:r>
              <a:rPr lang="zh-CN" altLang="en-US" sz="2000" dirty="0">
                <a:latin typeface="Calibri" panose="020F0502020204030204" pitchFamily="34" charset="0"/>
                <a:ea typeface="华文楷体" panose="02010600040101010101" pitchFamily="2" charset="-122"/>
              </a:rPr>
              <a:t>何欢”</a:t>
            </a:r>
            <a:r>
              <a:rPr lang="en-US" altLang="zh-CN" sz="2000" dirty="0">
                <a:latin typeface="Calibri" panose="020F0502020204030204" pitchFamily="34" charset="0"/>
                <a:ea typeface="华文楷体" panose="02010600040101010101" pitchFamily="2" charset="-122"/>
              </a:rPr>
              <a:t>,13971291033); //</a:t>
            </a:r>
            <a:r>
              <a:rPr lang="zh-CN" altLang="en-US" sz="2000" dirty="0">
                <a:latin typeface="Calibri" panose="020F0502020204030204" pitchFamily="34" charset="0"/>
                <a:ea typeface="华文楷体" panose="02010600040101010101" pitchFamily="2" charset="-122"/>
              </a:rPr>
              <a:t>创建</a:t>
            </a:r>
            <a:r>
              <a:rPr lang="en-US" altLang="zh-CN" sz="2000" dirty="0">
                <a:latin typeface="Calibri" panose="020F0502020204030204" pitchFamily="34" charset="0"/>
                <a:ea typeface="华文楷体" panose="02010600040101010101" pitchFamily="2" charset="-122"/>
              </a:rPr>
              <a:t>VIP</a:t>
            </a:r>
            <a:r>
              <a:rPr lang="zh-CN" altLang="en-US" sz="2000" dirty="0">
                <a:latin typeface="Calibri" panose="020F0502020204030204" pitchFamily="34" charset="0"/>
                <a:ea typeface="华文楷体" panose="02010600040101010101" pitchFamily="2" charset="-122"/>
              </a:rPr>
              <a:t>会员卡</a:t>
            </a:r>
            <a:r>
              <a:rPr lang="en-US" altLang="zh-CN" sz="2000" dirty="0" err="1">
                <a:latin typeface="Calibri" panose="020F0502020204030204" pitchFamily="34" charset="0"/>
                <a:ea typeface="华文楷体" panose="02010600040101010101" pitchFamily="2" charset="-122"/>
              </a:rPr>
              <a:t>vp</a:t>
            </a:r>
            <a:endParaRPr lang="en-US" altLang="zh-CN" sz="2000" dirty="0">
              <a:latin typeface="Calibri" panose="020F0502020204030204" pitchFamily="34" charset="0"/>
              <a:ea typeface="华文楷体" panose="02010600040101010101" pitchFamily="2" charset="-122"/>
            </a:endParaRPr>
          </a:p>
          <a:p>
            <a:r>
              <a:rPr lang="en-US" altLang="zh-CN" sz="2000" b="1" dirty="0" smtClean="0">
                <a:solidFill>
                  <a:srgbClr val="FF0000"/>
                </a:solidFill>
                <a:latin typeface="Calibri" panose="020F0502020204030204" pitchFamily="34" charset="0"/>
                <a:ea typeface="华文楷体" panose="02010600040101010101" pitchFamily="2" charset="-122"/>
              </a:rPr>
              <a:t>check</a:t>
            </a:r>
            <a:r>
              <a:rPr lang="en-US" altLang="zh-CN" sz="2000" dirty="0">
                <a:latin typeface="Calibri" panose="020F0502020204030204" pitchFamily="34" charset="0"/>
                <a:ea typeface="华文楷体" panose="02010600040101010101" pitchFamily="2" charset="-122"/>
              </a:rPr>
              <a:t>(&amp;vp,203.45);//</a:t>
            </a:r>
            <a:r>
              <a:rPr lang="zh-CN" altLang="en-US" sz="2000" dirty="0">
                <a:latin typeface="Calibri" panose="020F0502020204030204" pitchFamily="34" charset="0"/>
                <a:ea typeface="华文楷体" panose="02010600040101010101" pitchFamily="2" charset="-122"/>
              </a:rPr>
              <a:t>输出会员张华应支付的消费额，折扣为</a:t>
            </a:r>
            <a:r>
              <a:rPr lang="en-US" altLang="zh-CN" sz="2000" dirty="0">
                <a:latin typeface="Calibri" panose="020F0502020204030204" pitchFamily="34" charset="0"/>
                <a:ea typeface="华文楷体" panose="02010600040101010101" pitchFamily="2" charset="-122"/>
              </a:rPr>
              <a:t>9</a:t>
            </a:r>
            <a:r>
              <a:rPr lang="zh-CN" altLang="en-US" sz="2000" dirty="0">
                <a:latin typeface="Calibri" panose="020F0502020204030204" pitchFamily="34" charset="0"/>
                <a:ea typeface="华文楷体" panose="02010600040101010101" pitchFamily="2" charset="-122"/>
              </a:rPr>
              <a:t>折</a:t>
            </a:r>
          </a:p>
        </p:txBody>
      </p:sp>
    </p:spTree>
    <p:extLst>
      <p:ext uri="{BB962C8B-B14F-4D97-AF65-F5344CB8AC3E}">
        <p14:creationId xmlns:p14="http://schemas.microsoft.com/office/powerpoint/2010/main" val="858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2971842" y="3200406"/>
            <a:ext cx="4267088" cy="1447762"/>
          </a:xfrm>
        </p:spPr>
        <p:txBody>
          <a:bodyPr/>
          <a:lstStyle/>
          <a:p>
            <a:r>
              <a:rPr lang="en-US" altLang="zh-CN" dirty="0" smtClean="0"/>
              <a:t>THE END</a:t>
            </a:r>
            <a:endParaRPr lang="zh-CN" altLang="en-US" dirty="0"/>
          </a:p>
        </p:txBody>
      </p:sp>
      <p:sp>
        <p:nvSpPr>
          <p:cNvPr id="4" name="日期占位符 3"/>
          <p:cNvSpPr>
            <a:spLocks noGrp="1"/>
          </p:cNvSpPr>
          <p:nvPr>
            <p:ph type="dt" sz="half" idx="10"/>
          </p:nvPr>
        </p:nvSpPr>
        <p:spPr/>
        <p:txBody>
          <a:bodyPr/>
          <a:lstStyle/>
          <a:p>
            <a:fld id="{6FD0B316-A351-49C5-9809-627B8E04593E}" type="datetime1">
              <a:rPr lang="zh-CN" altLang="en-US" smtClean="0"/>
              <a:pPr/>
              <a:t>2017/4/24</a:t>
            </a:fld>
            <a:endParaRPr lang="en-US" altLang="zh-CN"/>
          </a:p>
        </p:txBody>
      </p:sp>
      <p:sp>
        <p:nvSpPr>
          <p:cNvPr id="5" name="页脚占位符 4"/>
          <p:cNvSpPr>
            <a:spLocks noGrp="1"/>
          </p:cNvSpPr>
          <p:nvPr>
            <p:ph type="ftr" sz="quarter" idx="11"/>
          </p:nvPr>
        </p:nvSpPr>
        <p:spPr/>
        <p:txBody>
          <a:bodyPr/>
          <a:lstStyle/>
          <a:p>
            <a:r>
              <a:rPr lang="zh-CN" altLang="en-US" smtClean="0"/>
              <a:t>计算机基础教研室</a:t>
            </a:r>
            <a:endParaRPr lang="zh-CN" altLang="en-US"/>
          </a:p>
        </p:txBody>
      </p:sp>
      <p:sp>
        <p:nvSpPr>
          <p:cNvPr id="6" name="灯片编号占位符 5"/>
          <p:cNvSpPr>
            <a:spLocks noGrp="1"/>
          </p:cNvSpPr>
          <p:nvPr>
            <p:ph type="sldNum" sz="quarter" idx="12"/>
          </p:nvPr>
        </p:nvSpPr>
        <p:spPr/>
        <p:txBody>
          <a:bodyPr/>
          <a:lstStyle/>
          <a:p>
            <a:fld id="{1C2DE997-1282-4E7B-81D9-CD76C3B97E47}" type="slidenum">
              <a:rPr lang="zh-CN" altLang="en-US" smtClean="0"/>
              <a:pPr/>
              <a:t>94</a:t>
            </a:fld>
            <a:endParaRPr lang="en-US" altLang="zh-CN"/>
          </a:p>
        </p:txBody>
      </p:sp>
    </p:spTree>
    <p:extLst>
      <p:ext uri="{BB962C8B-B14F-4D97-AF65-F5344CB8AC3E}">
        <p14:creationId xmlns:p14="http://schemas.microsoft.com/office/powerpoint/2010/main" val="26589425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0.2|7.7"/>
</p:tagLst>
</file>

<file path=ppt/tags/tag2.xml><?xml version="1.0" encoding="utf-8"?>
<p:tagLst xmlns:a="http://schemas.openxmlformats.org/drawingml/2006/main" xmlns:r="http://schemas.openxmlformats.org/officeDocument/2006/relationships" xmlns:p="http://schemas.openxmlformats.org/presentationml/2006/main">
  <p:tag name="TIMING" val="|10.2|7.7"/>
</p:tagLst>
</file>

<file path=ppt/tags/tag3.xml><?xml version="1.0" encoding="utf-8"?>
<p:tagLst xmlns:a="http://schemas.openxmlformats.org/drawingml/2006/main" xmlns:r="http://schemas.openxmlformats.org/officeDocument/2006/relationships" xmlns:p="http://schemas.openxmlformats.org/presentationml/2006/main">
  <p:tag name="TIMING" val="|15.6|18.2|1.7|6.8|3.4|3.8|2.9|2.2|1.8|1.9|1.1|16.2|1.2|11.4"/>
</p:tagLst>
</file>

<file path=ppt/tags/tag4.xml><?xml version="1.0" encoding="utf-8"?>
<p:tagLst xmlns:a="http://schemas.openxmlformats.org/drawingml/2006/main" xmlns:r="http://schemas.openxmlformats.org/officeDocument/2006/relationships" xmlns:p="http://schemas.openxmlformats.org/presentationml/2006/main">
  <p:tag name="TIMING" val="|10.2|7.7"/>
</p:tagLst>
</file>

<file path=ppt/tags/tag5.xml><?xml version="1.0" encoding="utf-8"?>
<p:tagLst xmlns:a="http://schemas.openxmlformats.org/drawingml/2006/main" xmlns:r="http://schemas.openxmlformats.org/officeDocument/2006/relationships" xmlns:p="http://schemas.openxmlformats.org/presentationml/2006/main">
  <p:tag name="TIMING" val="|10.2|7.7"/>
</p:tagLst>
</file>

<file path=ppt/theme/theme1.xml><?xml version="1.0" encoding="utf-8"?>
<a:theme xmlns:a="http://schemas.openxmlformats.org/drawingml/2006/main" name="058">
  <a:themeElements>
    <a:clrScheme name="Maple 2">
      <a:dk1>
        <a:srgbClr val="000000"/>
      </a:dk1>
      <a:lt1>
        <a:srgbClr val="FFFFFF"/>
      </a:lt1>
      <a:dk2>
        <a:srgbClr val="000066"/>
      </a:dk2>
      <a:lt2>
        <a:srgbClr val="808080"/>
      </a:lt2>
      <a:accent1>
        <a:srgbClr val="194293"/>
      </a:accent1>
      <a:accent2>
        <a:srgbClr val="9999CC"/>
      </a:accent2>
      <a:accent3>
        <a:srgbClr val="FFFFFF"/>
      </a:accent3>
      <a:accent4>
        <a:srgbClr val="000000"/>
      </a:accent4>
      <a:accent5>
        <a:srgbClr val="ABB0C8"/>
      </a:accent5>
      <a:accent6>
        <a:srgbClr val="8A8AB9"/>
      </a:accent6>
      <a:hlink>
        <a:srgbClr val="CCCCE6"/>
      </a:hlink>
      <a:folHlink>
        <a:srgbClr val="B2B2B2"/>
      </a:folHlink>
    </a:clrScheme>
    <a:fontScheme name="Mapl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aple 1">
        <a:dk1>
          <a:srgbClr val="000000"/>
        </a:dk1>
        <a:lt1>
          <a:srgbClr val="F2F3C7"/>
        </a:lt1>
        <a:dk2>
          <a:srgbClr val="333300"/>
        </a:dk2>
        <a:lt2>
          <a:srgbClr val="808080"/>
        </a:lt2>
        <a:accent1>
          <a:srgbClr val="747660"/>
        </a:accent1>
        <a:accent2>
          <a:srgbClr val="A99B69"/>
        </a:accent2>
        <a:accent3>
          <a:srgbClr val="F7F8E0"/>
        </a:accent3>
        <a:accent4>
          <a:srgbClr val="000000"/>
        </a:accent4>
        <a:accent5>
          <a:srgbClr val="BCBDB6"/>
        </a:accent5>
        <a:accent6>
          <a:srgbClr val="998C5E"/>
        </a:accent6>
        <a:hlink>
          <a:srgbClr val="959167"/>
        </a:hlink>
        <a:folHlink>
          <a:srgbClr val="B2B2B2"/>
        </a:folHlink>
      </a:clrScheme>
      <a:clrMap bg1="lt1" tx1="dk1" bg2="lt2" tx2="dk2" accent1="accent1" accent2="accent2" accent3="accent3" accent4="accent4" accent5="accent5" accent6="accent6" hlink="hlink" folHlink="folHlink"/>
    </a:extraClrScheme>
    <a:extraClrScheme>
      <a:clrScheme name="Maple 2">
        <a:dk1>
          <a:srgbClr val="000000"/>
        </a:dk1>
        <a:lt1>
          <a:srgbClr val="FFFFFF"/>
        </a:lt1>
        <a:dk2>
          <a:srgbClr val="000066"/>
        </a:dk2>
        <a:lt2>
          <a:srgbClr val="808080"/>
        </a:lt2>
        <a:accent1>
          <a:srgbClr val="194293"/>
        </a:accent1>
        <a:accent2>
          <a:srgbClr val="9999CC"/>
        </a:accent2>
        <a:accent3>
          <a:srgbClr val="FFFFFF"/>
        </a:accent3>
        <a:accent4>
          <a:srgbClr val="000000"/>
        </a:accent4>
        <a:accent5>
          <a:srgbClr val="ABB0C8"/>
        </a:accent5>
        <a:accent6>
          <a:srgbClr val="8A8AB9"/>
        </a:accent6>
        <a:hlink>
          <a:srgbClr val="CCCCE6"/>
        </a:hlink>
        <a:folHlink>
          <a:srgbClr val="B2B2B2"/>
        </a:folHlink>
      </a:clrScheme>
      <a:clrMap bg1="lt1" tx1="dk1" bg2="lt2" tx2="dk2" accent1="accent1" accent2="accent2" accent3="accent3" accent4="accent4" accent5="accent5" accent6="accent6" hlink="hlink" folHlink="folHlink"/>
    </a:extraClrScheme>
    <a:extraClrScheme>
      <a:clrScheme name="Maple 3">
        <a:dk1>
          <a:srgbClr val="000000"/>
        </a:dk1>
        <a:lt1>
          <a:srgbClr val="FFFFFF"/>
        </a:lt1>
        <a:dk2>
          <a:srgbClr val="4C0026"/>
        </a:dk2>
        <a:lt2>
          <a:srgbClr val="808080"/>
        </a:lt2>
        <a:accent1>
          <a:srgbClr val="7C1C45"/>
        </a:accent1>
        <a:accent2>
          <a:srgbClr val="C15D75"/>
        </a:accent2>
        <a:accent3>
          <a:srgbClr val="FFFFFF"/>
        </a:accent3>
        <a:accent4>
          <a:srgbClr val="000000"/>
        </a:accent4>
        <a:accent5>
          <a:srgbClr val="BFABB0"/>
        </a:accent5>
        <a:accent6>
          <a:srgbClr val="AF5369"/>
        </a:accent6>
        <a:hlink>
          <a:srgbClr val="C29D28"/>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C++模版new</Template>
  <TotalTime>8043</TotalTime>
  <Pages>0</Pages>
  <Words>4691</Words>
  <Characters>0</Characters>
  <Application>Microsoft Office PowerPoint</Application>
  <DocSecurity>0</DocSecurity>
  <PresentationFormat>全屏显示(4:3)</PresentationFormat>
  <Lines>0</Lines>
  <Paragraphs>1345</Paragraphs>
  <Slides>94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94</vt:i4>
      </vt:variant>
    </vt:vector>
  </HeadingPairs>
  <TitlesOfParts>
    <vt:vector size="111" baseType="lpstr">
      <vt:lpstr>Adobe 黑体 Std R</vt:lpstr>
      <vt:lpstr>黑体</vt:lpstr>
      <vt:lpstr>华文楷体</vt:lpstr>
      <vt:lpstr>楷体</vt:lpstr>
      <vt:lpstr>楷体_GB2312</vt:lpstr>
      <vt:lpstr>宋体</vt:lpstr>
      <vt:lpstr>微软雅黑</vt:lpstr>
      <vt:lpstr>幼圆</vt:lpstr>
      <vt:lpstr>Arial</vt:lpstr>
      <vt:lpstr>Arial Black</vt:lpstr>
      <vt:lpstr>Calibri</vt:lpstr>
      <vt:lpstr>Cambria</vt:lpstr>
      <vt:lpstr>Comic Sans MS</vt:lpstr>
      <vt:lpstr>Tahoma</vt:lpstr>
      <vt:lpstr>Times New Roman</vt:lpstr>
      <vt:lpstr>Wingdings</vt:lpstr>
      <vt:lpstr>058</vt:lpstr>
      <vt:lpstr>第七章 类与对象</vt:lpstr>
      <vt:lpstr>内容</vt:lpstr>
      <vt:lpstr> 世界观</vt:lpstr>
      <vt:lpstr>面向过程的方法</vt:lpstr>
      <vt:lpstr>面向过程的方法</vt:lpstr>
      <vt:lpstr>面向过程的方法：变量的共享</vt:lpstr>
      <vt:lpstr>问题： 再增加一个时钟？</vt:lpstr>
      <vt:lpstr>面向对象的方法</vt:lpstr>
      <vt:lpstr>实体的属性-&gt;数据</vt:lpstr>
      <vt:lpstr>数据与数据的处理函数封装在一起-&gt;类</vt:lpstr>
      <vt:lpstr> 定义&amp;使用</vt:lpstr>
      <vt:lpstr>人文：实体-&gt;类</vt:lpstr>
      <vt:lpstr>语言：类-&gt;对象</vt:lpstr>
      <vt:lpstr>类与对象</vt:lpstr>
      <vt:lpstr>7.2.1类的定义</vt:lpstr>
      <vt:lpstr>类的定义</vt:lpstr>
      <vt:lpstr>类的定义例子：时钟类</vt:lpstr>
      <vt:lpstr>类的定义例子：时钟类</vt:lpstr>
      <vt:lpstr>类的定义要点1</vt:lpstr>
      <vt:lpstr>类的定义例子：时钟类</vt:lpstr>
      <vt:lpstr>类的定义要点2</vt:lpstr>
      <vt:lpstr>类的定义要点3</vt:lpstr>
      <vt:lpstr>类的定义要点4</vt:lpstr>
      <vt:lpstr>类的定义要点4</vt:lpstr>
      <vt:lpstr>类的定义要点4</vt:lpstr>
      <vt:lpstr> 封装：类是一个作用域</vt:lpstr>
      <vt:lpstr>7.2.2对象的创建与使用 </vt:lpstr>
      <vt:lpstr>类-&gt;对象</vt:lpstr>
      <vt:lpstr>对象de使用</vt:lpstr>
      <vt:lpstr>对象de使用</vt:lpstr>
      <vt:lpstr>对象的使用</vt:lpstr>
      <vt:lpstr>面向对象程序设计</vt:lpstr>
      <vt:lpstr>EX7.6</vt:lpstr>
      <vt:lpstr>EX7.6</vt:lpstr>
      <vt:lpstr>EX7.6</vt:lpstr>
      <vt:lpstr>7.2.3构造函数与析构函数 </vt:lpstr>
      <vt:lpstr>青蛙类frog</vt:lpstr>
      <vt:lpstr>青蛙类frog</vt:lpstr>
      <vt:lpstr>青蛙的显示</vt:lpstr>
      <vt:lpstr>青蛙类frog</vt:lpstr>
      <vt:lpstr>青蛙类frog</vt:lpstr>
      <vt:lpstr>构造函数</vt:lpstr>
      <vt:lpstr>构造函数的特点</vt:lpstr>
      <vt:lpstr>构造函数示例</vt:lpstr>
      <vt:lpstr>有参对象创建&amp;无参对象创建</vt:lpstr>
      <vt:lpstr>有参对象创建&amp;无参对象创建</vt:lpstr>
      <vt:lpstr>青蛙类frog</vt:lpstr>
      <vt:lpstr>析构函数</vt:lpstr>
      <vt:lpstr>析构函数de特点</vt:lpstr>
      <vt:lpstr>析构函数示例</vt:lpstr>
      <vt:lpstr>PowerPoint 演示文稿</vt:lpstr>
      <vt:lpstr>PowerPoint 演示文稿</vt:lpstr>
      <vt:lpstr>对象的复制</vt:lpstr>
      <vt:lpstr>复制构造函数</vt:lpstr>
      <vt:lpstr>复制构造函数de特点</vt:lpstr>
      <vt:lpstr>复制构造函数示例</vt:lpstr>
      <vt:lpstr>复制构造函数de调用</vt:lpstr>
      <vt:lpstr>复制构造函数示例</vt:lpstr>
      <vt:lpstr>复制构造函数调用的三种情况</vt:lpstr>
      <vt:lpstr>7.2.5类的组合</vt:lpstr>
      <vt:lpstr>点</vt:lpstr>
      <vt:lpstr>线</vt:lpstr>
      <vt:lpstr>线</vt:lpstr>
      <vt:lpstr>组合类构造函数的调用</vt:lpstr>
      <vt:lpstr>组合要点1</vt:lpstr>
      <vt:lpstr>组合要点2</vt:lpstr>
      <vt:lpstr>组合要点2</vt:lpstr>
      <vt:lpstr> 继承&amp;多态</vt:lpstr>
      <vt:lpstr>面向对象程序设计的三大特征</vt:lpstr>
      <vt:lpstr>面向对象程序设计的其他特征</vt:lpstr>
      <vt:lpstr>7.3.1继承</vt:lpstr>
      <vt:lpstr>PowerPoint 演示文稿</vt:lpstr>
      <vt:lpstr>基本概念</vt:lpstr>
      <vt:lpstr>派生类的声明形式</vt:lpstr>
      <vt:lpstr>派生类对基类的继承方式</vt:lpstr>
      <vt:lpstr>类的派生步骤</vt:lpstr>
      <vt:lpstr>派生类构造函数的定义</vt:lpstr>
      <vt:lpstr>EX7.18</vt:lpstr>
      <vt:lpstr>EX7.18</vt:lpstr>
      <vt:lpstr>普通会员卡VS贵宾会员卡</vt:lpstr>
      <vt:lpstr>EX7.18</vt:lpstr>
      <vt:lpstr>EX7.18</vt:lpstr>
      <vt:lpstr>同名覆盖</vt:lpstr>
      <vt:lpstr>同名覆盖</vt:lpstr>
      <vt:lpstr>类型兼容</vt:lpstr>
      <vt:lpstr>EX7.20</vt:lpstr>
      <vt:lpstr>7.3.2多态</vt:lpstr>
      <vt:lpstr>多态的实现</vt:lpstr>
      <vt:lpstr>运行时的多态</vt:lpstr>
      <vt:lpstr>多态vs类型兼容</vt:lpstr>
      <vt:lpstr>多态vs类型兼容</vt:lpstr>
      <vt:lpstr>EX7.21</vt:lpstr>
      <vt:lpstr>EX7.21</vt:lpstr>
      <vt:lpstr>THE END</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dc:creator>
  <cp:lastModifiedBy>USER-</cp:lastModifiedBy>
  <cp:revision>446</cp:revision>
  <cp:lastPrinted>1601-01-01T00:00:00Z</cp:lastPrinted>
  <dcterms:created xsi:type="dcterms:W3CDTF">1601-01-01T00:00:00Z</dcterms:created>
  <dcterms:modified xsi:type="dcterms:W3CDTF">2017-04-24T00:32:20Z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2052-6.6.0.2461</vt:lpwstr>
  </property>
</Properties>
</file>