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39" r:id="rId2"/>
  </p:sldIdLst>
  <p:sldSz cx="12192000" cy="6858000"/>
  <p:notesSz cx="7099300" cy="1023461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4EB"/>
    <a:srgbClr val="B7ADA4"/>
    <a:srgbClr val="FBE7D5"/>
    <a:srgbClr val="CDA56F"/>
    <a:srgbClr val="EFA28F"/>
    <a:srgbClr val="BB853D"/>
    <a:srgbClr val="EA8168"/>
    <a:srgbClr val="F5E4D0"/>
    <a:srgbClr val="F5A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4755" autoAdjust="0"/>
  </p:normalViewPr>
  <p:slideViewPr>
    <p:cSldViewPr>
      <p:cViewPr varScale="1">
        <p:scale>
          <a:sx n="109" d="100"/>
          <a:sy n="109" d="100"/>
        </p:scale>
        <p:origin x="7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187" y="-10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6546D7-55A0-4F6B-B749-794C1FA7637D}" type="datetimeFigureOut">
              <a:rPr lang="zh-CN" altLang="en-US"/>
              <a:t>2023/4/9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24D7E3-83D9-45BB-8074-07FABBCF58D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1E670D-491D-4C99-822F-11ABADEE1618}" type="datetimeFigureOut">
              <a:rPr lang="zh-CN" altLang="en-US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4F8E74-9C04-43EC-B268-D3C0C73A25C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4F8E74-9C04-43EC-B268-D3C0C73A25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/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/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位图图像" r:id="rId16" imgW="2247900" imgH="1685925" progId="PBrush">
                  <p:embed/>
                </p:oleObj>
              </mc:Choice>
              <mc:Fallback>
                <p:oleObj name="位图图像" r:id="rId16" imgW="2247900" imgH="1685925" progId="PBrus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/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/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/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位图图像" r:id="rId15" imgW="2247900" imgH="1685925" progId="PBrush">
                  <p:embed/>
                </p:oleObj>
              </mc:Choice>
              <mc:Fallback>
                <p:oleObj name="位图图像" r:id="rId15" imgW="2247900" imgH="1685925" progId="PBrus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6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546360"/>
            <a:ext cx="5472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rgbClr val="0000FF"/>
                </a:solidFill>
              </a:rPr>
              <a:t>人工智能与自动化学院        </a:t>
            </a:r>
          </a:p>
        </p:txBody>
      </p:sp>
      <p:sp>
        <p:nvSpPr>
          <p:cNvPr id="12" name="标题 1"/>
          <p:cNvSpPr txBox="1"/>
          <p:nvPr/>
        </p:nvSpPr>
        <p:spPr bwMode="black">
          <a:xfrm>
            <a:off x="263352" y="116632"/>
            <a:ext cx="108012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课后作业</a:t>
            </a:r>
            <a:endParaRPr lang="en-US" altLang="zh-CN" sz="2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30DD21-733E-4AB3-ADA2-A8FC09B7DAF9}"/>
              </a:ext>
            </a:extLst>
          </p:cNvPr>
          <p:cNvSpPr/>
          <p:nvPr/>
        </p:nvSpPr>
        <p:spPr>
          <a:xfrm>
            <a:off x="338216" y="1196752"/>
            <a:ext cx="11230392" cy="495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）心理词典在大脑中是如何组织的？在单词的语义识别过程中，针对单词的高水平表征和低水平表征的区别是什么？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）请简述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ChatGPT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的整体训练流程。结合人类语言和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Transformer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的理论特点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，尝试分析为什么无监督学习能够在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ChatGPT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的训练中发挥重要的作用。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PDF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电子版（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封面附手写的电子签名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班级为单位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提交至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27191420@qq.com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（肖阳邮箱）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）文件命名格式为“姓名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班级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学号”；（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）截止日期为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766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hOGFlM2Q1ZDk1NjFmNjk0ODczMDkzYjczNWUxZDUifQ=="/>
</p:tagLst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 panose="02010600030101010101" pitchFamily="2" charset="-122"/>
            <a:cs typeface="Times New Roman" panose="02020603050405020304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589tgp_health_light</Template>
  <TotalTime>3490</TotalTime>
  <Words>138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黑体</vt:lpstr>
      <vt:lpstr>楷体</vt:lpstr>
      <vt:lpstr>宋体</vt:lpstr>
      <vt:lpstr>Arial</vt:lpstr>
      <vt:lpstr>Calibri</vt:lpstr>
      <vt:lpstr>Times New Roman</vt:lpstr>
      <vt:lpstr>Wingdings</vt:lpstr>
      <vt:lpstr>589tgp_health_light</vt:lpstr>
      <vt:lpstr>位图图像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Yan-Wu Wang</dc:creator>
  <cp:lastModifiedBy>user</cp:lastModifiedBy>
  <cp:revision>1726</cp:revision>
  <dcterms:created xsi:type="dcterms:W3CDTF">2013-04-13T01:42:00Z</dcterms:created>
  <dcterms:modified xsi:type="dcterms:W3CDTF">2023-04-09T07:55:27Z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B6F3BA0F55D949559D040CEF8E31499E</vt:lpwstr>
  </property>
  <property fmtid="{D5CDD505-2E9C-101B-9397-08002B2CF9AE}" pid="3" name="KSOProductBuildVer">
    <vt:lpwstr>2052-11.1.0.11636</vt:lpwstr>
  </property>
</Properties>
</file>