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2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2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6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0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9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9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8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3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632E-9A9B-426C-AB73-CD00F2493D2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E2FC1-CCE5-4723-B631-67AD2585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7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Box 7"/>
          <p:cNvSpPr txBox="1">
            <a:spLocks noChangeArrowheads="1"/>
          </p:cNvSpPr>
          <p:nvPr/>
        </p:nvSpPr>
        <p:spPr bwMode="auto">
          <a:xfrm>
            <a:off x="2001839" y="115889"/>
            <a:ext cx="6973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kern="1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实验装置接线说明</a:t>
            </a:r>
            <a:endParaRPr lang="en-US" altLang="zh-CN" kern="1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365" y="904449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defRPr/>
            </a:pPr>
            <a:r>
              <a:rPr lang="zh-CN" altLang="en-US" sz="2800" kern="100" dirty="0">
                <a:latin typeface="Times New Roman" panose="02020603050405020304" pitchFamily="18" charset="0"/>
              </a:rPr>
              <a:t>转接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板：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     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14404" y="17762"/>
            <a:ext cx="4753597" cy="44188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260" y="4436639"/>
            <a:ext cx="6134956" cy="24503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376" y="1394248"/>
            <a:ext cx="3877216" cy="30758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287" y="4442489"/>
            <a:ext cx="2114845" cy="23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0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4365" y="904449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defRPr/>
            </a:pPr>
            <a:r>
              <a:rPr lang="zh-CN" altLang="en-US" sz="2800" kern="100" dirty="0">
                <a:latin typeface="Times New Roman" panose="02020603050405020304" pitchFamily="18" charset="0"/>
              </a:rPr>
              <a:t>目标板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     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2492896"/>
            <a:ext cx="5436096" cy="42694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110" y="1"/>
            <a:ext cx="3649891" cy="31308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392" y="3284984"/>
            <a:ext cx="3675608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Box 7"/>
          <p:cNvSpPr txBox="1">
            <a:spLocks noChangeArrowheads="1"/>
          </p:cNvSpPr>
          <p:nvPr/>
        </p:nvSpPr>
        <p:spPr bwMode="auto">
          <a:xfrm>
            <a:off x="2001839" y="115889"/>
            <a:ext cx="6973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kern="1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实验装置接线说明</a:t>
            </a:r>
            <a:endParaRPr lang="en-US" altLang="zh-CN" kern="1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365" y="904449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defRPr/>
            </a:pPr>
            <a:r>
              <a:rPr lang="zh-CN" altLang="en-US" sz="2800" kern="100" dirty="0">
                <a:latin typeface="Times New Roman" panose="02020603050405020304" pitchFamily="18" charset="0"/>
              </a:rPr>
              <a:t>目标板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     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052737"/>
            <a:ext cx="6716062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4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Box 7"/>
          <p:cNvSpPr txBox="1">
            <a:spLocks noChangeArrowheads="1"/>
          </p:cNvSpPr>
          <p:nvPr/>
        </p:nvSpPr>
        <p:spPr bwMode="auto">
          <a:xfrm>
            <a:off x="2001839" y="115889"/>
            <a:ext cx="6973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kern="1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实验装置接线说明</a:t>
            </a:r>
            <a:endParaRPr lang="en-US" altLang="zh-CN" kern="1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1761" y="836197"/>
            <a:ext cx="73039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defRPr/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一、数码管显示接线：</a:t>
            </a:r>
            <a:endParaRPr lang="en-US" altLang="zh-CN" sz="2800" b="1" kern="1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indent="133350" algn="just">
              <a:defRPr/>
            </a:pPr>
            <a:r>
              <a:rPr lang="en-US" altLang="zh-CN" sz="2800" kern="100" dirty="0">
                <a:latin typeface="Times New Roman" panose="02020603050405020304" pitchFamily="18" charset="0"/>
              </a:rPr>
              <a:t>      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转接板的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X1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连接到目标板的</a:t>
            </a:r>
            <a:r>
              <a:rPr lang="en-US" altLang="zh-CN" sz="2800" b="1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J6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     </a:t>
            </a:r>
          </a:p>
          <a:p>
            <a:pPr indent="133350" algn="just">
              <a:defRPr/>
            </a:pPr>
            <a:r>
              <a:rPr lang="zh-CN" altLang="en-US" sz="2800" kern="100" dirty="0">
                <a:latin typeface="Times New Roman" panose="02020603050405020304" pitchFamily="18" charset="0"/>
              </a:rPr>
              <a:t>      转接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板的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X2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连接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到目标板的</a:t>
            </a:r>
            <a:r>
              <a:rPr lang="en-US" altLang="zh-CN" sz="2800" b="1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J1</a:t>
            </a:r>
            <a:endParaRPr lang="en-US" altLang="zh-CN" sz="2800" b="1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3485" y="2314493"/>
            <a:ext cx="86001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defRPr/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二、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PWM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CAP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接线：</a:t>
            </a:r>
            <a:endParaRPr lang="en-US" altLang="zh-CN" sz="2800" b="1" kern="1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indent="133350" algn="just">
              <a:defRPr/>
            </a:pPr>
            <a:r>
              <a:rPr lang="en-US" altLang="zh-CN" sz="2800" kern="100" dirty="0">
                <a:latin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转接板上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X3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GPIO5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CAP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1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）连接到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X3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某个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PWM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引脚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   </a:t>
            </a:r>
            <a:endParaRPr lang="en-US" altLang="zh-CN" sz="28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6505" y="3625649"/>
            <a:ext cx="86001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defRPr/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三、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PWM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用作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DAC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接线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：</a:t>
            </a:r>
            <a:endParaRPr lang="en-US" altLang="zh-CN" sz="2800" kern="100" dirty="0">
              <a:latin typeface="Times New Roman" panose="02020603050405020304" pitchFamily="18" charset="0"/>
            </a:endParaRPr>
          </a:p>
          <a:p>
            <a:pPr indent="133350" algn="just">
              <a:defRPr/>
            </a:pPr>
            <a:r>
              <a:rPr lang="en-US" altLang="zh-CN" sz="2800" kern="100" dirty="0">
                <a:latin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转接板上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X3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某个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PWM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引脚连接到目标板上</a:t>
            </a:r>
            <a:r>
              <a:rPr lang="en-US" altLang="zh-CN" sz="2800" b="1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J50</a:t>
            </a:r>
            <a:r>
              <a:rPr lang="zh-CN" altLang="en-US" sz="2800" b="1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得到的电压值在</a:t>
            </a:r>
            <a:r>
              <a:rPr lang="en-US" altLang="zh-CN" sz="2800" b="1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J52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的第一脚</a:t>
            </a:r>
            <a:endParaRPr lang="en-US" altLang="zh-CN" sz="2800" kern="1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3485" y="5157193"/>
            <a:ext cx="86001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defRPr/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四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ADC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接线：</a:t>
            </a:r>
            <a:endParaRPr lang="en-US" altLang="zh-CN" sz="2800" b="1" kern="1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indent="133350" algn="just">
              <a:defRPr/>
            </a:pPr>
            <a:r>
              <a:rPr lang="en-US" altLang="zh-CN" sz="2800" kern="100" dirty="0">
                <a:latin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目标板上</a:t>
            </a:r>
            <a:r>
              <a:rPr lang="en-US" altLang="zh-CN" sz="2800" b="1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J33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的某个脚（如第一脚为电位器）或者</a:t>
            </a:r>
            <a:r>
              <a:rPr lang="en-US" altLang="zh-CN" sz="2800" b="1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J52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的第一脚连接到转接板上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X6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的某个模拟输入引脚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 </a:t>
            </a:r>
            <a:endParaRPr lang="en-US" altLang="zh-CN" sz="28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Shaw</dc:creator>
  <cp:lastModifiedBy>Shaw</cp:lastModifiedBy>
  <cp:revision>1</cp:revision>
  <dcterms:created xsi:type="dcterms:W3CDTF">2023-03-27T22:51:43Z</dcterms:created>
  <dcterms:modified xsi:type="dcterms:W3CDTF">2023-03-27T22:53:52Z</dcterms:modified>
</cp:coreProperties>
</file>